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1.xml" ContentType="application/vnd.openxmlformats-officedocument.presentationml.notesSlide+xml"/>
  <Override PartName="/ppt/notesSlides/notesSlide33.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autoCompressPictures="0">
  <p:sldMasterIdLst>
    <p:sldMasterId id="2147483654" r:id="rId7"/>
  </p:sldMasterIdLst>
  <p:notesMasterIdLst>
    <p:notesMasterId r:id="rId9"/>
  </p:notesMasterIdLst>
  <p:sldIdLst>
    <p:sldId id="322" r:id="rId11"/>
    <p:sldId id="302" r:id="rId12"/>
    <p:sldId id="323" r:id="rId14"/>
    <p:sldId id="281" r:id="rId16"/>
    <p:sldId id="266" r:id="rId18"/>
    <p:sldId id="315" r:id="rId20"/>
    <p:sldId id="285" r:id="rId22"/>
    <p:sldId id="316" r:id="rId24"/>
    <p:sldId id="318" r:id="rId26"/>
    <p:sldId id="324" r:id="rId28"/>
    <p:sldId id="278" r:id="rId30"/>
    <p:sldId id="310" r:id="rId32"/>
    <p:sldId id="275" r:id="rId34"/>
    <p:sldId id="311" r:id="rId36"/>
    <p:sldId id="312" r:id="rId38"/>
    <p:sldId id="313" r:id="rId40"/>
    <p:sldId id="325" r:id="rId42"/>
    <p:sldId id="307" r:id="rId44"/>
    <p:sldId id="314" r:id="rId46"/>
    <p:sldId id="317" r:id="rId48"/>
    <p:sldId id="283" r:id="rId50"/>
    <p:sldId id="308" r:id="rId52"/>
    <p:sldId id="279" r:id="rId54"/>
    <p:sldId id="326" r:id="rId56"/>
    <p:sldId id="273" r:id="rId58"/>
    <p:sldId id="272" r:id="rId60"/>
    <p:sldId id="319" r:id="rId62"/>
    <p:sldId id="289" r:id="rId64"/>
    <p:sldId id="290" r:id="rId66"/>
    <p:sldId id="292" r:id="rId68"/>
    <p:sldId id="309" r:id="rId70"/>
    <p:sldId id="327" r:id="rId72"/>
    <p:sldId id="357" r:id="rId74"/>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F23C00"/>
    <a:srgbClr val="E73A1C"/>
    <a:srgbClr val="21A247"/>
    <a:srgbClr val="00BE9C"/>
    <a:srgbClr val="005F4E"/>
    <a:srgbClr val="4F5962"/>
    <a:srgbClr val="293036"/>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View">
  <p:normalViewPr>
    <p:restoredLeft sz="18011" autoAdjust="0"/>
    <p:restoredTop sz="85017" autoAdjust="0"/>
  </p:normalViewPr>
  <p:slideViewPr>
    <p:cSldViewPr snapToGrid="0" snapToObjects="1">
      <p:cViewPr>
        <p:scale>
          <a:sx n="75" d="100"/>
          <a:sy n="75" d="100"/>
        </p:scale>
        <p:origin x="1284" y="420"/>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7" Type="http://schemas.openxmlformats.org/officeDocument/2006/relationships/slideMaster" Target="slideMasters/slideMaster1.xml"></Relationship><Relationship Id="rId8" Type="http://schemas.openxmlformats.org/officeDocument/2006/relationships/theme" Target="theme/theme1.xml"></Relationship><Relationship Id="rId9" Type="http://schemas.openxmlformats.org/officeDocument/2006/relationships/notesMaster" Target="notesMasters/notesMaster1.xml"></Relationship><Relationship Id="rId11" Type="http://schemas.openxmlformats.org/officeDocument/2006/relationships/slide" Target="slides/slide1.xml"></Relationship><Relationship Id="rId12" Type="http://schemas.openxmlformats.org/officeDocument/2006/relationships/slide" Target="slides/slide2.xml"></Relationship><Relationship Id="rId14" Type="http://schemas.openxmlformats.org/officeDocument/2006/relationships/slide" Target="slides/slide3.xml"></Relationship><Relationship Id="rId16" Type="http://schemas.openxmlformats.org/officeDocument/2006/relationships/slide" Target="slides/slide4.xml"></Relationship><Relationship Id="rId18" Type="http://schemas.openxmlformats.org/officeDocument/2006/relationships/slide" Target="slides/slide5.xml"></Relationship><Relationship Id="rId20" Type="http://schemas.openxmlformats.org/officeDocument/2006/relationships/slide" Target="slides/slide6.xml"></Relationship><Relationship Id="rId22" Type="http://schemas.openxmlformats.org/officeDocument/2006/relationships/slide" Target="slides/slide7.xml"></Relationship><Relationship Id="rId24" Type="http://schemas.openxmlformats.org/officeDocument/2006/relationships/slide" Target="slides/slide8.xml"></Relationship><Relationship Id="rId26" Type="http://schemas.openxmlformats.org/officeDocument/2006/relationships/slide" Target="slides/slide9.xml"></Relationship><Relationship Id="rId28" Type="http://schemas.openxmlformats.org/officeDocument/2006/relationships/slide" Target="slides/slide10.xml"></Relationship><Relationship Id="rId30" Type="http://schemas.openxmlformats.org/officeDocument/2006/relationships/slide" Target="slides/slide11.xml"></Relationship><Relationship Id="rId32" Type="http://schemas.openxmlformats.org/officeDocument/2006/relationships/slide" Target="slides/slide12.xml"></Relationship><Relationship Id="rId34" Type="http://schemas.openxmlformats.org/officeDocument/2006/relationships/slide" Target="slides/slide13.xml"></Relationship><Relationship Id="rId36" Type="http://schemas.openxmlformats.org/officeDocument/2006/relationships/slide" Target="slides/slide14.xml"></Relationship><Relationship Id="rId38" Type="http://schemas.openxmlformats.org/officeDocument/2006/relationships/slide" Target="slides/slide15.xml"></Relationship><Relationship Id="rId40" Type="http://schemas.openxmlformats.org/officeDocument/2006/relationships/slide" Target="slides/slide16.xml"></Relationship><Relationship Id="rId42" Type="http://schemas.openxmlformats.org/officeDocument/2006/relationships/slide" Target="slides/slide17.xml"></Relationship><Relationship Id="rId44" Type="http://schemas.openxmlformats.org/officeDocument/2006/relationships/slide" Target="slides/slide18.xml"></Relationship><Relationship Id="rId46" Type="http://schemas.openxmlformats.org/officeDocument/2006/relationships/slide" Target="slides/slide19.xml"></Relationship><Relationship Id="rId48" Type="http://schemas.openxmlformats.org/officeDocument/2006/relationships/slide" Target="slides/slide20.xml"></Relationship><Relationship Id="rId50" Type="http://schemas.openxmlformats.org/officeDocument/2006/relationships/slide" Target="slides/slide21.xml"></Relationship><Relationship Id="rId52" Type="http://schemas.openxmlformats.org/officeDocument/2006/relationships/slide" Target="slides/slide22.xml"></Relationship><Relationship Id="rId54" Type="http://schemas.openxmlformats.org/officeDocument/2006/relationships/slide" Target="slides/slide23.xml"></Relationship><Relationship Id="rId56" Type="http://schemas.openxmlformats.org/officeDocument/2006/relationships/slide" Target="slides/slide24.xml"></Relationship><Relationship Id="rId58" Type="http://schemas.openxmlformats.org/officeDocument/2006/relationships/slide" Target="slides/slide25.xml"></Relationship><Relationship Id="rId60" Type="http://schemas.openxmlformats.org/officeDocument/2006/relationships/slide" Target="slides/slide26.xml"></Relationship><Relationship Id="rId62" Type="http://schemas.openxmlformats.org/officeDocument/2006/relationships/slide" Target="slides/slide27.xml"></Relationship><Relationship Id="rId64" Type="http://schemas.openxmlformats.org/officeDocument/2006/relationships/slide" Target="slides/slide28.xml"></Relationship><Relationship Id="rId66" Type="http://schemas.openxmlformats.org/officeDocument/2006/relationships/slide" Target="slides/slide29.xml"></Relationship><Relationship Id="rId68" Type="http://schemas.openxmlformats.org/officeDocument/2006/relationships/slide" Target="slides/slide30.xml"></Relationship><Relationship Id="rId70" Type="http://schemas.openxmlformats.org/officeDocument/2006/relationships/slide" Target="slides/slide31.xml"></Relationship><Relationship Id="rId72" Type="http://schemas.openxmlformats.org/officeDocument/2006/relationships/slide" Target="slides/slide32.xml"></Relationship><Relationship Id="rId74" Type="http://schemas.openxmlformats.org/officeDocument/2006/relationships/slide" Target="slides/slide33.xml"></Relationship><Relationship Id="rId77" Type="http://schemas.openxmlformats.org/officeDocument/2006/relationships/viewProps" Target="viewProps.xml"></Relationship><Relationship Id="rId78"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a:t>
            </a:r>
            <a:r>
              <a:rPr lang="zh-CN" altLang="en-US" smtClean="0"/>
              <a:t>//</a:t>
            </a:r>
            <a:r>
              <a:rPr lang="en-US" altLang="zh-CN" smtClean="0"/>
              <a:t>xnwe.taobao.com</a:t>
            </a:r>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2_内容与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2299"/>
          <a:stretch>
            <a:fillRect/>
          </a:stretch>
        </p:blipFill>
        <p:spPr>
          <a:xfrm>
            <a:off x="0" y="0"/>
            <a:ext cx="12192000" cy="6947338"/>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78" y="434074"/>
            <a:ext cx="379352" cy="401734"/>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121917" tIns="60958" rIns="121917" bIns="60958"/>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lIns="121917" tIns="60958" rIns="121917" bIns="60958"/>
          <a:lstStyle>
            <a:lvl1pPr>
              <a:defRPr/>
            </a:lvl1pPr>
          </a:lstStyle>
          <a:p>
            <a:fld id="{80F42DC0-2E3F-F440-A3AA-64F0AA1F84F2}" type="datetime1">
              <a:rPr lang="zh-CN" altLang="en-US"/>
            </a:fld>
            <a:endParaRPr lang="zh-CN" altLang="en-US" sz="1900">
              <a:solidFill>
                <a:schemeClr val="tx1"/>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121917" tIns="60958" rIns="121917" bIns="60958"/>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a:prstGeom prst="rect">
            <a:avLst/>
          </a:prstGeom>
        </p:spPr>
        <p:txBody>
          <a:bodyPr lIns="121917" tIns="60958" rIns="121917" bIns="60958"/>
          <a:lstStyle>
            <a:lvl1pPr>
              <a:defRPr/>
            </a:lvl1pPr>
          </a:lstStyle>
          <a:p>
            <a:fld id="{C5FC99A0-26D8-5E4B-82FB-70809BCEE9F6}" type="slidenum">
              <a:rPr lang="zh-CN" altLang="en-US"/>
            </a:fld>
            <a:endParaRPr lang="zh-CN" altLang="en-US" sz="19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9CE5B826-6809-49B3-9B4B-177D412235B0}" type="datetimeFigureOut">
              <a:rPr lang="zh-CN" altLang="en-US" smtClean="0"/>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p:split orient="vert"/>
      </p:transition>
    </mc:Choice>
    <mc:Fallback>
      <p:transition spd="slow" advTm="0">
        <p:split orient="vert"/>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8" Type="http://schemas.openxmlformats.org/officeDocument/2006/relationships/notesSlide" Target="../notesSlides/notesSlide1.xml"></Relationship><Relationship Id="rId6" Type="http://schemas.openxmlformats.org/officeDocument/2006/relationships/image" Target="../media/image8.png"></Relationship><Relationship Id="rId5" Type="http://schemas.microsoft.com/office/2007/relationships/media" Target="../media/media1.mp3"></Relationship><Relationship Id="rId4" Type="http://schemas.openxmlformats.org/officeDocument/2006/relationships/audio" Target="../media/media1.mp3"></Relationship><Relationship Id="rId3" Type="http://schemas.openxmlformats.org/officeDocument/2006/relationships/image" Target="../media/image7.png"></Relationship><Relationship Id="rId2" Type="http://schemas.openxmlformats.org/officeDocument/2006/relationships/image" Target="../media/image5.png"></Relationship><Relationship Id="rId1" Type="http://schemas.openxmlformats.org/officeDocument/2006/relationships/image" Target="../media/image6.png"></Relationship><Relationship Id="rId9" Type="http://schemas.openxmlformats.org/officeDocument/2006/relationships/hyperlink" Target="" TargetMode="External"></Relationship><Relationship Id="rId10" Type="http://schemas.openxmlformats.org/officeDocument/2006/relationships/slideLayout" Target="../slideLayouts/slideLayout2.xml"></Relationship></Relationships>
</file>

<file path=ppt/slides/_rels/slide10.xml.rels><?xml version="1.0" encoding="UTF-8"?>
<Relationships xmlns="http://schemas.openxmlformats.org/package/2006/relationships"><Relationship Id="rId4" Type="http://schemas.openxmlformats.org/officeDocument/2006/relationships/notesSlide" Target="../notesSlides/notesSlide10.xml"></Relationship><Relationship Id="rId3" Type="http://schemas.openxmlformats.org/officeDocument/2006/relationships/slideLayout" Target="../slideLayouts/slideLayout2.xml"></Relationship><Relationship Id="rId2" Type="http://schemas.openxmlformats.org/officeDocument/2006/relationships/image" Target="../media/image7.png"></Relationship><Relationship Id="rId1" Type="http://schemas.openxmlformats.org/officeDocument/2006/relationships/image" Target="../media/image5.png"></Relationship></Relationships>
</file>

<file path=ppt/slides/_rels/slide11.xml.rels><?xml version="1.0" encoding="UTF-8"?>
<Relationships xmlns="http://schemas.openxmlformats.org/package/2006/relationships"><Relationship Id="rId6" Type="http://schemas.openxmlformats.org/officeDocument/2006/relationships/notesSlide" Target="../notesSlides/notesSlide11.xml"></Relationship><Relationship Id="rId5" Type="http://schemas.openxmlformats.org/officeDocument/2006/relationships/slideLayout" Target="../slideLayouts/slideLayout3.xml"></Relationship><Relationship Id="rId4" Type="http://schemas.openxmlformats.org/officeDocument/2006/relationships/image" Target="../media/image14.jpeg"></Relationship><Relationship Id="rId3" Type="http://schemas.openxmlformats.org/officeDocument/2006/relationships/image" Target="../media/image13.jpeg"></Relationship><Relationship Id="rId2" Type="http://schemas.openxmlformats.org/officeDocument/2006/relationships/image" Target="../media/image12.jpeg"></Relationship><Relationship Id="rId1" Type="http://schemas.openxmlformats.org/officeDocument/2006/relationships/image" Target="../media/image11.jpeg"></Relationship></Relationships>
</file>

<file path=ppt/slides/_rels/slide12.xml.rels><?xml version="1.0" encoding="UTF-8"?>
<Relationships xmlns="http://schemas.openxmlformats.org/package/2006/relationships"><Relationship Id="rId6" Type="http://schemas.openxmlformats.org/officeDocument/2006/relationships/notesSlide" Target="../notesSlides/notesSlide12.xml"></Relationship><Relationship Id="rId5" Type="http://schemas.openxmlformats.org/officeDocument/2006/relationships/slideLayout" Target="../slideLayouts/slideLayout3.xml"></Relationship><Relationship Id="rId4" Type="http://schemas.microsoft.com/office/2007/relationships/hdphoto" Target="../media/hdphoto1.wdp"></Relationship><Relationship Id="rId3" Type="http://schemas.openxmlformats.org/officeDocument/2006/relationships/image" Target="../media/image16.png"></Relationship><Relationship Id="rId2" Type="http://schemas.openxmlformats.org/officeDocument/2006/relationships/image" Target="../media/image15.jpeg"></Relationship><Relationship Id="rId1" Type="http://schemas.openxmlformats.org/officeDocument/2006/relationships/image" Target="../media/image12.jpeg"></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3.xml"></Relationship></Relationships>
</file>

<file path=ppt/slides/_rels/slide14.xml.rels><?xml version="1.0" encoding="UTF-8"?>
<Relationships xmlns="http://schemas.openxmlformats.org/package/2006/relationships"><Relationship Id="rId2" Type="http://schemas.openxmlformats.org/officeDocument/2006/relationships/notesSlide" Target="../notesSlides/notesSlide14.xml"></Relationship><Relationship Id="rId1" Type="http://schemas.openxmlformats.org/officeDocument/2006/relationships/slideLayout" Target="../slideLayouts/slideLayout3.xml"></Relationship></Relationships>
</file>

<file path=ppt/slides/_rels/slide15.xml.rels><?xml version="1.0" encoding="UTF-8"?>
<Relationships xmlns="http://schemas.openxmlformats.org/package/2006/relationships"><Relationship Id="rId2" Type="http://schemas.openxmlformats.org/officeDocument/2006/relationships/notesSlide" Target="../notesSlides/notesSlide15.xml"></Relationship><Relationship Id="rId1" Type="http://schemas.openxmlformats.org/officeDocument/2006/relationships/slideLayout" Target="../slideLayouts/slideLayout3.xml"></Relationship></Relationships>
</file>

<file path=ppt/slides/_rels/slide16.xml.rels><?xml version="1.0" encoding="UTF-8"?>
<Relationships xmlns="http://schemas.openxmlformats.org/package/2006/relationships"><Relationship Id="rId2" Type="http://schemas.openxmlformats.org/officeDocument/2006/relationships/notesSlide" Target="../notesSlides/notesSlide16.xml"></Relationship><Relationship Id="rId1" Type="http://schemas.openxmlformats.org/officeDocument/2006/relationships/slideLayout" Target="../slideLayouts/slideLayout3.xml"></Relationship></Relationships>
</file>

<file path=ppt/slides/_rels/slide17.xml.rels><?xml version="1.0" encoding="UTF-8"?>
<Relationships xmlns="http://schemas.openxmlformats.org/package/2006/relationships"><Relationship Id="rId4" Type="http://schemas.openxmlformats.org/officeDocument/2006/relationships/notesSlide" Target="../notesSlides/notesSlide17.xml"></Relationship><Relationship Id="rId3" Type="http://schemas.openxmlformats.org/officeDocument/2006/relationships/slideLayout" Target="../slideLayouts/slideLayout2.xml"></Relationship><Relationship Id="rId2" Type="http://schemas.openxmlformats.org/officeDocument/2006/relationships/image" Target="../media/image7.png"></Relationship><Relationship Id="rId1" Type="http://schemas.openxmlformats.org/officeDocument/2006/relationships/image" Target="../media/image5.png"></Relationship></Relationships>
</file>

<file path=ppt/slides/_rels/slide18.xml.rels><?xml version="1.0" encoding="UTF-8"?>
<Relationships xmlns="http://schemas.openxmlformats.org/package/2006/relationships"><Relationship Id="rId2" Type="http://schemas.openxmlformats.org/officeDocument/2006/relationships/notesSlide" Target="../notesSlides/notesSlide18.xml"></Relationship><Relationship Id="rId1" Type="http://schemas.openxmlformats.org/officeDocument/2006/relationships/slideLayout" Target="../slideLayouts/slideLayout3.xml"></Relationship></Relationships>
</file>

<file path=ppt/slides/_rels/slide19.xml.rels><?xml version="1.0" encoding="UTF-8"?>
<Relationships xmlns="http://schemas.openxmlformats.org/package/2006/relationships"><Relationship Id="rId2" Type="http://schemas.openxmlformats.org/officeDocument/2006/relationships/notesSlide" Target="../notesSlides/notesSlide19.xml"></Relationship><Relationship Id="rId1" Type="http://schemas.openxmlformats.org/officeDocument/2006/relationships/slideLayout" Target="../slideLayouts/slideLayout3.xml"></Relationship></Relationships>
</file>

<file path=ppt/slides/_rels/slide2.xml.rels><?xml version="1.0" encoding="UTF-8"?>
<Relationships xmlns="http://schemas.openxmlformats.org/package/2006/relationships"><Relationship Id="rId5" Type="http://schemas.openxmlformats.org/officeDocument/2006/relationships/notesSlide" Target="../notesSlides/notesSlide2.xml"></Relationship><Relationship Id="rId4" Type="http://schemas.openxmlformats.org/officeDocument/2006/relationships/slideLayout" Target="../slideLayouts/slideLayout2.xml"></Relationship><Relationship Id="rId3" Type="http://schemas.openxmlformats.org/officeDocument/2006/relationships/image" Target="../media/image7.png"></Relationship><Relationship Id="rId2" Type="http://schemas.openxmlformats.org/officeDocument/2006/relationships/image" Target="../media/image5.png"></Relationship><Relationship Id="rId1" Type="http://schemas.openxmlformats.org/officeDocument/2006/relationships/image" Target="../media/image6.png"></Relationship></Relationships>
</file>

<file path=ppt/slides/_rels/slide20.xml.rels><?xml version="1.0" encoding="UTF-8"?>
<Relationships xmlns="http://schemas.openxmlformats.org/package/2006/relationships"><Relationship Id="rId8" Type="http://schemas.openxmlformats.org/officeDocument/2006/relationships/notesSlide" Target="../notesSlides/notesSlide20.xml"></Relationship><Relationship Id="rId7" Type="http://schemas.openxmlformats.org/officeDocument/2006/relationships/slideLayout" Target="../slideLayouts/slideLayout3.xml"></Relationship><Relationship Id="rId6" Type="http://schemas.openxmlformats.org/officeDocument/2006/relationships/image" Target="../media/image21.jpeg"></Relationship><Relationship Id="rId5" Type="http://schemas.openxmlformats.org/officeDocument/2006/relationships/image" Target="../media/image20.jpeg"></Relationship><Relationship Id="rId4" Type="http://schemas.openxmlformats.org/officeDocument/2006/relationships/image" Target="../media/image19.jpeg"></Relationship><Relationship Id="rId3" Type="http://schemas.openxmlformats.org/officeDocument/2006/relationships/image" Target="../media/image13.jpeg"></Relationship><Relationship Id="rId2" Type="http://schemas.openxmlformats.org/officeDocument/2006/relationships/image" Target="../media/image18.jpeg"></Relationship><Relationship Id="rId1" Type="http://schemas.openxmlformats.org/officeDocument/2006/relationships/image" Target="../media/image17.jpeg"></Relationship></Relationships>
</file>

<file path=ppt/slides/_rels/slide21.xml.rels><?xml version="1.0" encoding="UTF-8"?>
<Relationships xmlns="http://schemas.openxmlformats.org/package/2006/relationships"><Relationship Id="rId2" Type="http://schemas.openxmlformats.org/officeDocument/2006/relationships/notesSlide" Target="../notesSlides/notesSlide21.xml"></Relationship><Relationship Id="rId1" Type="http://schemas.openxmlformats.org/officeDocument/2006/relationships/slideLayout" Target="../slideLayouts/slideLayout3.xml"></Relationship></Relationships>
</file>

<file path=ppt/slides/_rels/slide22.xml.rels><?xml version="1.0" encoding="UTF-8"?>
<Relationships xmlns="http://schemas.openxmlformats.org/package/2006/relationships"><Relationship Id="rId3" Type="http://schemas.openxmlformats.org/officeDocument/2006/relationships/notesSlide" Target="../notesSlides/notesSlide22.xml"></Relationship><Relationship Id="rId2" Type="http://schemas.openxmlformats.org/officeDocument/2006/relationships/slideLayout" Target="../slideLayouts/slideLayout3.xml"></Relationship><Relationship Id="rId1" Type="http://schemas.openxmlformats.org/officeDocument/2006/relationships/hyperlink" Target="http://www.rapidesign.cn/" TargetMode="External"></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3.xml"></Relationship></Relationships>
</file>

<file path=ppt/slides/_rels/slide24.xml.rels><?xml version="1.0" encoding="UTF-8"?>
<Relationships xmlns="http://schemas.openxmlformats.org/package/2006/relationships"><Relationship Id="rId4" Type="http://schemas.openxmlformats.org/officeDocument/2006/relationships/notesSlide" Target="../notesSlides/notesSlide24.xml"></Relationship><Relationship Id="rId3" Type="http://schemas.openxmlformats.org/officeDocument/2006/relationships/slideLayout" Target="../slideLayouts/slideLayout2.xml"></Relationship><Relationship Id="rId2" Type="http://schemas.openxmlformats.org/officeDocument/2006/relationships/image" Target="../media/image7.png"></Relationship><Relationship Id="rId1" Type="http://schemas.openxmlformats.org/officeDocument/2006/relationships/image" Target="../media/image5.png"></Relationship></Relationships>
</file>

<file path=ppt/slides/_rels/slide25.xml.rels><?xml version="1.0" encoding="UTF-8"?>
<Relationships xmlns="http://schemas.openxmlformats.org/package/2006/relationships"><Relationship Id="rId2" Type="http://schemas.openxmlformats.org/officeDocument/2006/relationships/notesSlide" Target="../notesSlides/notesSlide25.xml"></Relationship><Relationship Id="rId1" Type="http://schemas.openxmlformats.org/officeDocument/2006/relationships/slideLayout" Target="../slideLayouts/slideLayout3.xml"></Relationship></Relationships>
</file>

<file path=ppt/slides/_rels/slide26.xml.rels><?xml version="1.0" encoding="UTF-8"?>
<Relationships xmlns="http://schemas.openxmlformats.org/package/2006/relationships"><Relationship Id="rId2" Type="http://schemas.openxmlformats.org/officeDocument/2006/relationships/notesSlide" Target="../notesSlides/notesSlide26.xml"></Relationship><Relationship Id="rId1" Type="http://schemas.openxmlformats.org/officeDocument/2006/relationships/slideLayout" Target="../slideLayouts/slideLayout3.xml"></Relationship></Relationships>
</file>

<file path=ppt/slides/_rels/slide27.xml.rels><?xml version="1.0" encoding="UTF-8"?>
<Relationships xmlns="http://schemas.openxmlformats.org/package/2006/relationships"><Relationship Id="rId2" Type="http://schemas.openxmlformats.org/officeDocument/2006/relationships/notesSlide" Target="../notesSlides/notesSlide27.xml"></Relationship><Relationship Id="rId1" Type="http://schemas.openxmlformats.org/officeDocument/2006/relationships/slideLayout" Target="../slideLayouts/slideLayout3.xml"></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3.xml"></Relationship></Relationships>
</file>

<file path=ppt/slides/_rels/slide29.xml.rels><?xml version="1.0" encoding="UTF-8"?>
<Relationships xmlns="http://schemas.openxmlformats.org/package/2006/relationships"><Relationship Id="rId2" Type="http://schemas.openxmlformats.org/officeDocument/2006/relationships/notesSlide" Target="../notesSlides/notesSlide29.xml"></Relationship><Relationship Id="rId1" Type="http://schemas.openxmlformats.org/officeDocument/2006/relationships/slideLayout" Target="../slideLayouts/slideLayout3.xml"></Relationship></Relationships>
</file>

<file path=ppt/slides/_rels/slide3.xml.rels><?xml version="1.0" encoding="UTF-8"?>
<Relationships xmlns="http://schemas.openxmlformats.org/package/2006/relationships"><Relationship Id="rId4" Type="http://schemas.openxmlformats.org/officeDocument/2006/relationships/notesSlide" Target="../notesSlides/notesSlide3.xml"></Relationship><Relationship Id="rId3" Type="http://schemas.openxmlformats.org/officeDocument/2006/relationships/slideLayout" Target="../slideLayouts/slideLayout2.xml"></Relationship><Relationship Id="rId2" Type="http://schemas.openxmlformats.org/officeDocument/2006/relationships/image" Target="../media/image7.png"></Relationship><Relationship Id="rId1" Type="http://schemas.openxmlformats.org/officeDocument/2006/relationships/image" Target="../media/image5.png"></Relationship></Relationships>
</file>

<file path=ppt/slides/_rels/slide30.xml.rels><?xml version="1.0" encoding="UTF-8"?>
<Relationships xmlns="http://schemas.openxmlformats.org/package/2006/relationships"><Relationship Id="rId2" Type="http://schemas.openxmlformats.org/officeDocument/2006/relationships/notesSlide" Target="../notesSlides/notesSlide30.xml"></Relationship><Relationship Id="rId1" Type="http://schemas.openxmlformats.org/officeDocument/2006/relationships/slideLayout" Target="../slideLayouts/slideLayout3.xml"></Relationship></Relationships>
</file>

<file path=ppt/slides/_rels/slide31.xml.rels><?xml version="1.0" encoding="UTF-8"?>
<Relationships xmlns="http://schemas.openxmlformats.org/package/2006/relationships"><Relationship Id="rId3" Type="http://schemas.openxmlformats.org/officeDocument/2006/relationships/notesSlide" Target="../notesSlides/notesSlide31.xml"></Relationship><Relationship Id="rId2" Type="http://schemas.openxmlformats.org/officeDocument/2006/relationships/slideLayout" Target="../slideLayouts/slideLayout3.xml"></Relationship><Relationship Id="rId1" Type="http://schemas.openxmlformats.org/officeDocument/2006/relationships/image" Target="../media/image22.jpeg"></Relationship></Relationships>
</file>

<file path=ppt/slides/_rels/slide32.xml.rels><?xml version="1.0" encoding="UTF-8"?>
<Relationships xmlns="http://schemas.openxmlformats.org/package/2006/relationships"><Relationship Id="rId5" Type="http://schemas.openxmlformats.org/officeDocument/2006/relationships/notesSlide" Target="../notesSlides/notesSlide32.xml"></Relationship><Relationship Id="rId4" Type="http://schemas.openxmlformats.org/officeDocument/2006/relationships/slideLayout" Target="../slideLayouts/slideLayout2.xml"></Relationship><Relationship Id="rId3" Type="http://schemas.openxmlformats.org/officeDocument/2006/relationships/image" Target="../media/image7.png"></Relationship><Relationship Id="rId2" Type="http://schemas.openxmlformats.org/officeDocument/2006/relationships/image" Target="../media/image5.png"></Relationship><Relationship Id="rId1" Type="http://schemas.openxmlformats.org/officeDocument/2006/relationships/image" Target="../media/image6.png"></Relationship></Relationships>
</file>

<file path=ppt/slides/_rels/slide33.xml.rels><?xml version="1.0" encoding="UTF-8"?>
<Relationships xmlns="http://schemas.openxmlformats.org/package/2006/relationships"><Relationship Id="rId3" Type="http://schemas.openxmlformats.org/officeDocument/2006/relationships/notesSlide" Target="../notesSlides/notesSlide33.xml"></Relationship><Relationship Id="rId4" Type="http://schemas.openxmlformats.org/officeDocument/2006/relationships/image" Target="../media/fImage2734838741.jpeg"></Relationship><Relationship Id="rId5" Type="http://schemas.openxmlformats.org/officeDocument/2006/relationships/slideLayout" Target="../slideLayouts/slideLayout5.xml"></Relationship></Relationships>
</file>

<file path=ppt/slides/_rels/slide4.xml.rels><?xml version="1.0" encoding="UTF-8"?>
<Relationships xmlns="http://schemas.openxmlformats.org/package/2006/relationships"><Relationship Id="rId3" Type="http://schemas.openxmlformats.org/officeDocument/2006/relationships/notesSlide" Target="../notesSlides/notesSlide4.xml"></Relationship><Relationship Id="rId2" Type="http://schemas.openxmlformats.org/officeDocument/2006/relationships/slideLayout" Target="../slideLayouts/slideLayout3.xml"></Relationship><Relationship Id="rId1" Type="http://schemas.openxmlformats.org/officeDocument/2006/relationships/image" Target="../media/image9.jpeg"></Relationship></Relationships>
</file>

<file path=ppt/slides/_rels/slide5.xml.rels><?xml version="1.0" encoding="UTF-8"?>
<Relationships xmlns="http://schemas.openxmlformats.org/package/2006/relationships"><Relationship Id="rId2" Type="http://schemas.openxmlformats.org/officeDocument/2006/relationships/notesSlide" Target="../notesSlides/notesSlide5.xml"></Relationship><Relationship Id="rId1" Type="http://schemas.openxmlformats.org/officeDocument/2006/relationships/slideLayout" Target="../slideLayouts/slideLayout3.xml"></Relationship></Relationships>
</file>

<file path=ppt/slides/_rels/slide6.xml.rels><?xml version="1.0" encoding="UTF-8"?>
<Relationships xmlns="http://schemas.openxmlformats.org/package/2006/relationships"><Relationship Id="rId3" Type="http://schemas.openxmlformats.org/officeDocument/2006/relationships/notesSlide" Target="../notesSlides/notesSlide6.xml"></Relationship><Relationship Id="rId2" Type="http://schemas.openxmlformats.org/officeDocument/2006/relationships/slideLayout" Target="../slideLayouts/slideLayout3.xml"></Relationship><Relationship Id="rId1" Type="http://schemas.openxmlformats.org/officeDocument/2006/relationships/image" Target="../media/image10.png"></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3.xml"></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3.xml"></Relationship></Relationships>
</file>

<file path=ppt/slides/_rels/slide9.xml.rels><?xml version="1.0" encoding="UTF-8"?>
<Relationships xmlns="http://schemas.openxmlformats.org/package/2006/relationships"><Relationship Id="rId2" Type="http://schemas.openxmlformats.org/officeDocument/2006/relationships/notesSlide" Target="../notesSlides/notesSlide9.xml"></Relationship><Relationship Id="rId1" Type="http://schemas.openxmlformats.org/officeDocument/2006/relationships/slideLayout" Target="../slideLayouts/slideLayout3.xml"></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4100" y="0"/>
            <a:ext cx="7543800" cy="674243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730" y="3147695"/>
            <a:ext cx="1527175" cy="1617345"/>
          </a:xfrm>
          <a:prstGeom prst="rect">
            <a:avLst/>
          </a:prstGeom>
        </p:spPr>
      </p:pic>
      <p:grpSp>
        <p:nvGrpSpPr>
          <p:cNvPr id="9" name="组合 8"/>
          <p:cNvGrpSpPr/>
          <p:nvPr/>
        </p:nvGrpSpPr>
        <p:grpSpPr>
          <a:xfrm>
            <a:off x="0" y="4765040"/>
            <a:ext cx="12192000" cy="2092960"/>
            <a:chOff x="0" y="4765040"/>
            <a:chExt cx="12192000" cy="209296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8884"/>
            <a:stretch>
              <a:fillRect/>
            </a:stretch>
          </p:blipFill>
          <p:spPr>
            <a:xfrm>
              <a:off x="0" y="4765040"/>
              <a:ext cx="12192000" cy="209296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710" y="5438775"/>
              <a:ext cx="599440" cy="634365"/>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660" y="5805805"/>
              <a:ext cx="401320" cy="424815"/>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425" y="5013960"/>
              <a:ext cx="401320" cy="424815"/>
            </a:xfrm>
            <a:prstGeom prst="rect">
              <a:avLst/>
            </a:prstGeom>
          </p:spPr>
        </p:pic>
      </p:grpSp>
      <p:sp>
        <p:nvSpPr>
          <p:cNvPr id="10" name="文本框 24"/>
          <p:cNvSpPr txBox="1">
            <a:spLocks noChangeArrowheads="1"/>
          </p:cNvSpPr>
          <p:nvPr/>
        </p:nvSpPr>
        <p:spPr bwMode="auto">
          <a:xfrm>
            <a:off x="4851400" y="5788025"/>
            <a:ext cx="248983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950" tIns="53975" rIns="107950" bIns="53975" numCol="1" vert="horz" anchor="t">
            <a:spAutoFit/>
          </a:bodyPr>
          <a:lstStyle/>
          <a:p>
            <a:pPr marL="0" indent="0" algn="ctr" fontAlgn="auto" defTabSz="913765" latinLnBrk="0">
              <a:lnSpc>
                <a:spcPct val="100000"/>
              </a:lnSpc>
              <a:spcBef>
                <a:spcPts val="0"/>
              </a:spcBef>
              <a:spcAft>
                <a:spcPts val="0"/>
              </a:spcAft>
              <a:buFontTx/>
              <a:buNone/>
            </a:pPr>
            <a:r>
              <a:rPr lang="en-US" altLang="ko-KR" sz="1400" cap="none" dirty="0" smtClean="0" b="0" strike="noStrike">
                <a:solidFill>
                  <a:srgbClr val="F23C00"/>
                </a:solidFill>
                <a:latin typeface="微软雅黑" charset="0"/>
                <a:ea typeface="微软雅黑" charset="0"/>
              </a:rPr>
              <a:t>汇报：雷少</a:t>
            </a:r>
            <a:endParaRPr lang="ko-KR" altLang="en-US" sz="1400" cap="none" dirty="0" smtClean="0" b="0" strike="noStrike">
              <a:solidFill>
                <a:srgbClr val="F23C00"/>
              </a:solidFill>
              <a:latin typeface="微软雅黑" charset="0"/>
              <a:ea typeface="微软雅黑" charset="0"/>
            </a:endParaRPr>
          </a:p>
        </p:txBody>
      </p:sp>
      <p:sp>
        <p:nvSpPr>
          <p:cNvPr id="11" name="文本框 24"/>
          <p:cNvSpPr txBox="1">
            <a:spLocks noChangeArrowheads="1"/>
          </p:cNvSpPr>
          <p:nvPr/>
        </p:nvSpPr>
        <p:spPr bwMode="auto">
          <a:xfrm>
            <a:off x="3416300" y="5389245"/>
            <a:ext cx="5360035" cy="41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smtClean="0">
                <a:solidFill>
                  <a:srgbClr val="F23C00"/>
                </a:solidFill>
                <a:latin typeface="微软雅黑" panose="020B0503020204020204" pitchFamily="34" charset="-122"/>
                <a:ea typeface="微软雅黑" panose="020B0503020204020204" pitchFamily="34" charset="-122"/>
              </a:rPr>
              <a:t>医疗救护系统年度</a:t>
            </a:r>
            <a:r>
              <a:rPr lang="en-US" altLang="zh-CN" sz="2000" dirty="0" smtClean="0">
                <a:solidFill>
                  <a:srgbClr val="F23C00"/>
                </a:solidFill>
                <a:latin typeface="微软雅黑" panose="020B0503020204020204" pitchFamily="34" charset="-122"/>
                <a:ea typeface="微软雅黑" panose="020B0503020204020204" pitchFamily="34" charset="-122"/>
              </a:rPr>
              <a:t>|</a:t>
            </a:r>
            <a:r>
              <a:rPr lang="zh-CN" altLang="en-US" sz="2000" dirty="0">
                <a:solidFill>
                  <a:srgbClr val="F23C00"/>
                </a:solidFill>
                <a:latin typeface="微软雅黑" panose="020B0503020204020204" pitchFamily="34" charset="-122"/>
                <a:ea typeface="微软雅黑" panose="020B0503020204020204" pitchFamily="34" charset="-122"/>
              </a:rPr>
              <a:t>季度</a:t>
            </a:r>
            <a:r>
              <a:rPr lang="zh-CN" altLang="en-US" sz="2000" dirty="0" smtClean="0">
                <a:solidFill>
                  <a:srgbClr val="F23C00"/>
                </a:solidFill>
                <a:latin typeface="微软雅黑" panose="020B0503020204020204" pitchFamily="34" charset="-122"/>
                <a:ea typeface="微软雅黑" panose="020B0503020204020204" pitchFamily="34" charset="-122"/>
              </a:rPr>
              <a:t>工作报告</a:t>
            </a:r>
            <a:endParaRPr lang="zh-CN" altLang="en-US" sz="2000" dirty="0">
              <a:solidFill>
                <a:srgbClr val="F23C00"/>
              </a:solidFill>
              <a:latin typeface="微软雅黑" panose="020B0503020204020204" pitchFamily="34" charset="-122"/>
              <a:ea typeface="微软雅黑" panose="020B0503020204020204" pitchFamily="34" charset="-122"/>
            </a:endParaRPr>
          </a:p>
        </p:txBody>
      </p:sp>
      <p:pic>
        <p:nvPicPr>
          <p:cNvPr id="13" name="轻松愉快">
            <a:hlinkClick r:id="rId9"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774700" y="6553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comb dir="horz"/>
      </p:transition>
    </mc:Choice>
    <mc:Fallback>
      <p:transition spd="slow" advTm="0">
        <p:comb dir="horz"/>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by="(-#ppt_w*2)" calcmode="lin" valueType="num">
                                      <p:cBhvr>
                                        <p:cTn id="25" dur="500" autoRev="1" fill="hold">
                                          <p:stCondLst>
                                            <p:cond delay="0"/>
                                          </p:stCondLst>
                                        </p:cTn>
                                        <p:tgtEl>
                                          <p:spTgt spid="11"/>
                                        </p:tgtEl>
                                        <p:attrNameLst>
                                          <p:attrName>ppt_w</p:attrName>
                                        </p:attrNameLst>
                                      </p:cBhvr>
                                    </p:anim>
                                    <p:anim by="(#ppt_w*0.50)" calcmode="lin" valueType="num">
                                      <p:cBhvr>
                                        <p:cTn id="26" dur="500" decel="50000" autoRev="1" fill="hold">
                                          <p:stCondLst>
                                            <p:cond delay="0"/>
                                          </p:stCondLst>
                                        </p:cTn>
                                        <p:tgtEl>
                                          <p:spTgt spid="11"/>
                                        </p:tgtEl>
                                        <p:attrNameLst>
                                          <p:attrName>ppt_x</p:attrName>
                                        </p:attrNameLst>
                                      </p:cBhvr>
                                    </p:anim>
                                    <p:anim from="(-#ppt_h/2)" to="(#ppt_y)" calcmode="lin" valueType="num">
                                      <p:cBhvr>
                                        <p:cTn id="27" dur="1000" fill="hold">
                                          <p:stCondLst>
                                            <p:cond delay="0"/>
                                          </p:stCondLst>
                                        </p:cTn>
                                        <p:tgtEl>
                                          <p:spTgt spid="11"/>
                                        </p:tgtEl>
                                        <p:attrNameLst>
                                          <p:attrName>ppt_y</p:attrName>
                                        </p:attrNameLst>
                                      </p:cBhvr>
                                    </p:anim>
                                    <p:animRot by="21600000">
                                      <p:cBhvr>
                                        <p:cTn id="28" dur="1000" fill="hold">
                                          <p:stCondLst>
                                            <p:cond delay="0"/>
                                          </p:stCondLst>
                                        </p:cTn>
                                        <p:tgtEl>
                                          <p:spTgt spid="11"/>
                                        </p:tgtEl>
                                        <p:attrNameLst>
                                          <p:attrName>r</p:attrName>
                                        </p:attrNameLst>
                                      </p:cBhvr>
                                    </p:animRot>
                                  </p:childTnLst>
                                </p:cTn>
                              </p:par>
                            </p:childTnLst>
                          </p:cTn>
                        </p:par>
                        <p:par>
                          <p:cTn id="29" fill="hold">
                            <p:stCondLst>
                              <p:cond delay="44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repeatCount="indefinite" fill="hold" display="0">
                  <p:stCondLst>
                    <p:cond delay="indefinite"/>
                  </p:stCondLst>
                  <p:endCondLst>
                    <p:cond evt="onStopAudio" delay="0">
                      <p:tgtEl>
                        <p:sldTgt/>
                      </p:tgtEl>
                    </p:cond>
                  </p:endCondLst>
                </p:cTn>
                <p:tgtEl>
                  <p:spTgt spid="13"/>
                </p:tgtEl>
              </p:cMediaNode>
            </p:audio>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02</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工作完成情况</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组合 117"/>
          <p:cNvGrpSpPr/>
          <p:nvPr/>
        </p:nvGrpSpPr>
        <p:grpSpPr>
          <a:xfrm>
            <a:off x="4605306" y="1214426"/>
            <a:ext cx="2736000" cy="2541955"/>
            <a:chOff x="1151906" y="1214426"/>
            <a:chExt cx="2736000" cy="2541955"/>
          </a:xfrm>
        </p:grpSpPr>
        <p:sp>
          <p:nvSpPr>
            <p:cNvPr id="119" name="矩形 118"/>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0" name="矩形 119"/>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188274" y="1214426"/>
            <a:ext cx="2736000" cy="2541955"/>
            <a:chOff x="4667153" y="1214426"/>
            <a:chExt cx="2736000" cy="2541955"/>
          </a:xfrm>
        </p:grpSpPr>
        <p:sp>
          <p:nvSpPr>
            <p:cNvPr id="122" name="矩形 121"/>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605306" y="3779826"/>
            <a:ext cx="2736000" cy="2541955"/>
            <a:chOff x="1151906" y="3779826"/>
            <a:chExt cx="2736000" cy="2541955"/>
          </a:xfrm>
        </p:grpSpPr>
        <p:sp>
          <p:nvSpPr>
            <p:cNvPr id="125" name="矩形 124"/>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6" name="矩形 125"/>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8188274" y="3779826"/>
            <a:ext cx="2736000" cy="2541955"/>
            <a:chOff x="4667153" y="3779826"/>
            <a:chExt cx="2736000" cy="2541955"/>
          </a:xfrm>
        </p:grpSpPr>
        <p:sp>
          <p:nvSpPr>
            <p:cNvPr id="128" name="矩形 127"/>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9" name="矩形 128"/>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
        <p:nvSpPr>
          <p:cNvPr id="130"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1000"/>
                                        <p:tgtEl>
                                          <p:spTgt spid="130"/>
                                        </p:tgtEl>
                                      </p:cBhvr>
                                    </p:animEffect>
                                    <p:anim calcmode="lin" valueType="num">
                                      <p:cBhvr>
                                        <p:cTn id="12" dur="1000" fill="hold"/>
                                        <p:tgtEl>
                                          <p:spTgt spid="130"/>
                                        </p:tgtEl>
                                        <p:attrNameLst>
                                          <p:attrName>ppt_x</p:attrName>
                                        </p:attrNameLst>
                                      </p:cBhvr>
                                      <p:tavLst>
                                        <p:tav tm="0">
                                          <p:val>
                                            <p:strVal val="#ppt_x"/>
                                          </p:val>
                                        </p:tav>
                                        <p:tav tm="100000">
                                          <p:val>
                                            <p:strVal val="#ppt_x"/>
                                          </p:val>
                                        </p:tav>
                                      </p:tavLst>
                                    </p:anim>
                                    <p:anim calcmode="lin" valueType="num">
                                      <p:cBhvr>
                                        <p:cTn id="13" dur="1000" fill="hold"/>
                                        <p:tgtEl>
                                          <p:spTgt spid="1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900" decel="100000" fill="hold"/>
                                        <p:tgtEl>
                                          <p:spTgt spid="11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1000"/>
                                        <p:tgtEl>
                                          <p:spTgt spid="121"/>
                                        </p:tgtEl>
                                      </p:cBhvr>
                                    </p:animEffect>
                                    <p:anim calcmode="lin" valueType="num">
                                      <p:cBhvr>
                                        <p:cTn id="24" dur="1000" fill="hold"/>
                                        <p:tgtEl>
                                          <p:spTgt spid="121"/>
                                        </p:tgtEl>
                                        <p:attrNameLst>
                                          <p:attrName>ppt_x</p:attrName>
                                        </p:attrNameLst>
                                      </p:cBhvr>
                                      <p:tavLst>
                                        <p:tav tm="0">
                                          <p:val>
                                            <p:strVal val="#ppt_x"/>
                                          </p:val>
                                        </p:tav>
                                        <p:tav tm="100000">
                                          <p:val>
                                            <p:strVal val="#ppt_x"/>
                                          </p:val>
                                        </p:tav>
                                      </p:tavLst>
                                    </p:anim>
                                    <p:anim calcmode="lin" valueType="num">
                                      <p:cBhvr>
                                        <p:cTn id="25" dur="900" decel="100000" fill="hold"/>
                                        <p:tgtEl>
                                          <p:spTgt spid="1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5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1000"/>
                                        <p:tgtEl>
                                          <p:spTgt spid="124"/>
                                        </p:tgtEl>
                                      </p:cBhvr>
                                    </p:animEffect>
                                    <p:anim calcmode="lin" valueType="num">
                                      <p:cBhvr>
                                        <p:cTn id="30" dur="1000" fill="hold"/>
                                        <p:tgtEl>
                                          <p:spTgt spid="124"/>
                                        </p:tgtEl>
                                        <p:attrNameLst>
                                          <p:attrName>ppt_x</p:attrName>
                                        </p:attrNameLst>
                                      </p:cBhvr>
                                      <p:tavLst>
                                        <p:tav tm="0">
                                          <p:val>
                                            <p:strVal val="#ppt_x"/>
                                          </p:val>
                                        </p:tav>
                                        <p:tav tm="100000">
                                          <p:val>
                                            <p:strVal val="#ppt_x"/>
                                          </p:val>
                                        </p:tav>
                                      </p:tavLst>
                                    </p:anim>
                                    <p:anim calcmode="lin" valueType="num">
                                      <p:cBhvr>
                                        <p:cTn id="31" dur="900" decel="100000" fill="hold"/>
                                        <p:tgtEl>
                                          <p:spTgt spid="12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000"/>
                                  </p:stCondLst>
                                  <p:childTnLst>
                                    <p:set>
                                      <p:cBhvr>
                                        <p:cTn id="34" dur="1" fill="hold">
                                          <p:stCondLst>
                                            <p:cond delay="0"/>
                                          </p:stCondLst>
                                        </p:cTn>
                                        <p:tgtEl>
                                          <p:spTgt spid="127"/>
                                        </p:tgtEl>
                                        <p:attrNameLst>
                                          <p:attrName>style.visibility</p:attrName>
                                        </p:attrNameLst>
                                      </p:cBhvr>
                                      <p:to>
                                        <p:strVal val="visible"/>
                                      </p:to>
                                    </p:set>
                                    <p:animEffect transition="in" filter="fade">
                                      <p:cBhvr>
                                        <p:cTn id="35" dur="1000"/>
                                        <p:tgtEl>
                                          <p:spTgt spid="127"/>
                                        </p:tgtEl>
                                      </p:cBhvr>
                                    </p:animEffect>
                                    <p:anim calcmode="lin" valueType="num">
                                      <p:cBhvr>
                                        <p:cTn id="36" dur="1000" fill="hold"/>
                                        <p:tgtEl>
                                          <p:spTgt spid="127"/>
                                        </p:tgtEl>
                                        <p:attrNameLst>
                                          <p:attrName>ppt_x</p:attrName>
                                        </p:attrNameLst>
                                      </p:cBhvr>
                                      <p:tavLst>
                                        <p:tav tm="0">
                                          <p:val>
                                            <p:strVal val="#ppt_x"/>
                                          </p:val>
                                        </p:tav>
                                        <p:tav tm="100000">
                                          <p:val>
                                            <p:strVal val="#ppt_x"/>
                                          </p:val>
                                        </p:tav>
                                      </p:tavLst>
                                    </p:anim>
                                    <p:anim calcmode="lin" valueType="num">
                                      <p:cBhvr>
                                        <p:cTn id="37" dur="900" decel="100000" fill="hold"/>
                                        <p:tgtEl>
                                          <p:spTgt spid="12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1904"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22402"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16798"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0" name="矩形 9"/>
          <p:cNvSpPr/>
          <p:nvPr/>
        </p:nvSpPr>
        <p:spPr>
          <a:xfrm>
            <a:off x="1263511"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1" name="矩形 10"/>
          <p:cNvSpPr/>
          <p:nvPr/>
        </p:nvSpPr>
        <p:spPr>
          <a:xfrm>
            <a:off x="1263511"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2" name="矩形 11"/>
          <p:cNvSpPr/>
          <p:nvPr/>
        </p:nvSpPr>
        <p:spPr>
          <a:xfrm>
            <a:off x="5078668"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3" name="矩形 12"/>
          <p:cNvSpPr/>
          <p:nvPr/>
        </p:nvSpPr>
        <p:spPr>
          <a:xfrm>
            <a:off x="5078668"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4" name="矩形 13"/>
          <p:cNvSpPr/>
          <p:nvPr/>
        </p:nvSpPr>
        <p:spPr>
          <a:xfrm>
            <a:off x="8892464"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5" name="矩形 14"/>
          <p:cNvSpPr/>
          <p:nvPr/>
        </p:nvSpPr>
        <p:spPr>
          <a:xfrm>
            <a:off x="8892464"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6" name="矩形 15"/>
          <p:cNvSpPr/>
          <p:nvPr/>
        </p:nvSpPr>
        <p:spPr>
          <a:xfrm>
            <a:off x="531904"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25982" y="1665634"/>
            <a:ext cx="3543298" cy="21879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06412" y="1665634"/>
            <a:ext cx="3543298" cy="2187910"/>
          </a:xfrm>
          <a:prstGeom prst="rect">
            <a:avLst/>
          </a:prstGeom>
          <a:blipFill>
            <a:blip r:embed="rId3">
              <a:extLst>
                <a:ext uri="{BEBA8EAE-BF5A-486C-A8C5-ECC9F3942E4B}">
                  <a14:imgProps xmlns:a14="http://schemas.microsoft.com/office/drawing/2010/main">
                    <a14:imgLayer r:embed="rId4">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50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iterate type="wd">
                                    <p:tmPct val="10000"/>
                                  </p:iterate>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2550"/>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7" name="椭圆 26"/>
          <p:cNvSpPr/>
          <p:nvPr/>
        </p:nvSpPr>
        <p:spPr>
          <a:xfrm>
            <a:off x="114308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01</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28" name="椭圆 27"/>
          <p:cNvSpPr/>
          <p:nvPr/>
        </p:nvSpPr>
        <p:spPr>
          <a:xfrm>
            <a:off x="2937052"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02</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29" name="椭圆 28"/>
          <p:cNvSpPr/>
          <p:nvPr/>
        </p:nvSpPr>
        <p:spPr>
          <a:xfrm>
            <a:off x="473101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03</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0" name="椭圆 29"/>
          <p:cNvSpPr/>
          <p:nvPr/>
        </p:nvSpPr>
        <p:spPr>
          <a:xfrm>
            <a:off x="6524982"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04</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1" name="椭圆 30"/>
          <p:cNvSpPr/>
          <p:nvPr/>
        </p:nvSpPr>
        <p:spPr>
          <a:xfrm>
            <a:off x="831894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05</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2" name="椭圆 31"/>
          <p:cNvSpPr/>
          <p:nvPr/>
        </p:nvSpPr>
        <p:spPr>
          <a:xfrm>
            <a:off x="10112913"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06</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grpSp>
        <p:nvGrpSpPr>
          <p:cNvPr id="33" name="组合 32"/>
          <p:cNvGrpSpPr/>
          <p:nvPr/>
        </p:nvGrpSpPr>
        <p:grpSpPr>
          <a:xfrm>
            <a:off x="1611087" y="2643017"/>
            <a:ext cx="8969826" cy="615043"/>
            <a:chOff x="1611087" y="3004457"/>
            <a:chExt cx="8969826" cy="914399"/>
          </a:xfrm>
        </p:grpSpPr>
        <p:cxnSp>
          <p:nvCxnSpPr>
            <p:cNvPr id="34" name="直接连接符 33"/>
            <p:cNvCxnSpPr/>
            <p:nvPr/>
          </p:nvCxnSpPr>
          <p:spPr>
            <a:xfrm flipH="1">
              <a:off x="1611087" y="3454400"/>
              <a:ext cx="8969826" cy="0"/>
            </a:xfrm>
            <a:prstGeom prst="line">
              <a:avLst/>
            </a:prstGeom>
            <a:noFill/>
            <a:ln w="15875" cap="rnd" cmpd="sng" algn="ctr">
              <a:solidFill>
                <a:schemeClr val="tx1">
                  <a:lumMod val="85000"/>
                  <a:lumOff val="15000"/>
                </a:schemeClr>
              </a:solidFill>
              <a:prstDash val="sysDot"/>
              <a:miter lim="800000"/>
            </a:ln>
            <a:effectLst/>
          </p:spPr>
        </p:cxnSp>
        <p:cxnSp>
          <p:nvCxnSpPr>
            <p:cNvPr id="35" name="直接连接符 34"/>
            <p:cNvCxnSpPr/>
            <p:nvPr/>
          </p:nvCxnSpPr>
          <p:spPr>
            <a:xfrm flipV="1">
              <a:off x="161108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6" name="直接连接符 35"/>
            <p:cNvCxnSpPr/>
            <p:nvPr/>
          </p:nvCxnSpPr>
          <p:spPr>
            <a:xfrm flipV="1">
              <a:off x="10580913"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7" name="直接连接符 36"/>
            <p:cNvCxnSpPr/>
            <p:nvPr/>
          </p:nvCxnSpPr>
          <p:spPr>
            <a:xfrm flipV="1">
              <a:off x="878694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8" name="直接连接符 37"/>
            <p:cNvCxnSpPr/>
            <p:nvPr/>
          </p:nvCxnSpPr>
          <p:spPr>
            <a:xfrm flipV="1">
              <a:off x="699298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9" name="直接连接符 38"/>
            <p:cNvCxnSpPr/>
            <p:nvPr/>
          </p:nvCxnSpPr>
          <p:spPr>
            <a:xfrm flipV="1">
              <a:off x="519901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40" name="直接连接符 39"/>
            <p:cNvCxnSpPr/>
            <p:nvPr/>
          </p:nvCxnSpPr>
          <p:spPr>
            <a:xfrm flipV="1">
              <a:off x="340505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41" name="直接连接符 40"/>
            <p:cNvCxnSpPr/>
            <p:nvPr/>
          </p:nvCxnSpPr>
          <p:spPr>
            <a:xfrm>
              <a:off x="6096000" y="3004457"/>
              <a:ext cx="0" cy="449943"/>
            </a:xfrm>
            <a:prstGeom prst="line">
              <a:avLst/>
            </a:prstGeom>
            <a:noFill/>
            <a:ln w="15875" cap="rnd" cmpd="sng" algn="ctr">
              <a:solidFill>
                <a:schemeClr val="tx1">
                  <a:lumMod val="85000"/>
                  <a:lumOff val="15000"/>
                </a:schemeClr>
              </a:solidFill>
              <a:prstDash val="sysDot"/>
              <a:miter lim="800000"/>
            </a:ln>
            <a:effectLst/>
          </p:spPr>
        </p:cxnSp>
      </p:grpSp>
      <p:grpSp>
        <p:nvGrpSpPr>
          <p:cNvPr id="42" name="组合 41"/>
          <p:cNvGrpSpPr/>
          <p:nvPr/>
        </p:nvGrpSpPr>
        <p:grpSpPr>
          <a:xfrm>
            <a:off x="5232400" y="915816"/>
            <a:ext cx="1727200" cy="1727200"/>
            <a:chOff x="5232400" y="1277256"/>
            <a:chExt cx="1727200" cy="1727200"/>
          </a:xfrm>
        </p:grpSpPr>
        <p:sp>
          <p:nvSpPr>
            <p:cNvPr id="43" name="椭圆 42"/>
            <p:cNvSpPr/>
            <p:nvPr/>
          </p:nvSpPr>
          <p:spPr>
            <a:xfrm>
              <a:off x="5232400" y="1277256"/>
              <a:ext cx="1727200" cy="1727200"/>
            </a:xfrm>
            <a:prstGeom prst="ellipse">
              <a:avLst/>
            </a:prstGeom>
            <a:solidFill>
              <a:sysClr val="window" lastClr="FFFFFF">
                <a:lumMod val="95000"/>
                <a:alpha val="20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nvGrpSpPr>
            <p:cNvPr id="44" name="组合 43"/>
            <p:cNvGrpSpPr/>
            <p:nvPr/>
          </p:nvGrpSpPr>
          <p:grpSpPr>
            <a:xfrm>
              <a:off x="5428343" y="1473199"/>
              <a:ext cx="1335314" cy="1335314"/>
              <a:chOff x="5428343" y="1473199"/>
              <a:chExt cx="1335314" cy="1335314"/>
            </a:xfrm>
          </p:grpSpPr>
          <p:sp>
            <p:nvSpPr>
              <p:cNvPr id="45" name="椭圆 44"/>
              <p:cNvSpPr/>
              <p:nvPr/>
            </p:nvSpPr>
            <p:spPr>
              <a:xfrm>
                <a:off x="5428343" y="1473199"/>
                <a:ext cx="1335314" cy="1335314"/>
              </a:xfrm>
              <a:prstGeom prst="ellipse">
                <a:avLst/>
              </a:prstGeom>
              <a:solidFill>
                <a:srgbClr val="C00000"/>
              </a:solid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sp>
            <p:nvSpPr>
              <p:cNvPr id="46" name="Freeform 17"/>
              <p:cNvSpPr>
                <a:spLocks noEditPoints="1"/>
              </p:cNvSpPr>
              <p:nvPr/>
            </p:nvSpPr>
            <p:spPr bwMode="auto">
              <a:xfrm>
                <a:off x="5842000" y="1886856"/>
                <a:ext cx="508000" cy="508000"/>
              </a:xfrm>
              <a:custGeom>
                <a:avLst/>
                <a:gdLst>
                  <a:gd name="T0" fmla="*/ 553 w 1018"/>
                  <a:gd name="T1" fmla="*/ 10 h 1017"/>
                  <a:gd name="T2" fmla="*/ 500 w 1018"/>
                  <a:gd name="T3" fmla="*/ 0 h 1017"/>
                  <a:gd name="T4" fmla="*/ 448 w 1018"/>
                  <a:gd name="T5" fmla="*/ 20 h 1017"/>
                  <a:gd name="T6" fmla="*/ 11 w 1018"/>
                  <a:gd name="T7" fmla="*/ 463 h 1017"/>
                  <a:gd name="T8" fmla="*/ 1 w 1018"/>
                  <a:gd name="T9" fmla="*/ 517 h 1017"/>
                  <a:gd name="T10" fmla="*/ 21 w 1018"/>
                  <a:gd name="T11" fmla="*/ 568 h 1017"/>
                  <a:gd name="T12" fmla="*/ 59 w 1018"/>
                  <a:gd name="T13" fmla="*/ 596 h 1017"/>
                  <a:gd name="T14" fmla="*/ 104 w 1018"/>
                  <a:gd name="T15" fmla="*/ 603 h 1017"/>
                  <a:gd name="T16" fmla="*/ 128 w 1018"/>
                  <a:gd name="T17" fmla="*/ 966 h 1017"/>
                  <a:gd name="T18" fmla="*/ 178 w 1018"/>
                  <a:gd name="T19" fmla="*/ 1016 h 1017"/>
                  <a:gd name="T20" fmla="*/ 331 w 1018"/>
                  <a:gd name="T21" fmla="*/ 1016 h 1017"/>
                  <a:gd name="T22" fmla="*/ 380 w 1018"/>
                  <a:gd name="T23" fmla="*/ 966 h 1017"/>
                  <a:gd name="T24" fmla="*/ 636 w 1018"/>
                  <a:gd name="T25" fmla="*/ 953 h 1017"/>
                  <a:gd name="T26" fmla="*/ 664 w 1018"/>
                  <a:gd name="T27" fmla="*/ 1006 h 1017"/>
                  <a:gd name="T28" fmla="*/ 827 w 1018"/>
                  <a:gd name="T29" fmla="*/ 1017 h 1017"/>
                  <a:gd name="T30" fmla="*/ 879 w 1018"/>
                  <a:gd name="T31" fmla="*/ 989 h 1017"/>
                  <a:gd name="T32" fmla="*/ 890 w 1018"/>
                  <a:gd name="T33" fmla="*/ 597 h 1017"/>
                  <a:gd name="T34" fmla="*/ 932 w 1018"/>
                  <a:gd name="T35" fmla="*/ 603 h 1017"/>
                  <a:gd name="T36" fmla="*/ 982 w 1018"/>
                  <a:gd name="T37" fmla="*/ 581 h 1017"/>
                  <a:gd name="T38" fmla="*/ 1010 w 1018"/>
                  <a:gd name="T39" fmla="*/ 544 h 1017"/>
                  <a:gd name="T40" fmla="*/ 1016 w 1018"/>
                  <a:gd name="T41" fmla="*/ 490 h 1017"/>
                  <a:gd name="T42" fmla="*/ 990 w 1018"/>
                  <a:gd name="T43" fmla="*/ 441 h 1017"/>
                  <a:gd name="T44" fmla="*/ 503 w 1018"/>
                  <a:gd name="T45" fmla="*/ 63 h 1017"/>
                  <a:gd name="T46" fmla="*/ 532 w 1018"/>
                  <a:gd name="T47" fmla="*/ 71 h 1017"/>
                  <a:gd name="T48" fmla="*/ 540 w 1018"/>
                  <a:gd name="T49" fmla="*/ 100 h 1017"/>
                  <a:gd name="T50" fmla="*/ 487 w 1018"/>
                  <a:gd name="T51" fmla="*/ 117 h 1017"/>
                  <a:gd name="T52" fmla="*/ 479 w 1018"/>
                  <a:gd name="T53" fmla="*/ 82 h 1017"/>
                  <a:gd name="T54" fmla="*/ 113 w 1018"/>
                  <a:gd name="T55" fmla="*/ 534 h 1017"/>
                  <a:gd name="T56" fmla="*/ 78 w 1018"/>
                  <a:gd name="T57" fmla="*/ 534 h 1017"/>
                  <a:gd name="T58" fmla="*/ 64 w 1018"/>
                  <a:gd name="T59" fmla="*/ 508 h 1017"/>
                  <a:gd name="T60" fmla="*/ 423 w 1018"/>
                  <a:gd name="T61" fmla="*/ 135 h 1017"/>
                  <a:gd name="T62" fmla="*/ 827 w 1018"/>
                  <a:gd name="T63" fmla="*/ 953 h 1017"/>
                  <a:gd name="T64" fmla="*/ 695 w 1018"/>
                  <a:gd name="T65" fmla="*/ 706 h 1017"/>
                  <a:gd name="T66" fmla="*/ 642 w 1018"/>
                  <a:gd name="T67" fmla="*/ 667 h 1017"/>
                  <a:gd name="T68" fmla="*/ 357 w 1018"/>
                  <a:gd name="T69" fmla="*/ 672 h 1017"/>
                  <a:gd name="T70" fmla="*/ 318 w 1018"/>
                  <a:gd name="T71" fmla="*/ 724 h 1017"/>
                  <a:gd name="T72" fmla="*/ 827 w 1018"/>
                  <a:gd name="T73" fmla="*/ 547 h 1017"/>
                  <a:gd name="T74" fmla="*/ 929 w 1018"/>
                  <a:gd name="T75" fmla="*/ 538 h 1017"/>
                  <a:gd name="T76" fmla="*/ 554 w 1018"/>
                  <a:gd name="T77" fmla="*/ 184 h 1017"/>
                  <a:gd name="T78" fmla="*/ 945 w 1018"/>
                  <a:gd name="T79" fmla="*/ 486 h 1017"/>
                  <a:gd name="T80" fmla="*/ 953 w 1018"/>
                  <a:gd name="T81" fmla="*/ 514 h 1017"/>
                  <a:gd name="T82" fmla="*/ 382 w 1018"/>
                  <a:gd name="T83" fmla="*/ 476 h 1017"/>
                  <a:gd name="T84" fmla="*/ 403 w 1018"/>
                  <a:gd name="T85" fmla="*/ 547 h 1017"/>
                  <a:gd name="T86" fmla="*/ 460 w 1018"/>
                  <a:gd name="T87" fmla="*/ 593 h 1017"/>
                  <a:gd name="T88" fmla="*/ 522 w 1018"/>
                  <a:gd name="T89" fmla="*/ 603 h 1017"/>
                  <a:gd name="T90" fmla="*/ 590 w 1018"/>
                  <a:gd name="T91" fmla="*/ 574 h 1017"/>
                  <a:gd name="T92" fmla="*/ 630 w 1018"/>
                  <a:gd name="T93" fmla="*/ 514 h 1017"/>
                  <a:gd name="T94" fmla="*/ 634 w 1018"/>
                  <a:gd name="T95" fmla="*/ 450 h 1017"/>
                  <a:gd name="T96" fmla="*/ 598 w 1018"/>
                  <a:gd name="T97" fmla="*/ 386 h 1017"/>
                  <a:gd name="T98" fmla="*/ 535 w 1018"/>
                  <a:gd name="T99" fmla="*/ 352 h 1017"/>
                  <a:gd name="T100" fmla="*/ 471 w 1018"/>
                  <a:gd name="T101" fmla="*/ 355 h 1017"/>
                  <a:gd name="T102" fmla="*/ 411 w 1018"/>
                  <a:gd name="T103" fmla="*/ 394 h 1017"/>
                  <a:gd name="T104" fmla="*/ 383 w 1018"/>
                  <a:gd name="T105" fmla="*/ 463 h 1017"/>
                  <a:gd name="T106" fmla="*/ 571 w 1018"/>
                  <a:gd name="T107" fmla="*/ 489 h 1017"/>
                  <a:gd name="T108" fmla="*/ 522 w 1018"/>
                  <a:gd name="T109" fmla="*/ 538 h 1017"/>
                  <a:gd name="T110" fmla="*/ 485 w 1018"/>
                  <a:gd name="T111" fmla="*/ 535 h 1017"/>
                  <a:gd name="T112" fmla="*/ 446 w 1018"/>
                  <a:gd name="T113" fmla="*/ 482 h 1017"/>
                  <a:gd name="T114" fmla="*/ 457 w 1018"/>
                  <a:gd name="T115" fmla="*/ 441 h 1017"/>
                  <a:gd name="T116" fmla="*/ 509 w 1018"/>
                  <a:gd name="T117" fmla="*/ 413 h 1017"/>
                  <a:gd name="T118" fmla="*/ 554 w 1018"/>
                  <a:gd name="T119" fmla="*/ 431 h 1017"/>
                  <a:gd name="T120" fmla="*/ 573 w 1018"/>
                  <a:gd name="T121" fmla="*/ 4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8" h="1017">
                    <a:moveTo>
                      <a:pt x="990" y="441"/>
                    </a:moveTo>
                    <a:lnTo>
                      <a:pt x="577" y="26"/>
                    </a:lnTo>
                    <a:lnTo>
                      <a:pt x="577" y="26"/>
                    </a:lnTo>
                    <a:lnTo>
                      <a:pt x="569" y="20"/>
                    </a:lnTo>
                    <a:lnTo>
                      <a:pt x="562" y="15"/>
                    </a:lnTo>
                    <a:lnTo>
                      <a:pt x="553" y="10"/>
                    </a:lnTo>
                    <a:lnTo>
                      <a:pt x="545" y="6"/>
                    </a:lnTo>
                    <a:lnTo>
                      <a:pt x="536" y="3"/>
                    </a:lnTo>
                    <a:lnTo>
                      <a:pt x="527" y="1"/>
                    </a:lnTo>
                    <a:lnTo>
                      <a:pt x="518" y="0"/>
                    </a:lnTo>
                    <a:lnTo>
                      <a:pt x="509" y="0"/>
                    </a:lnTo>
                    <a:lnTo>
                      <a:pt x="500" y="0"/>
                    </a:lnTo>
                    <a:lnTo>
                      <a:pt x="491" y="1"/>
                    </a:lnTo>
                    <a:lnTo>
                      <a:pt x="481" y="3"/>
                    </a:lnTo>
                    <a:lnTo>
                      <a:pt x="473" y="6"/>
                    </a:lnTo>
                    <a:lnTo>
                      <a:pt x="464" y="10"/>
                    </a:lnTo>
                    <a:lnTo>
                      <a:pt x="456" y="15"/>
                    </a:lnTo>
                    <a:lnTo>
                      <a:pt x="448" y="20"/>
                    </a:lnTo>
                    <a:lnTo>
                      <a:pt x="442" y="26"/>
                    </a:lnTo>
                    <a:lnTo>
                      <a:pt x="27" y="441"/>
                    </a:lnTo>
                    <a:lnTo>
                      <a:pt x="27" y="441"/>
                    </a:lnTo>
                    <a:lnTo>
                      <a:pt x="21" y="447"/>
                    </a:lnTo>
                    <a:lnTo>
                      <a:pt x="16" y="456"/>
                    </a:lnTo>
                    <a:lnTo>
                      <a:pt x="11" y="463"/>
                    </a:lnTo>
                    <a:lnTo>
                      <a:pt x="7" y="472"/>
                    </a:lnTo>
                    <a:lnTo>
                      <a:pt x="4" y="480"/>
                    </a:lnTo>
                    <a:lnTo>
                      <a:pt x="2" y="490"/>
                    </a:lnTo>
                    <a:lnTo>
                      <a:pt x="1" y="499"/>
                    </a:lnTo>
                    <a:lnTo>
                      <a:pt x="0" y="508"/>
                    </a:lnTo>
                    <a:lnTo>
                      <a:pt x="1" y="517"/>
                    </a:lnTo>
                    <a:lnTo>
                      <a:pt x="2" y="526"/>
                    </a:lnTo>
                    <a:lnTo>
                      <a:pt x="4" y="535"/>
                    </a:lnTo>
                    <a:lnTo>
                      <a:pt x="7" y="544"/>
                    </a:lnTo>
                    <a:lnTo>
                      <a:pt x="11" y="552"/>
                    </a:lnTo>
                    <a:lnTo>
                      <a:pt x="16" y="561"/>
                    </a:lnTo>
                    <a:lnTo>
                      <a:pt x="21" y="568"/>
                    </a:lnTo>
                    <a:lnTo>
                      <a:pt x="27" y="576"/>
                    </a:lnTo>
                    <a:lnTo>
                      <a:pt x="27" y="576"/>
                    </a:lnTo>
                    <a:lnTo>
                      <a:pt x="35" y="581"/>
                    </a:lnTo>
                    <a:lnTo>
                      <a:pt x="43" y="588"/>
                    </a:lnTo>
                    <a:lnTo>
                      <a:pt x="50" y="592"/>
                    </a:lnTo>
                    <a:lnTo>
                      <a:pt x="59" y="596"/>
                    </a:lnTo>
                    <a:lnTo>
                      <a:pt x="67" y="599"/>
                    </a:lnTo>
                    <a:lnTo>
                      <a:pt x="77" y="602"/>
                    </a:lnTo>
                    <a:lnTo>
                      <a:pt x="87" y="603"/>
                    </a:lnTo>
                    <a:lnTo>
                      <a:pt x="95" y="604"/>
                    </a:lnTo>
                    <a:lnTo>
                      <a:pt x="95" y="604"/>
                    </a:lnTo>
                    <a:lnTo>
                      <a:pt x="104" y="603"/>
                    </a:lnTo>
                    <a:lnTo>
                      <a:pt x="111" y="602"/>
                    </a:lnTo>
                    <a:lnTo>
                      <a:pt x="127" y="597"/>
                    </a:lnTo>
                    <a:lnTo>
                      <a:pt x="127" y="953"/>
                    </a:lnTo>
                    <a:lnTo>
                      <a:pt x="127" y="953"/>
                    </a:lnTo>
                    <a:lnTo>
                      <a:pt x="127" y="960"/>
                    </a:lnTo>
                    <a:lnTo>
                      <a:pt x="128" y="966"/>
                    </a:lnTo>
                    <a:lnTo>
                      <a:pt x="133" y="978"/>
                    </a:lnTo>
                    <a:lnTo>
                      <a:pt x="138" y="989"/>
                    </a:lnTo>
                    <a:lnTo>
                      <a:pt x="146" y="998"/>
                    </a:lnTo>
                    <a:lnTo>
                      <a:pt x="155" y="1006"/>
                    </a:lnTo>
                    <a:lnTo>
                      <a:pt x="166" y="1012"/>
                    </a:lnTo>
                    <a:lnTo>
                      <a:pt x="178" y="1016"/>
                    </a:lnTo>
                    <a:lnTo>
                      <a:pt x="184" y="1017"/>
                    </a:lnTo>
                    <a:lnTo>
                      <a:pt x="191" y="1017"/>
                    </a:lnTo>
                    <a:lnTo>
                      <a:pt x="318" y="1017"/>
                    </a:lnTo>
                    <a:lnTo>
                      <a:pt x="318" y="1017"/>
                    </a:lnTo>
                    <a:lnTo>
                      <a:pt x="325" y="1017"/>
                    </a:lnTo>
                    <a:lnTo>
                      <a:pt x="331" y="1016"/>
                    </a:lnTo>
                    <a:lnTo>
                      <a:pt x="343" y="1012"/>
                    </a:lnTo>
                    <a:lnTo>
                      <a:pt x="354" y="1006"/>
                    </a:lnTo>
                    <a:lnTo>
                      <a:pt x="363" y="998"/>
                    </a:lnTo>
                    <a:lnTo>
                      <a:pt x="371" y="989"/>
                    </a:lnTo>
                    <a:lnTo>
                      <a:pt x="376" y="978"/>
                    </a:lnTo>
                    <a:lnTo>
                      <a:pt x="380" y="966"/>
                    </a:lnTo>
                    <a:lnTo>
                      <a:pt x="382" y="960"/>
                    </a:lnTo>
                    <a:lnTo>
                      <a:pt x="382" y="953"/>
                    </a:lnTo>
                    <a:lnTo>
                      <a:pt x="382" y="730"/>
                    </a:lnTo>
                    <a:lnTo>
                      <a:pt x="636" y="730"/>
                    </a:lnTo>
                    <a:lnTo>
                      <a:pt x="636" y="953"/>
                    </a:lnTo>
                    <a:lnTo>
                      <a:pt x="636" y="953"/>
                    </a:lnTo>
                    <a:lnTo>
                      <a:pt x="637" y="960"/>
                    </a:lnTo>
                    <a:lnTo>
                      <a:pt x="637" y="966"/>
                    </a:lnTo>
                    <a:lnTo>
                      <a:pt x="641" y="978"/>
                    </a:lnTo>
                    <a:lnTo>
                      <a:pt x="647" y="989"/>
                    </a:lnTo>
                    <a:lnTo>
                      <a:pt x="655" y="998"/>
                    </a:lnTo>
                    <a:lnTo>
                      <a:pt x="664" y="1006"/>
                    </a:lnTo>
                    <a:lnTo>
                      <a:pt x="674" y="1012"/>
                    </a:lnTo>
                    <a:lnTo>
                      <a:pt x="687" y="1016"/>
                    </a:lnTo>
                    <a:lnTo>
                      <a:pt x="693" y="1017"/>
                    </a:lnTo>
                    <a:lnTo>
                      <a:pt x="700" y="1017"/>
                    </a:lnTo>
                    <a:lnTo>
                      <a:pt x="827" y="1017"/>
                    </a:lnTo>
                    <a:lnTo>
                      <a:pt x="827" y="1017"/>
                    </a:lnTo>
                    <a:lnTo>
                      <a:pt x="833" y="1017"/>
                    </a:lnTo>
                    <a:lnTo>
                      <a:pt x="840" y="1016"/>
                    </a:lnTo>
                    <a:lnTo>
                      <a:pt x="852" y="1012"/>
                    </a:lnTo>
                    <a:lnTo>
                      <a:pt x="862" y="1006"/>
                    </a:lnTo>
                    <a:lnTo>
                      <a:pt x="872" y="998"/>
                    </a:lnTo>
                    <a:lnTo>
                      <a:pt x="879" y="989"/>
                    </a:lnTo>
                    <a:lnTo>
                      <a:pt x="886" y="978"/>
                    </a:lnTo>
                    <a:lnTo>
                      <a:pt x="889" y="966"/>
                    </a:lnTo>
                    <a:lnTo>
                      <a:pt x="890" y="960"/>
                    </a:lnTo>
                    <a:lnTo>
                      <a:pt x="890" y="953"/>
                    </a:lnTo>
                    <a:lnTo>
                      <a:pt x="890" y="597"/>
                    </a:lnTo>
                    <a:lnTo>
                      <a:pt x="890" y="597"/>
                    </a:lnTo>
                    <a:lnTo>
                      <a:pt x="899" y="599"/>
                    </a:lnTo>
                    <a:lnTo>
                      <a:pt x="906" y="602"/>
                    </a:lnTo>
                    <a:lnTo>
                      <a:pt x="914" y="603"/>
                    </a:lnTo>
                    <a:lnTo>
                      <a:pt x="922" y="604"/>
                    </a:lnTo>
                    <a:lnTo>
                      <a:pt x="922" y="604"/>
                    </a:lnTo>
                    <a:lnTo>
                      <a:pt x="932" y="603"/>
                    </a:lnTo>
                    <a:lnTo>
                      <a:pt x="942" y="602"/>
                    </a:lnTo>
                    <a:lnTo>
                      <a:pt x="950" y="599"/>
                    </a:lnTo>
                    <a:lnTo>
                      <a:pt x="959" y="596"/>
                    </a:lnTo>
                    <a:lnTo>
                      <a:pt x="967" y="592"/>
                    </a:lnTo>
                    <a:lnTo>
                      <a:pt x="975" y="588"/>
                    </a:lnTo>
                    <a:lnTo>
                      <a:pt x="982" y="581"/>
                    </a:lnTo>
                    <a:lnTo>
                      <a:pt x="990" y="576"/>
                    </a:lnTo>
                    <a:lnTo>
                      <a:pt x="990" y="576"/>
                    </a:lnTo>
                    <a:lnTo>
                      <a:pt x="996" y="568"/>
                    </a:lnTo>
                    <a:lnTo>
                      <a:pt x="1002" y="561"/>
                    </a:lnTo>
                    <a:lnTo>
                      <a:pt x="1007" y="552"/>
                    </a:lnTo>
                    <a:lnTo>
                      <a:pt x="1010" y="544"/>
                    </a:lnTo>
                    <a:lnTo>
                      <a:pt x="1014" y="535"/>
                    </a:lnTo>
                    <a:lnTo>
                      <a:pt x="1016" y="526"/>
                    </a:lnTo>
                    <a:lnTo>
                      <a:pt x="1018" y="517"/>
                    </a:lnTo>
                    <a:lnTo>
                      <a:pt x="1018" y="508"/>
                    </a:lnTo>
                    <a:lnTo>
                      <a:pt x="1018" y="499"/>
                    </a:lnTo>
                    <a:lnTo>
                      <a:pt x="1016" y="490"/>
                    </a:lnTo>
                    <a:lnTo>
                      <a:pt x="1014" y="480"/>
                    </a:lnTo>
                    <a:lnTo>
                      <a:pt x="1010" y="472"/>
                    </a:lnTo>
                    <a:lnTo>
                      <a:pt x="1007" y="463"/>
                    </a:lnTo>
                    <a:lnTo>
                      <a:pt x="1002" y="456"/>
                    </a:lnTo>
                    <a:lnTo>
                      <a:pt x="996" y="447"/>
                    </a:lnTo>
                    <a:lnTo>
                      <a:pt x="990" y="441"/>
                    </a:lnTo>
                    <a:lnTo>
                      <a:pt x="990" y="441"/>
                    </a:lnTo>
                    <a:close/>
                    <a:moveTo>
                      <a:pt x="487" y="71"/>
                    </a:moveTo>
                    <a:lnTo>
                      <a:pt x="487" y="71"/>
                    </a:lnTo>
                    <a:lnTo>
                      <a:pt x="491" y="67"/>
                    </a:lnTo>
                    <a:lnTo>
                      <a:pt x="496" y="64"/>
                    </a:lnTo>
                    <a:lnTo>
                      <a:pt x="503" y="63"/>
                    </a:lnTo>
                    <a:lnTo>
                      <a:pt x="509" y="62"/>
                    </a:lnTo>
                    <a:lnTo>
                      <a:pt x="509" y="62"/>
                    </a:lnTo>
                    <a:lnTo>
                      <a:pt x="516" y="63"/>
                    </a:lnTo>
                    <a:lnTo>
                      <a:pt x="521" y="64"/>
                    </a:lnTo>
                    <a:lnTo>
                      <a:pt x="526" y="67"/>
                    </a:lnTo>
                    <a:lnTo>
                      <a:pt x="532" y="71"/>
                    </a:lnTo>
                    <a:lnTo>
                      <a:pt x="532" y="71"/>
                    </a:lnTo>
                    <a:lnTo>
                      <a:pt x="535" y="77"/>
                    </a:lnTo>
                    <a:lnTo>
                      <a:pt x="538" y="82"/>
                    </a:lnTo>
                    <a:lnTo>
                      <a:pt x="540" y="88"/>
                    </a:lnTo>
                    <a:lnTo>
                      <a:pt x="540" y="94"/>
                    </a:lnTo>
                    <a:lnTo>
                      <a:pt x="540" y="100"/>
                    </a:lnTo>
                    <a:lnTo>
                      <a:pt x="538" y="106"/>
                    </a:lnTo>
                    <a:lnTo>
                      <a:pt x="535" y="111"/>
                    </a:lnTo>
                    <a:lnTo>
                      <a:pt x="532" y="117"/>
                    </a:lnTo>
                    <a:lnTo>
                      <a:pt x="509" y="139"/>
                    </a:lnTo>
                    <a:lnTo>
                      <a:pt x="487" y="117"/>
                    </a:lnTo>
                    <a:lnTo>
                      <a:pt x="487" y="117"/>
                    </a:lnTo>
                    <a:lnTo>
                      <a:pt x="482" y="111"/>
                    </a:lnTo>
                    <a:lnTo>
                      <a:pt x="479" y="106"/>
                    </a:lnTo>
                    <a:lnTo>
                      <a:pt x="478" y="100"/>
                    </a:lnTo>
                    <a:lnTo>
                      <a:pt x="477" y="94"/>
                    </a:lnTo>
                    <a:lnTo>
                      <a:pt x="478" y="88"/>
                    </a:lnTo>
                    <a:lnTo>
                      <a:pt x="479" y="82"/>
                    </a:lnTo>
                    <a:lnTo>
                      <a:pt x="482" y="77"/>
                    </a:lnTo>
                    <a:lnTo>
                      <a:pt x="487" y="71"/>
                    </a:lnTo>
                    <a:lnTo>
                      <a:pt x="487" y="71"/>
                    </a:lnTo>
                    <a:close/>
                    <a:moveTo>
                      <a:pt x="118" y="531"/>
                    </a:moveTo>
                    <a:lnTo>
                      <a:pt x="118" y="531"/>
                    </a:lnTo>
                    <a:lnTo>
                      <a:pt x="113" y="534"/>
                    </a:lnTo>
                    <a:lnTo>
                      <a:pt x="108" y="537"/>
                    </a:lnTo>
                    <a:lnTo>
                      <a:pt x="102" y="538"/>
                    </a:lnTo>
                    <a:lnTo>
                      <a:pt x="95" y="539"/>
                    </a:lnTo>
                    <a:lnTo>
                      <a:pt x="90" y="538"/>
                    </a:lnTo>
                    <a:lnTo>
                      <a:pt x="83" y="537"/>
                    </a:lnTo>
                    <a:lnTo>
                      <a:pt x="78" y="534"/>
                    </a:lnTo>
                    <a:lnTo>
                      <a:pt x="73" y="531"/>
                    </a:lnTo>
                    <a:lnTo>
                      <a:pt x="73" y="531"/>
                    </a:lnTo>
                    <a:lnTo>
                      <a:pt x="69" y="525"/>
                    </a:lnTo>
                    <a:lnTo>
                      <a:pt x="66" y="520"/>
                    </a:lnTo>
                    <a:lnTo>
                      <a:pt x="64" y="514"/>
                    </a:lnTo>
                    <a:lnTo>
                      <a:pt x="64" y="508"/>
                    </a:lnTo>
                    <a:lnTo>
                      <a:pt x="64" y="502"/>
                    </a:lnTo>
                    <a:lnTo>
                      <a:pt x="66" y="495"/>
                    </a:lnTo>
                    <a:lnTo>
                      <a:pt x="69" y="490"/>
                    </a:lnTo>
                    <a:lnTo>
                      <a:pt x="73" y="486"/>
                    </a:lnTo>
                    <a:lnTo>
                      <a:pt x="423" y="135"/>
                    </a:lnTo>
                    <a:lnTo>
                      <a:pt x="423" y="135"/>
                    </a:lnTo>
                    <a:lnTo>
                      <a:pt x="431" y="149"/>
                    </a:lnTo>
                    <a:lnTo>
                      <a:pt x="436" y="155"/>
                    </a:lnTo>
                    <a:lnTo>
                      <a:pt x="442" y="162"/>
                    </a:lnTo>
                    <a:lnTo>
                      <a:pt x="464" y="184"/>
                    </a:lnTo>
                    <a:lnTo>
                      <a:pt x="118" y="531"/>
                    </a:lnTo>
                    <a:close/>
                    <a:moveTo>
                      <a:pt x="827" y="953"/>
                    </a:moveTo>
                    <a:lnTo>
                      <a:pt x="700" y="953"/>
                    </a:lnTo>
                    <a:lnTo>
                      <a:pt x="700" y="730"/>
                    </a:lnTo>
                    <a:lnTo>
                      <a:pt x="700" y="730"/>
                    </a:lnTo>
                    <a:lnTo>
                      <a:pt x="699" y="724"/>
                    </a:lnTo>
                    <a:lnTo>
                      <a:pt x="698" y="717"/>
                    </a:lnTo>
                    <a:lnTo>
                      <a:pt x="695" y="706"/>
                    </a:lnTo>
                    <a:lnTo>
                      <a:pt x="688" y="695"/>
                    </a:lnTo>
                    <a:lnTo>
                      <a:pt x="681" y="685"/>
                    </a:lnTo>
                    <a:lnTo>
                      <a:pt x="671" y="678"/>
                    </a:lnTo>
                    <a:lnTo>
                      <a:pt x="661" y="672"/>
                    </a:lnTo>
                    <a:lnTo>
                      <a:pt x="649" y="668"/>
                    </a:lnTo>
                    <a:lnTo>
                      <a:pt x="642" y="667"/>
                    </a:lnTo>
                    <a:lnTo>
                      <a:pt x="636" y="667"/>
                    </a:lnTo>
                    <a:lnTo>
                      <a:pt x="382" y="667"/>
                    </a:lnTo>
                    <a:lnTo>
                      <a:pt x="382" y="667"/>
                    </a:lnTo>
                    <a:lnTo>
                      <a:pt x="375" y="667"/>
                    </a:lnTo>
                    <a:lnTo>
                      <a:pt x="369" y="668"/>
                    </a:lnTo>
                    <a:lnTo>
                      <a:pt x="357" y="672"/>
                    </a:lnTo>
                    <a:lnTo>
                      <a:pt x="346" y="678"/>
                    </a:lnTo>
                    <a:lnTo>
                      <a:pt x="337" y="685"/>
                    </a:lnTo>
                    <a:lnTo>
                      <a:pt x="329" y="695"/>
                    </a:lnTo>
                    <a:lnTo>
                      <a:pt x="323" y="706"/>
                    </a:lnTo>
                    <a:lnTo>
                      <a:pt x="319" y="717"/>
                    </a:lnTo>
                    <a:lnTo>
                      <a:pt x="318" y="724"/>
                    </a:lnTo>
                    <a:lnTo>
                      <a:pt x="318" y="730"/>
                    </a:lnTo>
                    <a:lnTo>
                      <a:pt x="318" y="953"/>
                    </a:lnTo>
                    <a:lnTo>
                      <a:pt x="191" y="953"/>
                    </a:lnTo>
                    <a:lnTo>
                      <a:pt x="191" y="547"/>
                    </a:lnTo>
                    <a:lnTo>
                      <a:pt x="509" y="229"/>
                    </a:lnTo>
                    <a:lnTo>
                      <a:pt x="827" y="547"/>
                    </a:lnTo>
                    <a:lnTo>
                      <a:pt x="827" y="953"/>
                    </a:lnTo>
                    <a:close/>
                    <a:moveTo>
                      <a:pt x="945" y="531"/>
                    </a:moveTo>
                    <a:lnTo>
                      <a:pt x="945" y="531"/>
                    </a:lnTo>
                    <a:lnTo>
                      <a:pt x="939" y="534"/>
                    </a:lnTo>
                    <a:lnTo>
                      <a:pt x="934" y="537"/>
                    </a:lnTo>
                    <a:lnTo>
                      <a:pt x="929" y="538"/>
                    </a:lnTo>
                    <a:lnTo>
                      <a:pt x="922" y="539"/>
                    </a:lnTo>
                    <a:lnTo>
                      <a:pt x="916" y="538"/>
                    </a:lnTo>
                    <a:lnTo>
                      <a:pt x="911" y="537"/>
                    </a:lnTo>
                    <a:lnTo>
                      <a:pt x="905" y="534"/>
                    </a:lnTo>
                    <a:lnTo>
                      <a:pt x="900" y="531"/>
                    </a:lnTo>
                    <a:lnTo>
                      <a:pt x="554" y="184"/>
                    </a:lnTo>
                    <a:lnTo>
                      <a:pt x="577" y="162"/>
                    </a:lnTo>
                    <a:lnTo>
                      <a:pt x="577" y="162"/>
                    </a:lnTo>
                    <a:lnTo>
                      <a:pt x="582" y="155"/>
                    </a:lnTo>
                    <a:lnTo>
                      <a:pt x="586" y="149"/>
                    </a:lnTo>
                    <a:lnTo>
                      <a:pt x="595" y="135"/>
                    </a:lnTo>
                    <a:lnTo>
                      <a:pt x="945" y="486"/>
                    </a:lnTo>
                    <a:lnTo>
                      <a:pt x="945" y="486"/>
                    </a:lnTo>
                    <a:lnTo>
                      <a:pt x="949" y="490"/>
                    </a:lnTo>
                    <a:lnTo>
                      <a:pt x="951" y="495"/>
                    </a:lnTo>
                    <a:lnTo>
                      <a:pt x="953" y="502"/>
                    </a:lnTo>
                    <a:lnTo>
                      <a:pt x="955" y="508"/>
                    </a:lnTo>
                    <a:lnTo>
                      <a:pt x="953" y="514"/>
                    </a:lnTo>
                    <a:lnTo>
                      <a:pt x="951" y="520"/>
                    </a:lnTo>
                    <a:lnTo>
                      <a:pt x="949" y="525"/>
                    </a:lnTo>
                    <a:lnTo>
                      <a:pt x="945" y="531"/>
                    </a:lnTo>
                    <a:lnTo>
                      <a:pt x="945" y="531"/>
                    </a:lnTo>
                    <a:close/>
                    <a:moveTo>
                      <a:pt x="382" y="476"/>
                    </a:moveTo>
                    <a:lnTo>
                      <a:pt x="382" y="476"/>
                    </a:lnTo>
                    <a:lnTo>
                      <a:pt x="383" y="489"/>
                    </a:lnTo>
                    <a:lnTo>
                      <a:pt x="385" y="502"/>
                    </a:lnTo>
                    <a:lnTo>
                      <a:pt x="387" y="514"/>
                    </a:lnTo>
                    <a:lnTo>
                      <a:pt x="391" y="525"/>
                    </a:lnTo>
                    <a:lnTo>
                      <a:pt x="397" y="536"/>
                    </a:lnTo>
                    <a:lnTo>
                      <a:pt x="403" y="547"/>
                    </a:lnTo>
                    <a:lnTo>
                      <a:pt x="411" y="556"/>
                    </a:lnTo>
                    <a:lnTo>
                      <a:pt x="419" y="566"/>
                    </a:lnTo>
                    <a:lnTo>
                      <a:pt x="428" y="574"/>
                    </a:lnTo>
                    <a:lnTo>
                      <a:pt x="437" y="581"/>
                    </a:lnTo>
                    <a:lnTo>
                      <a:pt x="448" y="588"/>
                    </a:lnTo>
                    <a:lnTo>
                      <a:pt x="460" y="593"/>
                    </a:lnTo>
                    <a:lnTo>
                      <a:pt x="471" y="597"/>
                    </a:lnTo>
                    <a:lnTo>
                      <a:pt x="483" y="600"/>
                    </a:lnTo>
                    <a:lnTo>
                      <a:pt x="496" y="603"/>
                    </a:lnTo>
                    <a:lnTo>
                      <a:pt x="509" y="604"/>
                    </a:lnTo>
                    <a:lnTo>
                      <a:pt x="509" y="604"/>
                    </a:lnTo>
                    <a:lnTo>
                      <a:pt x="522" y="603"/>
                    </a:lnTo>
                    <a:lnTo>
                      <a:pt x="535" y="600"/>
                    </a:lnTo>
                    <a:lnTo>
                      <a:pt x="547" y="597"/>
                    </a:lnTo>
                    <a:lnTo>
                      <a:pt x="559" y="593"/>
                    </a:lnTo>
                    <a:lnTo>
                      <a:pt x="569" y="588"/>
                    </a:lnTo>
                    <a:lnTo>
                      <a:pt x="580" y="581"/>
                    </a:lnTo>
                    <a:lnTo>
                      <a:pt x="590" y="574"/>
                    </a:lnTo>
                    <a:lnTo>
                      <a:pt x="598" y="566"/>
                    </a:lnTo>
                    <a:lnTo>
                      <a:pt x="607" y="556"/>
                    </a:lnTo>
                    <a:lnTo>
                      <a:pt x="614" y="547"/>
                    </a:lnTo>
                    <a:lnTo>
                      <a:pt x="621" y="536"/>
                    </a:lnTo>
                    <a:lnTo>
                      <a:pt x="626" y="525"/>
                    </a:lnTo>
                    <a:lnTo>
                      <a:pt x="630" y="514"/>
                    </a:lnTo>
                    <a:lnTo>
                      <a:pt x="634" y="502"/>
                    </a:lnTo>
                    <a:lnTo>
                      <a:pt x="636" y="489"/>
                    </a:lnTo>
                    <a:lnTo>
                      <a:pt x="636" y="476"/>
                    </a:lnTo>
                    <a:lnTo>
                      <a:pt x="636" y="476"/>
                    </a:lnTo>
                    <a:lnTo>
                      <a:pt x="636" y="463"/>
                    </a:lnTo>
                    <a:lnTo>
                      <a:pt x="634" y="450"/>
                    </a:lnTo>
                    <a:lnTo>
                      <a:pt x="630" y="438"/>
                    </a:lnTo>
                    <a:lnTo>
                      <a:pt x="626" y="427"/>
                    </a:lnTo>
                    <a:lnTo>
                      <a:pt x="621" y="415"/>
                    </a:lnTo>
                    <a:lnTo>
                      <a:pt x="614" y="405"/>
                    </a:lnTo>
                    <a:lnTo>
                      <a:pt x="607" y="394"/>
                    </a:lnTo>
                    <a:lnTo>
                      <a:pt x="598" y="386"/>
                    </a:lnTo>
                    <a:lnTo>
                      <a:pt x="590" y="377"/>
                    </a:lnTo>
                    <a:lnTo>
                      <a:pt x="580" y="371"/>
                    </a:lnTo>
                    <a:lnTo>
                      <a:pt x="569" y="364"/>
                    </a:lnTo>
                    <a:lnTo>
                      <a:pt x="559" y="359"/>
                    </a:lnTo>
                    <a:lnTo>
                      <a:pt x="547" y="355"/>
                    </a:lnTo>
                    <a:lnTo>
                      <a:pt x="535" y="352"/>
                    </a:lnTo>
                    <a:lnTo>
                      <a:pt x="522" y="349"/>
                    </a:lnTo>
                    <a:lnTo>
                      <a:pt x="509" y="348"/>
                    </a:lnTo>
                    <a:lnTo>
                      <a:pt x="509" y="348"/>
                    </a:lnTo>
                    <a:lnTo>
                      <a:pt x="496" y="349"/>
                    </a:lnTo>
                    <a:lnTo>
                      <a:pt x="483" y="352"/>
                    </a:lnTo>
                    <a:lnTo>
                      <a:pt x="471" y="355"/>
                    </a:lnTo>
                    <a:lnTo>
                      <a:pt x="460" y="359"/>
                    </a:lnTo>
                    <a:lnTo>
                      <a:pt x="448" y="364"/>
                    </a:lnTo>
                    <a:lnTo>
                      <a:pt x="437" y="371"/>
                    </a:lnTo>
                    <a:lnTo>
                      <a:pt x="428" y="377"/>
                    </a:lnTo>
                    <a:lnTo>
                      <a:pt x="419" y="386"/>
                    </a:lnTo>
                    <a:lnTo>
                      <a:pt x="411" y="394"/>
                    </a:lnTo>
                    <a:lnTo>
                      <a:pt x="403" y="405"/>
                    </a:lnTo>
                    <a:lnTo>
                      <a:pt x="397" y="415"/>
                    </a:lnTo>
                    <a:lnTo>
                      <a:pt x="391" y="427"/>
                    </a:lnTo>
                    <a:lnTo>
                      <a:pt x="387" y="438"/>
                    </a:lnTo>
                    <a:lnTo>
                      <a:pt x="385" y="450"/>
                    </a:lnTo>
                    <a:lnTo>
                      <a:pt x="383" y="463"/>
                    </a:lnTo>
                    <a:lnTo>
                      <a:pt x="382" y="476"/>
                    </a:lnTo>
                    <a:lnTo>
                      <a:pt x="382" y="476"/>
                    </a:lnTo>
                    <a:close/>
                    <a:moveTo>
                      <a:pt x="573" y="476"/>
                    </a:moveTo>
                    <a:lnTo>
                      <a:pt x="573" y="476"/>
                    </a:lnTo>
                    <a:lnTo>
                      <a:pt x="573" y="482"/>
                    </a:lnTo>
                    <a:lnTo>
                      <a:pt x="571" y="489"/>
                    </a:lnTo>
                    <a:lnTo>
                      <a:pt x="567" y="501"/>
                    </a:lnTo>
                    <a:lnTo>
                      <a:pt x="562" y="511"/>
                    </a:lnTo>
                    <a:lnTo>
                      <a:pt x="554" y="521"/>
                    </a:lnTo>
                    <a:lnTo>
                      <a:pt x="545" y="529"/>
                    </a:lnTo>
                    <a:lnTo>
                      <a:pt x="534" y="535"/>
                    </a:lnTo>
                    <a:lnTo>
                      <a:pt x="522" y="538"/>
                    </a:lnTo>
                    <a:lnTo>
                      <a:pt x="516" y="539"/>
                    </a:lnTo>
                    <a:lnTo>
                      <a:pt x="509" y="539"/>
                    </a:lnTo>
                    <a:lnTo>
                      <a:pt x="509" y="539"/>
                    </a:lnTo>
                    <a:lnTo>
                      <a:pt x="503" y="539"/>
                    </a:lnTo>
                    <a:lnTo>
                      <a:pt x="496" y="538"/>
                    </a:lnTo>
                    <a:lnTo>
                      <a:pt x="485" y="535"/>
                    </a:lnTo>
                    <a:lnTo>
                      <a:pt x="474" y="529"/>
                    </a:lnTo>
                    <a:lnTo>
                      <a:pt x="464" y="521"/>
                    </a:lnTo>
                    <a:lnTo>
                      <a:pt x="457" y="511"/>
                    </a:lnTo>
                    <a:lnTo>
                      <a:pt x="450" y="501"/>
                    </a:lnTo>
                    <a:lnTo>
                      <a:pt x="447" y="489"/>
                    </a:lnTo>
                    <a:lnTo>
                      <a:pt x="446" y="482"/>
                    </a:lnTo>
                    <a:lnTo>
                      <a:pt x="445" y="476"/>
                    </a:lnTo>
                    <a:lnTo>
                      <a:pt x="445" y="476"/>
                    </a:lnTo>
                    <a:lnTo>
                      <a:pt x="446" y="470"/>
                    </a:lnTo>
                    <a:lnTo>
                      <a:pt x="447" y="463"/>
                    </a:lnTo>
                    <a:lnTo>
                      <a:pt x="450" y="451"/>
                    </a:lnTo>
                    <a:lnTo>
                      <a:pt x="457" y="441"/>
                    </a:lnTo>
                    <a:lnTo>
                      <a:pt x="464" y="431"/>
                    </a:lnTo>
                    <a:lnTo>
                      <a:pt x="474" y="423"/>
                    </a:lnTo>
                    <a:lnTo>
                      <a:pt x="485" y="417"/>
                    </a:lnTo>
                    <a:lnTo>
                      <a:pt x="496" y="414"/>
                    </a:lnTo>
                    <a:lnTo>
                      <a:pt x="503" y="413"/>
                    </a:lnTo>
                    <a:lnTo>
                      <a:pt x="509" y="413"/>
                    </a:lnTo>
                    <a:lnTo>
                      <a:pt x="509" y="413"/>
                    </a:lnTo>
                    <a:lnTo>
                      <a:pt x="516" y="413"/>
                    </a:lnTo>
                    <a:lnTo>
                      <a:pt x="522" y="414"/>
                    </a:lnTo>
                    <a:lnTo>
                      <a:pt x="534" y="417"/>
                    </a:lnTo>
                    <a:lnTo>
                      <a:pt x="545" y="423"/>
                    </a:lnTo>
                    <a:lnTo>
                      <a:pt x="554" y="431"/>
                    </a:lnTo>
                    <a:lnTo>
                      <a:pt x="562" y="441"/>
                    </a:lnTo>
                    <a:lnTo>
                      <a:pt x="567" y="451"/>
                    </a:lnTo>
                    <a:lnTo>
                      <a:pt x="571" y="463"/>
                    </a:lnTo>
                    <a:lnTo>
                      <a:pt x="573" y="470"/>
                    </a:lnTo>
                    <a:lnTo>
                      <a:pt x="573" y="476"/>
                    </a:lnTo>
                    <a:lnTo>
                      <a:pt x="573" y="47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grpSp>
      <p:grpSp>
        <p:nvGrpSpPr>
          <p:cNvPr id="47" name="组合 46"/>
          <p:cNvGrpSpPr/>
          <p:nvPr/>
        </p:nvGrpSpPr>
        <p:grpSpPr>
          <a:xfrm>
            <a:off x="680992" y="4306923"/>
            <a:ext cx="1860190" cy="1067485"/>
            <a:chOff x="2261504" y="1673330"/>
            <a:chExt cx="1860190" cy="1067485"/>
          </a:xfrm>
        </p:grpSpPr>
        <p:sp>
          <p:nvSpPr>
            <p:cNvPr id="48" name="矩形 47"/>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49" name="矩形 48"/>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0" name="组合 49"/>
          <p:cNvGrpSpPr/>
          <p:nvPr/>
        </p:nvGrpSpPr>
        <p:grpSpPr>
          <a:xfrm>
            <a:off x="2477894" y="4306923"/>
            <a:ext cx="1860190" cy="1067485"/>
            <a:chOff x="2261504" y="1673330"/>
            <a:chExt cx="1860190" cy="1067485"/>
          </a:xfrm>
        </p:grpSpPr>
        <p:sp>
          <p:nvSpPr>
            <p:cNvPr id="51" name="矩形 50"/>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2" name="矩形 51"/>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3" name="组合 52"/>
          <p:cNvGrpSpPr/>
          <p:nvPr/>
        </p:nvGrpSpPr>
        <p:grpSpPr>
          <a:xfrm>
            <a:off x="4274796" y="4306923"/>
            <a:ext cx="1860190" cy="1067485"/>
            <a:chOff x="2261504" y="1673330"/>
            <a:chExt cx="1860190" cy="1067485"/>
          </a:xfrm>
        </p:grpSpPr>
        <p:sp>
          <p:nvSpPr>
            <p:cNvPr id="54" name="矩形 53"/>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5" name="矩形 54"/>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6" name="组合 55"/>
          <p:cNvGrpSpPr/>
          <p:nvPr/>
        </p:nvGrpSpPr>
        <p:grpSpPr>
          <a:xfrm>
            <a:off x="6082331" y="4306923"/>
            <a:ext cx="1860190" cy="1067485"/>
            <a:chOff x="2261504" y="1673330"/>
            <a:chExt cx="1860190" cy="1067485"/>
          </a:xfrm>
        </p:grpSpPr>
        <p:sp>
          <p:nvSpPr>
            <p:cNvPr id="57" name="矩形 56"/>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8" name="矩形 57"/>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9" name="组合 58"/>
          <p:cNvGrpSpPr/>
          <p:nvPr/>
        </p:nvGrpSpPr>
        <p:grpSpPr>
          <a:xfrm>
            <a:off x="7953661" y="4306923"/>
            <a:ext cx="1860190" cy="1067485"/>
            <a:chOff x="2261504" y="1673330"/>
            <a:chExt cx="1860190" cy="1067485"/>
          </a:xfrm>
        </p:grpSpPr>
        <p:sp>
          <p:nvSpPr>
            <p:cNvPr id="60" name="矩形 59"/>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61" name="矩形 60"/>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62" name="组合 61"/>
          <p:cNvGrpSpPr/>
          <p:nvPr/>
        </p:nvGrpSpPr>
        <p:grpSpPr>
          <a:xfrm>
            <a:off x="9867522" y="4306923"/>
            <a:ext cx="1860190" cy="1067485"/>
            <a:chOff x="2261504" y="1673330"/>
            <a:chExt cx="1860190" cy="1067485"/>
          </a:xfrm>
        </p:grpSpPr>
        <p:sp>
          <p:nvSpPr>
            <p:cNvPr id="63" name="矩形 62"/>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64" name="矩形 63"/>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900" decel="100000" fill="hold"/>
                                        <p:tgtEl>
                                          <p:spTgt spid="4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2000"/>
                            </p:stCondLst>
                            <p:childTnLst>
                              <p:par>
                                <p:cTn id="20" presetID="49" presetClass="entr" presetSubtype="0" decel="10000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ppt_w</p:attrName>
                                        </p:attrNameLst>
                                      </p:cBhvr>
                                      <p:tavLst>
                                        <p:tav tm="0">
                                          <p:val>
                                            <p:fltVal val="0"/>
                                          </p:val>
                                        </p:tav>
                                        <p:tav tm="100000">
                                          <p:val>
                                            <p:strVal val="#ppt_w"/>
                                          </p:val>
                                        </p:tav>
                                      </p:tavLst>
                                    </p:anim>
                                    <p:anim calcmode="lin" valueType="num">
                                      <p:cBhvr>
                                        <p:cTn id="23" dur="750" fill="hold"/>
                                        <p:tgtEl>
                                          <p:spTgt spid="27"/>
                                        </p:tgtEl>
                                        <p:attrNameLst>
                                          <p:attrName>ppt_h</p:attrName>
                                        </p:attrNameLst>
                                      </p:cBhvr>
                                      <p:tavLst>
                                        <p:tav tm="0">
                                          <p:val>
                                            <p:fltVal val="0"/>
                                          </p:val>
                                        </p:tav>
                                        <p:tav tm="100000">
                                          <p:val>
                                            <p:strVal val="#ppt_h"/>
                                          </p:val>
                                        </p:tav>
                                      </p:tavLst>
                                    </p:anim>
                                    <p:anim calcmode="lin" valueType="num">
                                      <p:cBhvr>
                                        <p:cTn id="24" dur="750" fill="hold"/>
                                        <p:tgtEl>
                                          <p:spTgt spid="27"/>
                                        </p:tgtEl>
                                        <p:attrNameLst>
                                          <p:attrName>style.rotation</p:attrName>
                                        </p:attrNameLst>
                                      </p:cBhvr>
                                      <p:tavLst>
                                        <p:tav tm="0">
                                          <p:val>
                                            <p:fltVal val="360"/>
                                          </p:val>
                                        </p:tav>
                                        <p:tav tm="100000">
                                          <p:val>
                                            <p:fltVal val="0"/>
                                          </p:val>
                                        </p:tav>
                                      </p:tavLst>
                                    </p:anim>
                                    <p:animEffect transition="in" filter="fade">
                                      <p:cBhvr>
                                        <p:cTn id="25" dur="750"/>
                                        <p:tgtEl>
                                          <p:spTgt spid="27"/>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750" fill="hold"/>
                                        <p:tgtEl>
                                          <p:spTgt spid="28"/>
                                        </p:tgtEl>
                                        <p:attrNameLst>
                                          <p:attrName>ppt_w</p:attrName>
                                        </p:attrNameLst>
                                      </p:cBhvr>
                                      <p:tavLst>
                                        <p:tav tm="0">
                                          <p:val>
                                            <p:fltVal val="0"/>
                                          </p:val>
                                        </p:tav>
                                        <p:tav tm="100000">
                                          <p:val>
                                            <p:strVal val="#ppt_w"/>
                                          </p:val>
                                        </p:tav>
                                      </p:tavLst>
                                    </p:anim>
                                    <p:anim calcmode="lin" valueType="num">
                                      <p:cBhvr>
                                        <p:cTn id="29" dur="750" fill="hold"/>
                                        <p:tgtEl>
                                          <p:spTgt spid="28"/>
                                        </p:tgtEl>
                                        <p:attrNameLst>
                                          <p:attrName>ppt_h</p:attrName>
                                        </p:attrNameLst>
                                      </p:cBhvr>
                                      <p:tavLst>
                                        <p:tav tm="0">
                                          <p:val>
                                            <p:fltVal val="0"/>
                                          </p:val>
                                        </p:tav>
                                        <p:tav tm="100000">
                                          <p:val>
                                            <p:strVal val="#ppt_h"/>
                                          </p:val>
                                        </p:tav>
                                      </p:tavLst>
                                    </p:anim>
                                    <p:anim calcmode="lin" valueType="num">
                                      <p:cBhvr>
                                        <p:cTn id="30" dur="750" fill="hold"/>
                                        <p:tgtEl>
                                          <p:spTgt spid="28"/>
                                        </p:tgtEl>
                                        <p:attrNameLst>
                                          <p:attrName>style.rotation</p:attrName>
                                        </p:attrNameLst>
                                      </p:cBhvr>
                                      <p:tavLst>
                                        <p:tav tm="0">
                                          <p:val>
                                            <p:fltVal val="360"/>
                                          </p:val>
                                        </p:tav>
                                        <p:tav tm="100000">
                                          <p:val>
                                            <p:fltVal val="0"/>
                                          </p:val>
                                        </p:tav>
                                      </p:tavLst>
                                    </p:anim>
                                    <p:animEffect transition="in" filter="fade">
                                      <p:cBhvr>
                                        <p:cTn id="31" dur="750"/>
                                        <p:tgtEl>
                                          <p:spTgt spid="28"/>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750" fill="hold"/>
                                        <p:tgtEl>
                                          <p:spTgt spid="29"/>
                                        </p:tgtEl>
                                        <p:attrNameLst>
                                          <p:attrName>ppt_w</p:attrName>
                                        </p:attrNameLst>
                                      </p:cBhvr>
                                      <p:tavLst>
                                        <p:tav tm="0">
                                          <p:val>
                                            <p:fltVal val="0"/>
                                          </p:val>
                                        </p:tav>
                                        <p:tav tm="100000">
                                          <p:val>
                                            <p:strVal val="#ppt_w"/>
                                          </p:val>
                                        </p:tav>
                                      </p:tavLst>
                                    </p:anim>
                                    <p:anim calcmode="lin" valueType="num">
                                      <p:cBhvr>
                                        <p:cTn id="35" dur="750" fill="hold"/>
                                        <p:tgtEl>
                                          <p:spTgt spid="29"/>
                                        </p:tgtEl>
                                        <p:attrNameLst>
                                          <p:attrName>ppt_h</p:attrName>
                                        </p:attrNameLst>
                                      </p:cBhvr>
                                      <p:tavLst>
                                        <p:tav tm="0">
                                          <p:val>
                                            <p:fltVal val="0"/>
                                          </p:val>
                                        </p:tav>
                                        <p:tav tm="100000">
                                          <p:val>
                                            <p:strVal val="#ppt_h"/>
                                          </p:val>
                                        </p:tav>
                                      </p:tavLst>
                                    </p:anim>
                                    <p:anim calcmode="lin" valueType="num">
                                      <p:cBhvr>
                                        <p:cTn id="36" dur="750" fill="hold"/>
                                        <p:tgtEl>
                                          <p:spTgt spid="29"/>
                                        </p:tgtEl>
                                        <p:attrNameLst>
                                          <p:attrName>style.rotation</p:attrName>
                                        </p:attrNameLst>
                                      </p:cBhvr>
                                      <p:tavLst>
                                        <p:tav tm="0">
                                          <p:val>
                                            <p:fltVal val="360"/>
                                          </p:val>
                                        </p:tav>
                                        <p:tav tm="100000">
                                          <p:val>
                                            <p:fltVal val="0"/>
                                          </p:val>
                                        </p:tav>
                                      </p:tavLst>
                                    </p:anim>
                                    <p:animEffect transition="in" filter="fade">
                                      <p:cBhvr>
                                        <p:cTn id="37" dur="750"/>
                                        <p:tgtEl>
                                          <p:spTgt spid="29"/>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750" fill="hold"/>
                                        <p:tgtEl>
                                          <p:spTgt spid="30"/>
                                        </p:tgtEl>
                                        <p:attrNameLst>
                                          <p:attrName>ppt_w</p:attrName>
                                        </p:attrNameLst>
                                      </p:cBhvr>
                                      <p:tavLst>
                                        <p:tav tm="0">
                                          <p:val>
                                            <p:fltVal val="0"/>
                                          </p:val>
                                        </p:tav>
                                        <p:tav tm="100000">
                                          <p:val>
                                            <p:strVal val="#ppt_w"/>
                                          </p:val>
                                        </p:tav>
                                      </p:tavLst>
                                    </p:anim>
                                    <p:anim calcmode="lin" valueType="num">
                                      <p:cBhvr>
                                        <p:cTn id="41" dur="750" fill="hold"/>
                                        <p:tgtEl>
                                          <p:spTgt spid="30"/>
                                        </p:tgtEl>
                                        <p:attrNameLst>
                                          <p:attrName>ppt_h</p:attrName>
                                        </p:attrNameLst>
                                      </p:cBhvr>
                                      <p:tavLst>
                                        <p:tav tm="0">
                                          <p:val>
                                            <p:fltVal val="0"/>
                                          </p:val>
                                        </p:tav>
                                        <p:tav tm="100000">
                                          <p:val>
                                            <p:strVal val="#ppt_h"/>
                                          </p:val>
                                        </p:tav>
                                      </p:tavLst>
                                    </p:anim>
                                    <p:anim calcmode="lin" valueType="num">
                                      <p:cBhvr>
                                        <p:cTn id="42" dur="750" fill="hold"/>
                                        <p:tgtEl>
                                          <p:spTgt spid="30"/>
                                        </p:tgtEl>
                                        <p:attrNameLst>
                                          <p:attrName>style.rotation</p:attrName>
                                        </p:attrNameLst>
                                      </p:cBhvr>
                                      <p:tavLst>
                                        <p:tav tm="0">
                                          <p:val>
                                            <p:fltVal val="360"/>
                                          </p:val>
                                        </p:tav>
                                        <p:tav tm="100000">
                                          <p:val>
                                            <p:fltVal val="0"/>
                                          </p:val>
                                        </p:tav>
                                      </p:tavLst>
                                    </p:anim>
                                    <p:animEffect transition="in" filter="fade">
                                      <p:cBhvr>
                                        <p:cTn id="43" dur="750"/>
                                        <p:tgtEl>
                                          <p:spTgt spid="30"/>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750" fill="hold"/>
                                        <p:tgtEl>
                                          <p:spTgt spid="31"/>
                                        </p:tgtEl>
                                        <p:attrNameLst>
                                          <p:attrName>ppt_w</p:attrName>
                                        </p:attrNameLst>
                                      </p:cBhvr>
                                      <p:tavLst>
                                        <p:tav tm="0">
                                          <p:val>
                                            <p:fltVal val="0"/>
                                          </p:val>
                                        </p:tav>
                                        <p:tav tm="100000">
                                          <p:val>
                                            <p:strVal val="#ppt_w"/>
                                          </p:val>
                                        </p:tav>
                                      </p:tavLst>
                                    </p:anim>
                                    <p:anim calcmode="lin" valueType="num">
                                      <p:cBhvr>
                                        <p:cTn id="47" dur="750" fill="hold"/>
                                        <p:tgtEl>
                                          <p:spTgt spid="31"/>
                                        </p:tgtEl>
                                        <p:attrNameLst>
                                          <p:attrName>ppt_h</p:attrName>
                                        </p:attrNameLst>
                                      </p:cBhvr>
                                      <p:tavLst>
                                        <p:tav tm="0">
                                          <p:val>
                                            <p:fltVal val="0"/>
                                          </p:val>
                                        </p:tav>
                                        <p:tav tm="100000">
                                          <p:val>
                                            <p:strVal val="#ppt_h"/>
                                          </p:val>
                                        </p:tav>
                                      </p:tavLst>
                                    </p:anim>
                                    <p:anim calcmode="lin" valueType="num">
                                      <p:cBhvr>
                                        <p:cTn id="48" dur="750" fill="hold"/>
                                        <p:tgtEl>
                                          <p:spTgt spid="31"/>
                                        </p:tgtEl>
                                        <p:attrNameLst>
                                          <p:attrName>style.rotation</p:attrName>
                                        </p:attrNameLst>
                                      </p:cBhvr>
                                      <p:tavLst>
                                        <p:tav tm="0">
                                          <p:val>
                                            <p:fltVal val="360"/>
                                          </p:val>
                                        </p:tav>
                                        <p:tav tm="100000">
                                          <p:val>
                                            <p:fltVal val="0"/>
                                          </p:val>
                                        </p:tav>
                                      </p:tavLst>
                                    </p:anim>
                                    <p:animEffect transition="in" filter="fade">
                                      <p:cBhvr>
                                        <p:cTn id="49" dur="75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750" fill="hold"/>
                                        <p:tgtEl>
                                          <p:spTgt spid="32"/>
                                        </p:tgtEl>
                                        <p:attrNameLst>
                                          <p:attrName>ppt_w</p:attrName>
                                        </p:attrNameLst>
                                      </p:cBhvr>
                                      <p:tavLst>
                                        <p:tav tm="0">
                                          <p:val>
                                            <p:fltVal val="0"/>
                                          </p:val>
                                        </p:tav>
                                        <p:tav tm="100000">
                                          <p:val>
                                            <p:strVal val="#ppt_w"/>
                                          </p:val>
                                        </p:tav>
                                      </p:tavLst>
                                    </p:anim>
                                    <p:anim calcmode="lin" valueType="num">
                                      <p:cBhvr>
                                        <p:cTn id="53" dur="750" fill="hold"/>
                                        <p:tgtEl>
                                          <p:spTgt spid="32"/>
                                        </p:tgtEl>
                                        <p:attrNameLst>
                                          <p:attrName>ppt_h</p:attrName>
                                        </p:attrNameLst>
                                      </p:cBhvr>
                                      <p:tavLst>
                                        <p:tav tm="0">
                                          <p:val>
                                            <p:fltVal val="0"/>
                                          </p:val>
                                        </p:tav>
                                        <p:tav tm="100000">
                                          <p:val>
                                            <p:strVal val="#ppt_h"/>
                                          </p:val>
                                        </p:tav>
                                      </p:tavLst>
                                    </p:anim>
                                    <p:anim calcmode="lin" valueType="num">
                                      <p:cBhvr>
                                        <p:cTn id="54" dur="750" fill="hold"/>
                                        <p:tgtEl>
                                          <p:spTgt spid="32"/>
                                        </p:tgtEl>
                                        <p:attrNameLst>
                                          <p:attrName>style.rotation</p:attrName>
                                        </p:attrNameLst>
                                      </p:cBhvr>
                                      <p:tavLst>
                                        <p:tav tm="0">
                                          <p:val>
                                            <p:fltVal val="360"/>
                                          </p:val>
                                        </p:tav>
                                        <p:tav tm="100000">
                                          <p:val>
                                            <p:fltVal val="0"/>
                                          </p:val>
                                        </p:tav>
                                      </p:tavLst>
                                    </p:anim>
                                    <p:animEffect transition="in" filter="fade">
                                      <p:cBhvr>
                                        <p:cTn id="55" dur="750"/>
                                        <p:tgtEl>
                                          <p:spTgt spid="32"/>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up)">
                                      <p:cBhvr>
                                        <p:cTn id="63" dur="500"/>
                                        <p:tgtEl>
                                          <p:spTgt spid="50"/>
                                        </p:tgtEl>
                                      </p:cBhvr>
                                    </p:animEffect>
                                  </p:childTnLst>
                                </p:cTn>
                              </p:par>
                            </p:childTnLst>
                          </p:cTn>
                        </p:par>
                        <p:par>
                          <p:cTn id="64" fill="hold">
                            <p:stCondLst>
                              <p:cond delay="4000"/>
                            </p:stCondLst>
                            <p:childTnLst>
                              <p:par>
                                <p:cTn id="65" presetID="22" presetClass="entr" presetSubtype="1"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up)">
                                      <p:cBhvr>
                                        <p:cTn id="67" dur="500"/>
                                        <p:tgtEl>
                                          <p:spTgt spid="53"/>
                                        </p:tgtEl>
                                      </p:cBhvr>
                                    </p:animEffect>
                                  </p:childTnLst>
                                </p:cTn>
                              </p:par>
                            </p:childTnLst>
                          </p:cTn>
                        </p:par>
                        <p:par>
                          <p:cTn id="68" fill="hold">
                            <p:stCondLst>
                              <p:cond delay="4500"/>
                            </p:stCondLst>
                            <p:childTnLst>
                              <p:par>
                                <p:cTn id="69" presetID="22" presetClass="entr" presetSubtype="1"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up)">
                                      <p:cBhvr>
                                        <p:cTn id="71" dur="500"/>
                                        <p:tgtEl>
                                          <p:spTgt spid="56"/>
                                        </p:tgtEl>
                                      </p:cBhvr>
                                    </p:animEffect>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up)">
                                      <p:cBhvr>
                                        <p:cTn id="75" dur="500"/>
                                        <p:tgtEl>
                                          <p:spTgt spid="59"/>
                                        </p:tgtEl>
                                      </p:cBhvr>
                                    </p:animEffect>
                                  </p:childTnLst>
                                </p:cTn>
                              </p:par>
                            </p:childTnLst>
                          </p:cTn>
                        </p:par>
                        <p:par>
                          <p:cTn id="76" fill="hold">
                            <p:stCondLst>
                              <p:cond delay="5500"/>
                            </p:stCondLst>
                            <p:childTnLst>
                              <p:par>
                                <p:cTn id="77" presetID="22" presetClass="entr" presetSubtype="1" fill="hold"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wipe(up)">
                                      <p:cBhvr>
                                        <p:cTn id="7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29489" y="1204219"/>
            <a:ext cx="1533022" cy="1533022"/>
            <a:chOff x="5184292" y="3158835"/>
            <a:chExt cx="1823416" cy="1823416"/>
          </a:xfrm>
        </p:grpSpPr>
        <p:grpSp>
          <p:nvGrpSpPr>
            <p:cNvPr id="5" name="组合 4"/>
            <p:cNvGrpSpPr/>
            <p:nvPr/>
          </p:nvGrpSpPr>
          <p:grpSpPr>
            <a:xfrm>
              <a:off x="5184292" y="3158835"/>
              <a:ext cx="1823416" cy="1823416"/>
              <a:chOff x="4489450" y="2618448"/>
              <a:chExt cx="2209800" cy="2209800"/>
            </a:xfrm>
          </p:grpSpPr>
          <p:sp>
            <p:nvSpPr>
              <p:cNvPr id="7" name="椭圆 6"/>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8" name="椭圆 7"/>
              <p:cNvSpPr/>
              <p:nvPr/>
            </p:nvSpPr>
            <p:spPr>
              <a:xfrm>
                <a:off x="4701442" y="2830441"/>
                <a:ext cx="1785818" cy="1785816"/>
              </a:xfrm>
              <a:prstGeom prst="ellipse">
                <a:avLst/>
              </a:prstGeom>
              <a:solidFill>
                <a:srgbClr val="5A6478"/>
              </a:solidFill>
              <a:ln w="4445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6" name="Freeform 61"/>
            <p:cNvSpPr>
              <a:spLocks noEditPoints="1"/>
            </p:cNvSpPr>
            <p:nvPr/>
          </p:nvSpPr>
          <p:spPr bwMode="auto">
            <a:xfrm>
              <a:off x="5824097" y="3798640"/>
              <a:ext cx="543805" cy="543805"/>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9" name="上箭头 8"/>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nvGrpSpPr>
          <p:cNvPr id="10" name="组合 9"/>
          <p:cNvGrpSpPr/>
          <p:nvPr/>
        </p:nvGrpSpPr>
        <p:grpSpPr>
          <a:xfrm rot="10800000">
            <a:off x="3070373" y="3226065"/>
            <a:ext cx="2865510" cy="1572138"/>
            <a:chOff x="5910386" y="1749342"/>
            <a:chExt cx="2865510" cy="1572138"/>
          </a:xfrm>
          <a:solidFill>
            <a:srgbClr val="C00000"/>
          </a:solidFill>
        </p:grpSpPr>
        <p:grpSp>
          <p:nvGrpSpPr>
            <p:cNvPr id="11" name="组合 10"/>
            <p:cNvGrpSpPr/>
            <p:nvPr/>
          </p:nvGrpSpPr>
          <p:grpSpPr>
            <a:xfrm>
              <a:off x="5957423" y="1749342"/>
              <a:ext cx="2818473" cy="1397778"/>
              <a:chOff x="7693025" y="801304"/>
              <a:chExt cx="2578770" cy="1278903"/>
            </a:xfrm>
            <a:grpFill/>
          </p:grpSpPr>
          <p:sp>
            <p:nvSpPr>
              <p:cNvPr id="13" name="空心弧 12"/>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4" name="矩形 13"/>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5" name="矩形 14"/>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2" name="直角三角形 11"/>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16" name="组合 15"/>
          <p:cNvGrpSpPr/>
          <p:nvPr/>
        </p:nvGrpSpPr>
        <p:grpSpPr>
          <a:xfrm rot="10800000" flipH="1">
            <a:off x="6256118" y="3226065"/>
            <a:ext cx="2865510" cy="1572138"/>
            <a:chOff x="5910386" y="1749342"/>
            <a:chExt cx="2865510" cy="1572138"/>
          </a:xfrm>
          <a:solidFill>
            <a:srgbClr val="FF0000"/>
          </a:solidFill>
        </p:grpSpPr>
        <p:grpSp>
          <p:nvGrpSpPr>
            <p:cNvPr id="17" name="组合 16"/>
            <p:cNvGrpSpPr/>
            <p:nvPr/>
          </p:nvGrpSpPr>
          <p:grpSpPr>
            <a:xfrm>
              <a:off x="5957423" y="1749342"/>
              <a:ext cx="2818473" cy="1397778"/>
              <a:chOff x="7693025" y="801304"/>
              <a:chExt cx="2578770" cy="1278903"/>
            </a:xfrm>
            <a:grpFill/>
          </p:grpSpPr>
          <p:sp>
            <p:nvSpPr>
              <p:cNvPr id="19" name="空心弧 18"/>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0" name="矩形 19"/>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1" name="矩形 20"/>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8" name="直角三角形 17"/>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2" name="组合 21"/>
          <p:cNvGrpSpPr/>
          <p:nvPr/>
        </p:nvGrpSpPr>
        <p:grpSpPr>
          <a:xfrm rot="10800000">
            <a:off x="3787918" y="4082035"/>
            <a:ext cx="2197702" cy="1534505"/>
            <a:chOff x="5860648" y="2156555"/>
            <a:chExt cx="2197702" cy="1534505"/>
          </a:xfrm>
          <a:solidFill>
            <a:srgbClr val="4F5962"/>
          </a:solidFill>
        </p:grpSpPr>
        <p:grpSp>
          <p:nvGrpSpPr>
            <p:cNvPr id="23" name="组合 22"/>
            <p:cNvGrpSpPr/>
            <p:nvPr/>
          </p:nvGrpSpPr>
          <p:grpSpPr>
            <a:xfrm>
              <a:off x="5957425" y="2156555"/>
              <a:ext cx="2100925" cy="1364522"/>
              <a:chOff x="7693025" y="1173885"/>
              <a:chExt cx="1922247" cy="1248475"/>
            </a:xfrm>
            <a:grpFill/>
          </p:grpSpPr>
          <p:sp>
            <p:nvSpPr>
              <p:cNvPr id="25" name="空心弧 24"/>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6" name="矩形 25"/>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7" name="矩形 26"/>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24" name="直角三角形 23"/>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8" name="组合 27"/>
          <p:cNvGrpSpPr/>
          <p:nvPr/>
        </p:nvGrpSpPr>
        <p:grpSpPr>
          <a:xfrm rot="10800000" flipH="1">
            <a:off x="6206380" y="4082035"/>
            <a:ext cx="2197702" cy="1534505"/>
            <a:chOff x="5860648" y="2156555"/>
            <a:chExt cx="2197702" cy="1534505"/>
          </a:xfrm>
          <a:solidFill>
            <a:schemeClr val="bg2">
              <a:lumMod val="50000"/>
            </a:schemeClr>
          </a:solidFill>
        </p:grpSpPr>
        <p:grpSp>
          <p:nvGrpSpPr>
            <p:cNvPr id="29" name="组合 28"/>
            <p:cNvGrpSpPr/>
            <p:nvPr/>
          </p:nvGrpSpPr>
          <p:grpSpPr>
            <a:xfrm>
              <a:off x="5957425" y="2156555"/>
              <a:ext cx="2100925" cy="1364522"/>
              <a:chOff x="7693025" y="1173885"/>
              <a:chExt cx="1922247" cy="1248475"/>
            </a:xfrm>
            <a:grpFill/>
          </p:grpSpPr>
          <p:sp>
            <p:nvSpPr>
              <p:cNvPr id="31" name="空心弧 30"/>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2" name="矩形 31"/>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3" name="矩形 32"/>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30" name="直角三角形 29"/>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34" name="组合 33"/>
          <p:cNvGrpSpPr/>
          <p:nvPr/>
        </p:nvGrpSpPr>
        <p:grpSpPr>
          <a:xfrm>
            <a:off x="2746478" y="4236244"/>
            <a:ext cx="849276" cy="849276"/>
            <a:chOff x="2746478" y="4236244"/>
            <a:chExt cx="849276" cy="849276"/>
          </a:xfrm>
        </p:grpSpPr>
        <p:grpSp>
          <p:nvGrpSpPr>
            <p:cNvPr id="37" name="组合 36"/>
            <p:cNvGrpSpPr/>
            <p:nvPr/>
          </p:nvGrpSpPr>
          <p:grpSpPr>
            <a:xfrm>
              <a:off x="2746478" y="4236244"/>
              <a:ext cx="849276" cy="849276"/>
              <a:chOff x="4489450" y="2618448"/>
              <a:chExt cx="2209800" cy="2209800"/>
            </a:xfrm>
          </p:grpSpPr>
          <p:sp>
            <p:nvSpPr>
              <p:cNvPr id="39" name="椭圆 3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0" name="椭圆 39"/>
              <p:cNvSpPr/>
              <p:nvPr/>
            </p:nvSpPr>
            <p:spPr>
              <a:xfrm>
                <a:off x="4701442" y="2830441"/>
                <a:ext cx="1785818" cy="1785816"/>
              </a:xfrm>
              <a:prstGeom prst="ellipse">
                <a:avLst/>
              </a:prstGeom>
              <a:solidFill>
                <a:srgbClr val="C0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38" name="矩形 37"/>
            <p:cNvSpPr/>
            <p:nvPr/>
          </p:nvSpPr>
          <p:spPr>
            <a:xfrm>
              <a:off x="2963367"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01</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8596247" y="4236244"/>
            <a:ext cx="849276" cy="849276"/>
            <a:chOff x="8596247" y="4236244"/>
            <a:chExt cx="849276" cy="849276"/>
          </a:xfrm>
        </p:grpSpPr>
        <p:grpSp>
          <p:nvGrpSpPr>
            <p:cNvPr id="42" name="组合 41"/>
            <p:cNvGrpSpPr/>
            <p:nvPr/>
          </p:nvGrpSpPr>
          <p:grpSpPr>
            <a:xfrm>
              <a:off x="8596247" y="4236244"/>
              <a:ext cx="849276" cy="849276"/>
              <a:chOff x="4489450" y="2618448"/>
              <a:chExt cx="2209800" cy="2209800"/>
            </a:xfrm>
          </p:grpSpPr>
          <p:sp>
            <p:nvSpPr>
              <p:cNvPr id="44" name="椭圆 4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4701442" y="2830441"/>
                <a:ext cx="1785818" cy="1785816"/>
              </a:xfrm>
              <a:prstGeom prst="ellipse">
                <a:avLst/>
              </a:prstGeom>
              <a:solidFill>
                <a:srgbClr val="FF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3" name="矩形 42"/>
            <p:cNvSpPr/>
            <p:nvPr/>
          </p:nvSpPr>
          <p:spPr>
            <a:xfrm>
              <a:off x="8808105"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02</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7844234" y="5054190"/>
            <a:ext cx="849276" cy="849276"/>
            <a:chOff x="7844234" y="5054190"/>
            <a:chExt cx="849276" cy="849276"/>
          </a:xfrm>
        </p:grpSpPr>
        <p:grpSp>
          <p:nvGrpSpPr>
            <p:cNvPr id="47" name="组合 46"/>
            <p:cNvGrpSpPr/>
            <p:nvPr/>
          </p:nvGrpSpPr>
          <p:grpSpPr>
            <a:xfrm>
              <a:off x="7844234" y="5054190"/>
              <a:ext cx="849276" cy="849276"/>
              <a:chOff x="4489450" y="2618448"/>
              <a:chExt cx="2209800" cy="2209800"/>
            </a:xfrm>
          </p:grpSpPr>
          <p:sp>
            <p:nvSpPr>
              <p:cNvPr id="49" name="椭圆 4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0" name="椭圆 49"/>
              <p:cNvSpPr/>
              <p:nvPr/>
            </p:nvSpPr>
            <p:spPr>
              <a:xfrm>
                <a:off x="4701442" y="2830441"/>
                <a:ext cx="1785818" cy="1785816"/>
              </a:xfrm>
              <a:prstGeom prst="ellipse">
                <a:avLst/>
              </a:prstGeom>
              <a:solidFill>
                <a:schemeClr val="bg2">
                  <a:lumMod val="50000"/>
                </a:schemeClr>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8" name="矩形 47"/>
            <p:cNvSpPr/>
            <p:nvPr/>
          </p:nvSpPr>
          <p:spPr>
            <a:xfrm>
              <a:off x="8061123"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04</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498491" y="5054190"/>
            <a:ext cx="849276" cy="849276"/>
            <a:chOff x="3498491" y="5054190"/>
            <a:chExt cx="849276" cy="849276"/>
          </a:xfrm>
        </p:grpSpPr>
        <p:grpSp>
          <p:nvGrpSpPr>
            <p:cNvPr id="52" name="组合 51"/>
            <p:cNvGrpSpPr/>
            <p:nvPr/>
          </p:nvGrpSpPr>
          <p:grpSpPr>
            <a:xfrm>
              <a:off x="3498491" y="5054190"/>
              <a:ext cx="849276" cy="849276"/>
              <a:chOff x="4489450" y="2618448"/>
              <a:chExt cx="2209800" cy="2209800"/>
            </a:xfrm>
          </p:grpSpPr>
          <p:sp>
            <p:nvSpPr>
              <p:cNvPr id="54" name="椭圆 5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5" name="椭圆 54"/>
              <p:cNvSpPr/>
              <p:nvPr/>
            </p:nvSpPr>
            <p:spPr>
              <a:xfrm>
                <a:off x="4701442" y="2830441"/>
                <a:ext cx="1785818" cy="1785816"/>
              </a:xfrm>
              <a:prstGeom prst="ellipse">
                <a:avLst/>
              </a:prstGeom>
              <a:solidFill>
                <a:srgbClr val="4F5962"/>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53" name="矩形 52"/>
            <p:cNvSpPr/>
            <p:nvPr/>
          </p:nvSpPr>
          <p:spPr>
            <a:xfrm>
              <a:off x="3715380"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03</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7781621" y="1617793"/>
            <a:ext cx="3517328" cy="818916"/>
            <a:chOff x="7781621" y="1617793"/>
            <a:chExt cx="3517328" cy="818916"/>
          </a:xfrm>
        </p:grpSpPr>
        <p:sp>
          <p:nvSpPr>
            <p:cNvPr id="57" name="矩形 56"/>
            <p:cNvSpPr/>
            <p:nvPr/>
          </p:nvSpPr>
          <p:spPr>
            <a:xfrm>
              <a:off x="8346199" y="1617793"/>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58" name="矩形 57"/>
            <p:cNvSpPr/>
            <p:nvPr/>
          </p:nvSpPr>
          <p:spPr>
            <a:xfrm>
              <a:off x="7781621" y="1661548"/>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02</a:t>
              </a:r>
              <a:endParaRPr lang="zh-CN" altLang="en-US" sz="2800" dirty="0">
                <a:solidFill>
                  <a:schemeClr val="tx1">
                    <a:lumMod val="85000"/>
                    <a:lumOff val="15000"/>
                  </a:schemeClr>
                </a:solidFill>
                <a:ea typeface="小米兰亭_GB外压缩" panose="03000502000000000000" charset="-122"/>
              </a:endParaRPr>
            </a:p>
          </p:txBody>
        </p:sp>
        <p:sp>
          <p:nvSpPr>
            <p:cNvPr id="59" name="矩形 58"/>
            <p:cNvSpPr/>
            <p:nvPr/>
          </p:nvSpPr>
          <p:spPr>
            <a:xfrm>
              <a:off x="8314458" y="1918810"/>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0" name="组合 59"/>
          <p:cNvGrpSpPr/>
          <p:nvPr/>
        </p:nvGrpSpPr>
        <p:grpSpPr>
          <a:xfrm>
            <a:off x="7781622" y="2760046"/>
            <a:ext cx="3517327" cy="856239"/>
            <a:chOff x="7781622" y="2760046"/>
            <a:chExt cx="3517327" cy="856239"/>
          </a:xfrm>
        </p:grpSpPr>
        <p:sp>
          <p:nvSpPr>
            <p:cNvPr id="61" name="矩形 60"/>
            <p:cNvSpPr/>
            <p:nvPr/>
          </p:nvSpPr>
          <p:spPr>
            <a:xfrm>
              <a:off x="8346199" y="2760046"/>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62" name="矩形 61"/>
            <p:cNvSpPr/>
            <p:nvPr/>
          </p:nvSpPr>
          <p:spPr>
            <a:xfrm>
              <a:off x="7781622"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04</a:t>
              </a:r>
              <a:endParaRPr lang="zh-CN" altLang="en-US" sz="2800" dirty="0">
                <a:solidFill>
                  <a:schemeClr val="tx1">
                    <a:lumMod val="85000"/>
                    <a:lumOff val="15000"/>
                  </a:schemeClr>
                </a:solidFill>
                <a:ea typeface="小米兰亭_GB外压缩" panose="03000502000000000000" charset="-122"/>
              </a:endParaRPr>
            </a:p>
          </p:txBody>
        </p:sp>
        <p:sp>
          <p:nvSpPr>
            <p:cNvPr id="63" name="矩形 62"/>
            <p:cNvSpPr/>
            <p:nvPr/>
          </p:nvSpPr>
          <p:spPr>
            <a:xfrm>
              <a:off x="8314458" y="3098386"/>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4" name="组合 63"/>
          <p:cNvGrpSpPr/>
          <p:nvPr/>
        </p:nvGrpSpPr>
        <p:grpSpPr>
          <a:xfrm>
            <a:off x="852954" y="2760046"/>
            <a:ext cx="3558934" cy="856239"/>
            <a:chOff x="852954" y="2760046"/>
            <a:chExt cx="3558934" cy="856239"/>
          </a:xfrm>
        </p:grpSpPr>
        <p:sp>
          <p:nvSpPr>
            <p:cNvPr id="65" name="矩形 64"/>
            <p:cNvSpPr/>
            <p:nvPr/>
          </p:nvSpPr>
          <p:spPr>
            <a:xfrm>
              <a:off x="893051" y="2760046"/>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66" name="矩形 65"/>
            <p:cNvSpPr/>
            <p:nvPr/>
          </p:nvSpPr>
          <p:spPr>
            <a:xfrm>
              <a:off x="3829677"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03</a:t>
              </a:r>
              <a:endParaRPr lang="zh-CN" altLang="en-US" sz="2800" dirty="0">
                <a:solidFill>
                  <a:schemeClr val="tx1">
                    <a:lumMod val="85000"/>
                    <a:lumOff val="15000"/>
                  </a:schemeClr>
                </a:solidFill>
                <a:ea typeface="小米兰亭_GB外压缩" panose="03000502000000000000" charset="-122"/>
              </a:endParaRPr>
            </a:p>
          </p:txBody>
        </p:sp>
        <p:sp>
          <p:nvSpPr>
            <p:cNvPr id="67" name="矩形 66"/>
            <p:cNvSpPr/>
            <p:nvPr/>
          </p:nvSpPr>
          <p:spPr>
            <a:xfrm>
              <a:off x="852954" y="3098386"/>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8" name="组合 67"/>
          <p:cNvGrpSpPr/>
          <p:nvPr/>
        </p:nvGrpSpPr>
        <p:grpSpPr>
          <a:xfrm>
            <a:off x="852954" y="1617793"/>
            <a:ext cx="3558934" cy="782340"/>
            <a:chOff x="852954" y="1617793"/>
            <a:chExt cx="3558934" cy="782340"/>
          </a:xfrm>
        </p:grpSpPr>
        <p:sp>
          <p:nvSpPr>
            <p:cNvPr id="69" name="矩形 68"/>
            <p:cNvSpPr/>
            <p:nvPr/>
          </p:nvSpPr>
          <p:spPr>
            <a:xfrm>
              <a:off x="893051" y="1617793"/>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70" name="矩形 69"/>
            <p:cNvSpPr/>
            <p:nvPr/>
          </p:nvSpPr>
          <p:spPr>
            <a:xfrm>
              <a:off x="3829677"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01</a:t>
              </a:r>
              <a:endParaRPr lang="zh-CN" altLang="en-US" sz="2800" dirty="0">
                <a:solidFill>
                  <a:schemeClr val="tx1">
                    <a:lumMod val="85000"/>
                    <a:lumOff val="15000"/>
                  </a:schemeClr>
                </a:solidFill>
                <a:ea typeface="小米兰亭_GB外压缩" panose="03000502000000000000" charset="-122"/>
              </a:endParaRPr>
            </a:p>
          </p:txBody>
        </p:sp>
        <p:sp>
          <p:nvSpPr>
            <p:cNvPr id="71" name="矩形 70"/>
            <p:cNvSpPr/>
            <p:nvPr/>
          </p:nvSpPr>
          <p:spPr>
            <a:xfrm>
              <a:off x="852954" y="1882234"/>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sp>
        <p:nvSpPr>
          <p:cNvPr id="7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 calcmode="lin" valueType="num">
                                      <p:cBhvr>
                                        <p:cTn id="13" dur="500" fill="hold"/>
                                        <p:tgtEl>
                                          <p:spTgt spid="34"/>
                                        </p:tgtEl>
                                        <p:attrNameLst>
                                          <p:attrName>style.rotation</p:attrName>
                                        </p:attrNameLst>
                                      </p:cBhvr>
                                      <p:tavLst>
                                        <p:tav tm="0">
                                          <p:val>
                                            <p:fltVal val="360"/>
                                          </p:val>
                                        </p:tav>
                                        <p:tav tm="100000">
                                          <p:val>
                                            <p:fltVal val="0"/>
                                          </p:val>
                                        </p:tav>
                                      </p:tavLst>
                                    </p:anim>
                                    <p:animEffect transition="in" filter="fade">
                                      <p:cBhvr>
                                        <p:cTn id="14" dur="500"/>
                                        <p:tgtEl>
                                          <p:spTgt spid="3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 calcmode="lin" valueType="num">
                                      <p:cBhvr>
                                        <p:cTn id="24" dur="500" fill="hold"/>
                                        <p:tgtEl>
                                          <p:spTgt spid="41"/>
                                        </p:tgtEl>
                                        <p:attrNameLst>
                                          <p:attrName>style.rotation</p:attrName>
                                        </p:attrNameLst>
                                      </p:cBhvr>
                                      <p:tavLst>
                                        <p:tav tm="0">
                                          <p:val>
                                            <p:fltVal val="360"/>
                                          </p:val>
                                        </p:tav>
                                        <p:tav tm="100000">
                                          <p:val>
                                            <p:fltVal val="0"/>
                                          </p:val>
                                        </p:tav>
                                      </p:tavLst>
                                    </p:anim>
                                    <p:animEffect transition="in" filter="fade">
                                      <p:cBhvr>
                                        <p:cTn id="25" dur="500"/>
                                        <p:tgtEl>
                                          <p:spTgt spid="4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ppt_w</p:attrName>
                                        </p:attrNameLst>
                                      </p:cBhvr>
                                      <p:tavLst>
                                        <p:tav tm="0">
                                          <p:val>
                                            <p:fltVal val="0"/>
                                          </p:val>
                                        </p:tav>
                                        <p:tav tm="100000">
                                          <p:val>
                                            <p:strVal val="#ppt_w"/>
                                          </p:val>
                                        </p:tav>
                                      </p:tavLst>
                                    </p:anim>
                                    <p:anim calcmode="lin" valueType="num">
                                      <p:cBhvr>
                                        <p:cTn id="34" dur="500" fill="hold"/>
                                        <p:tgtEl>
                                          <p:spTgt spid="51"/>
                                        </p:tgtEl>
                                        <p:attrNameLst>
                                          <p:attrName>ppt_h</p:attrName>
                                        </p:attrNameLst>
                                      </p:cBhvr>
                                      <p:tavLst>
                                        <p:tav tm="0">
                                          <p:val>
                                            <p:fltVal val="0"/>
                                          </p:val>
                                        </p:tav>
                                        <p:tav tm="100000">
                                          <p:val>
                                            <p:strVal val="#ppt_h"/>
                                          </p:val>
                                        </p:tav>
                                      </p:tavLst>
                                    </p:anim>
                                    <p:anim calcmode="lin" valueType="num">
                                      <p:cBhvr>
                                        <p:cTn id="35" dur="500" fill="hold"/>
                                        <p:tgtEl>
                                          <p:spTgt spid="51"/>
                                        </p:tgtEl>
                                        <p:attrNameLst>
                                          <p:attrName>style.rotation</p:attrName>
                                        </p:attrNameLst>
                                      </p:cBhvr>
                                      <p:tavLst>
                                        <p:tav tm="0">
                                          <p:val>
                                            <p:fltVal val="360"/>
                                          </p:val>
                                        </p:tav>
                                        <p:tav tm="100000">
                                          <p:val>
                                            <p:fltVal val="0"/>
                                          </p:val>
                                        </p:tav>
                                      </p:tavLst>
                                    </p:anim>
                                    <p:animEffect transition="in" filter="fade">
                                      <p:cBhvr>
                                        <p:cTn id="36" dur="500"/>
                                        <p:tgtEl>
                                          <p:spTgt spid="51"/>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3500"/>
                            </p:stCondLst>
                            <p:childTnLst>
                              <p:par>
                                <p:cTn id="42" presetID="49" presetClass="entr" presetSubtype="0" decel="10000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500" fill="hold"/>
                                        <p:tgtEl>
                                          <p:spTgt spid="46"/>
                                        </p:tgtEl>
                                        <p:attrNameLst>
                                          <p:attrName>ppt_w</p:attrName>
                                        </p:attrNameLst>
                                      </p:cBhvr>
                                      <p:tavLst>
                                        <p:tav tm="0">
                                          <p:val>
                                            <p:fltVal val="0"/>
                                          </p:val>
                                        </p:tav>
                                        <p:tav tm="100000">
                                          <p:val>
                                            <p:strVal val="#ppt_w"/>
                                          </p:val>
                                        </p:tav>
                                      </p:tavLst>
                                    </p:anim>
                                    <p:anim calcmode="lin" valueType="num">
                                      <p:cBhvr>
                                        <p:cTn id="45" dur="500" fill="hold"/>
                                        <p:tgtEl>
                                          <p:spTgt spid="46"/>
                                        </p:tgtEl>
                                        <p:attrNameLst>
                                          <p:attrName>ppt_h</p:attrName>
                                        </p:attrNameLst>
                                      </p:cBhvr>
                                      <p:tavLst>
                                        <p:tav tm="0">
                                          <p:val>
                                            <p:fltVal val="0"/>
                                          </p:val>
                                        </p:tav>
                                        <p:tav tm="100000">
                                          <p:val>
                                            <p:strVal val="#ppt_h"/>
                                          </p:val>
                                        </p:tav>
                                      </p:tavLst>
                                    </p:anim>
                                    <p:anim calcmode="lin" valueType="num">
                                      <p:cBhvr>
                                        <p:cTn id="46" dur="500" fill="hold"/>
                                        <p:tgtEl>
                                          <p:spTgt spid="46"/>
                                        </p:tgtEl>
                                        <p:attrNameLst>
                                          <p:attrName>style.rotation</p:attrName>
                                        </p:attrNameLst>
                                      </p:cBhvr>
                                      <p:tavLst>
                                        <p:tav tm="0">
                                          <p:val>
                                            <p:fltVal val="360"/>
                                          </p:val>
                                        </p:tav>
                                        <p:tav tm="100000">
                                          <p:val>
                                            <p:fltVal val="0"/>
                                          </p:val>
                                        </p:tav>
                                      </p:tavLst>
                                    </p:anim>
                                    <p:animEffect transition="in" filter="fade">
                                      <p:cBhvr>
                                        <p:cTn id="47" dur="500"/>
                                        <p:tgtEl>
                                          <p:spTgt spid="46"/>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4500"/>
                            </p:stCondLst>
                            <p:childTnLst>
                              <p:par>
                                <p:cTn id="53" presetID="12" presetClass="entr" presetSubtype="4"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p:tgtEl>
                                          <p:spTgt spid="9"/>
                                        </p:tgtEl>
                                        <p:attrNameLst>
                                          <p:attrName>ppt_y</p:attrName>
                                        </p:attrNameLst>
                                      </p:cBhvr>
                                      <p:tavLst>
                                        <p:tav tm="0">
                                          <p:val>
                                            <p:strVal val="#ppt_y+#ppt_h*1.125000"/>
                                          </p:val>
                                        </p:tav>
                                        <p:tav tm="100000">
                                          <p:val>
                                            <p:strVal val="#ppt_y"/>
                                          </p:val>
                                        </p:tav>
                                      </p:tavLst>
                                    </p:anim>
                                    <p:animEffect transition="in" filter="wipe(up)">
                                      <p:cBhvr>
                                        <p:cTn id="56" dur="500"/>
                                        <p:tgtEl>
                                          <p:spTgt spid="9"/>
                                        </p:tgtEl>
                                      </p:cBhvr>
                                    </p:animEffect>
                                  </p:childTnLst>
                                </p:cTn>
                              </p:par>
                            </p:childTnLst>
                          </p:cTn>
                        </p:par>
                        <p:par>
                          <p:cTn id="57" fill="hold">
                            <p:stCondLst>
                              <p:cond delay="5000"/>
                            </p:stCondLst>
                            <p:childTnLst>
                              <p:par>
                                <p:cTn id="58" presetID="49" presetClass="entr" presetSubtype="0" decel="10000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anim calcmode="lin" valueType="num">
                                      <p:cBhvr>
                                        <p:cTn id="62" dur="500" fill="hold"/>
                                        <p:tgtEl>
                                          <p:spTgt spid="4"/>
                                        </p:tgtEl>
                                        <p:attrNameLst>
                                          <p:attrName>style.rotation</p:attrName>
                                        </p:attrNameLst>
                                      </p:cBhvr>
                                      <p:tavLst>
                                        <p:tav tm="0">
                                          <p:val>
                                            <p:fltVal val="360"/>
                                          </p:val>
                                        </p:tav>
                                        <p:tav tm="100000">
                                          <p:val>
                                            <p:fltVal val="0"/>
                                          </p:val>
                                        </p:tav>
                                      </p:tavLst>
                                    </p:anim>
                                    <p:animEffect transition="in" filter="fade">
                                      <p:cBhvr>
                                        <p:cTn id="63" dur="500"/>
                                        <p:tgtEl>
                                          <p:spTgt spid="4"/>
                                        </p:tgtEl>
                                      </p:cBhvr>
                                    </p:animEffect>
                                  </p:childTnLst>
                                </p:cTn>
                              </p:par>
                            </p:childTnLst>
                          </p:cTn>
                        </p:par>
                        <p:par>
                          <p:cTn id="64" fill="hold">
                            <p:stCondLst>
                              <p:cond delay="5500"/>
                            </p:stCondLst>
                            <p:childTnLst>
                              <p:par>
                                <p:cTn id="65" presetID="2" presetClass="entr" presetSubtype="8"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 calcmode="lin" valueType="num">
                                      <p:cBhvr additive="base">
                                        <p:cTn id="67" dur="500" fill="hold"/>
                                        <p:tgtEl>
                                          <p:spTgt spid="68"/>
                                        </p:tgtEl>
                                        <p:attrNameLst>
                                          <p:attrName>ppt_x</p:attrName>
                                        </p:attrNameLst>
                                      </p:cBhvr>
                                      <p:tavLst>
                                        <p:tav tm="0">
                                          <p:val>
                                            <p:strVal val="0-#ppt_w/2"/>
                                          </p:val>
                                        </p:tav>
                                        <p:tav tm="100000">
                                          <p:val>
                                            <p:strVal val="#ppt_x"/>
                                          </p:val>
                                        </p:tav>
                                      </p:tavLst>
                                    </p:anim>
                                    <p:anim calcmode="lin" valueType="num">
                                      <p:cBhvr additive="base">
                                        <p:cTn id="68" dur="500" fill="hold"/>
                                        <p:tgtEl>
                                          <p:spTgt spid="68"/>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additive="base">
                                        <p:cTn id="71" dur="500" fill="hold"/>
                                        <p:tgtEl>
                                          <p:spTgt spid="64"/>
                                        </p:tgtEl>
                                        <p:attrNameLst>
                                          <p:attrName>ppt_x</p:attrName>
                                        </p:attrNameLst>
                                      </p:cBhvr>
                                      <p:tavLst>
                                        <p:tav tm="0">
                                          <p:val>
                                            <p:strVal val="0-#ppt_w/2"/>
                                          </p:val>
                                        </p:tav>
                                        <p:tav tm="100000">
                                          <p:val>
                                            <p:strVal val="#ppt_x"/>
                                          </p:val>
                                        </p:tav>
                                      </p:tavLst>
                                    </p:anim>
                                    <p:anim calcmode="lin" valueType="num">
                                      <p:cBhvr additive="base">
                                        <p:cTn id="72" dur="500" fill="hold"/>
                                        <p:tgtEl>
                                          <p:spTgt spid="64"/>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additive="base">
                                        <p:cTn id="75" dur="500" fill="hold"/>
                                        <p:tgtEl>
                                          <p:spTgt spid="56"/>
                                        </p:tgtEl>
                                        <p:attrNameLst>
                                          <p:attrName>ppt_x</p:attrName>
                                        </p:attrNameLst>
                                      </p:cBhvr>
                                      <p:tavLst>
                                        <p:tav tm="0">
                                          <p:val>
                                            <p:strVal val="1+#ppt_w/2"/>
                                          </p:val>
                                        </p:tav>
                                        <p:tav tm="100000">
                                          <p:val>
                                            <p:strVal val="#ppt_x"/>
                                          </p:val>
                                        </p:tav>
                                      </p:tavLst>
                                    </p:anim>
                                    <p:anim calcmode="lin" valueType="num">
                                      <p:cBhvr additive="base">
                                        <p:cTn id="76" dur="500" fill="hold"/>
                                        <p:tgtEl>
                                          <p:spTgt spid="5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1+#ppt_w/2"/>
                                          </p:val>
                                        </p:tav>
                                        <p:tav tm="100000">
                                          <p:val>
                                            <p:strVal val="#ppt_x"/>
                                          </p:val>
                                        </p:tav>
                                      </p:tavLst>
                                    </p:anim>
                                    <p:anim calcmode="lin" valueType="num">
                                      <p:cBhvr additive="base">
                                        <p:cTn id="80"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H="1" flipV="1">
            <a:off x="3294710" y="2489300"/>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3294710" y="4514592"/>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805523" y="3627292"/>
            <a:ext cx="337727" cy="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70515" y="3301806"/>
            <a:ext cx="650970" cy="650970"/>
            <a:chOff x="5770515" y="3286125"/>
            <a:chExt cx="650970" cy="650970"/>
          </a:xfrm>
        </p:grpSpPr>
        <p:sp>
          <p:nvSpPr>
            <p:cNvPr id="11" name="椭圆 10"/>
            <p:cNvSpPr/>
            <p:nvPr/>
          </p:nvSpPr>
          <p:spPr>
            <a:xfrm>
              <a:off x="5770515" y="3286125"/>
              <a:ext cx="650970" cy="6509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5865008" y="3426945"/>
              <a:ext cx="461985" cy="369332"/>
            </a:xfrm>
            <a:prstGeom prst="rect">
              <a:avLst/>
            </a:prstGeom>
          </p:spPr>
          <p:txBody>
            <a:bodyPr wrap="none" anchor="ctr">
              <a:spAutoFit/>
            </a:bodyPr>
            <a:lstStyle/>
            <a:p>
              <a:pPr algn="ctr"/>
              <a:r>
                <a:rPr lang="en-US" altLang="zh-CN" dirty="0" smtClean="0">
                  <a:solidFill>
                    <a:schemeClr val="bg1"/>
                  </a:solidFill>
                </a:rPr>
                <a:t>VS</a:t>
              </a:r>
              <a:endParaRPr lang="zh-CN" altLang="en-US" dirty="0">
                <a:solidFill>
                  <a:schemeClr val="bg1"/>
                </a:solidFill>
              </a:endParaRPr>
            </a:p>
          </p:txBody>
        </p:sp>
      </p:grpSp>
      <p:grpSp>
        <p:nvGrpSpPr>
          <p:cNvPr id="13" name="组合 12"/>
          <p:cNvGrpSpPr/>
          <p:nvPr/>
        </p:nvGrpSpPr>
        <p:grpSpPr>
          <a:xfrm>
            <a:off x="3244850" y="2522392"/>
            <a:ext cx="2209800" cy="2209800"/>
            <a:chOff x="3244850" y="2506711"/>
            <a:chExt cx="2209800" cy="2209800"/>
          </a:xfrm>
        </p:grpSpPr>
        <p:sp>
          <p:nvSpPr>
            <p:cNvPr id="14" name="椭圆 13"/>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3495542" y="2757403"/>
              <a:ext cx="1708416" cy="1708416"/>
              <a:chOff x="3495542" y="2757403"/>
              <a:chExt cx="1708416" cy="1708416"/>
            </a:xfrm>
          </p:grpSpPr>
          <p:sp>
            <p:nvSpPr>
              <p:cNvPr id="16" name="椭圆 15"/>
              <p:cNvSpPr/>
              <p:nvPr/>
            </p:nvSpPr>
            <p:spPr>
              <a:xfrm>
                <a:off x="3495542" y="2757403"/>
                <a:ext cx="1708416" cy="1708416"/>
              </a:xfrm>
              <a:prstGeom prst="ellipse">
                <a:avLst/>
              </a:prstGeom>
              <a:solidFill>
                <a:srgbClr val="C00000"/>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8" name="矩形 17"/>
              <p:cNvSpPr/>
              <p:nvPr/>
            </p:nvSpPr>
            <p:spPr>
              <a:xfrm>
                <a:off x="3795752" y="3786781"/>
                <a:ext cx="1107996" cy="369332"/>
              </a:xfrm>
              <a:prstGeom prst="rect">
                <a:avLst/>
              </a:prstGeom>
            </p:spPr>
            <p:txBody>
              <a:bodyPr wrap="none">
                <a:spAutoFit/>
              </a:bodyPr>
              <a:lstStyle/>
              <a:p>
                <a:r>
                  <a:rPr lang="zh-CN" altLang="en-US" dirty="0" smtClean="0">
                    <a:solidFill>
                      <a:schemeClr val="bg1"/>
                    </a:solidFill>
                  </a:rPr>
                  <a:t>我们团队</a:t>
                </a:r>
                <a:endParaRPr lang="zh-CN" altLang="en-US" dirty="0">
                  <a:solidFill>
                    <a:schemeClr val="bg1"/>
                  </a:solidFill>
                </a:endParaRPr>
              </a:p>
            </p:txBody>
          </p:sp>
        </p:grpSp>
      </p:grpSp>
      <p:grpSp>
        <p:nvGrpSpPr>
          <p:cNvPr id="19" name="组合 18"/>
          <p:cNvGrpSpPr/>
          <p:nvPr/>
        </p:nvGrpSpPr>
        <p:grpSpPr>
          <a:xfrm>
            <a:off x="6737350" y="2522392"/>
            <a:ext cx="2209800" cy="2209800"/>
            <a:chOff x="6737350" y="2506711"/>
            <a:chExt cx="2209800" cy="2209800"/>
          </a:xfrm>
        </p:grpSpPr>
        <p:sp>
          <p:nvSpPr>
            <p:cNvPr id="20" name="椭圆 1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1" name="组合 20"/>
            <p:cNvGrpSpPr/>
            <p:nvPr/>
          </p:nvGrpSpPr>
          <p:grpSpPr>
            <a:xfrm>
              <a:off x="6988042" y="2757403"/>
              <a:ext cx="1708416" cy="1708416"/>
              <a:chOff x="6988042" y="2757403"/>
              <a:chExt cx="1708416" cy="1708416"/>
            </a:xfrm>
          </p:grpSpPr>
          <p:sp>
            <p:nvSpPr>
              <p:cNvPr id="22" name="椭圆 21"/>
              <p:cNvSpPr/>
              <p:nvPr/>
            </p:nvSpPr>
            <p:spPr>
              <a:xfrm>
                <a:off x="6988042" y="2757403"/>
                <a:ext cx="1708416" cy="1708416"/>
              </a:xfrm>
              <a:prstGeom prst="ellipse">
                <a:avLst/>
              </a:prstGeom>
              <a:solidFill>
                <a:schemeClr val="tx1">
                  <a:lumMod val="75000"/>
                  <a:lumOff val="2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矩形 23"/>
              <p:cNvSpPr/>
              <p:nvPr/>
            </p:nvSpPr>
            <p:spPr>
              <a:xfrm>
                <a:off x="7288252" y="3786781"/>
                <a:ext cx="1107996" cy="369332"/>
              </a:xfrm>
              <a:prstGeom prst="rect">
                <a:avLst/>
              </a:prstGeom>
            </p:spPr>
            <p:txBody>
              <a:bodyPr wrap="none">
                <a:spAutoFit/>
              </a:bodyPr>
              <a:lstStyle/>
              <a:p>
                <a:r>
                  <a:rPr lang="zh-CN" altLang="en-US" dirty="0" smtClean="0">
                    <a:solidFill>
                      <a:schemeClr val="bg1">
                        <a:lumMod val="85000"/>
                      </a:schemeClr>
                    </a:solidFill>
                  </a:rPr>
                  <a:t>其他团队</a:t>
                </a:r>
                <a:endParaRPr lang="zh-CN" altLang="en-US" dirty="0">
                  <a:solidFill>
                    <a:schemeClr val="bg1">
                      <a:lumMod val="85000"/>
                    </a:schemeClr>
                  </a:solidFill>
                </a:endParaRPr>
              </a:p>
            </p:txBody>
          </p:sp>
        </p:grpSp>
      </p:grpSp>
      <p:grpSp>
        <p:nvGrpSpPr>
          <p:cNvPr id="25" name="组合 24"/>
          <p:cNvGrpSpPr/>
          <p:nvPr/>
        </p:nvGrpSpPr>
        <p:grpSpPr>
          <a:xfrm>
            <a:off x="1718140" y="3138105"/>
            <a:ext cx="978373" cy="978373"/>
            <a:chOff x="1718140" y="3122424"/>
            <a:chExt cx="978373" cy="978373"/>
          </a:xfrm>
        </p:grpSpPr>
        <p:sp>
          <p:nvSpPr>
            <p:cNvPr id="26" name="椭圆 25"/>
            <p:cNvSpPr/>
            <p:nvPr/>
          </p:nvSpPr>
          <p:spPr>
            <a:xfrm flipH="1">
              <a:off x="1718140" y="3122424"/>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28" name="组合 27"/>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4" name="组合 33"/>
          <p:cNvGrpSpPr/>
          <p:nvPr/>
        </p:nvGrpSpPr>
        <p:grpSpPr>
          <a:xfrm>
            <a:off x="9495488" y="3138106"/>
            <a:ext cx="978373" cy="978373"/>
            <a:chOff x="9495488" y="3122425"/>
            <a:chExt cx="978373" cy="978373"/>
          </a:xfrm>
        </p:grpSpPr>
        <p:sp>
          <p:nvSpPr>
            <p:cNvPr id="37" name="椭圆 36"/>
            <p:cNvSpPr/>
            <p:nvPr/>
          </p:nvSpPr>
          <p:spPr>
            <a:xfrm>
              <a:off x="9495488" y="3122425"/>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8"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9" name="组合 38"/>
          <p:cNvGrpSpPr/>
          <p:nvPr/>
        </p:nvGrpSpPr>
        <p:grpSpPr>
          <a:xfrm>
            <a:off x="8762652" y="1603182"/>
            <a:ext cx="978373" cy="978373"/>
            <a:chOff x="8762652" y="1587501"/>
            <a:chExt cx="978373" cy="978373"/>
          </a:xfrm>
        </p:grpSpPr>
        <p:sp>
          <p:nvSpPr>
            <p:cNvPr id="40" name="椭圆 39"/>
            <p:cNvSpPr/>
            <p:nvPr/>
          </p:nvSpPr>
          <p:spPr>
            <a:xfrm>
              <a:off x="8762652" y="1587501"/>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2" name="组合 41"/>
          <p:cNvGrpSpPr/>
          <p:nvPr/>
        </p:nvGrpSpPr>
        <p:grpSpPr>
          <a:xfrm>
            <a:off x="8762652" y="4673029"/>
            <a:ext cx="978373" cy="978373"/>
            <a:chOff x="8762652" y="4657348"/>
            <a:chExt cx="978373" cy="978373"/>
          </a:xfrm>
        </p:grpSpPr>
        <p:sp>
          <p:nvSpPr>
            <p:cNvPr id="43" name="椭圆 42"/>
            <p:cNvSpPr/>
            <p:nvPr/>
          </p:nvSpPr>
          <p:spPr>
            <a:xfrm>
              <a:off x="8762652" y="4657348"/>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4"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矩形 44"/>
          <p:cNvSpPr/>
          <p:nvPr/>
        </p:nvSpPr>
        <p:spPr>
          <a:xfrm>
            <a:off x="154627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35%</a:t>
            </a:r>
            <a:endParaRPr lang="zh-CN" altLang="en-US" sz="2800" dirty="0">
              <a:solidFill>
                <a:schemeClr val="tx1">
                  <a:lumMod val="75000"/>
                  <a:lumOff val="25000"/>
                </a:schemeClr>
              </a:solidFill>
            </a:endParaRPr>
          </a:p>
        </p:txBody>
      </p:sp>
      <p:sp>
        <p:nvSpPr>
          <p:cNvPr id="46" name="矩形 45"/>
          <p:cNvSpPr/>
          <p:nvPr/>
        </p:nvSpPr>
        <p:spPr>
          <a:xfrm>
            <a:off x="977869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47" name="矩形 46"/>
          <p:cNvSpPr/>
          <p:nvPr/>
        </p:nvSpPr>
        <p:spPr>
          <a:xfrm>
            <a:off x="809081"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40%</a:t>
            </a:r>
            <a:endParaRPr lang="zh-CN" altLang="en-US" sz="2800" dirty="0">
              <a:solidFill>
                <a:schemeClr val="tx1">
                  <a:lumMod val="75000"/>
                  <a:lumOff val="25000"/>
                </a:schemeClr>
              </a:solidFill>
            </a:endParaRPr>
          </a:p>
        </p:txBody>
      </p:sp>
      <p:sp>
        <p:nvSpPr>
          <p:cNvPr id="48" name="矩形 47"/>
          <p:cNvSpPr/>
          <p:nvPr/>
        </p:nvSpPr>
        <p:spPr>
          <a:xfrm>
            <a:off x="10511532"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38%</a:t>
            </a:r>
            <a:endParaRPr lang="zh-CN" altLang="en-US" sz="2800" dirty="0">
              <a:solidFill>
                <a:schemeClr val="tx1">
                  <a:lumMod val="75000"/>
                  <a:lumOff val="25000"/>
                </a:schemeClr>
              </a:solidFill>
            </a:endParaRPr>
          </a:p>
        </p:txBody>
      </p:sp>
      <p:sp>
        <p:nvSpPr>
          <p:cNvPr id="49" name="矩形 48"/>
          <p:cNvSpPr/>
          <p:nvPr/>
        </p:nvSpPr>
        <p:spPr>
          <a:xfrm>
            <a:off x="154627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80%</a:t>
            </a:r>
            <a:endParaRPr lang="zh-CN" altLang="en-US" sz="2800" dirty="0">
              <a:solidFill>
                <a:schemeClr val="tx1">
                  <a:lumMod val="75000"/>
                  <a:lumOff val="25000"/>
                </a:schemeClr>
              </a:solidFill>
            </a:endParaRPr>
          </a:p>
        </p:txBody>
      </p:sp>
      <p:sp>
        <p:nvSpPr>
          <p:cNvPr id="50" name="矩形 49"/>
          <p:cNvSpPr/>
          <p:nvPr/>
        </p:nvSpPr>
        <p:spPr>
          <a:xfrm>
            <a:off x="977869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51" name="矩形 50"/>
          <p:cNvSpPr/>
          <p:nvPr/>
        </p:nvSpPr>
        <p:spPr>
          <a:xfrm>
            <a:off x="4162425" y="4905692"/>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smtClean="0">
                <a:solidFill>
                  <a:schemeClr val="tx1">
                    <a:lumMod val="75000"/>
                    <a:lumOff val="25000"/>
                  </a:schemeClr>
                </a:solidFill>
                <a:latin typeface="+mn-ea"/>
              </a:rPr>
              <a:t>标尺</a:t>
            </a:r>
            <a:endParaRPr lang="zh-CN" altLang="en-US" sz="1000" dirty="0">
              <a:solidFill>
                <a:schemeClr val="tx1">
                  <a:lumMod val="75000"/>
                  <a:lumOff val="25000"/>
                </a:schemeClr>
              </a:solidFill>
              <a:latin typeface="+mn-ea"/>
            </a:endParaRPr>
          </a:p>
        </p:txBody>
      </p:sp>
      <p:sp>
        <p:nvSpPr>
          <p:cNvPr id="5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 calcmode="lin" valueType="num">
                                      <p:cBhvr>
                                        <p:cTn id="26" dur="500" fill="hold"/>
                                        <p:tgtEl>
                                          <p:spTgt spid="19"/>
                                        </p:tgtEl>
                                        <p:attrNameLst>
                                          <p:attrName>style.rotation</p:attrName>
                                        </p:attrNameLst>
                                      </p:cBhvr>
                                      <p:tavLst>
                                        <p:tav tm="0">
                                          <p:val>
                                            <p:fltVal val="360"/>
                                          </p:val>
                                        </p:tav>
                                        <p:tav tm="100000">
                                          <p:val>
                                            <p:fltVal val="0"/>
                                          </p:val>
                                        </p:tav>
                                      </p:tavLst>
                                    </p:anim>
                                    <p:animEffect transition="in" filter="fade">
                                      <p:cBhvr>
                                        <p:cTn id="27" dur="500"/>
                                        <p:tgtEl>
                                          <p:spTgt spid="19"/>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500"/>
                                        <p:tgtEl>
                                          <p:spTgt spid="4"/>
                                        </p:tgtEl>
                                      </p:cBhvr>
                                    </p:animEffect>
                                  </p:childTnLst>
                                </p:cTn>
                              </p:par>
                              <p:par>
                                <p:cTn id="32" presetID="22" presetClass="entr" presetSubtype="2"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par>
                                <p:cTn id="35" presetID="2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par>
                                <p:cTn id="44" presetID="22" presetClass="entr" presetSubtype="8"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2500"/>
                            </p:stCondLst>
                            <p:childTnLst>
                              <p:par>
                                <p:cTn id="48" presetID="49" presetClass="entr" presetSubtype="0" decel="10000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360"/>
                                          </p:val>
                                        </p:tav>
                                        <p:tav tm="100000">
                                          <p:val>
                                            <p:fltVal val="0"/>
                                          </p:val>
                                        </p:tav>
                                      </p:tavLst>
                                    </p:anim>
                                    <p:animEffect transition="in" filter="fade">
                                      <p:cBhvr>
                                        <p:cTn id="53" dur="500"/>
                                        <p:tgtEl>
                                          <p:spTgt spid="28"/>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 calcmode="lin" valueType="num">
                                      <p:cBhvr>
                                        <p:cTn id="58" dur="500" fill="hold"/>
                                        <p:tgtEl>
                                          <p:spTgt spid="39"/>
                                        </p:tgtEl>
                                        <p:attrNameLst>
                                          <p:attrName>style.rotation</p:attrName>
                                        </p:attrNameLst>
                                      </p:cBhvr>
                                      <p:tavLst>
                                        <p:tav tm="0">
                                          <p:val>
                                            <p:fltVal val="360"/>
                                          </p:val>
                                        </p:tav>
                                        <p:tav tm="100000">
                                          <p:val>
                                            <p:fltVal val="0"/>
                                          </p:val>
                                        </p:tav>
                                      </p:tavLst>
                                    </p:anim>
                                    <p:animEffect transition="in" filter="fade">
                                      <p:cBhvr>
                                        <p:cTn id="59" dur="500"/>
                                        <p:tgtEl>
                                          <p:spTgt spid="39"/>
                                        </p:tgtEl>
                                      </p:cBhvr>
                                    </p:animEffect>
                                  </p:childTnLst>
                                </p:cTn>
                              </p:par>
                              <p:par>
                                <p:cTn id="60" presetID="2" presetClass="entr" presetSubtype="8"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0-#ppt_w/2"/>
                                          </p:val>
                                        </p:tav>
                                        <p:tav tm="100000">
                                          <p:val>
                                            <p:strVal val="#ppt_x"/>
                                          </p:val>
                                        </p:tav>
                                      </p:tavLst>
                                    </p:anim>
                                    <p:anim calcmode="lin" valueType="num">
                                      <p:cBhvr additive="base">
                                        <p:cTn id="63" dur="500" fill="hold"/>
                                        <p:tgtEl>
                                          <p:spTgt spid="45"/>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500" fill="hold"/>
                                        <p:tgtEl>
                                          <p:spTgt spid="46"/>
                                        </p:tgtEl>
                                        <p:attrNameLst>
                                          <p:attrName>ppt_x</p:attrName>
                                        </p:attrNameLst>
                                      </p:cBhvr>
                                      <p:tavLst>
                                        <p:tav tm="0">
                                          <p:val>
                                            <p:strVal val="1+#ppt_w/2"/>
                                          </p:val>
                                        </p:tav>
                                        <p:tav tm="100000">
                                          <p:val>
                                            <p:strVal val="#ppt_x"/>
                                          </p:val>
                                        </p:tav>
                                      </p:tavLst>
                                    </p:anim>
                                    <p:anim calcmode="lin" valueType="num">
                                      <p:cBhvr additive="base">
                                        <p:cTn id="67" dur="500" fill="hold"/>
                                        <p:tgtEl>
                                          <p:spTgt spid="46"/>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49" presetClass="entr" presetSubtype="0" decel="100000"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p:cTn id="77" dur="500" fill="hold"/>
                                        <p:tgtEl>
                                          <p:spTgt spid="34"/>
                                        </p:tgtEl>
                                        <p:attrNameLst>
                                          <p:attrName>ppt_w</p:attrName>
                                        </p:attrNameLst>
                                      </p:cBhvr>
                                      <p:tavLst>
                                        <p:tav tm="0">
                                          <p:val>
                                            <p:fltVal val="0"/>
                                          </p:val>
                                        </p:tav>
                                        <p:tav tm="100000">
                                          <p:val>
                                            <p:strVal val="#ppt_w"/>
                                          </p:val>
                                        </p:tav>
                                      </p:tavLst>
                                    </p:anim>
                                    <p:anim calcmode="lin" valueType="num">
                                      <p:cBhvr>
                                        <p:cTn id="78" dur="500" fill="hold"/>
                                        <p:tgtEl>
                                          <p:spTgt spid="34"/>
                                        </p:tgtEl>
                                        <p:attrNameLst>
                                          <p:attrName>ppt_h</p:attrName>
                                        </p:attrNameLst>
                                      </p:cBhvr>
                                      <p:tavLst>
                                        <p:tav tm="0">
                                          <p:val>
                                            <p:fltVal val="0"/>
                                          </p:val>
                                        </p:tav>
                                        <p:tav tm="100000">
                                          <p:val>
                                            <p:strVal val="#ppt_h"/>
                                          </p:val>
                                        </p:tav>
                                      </p:tavLst>
                                    </p:anim>
                                    <p:anim calcmode="lin" valueType="num">
                                      <p:cBhvr>
                                        <p:cTn id="79" dur="500" fill="hold"/>
                                        <p:tgtEl>
                                          <p:spTgt spid="34"/>
                                        </p:tgtEl>
                                        <p:attrNameLst>
                                          <p:attrName>style.rotation</p:attrName>
                                        </p:attrNameLst>
                                      </p:cBhvr>
                                      <p:tavLst>
                                        <p:tav tm="0">
                                          <p:val>
                                            <p:fltVal val="360"/>
                                          </p:val>
                                        </p:tav>
                                        <p:tav tm="100000">
                                          <p:val>
                                            <p:fltVal val="0"/>
                                          </p:val>
                                        </p:tav>
                                      </p:tavLst>
                                    </p:anim>
                                    <p:animEffect transition="in" filter="fade">
                                      <p:cBhvr>
                                        <p:cTn id="80" dur="500"/>
                                        <p:tgtEl>
                                          <p:spTgt spid="34"/>
                                        </p:tgtEl>
                                      </p:cBhvr>
                                    </p:animEffect>
                                  </p:childTnLst>
                                </p:cTn>
                              </p:par>
                              <p:par>
                                <p:cTn id="81" presetID="2" presetClass="entr" presetSubtype="8"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0-#ppt_w/2"/>
                                          </p:val>
                                        </p:tav>
                                        <p:tav tm="100000">
                                          <p:val>
                                            <p:strVal val="#ppt_x"/>
                                          </p:val>
                                        </p:tav>
                                      </p:tavLst>
                                    </p:anim>
                                    <p:anim calcmode="lin" valueType="num">
                                      <p:cBhvr additive="base">
                                        <p:cTn id="84" dur="500" fill="hold"/>
                                        <p:tgtEl>
                                          <p:spTgt spid="47"/>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1+#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childTnLst>
                          </p:cTn>
                        </p:par>
                        <p:par>
                          <p:cTn id="89" fill="hold">
                            <p:stCondLst>
                              <p:cond delay="3500"/>
                            </p:stCondLst>
                            <p:childTnLst>
                              <p:par>
                                <p:cTn id="90" presetID="49" presetClass="entr" presetSubtype="0" decel="100000"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 calcmode="lin" valueType="num">
                                      <p:cBhvr>
                                        <p:cTn id="94" dur="500" fill="hold"/>
                                        <p:tgtEl>
                                          <p:spTgt spid="31"/>
                                        </p:tgtEl>
                                        <p:attrNameLst>
                                          <p:attrName>style.rotation</p:attrName>
                                        </p:attrNameLst>
                                      </p:cBhvr>
                                      <p:tavLst>
                                        <p:tav tm="0">
                                          <p:val>
                                            <p:fltVal val="360"/>
                                          </p:val>
                                        </p:tav>
                                        <p:tav tm="100000">
                                          <p:val>
                                            <p:fltVal val="0"/>
                                          </p:val>
                                        </p:tav>
                                      </p:tavLst>
                                    </p:anim>
                                    <p:animEffect transition="in" filter="fade">
                                      <p:cBhvr>
                                        <p:cTn id="95" dur="500"/>
                                        <p:tgtEl>
                                          <p:spTgt spid="31"/>
                                        </p:tgtEl>
                                      </p:cBhvr>
                                    </p:animEffect>
                                  </p:childTnLst>
                                </p:cTn>
                              </p:par>
                              <p:par>
                                <p:cTn id="96" presetID="49" presetClass="entr" presetSubtype="0" decel="100000" fill="hold" nodeType="with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 calcmode="lin" valueType="num">
                                      <p:cBhvr>
                                        <p:cTn id="100" dur="500" fill="hold"/>
                                        <p:tgtEl>
                                          <p:spTgt spid="42"/>
                                        </p:tgtEl>
                                        <p:attrNameLst>
                                          <p:attrName>style.rotation</p:attrName>
                                        </p:attrNameLst>
                                      </p:cBhvr>
                                      <p:tavLst>
                                        <p:tav tm="0">
                                          <p:val>
                                            <p:fltVal val="360"/>
                                          </p:val>
                                        </p:tav>
                                        <p:tav tm="100000">
                                          <p:val>
                                            <p:fltVal val="0"/>
                                          </p:val>
                                        </p:tav>
                                      </p:tavLst>
                                    </p:anim>
                                    <p:animEffect transition="in" filter="fade">
                                      <p:cBhvr>
                                        <p:cTn id="101" dur="500"/>
                                        <p:tgtEl>
                                          <p:spTgt spid="42"/>
                                        </p:tgtEl>
                                      </p:cBhvr>
                                    </p:animEffect>
                                  </p:childTnLst>
                                </p:cTn>
                              </p:par>
                              <p:par>
                                <p:cTn id="102" presetID="2" presetClass="entr" presetSubtype="8"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 calcmode="lin" valueType="num">
                                      <p:cBhvr additive="base">
                                        <p:cTn id="104" dur="500" fill="hold"/>
                                        <p:tgtEl>
                                          <p:spTgt spid="49"/>
                                        </p:tgtEl>
                                        <p:attrNameLst>
                                          <p:attrName>ppt_x</p:attrName>
                                        </p:attrNameLst>
                                      </p:cBhvr>
                                      <p:tavLst>
                                        <p:tav tm="0">
                                          <p:val>
                                            <p:strVal val="0-#ppt_w/2"/>
                                          </p:val>
                                        </p:tav>
                                        <p:tav tm="100000">
                                          <p:val>
                                            <p:strVal val="#ppt_x"/>
                                          </p:val>
                                        </p:tav>
                                      </p:tavLst>
                                    </p:anim>
                                    <p:anim calcmode="lin" valueType="num">
                                      <p:cBhvr additive="base">
                                        <p:cTn id="105" dur="500" fill="hold"/>
                                        <p:tgtEl>
                                          <p:spTgt spid="4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 calcmode="lin" valueType="num">
                                      <p:cBhvr additive="base">
                                        <p:cTn id="108" dur="500" fill="hold"/>
                                        <p:tgtEl>
                                          <p:spTgt spid="50"/>
                                        </p:tgtEl>
                                        <p:attrNameLst>
                                          <p:attrName>ppt_x</p:attrName>
                                        </p:attrNameLst>
                                      </p:cBhvr>
                                      <p:tavLst>
                                        <p:tav tm="0">
                                          <p:val>
                                            <p:strVal val="1+#ppt_w/2"/>
                                          </p:val>
                                        </p:tav>
                                        <p:tav tm="100000">
                                          <p:val>
                                            <p:strVal val="#ppt_x"/>
                                          </p:val>
                                        </p:tav>
                                      </p:tavLst>
                                    </p:anim>
                                    <p:anim calcmode="lin" valueType="num">
                                      <p:cBhvr additive="base">
                                        <p:cTn id="109" dur="500" fill="hold"/>
                                        <p:tgtEl>
                                          <p:spTgt spid="50"/>
                                        </p:tgtEl>
                                        <p:attrNameLst>
                                          <p:attrName>ppt_y</p:attrName>
                                        </p:attrNameLst>
                                      </p:cBhvr>
                                      <p:tavLst>
                                        <p:tav tm="0">
                                          <p:val>
                                            <p:strVal val="#ppt_y"/>
                                          </p:val>
                                        </p:tav>
                                        <p:tav tm="100000">
                                          <p:val>
                                            <p:strVal val="#ppt_y"/>
                                          </p:val>
                                        </p:tav>
                                      </p:tavLst>
                                    </p:anim>
                                  </p:childTnLst>
                                </p:cTn>
                              </p:par>
                            </p:childTnLst>
                          </p:cTn>
                        </p:par>
                        <p:par>
                          <p:cTn id="110" fill="hold">
                            <p:stCondLst>
                              <p:cond delay="4000"/>
                            </p:stCondLst>
                            <p:childTnLst>
                              <p:par>
                                <p:cTn id="111" presetID="42" presetClass="entr" presetSubtype="0" fill="hold" grpId="0" nodeType="after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1000"/>
                                        <p:tgtEl>
                                          <p:spTgt spid="51"/>
                                        </p:tgtEl>
                                      </p:cBhvr>
                                    </p:animEffect>
                                    <p:anim calcmode="lin" valueType="num">
                                      <p:cBhvr>
                                        <p:cTn id="114" dur="1000" fill="hold"/>
                                        <p:tgtEl>
                                          <p:spTgt spid="51"/>
                                        </p:tgtEl>
                                        <p:attrNameLst>
                                          <p:attrName>ppt_x</p:attrName>
                                        </p:attrNameLst>
                                      </p:cBhvr>
                                      <p:tavLst>
                                        <p:tav tm="0">
                                          <p:val>
                                            <p:strVal val="#ppt_x"/>
                                          </p:val>
                                        </p:tav>
                                        <p:tav tm="100000">
                                          <p:val>
                                            <p:strVal val="#ppt_x"/>
                                          </p:val>
                                        </p:tav>
                                      </p:tavLst>
                                    </p:anim>
                                    <p:anim calcmode="lin" valueType="num">
                                      <p:cBhvr>
                                        <p:cTn id="11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8" name="组合 37"/>
          <p:cNvGrpSpPr/>
          <p:nvPr/>
        </p:nvGrpSpPr>
        <p:grpSpPr>
          <a:xfrm>
            <a:off x="978694" y="2229348"/>
            <a:ext cx="747712" cy="1169194"/>
            <a:chOff x="978694" y="2778919"/>
            <a:chExt cx="747712" cy="1169194"/>
          </a:xfrm>
        </p:grpSpPr>
        <p:sp>
          <p:nvSpPr>
            <p:cNvPr id="39" name="圆角矩形 3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0" name="组合 39"/>
            <p:cNvGrpSpPr/>
            <p:nvPr/>
          </p:nvGrpSpPr>
          <p:grpSpPr>
            <a:xfrm>
              <a:off x="1038225" y="2778919"/>
              <a:ext cx="628650" cy="216694"/>
              <a:chOff x="1038225" y="2778919"/>
              <a:chExt cx="628650" cy="216694"/>
            </a:xfrm>
          </p:grpSpPr>
          <p:sp>
            <p:nvSpPr>
              <p:cNvPr id="45" name="圆角矩形 4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圆角矩形 4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圆角矩形 4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8" name="圆角矩形 4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圆角矩形 4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圆角矩形 4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圆角矩形 5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圆角矩形 5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1" name="同侧圆角矩形 4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圆角矩形 4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圆角矩形 4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圆角矩形 4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1895475" y="2608331"/>
            <a:ext cx="492922" cy="790209"/>
            <a:chOff x="1895475" y="3157902"/>
            <a:chExt cx="492922" cy="790209"/>
          </a:xfrm>
        </p:grpSpPr>
        <p:sp>
          <p:nvSpPr>
            <p:cNvPr id="54" name="同侧圆角矩形 5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5" name="组合 54"/>
            <p:cNvGrpSpPr/>
            <p:nvPr/>
          </p:nvGrpSpPr>
          <p:grpSpPr>
            <a:xfrm>
              <a:off x="1895475" y="3157902"/>
              <a:ext cx="492922" cy="182220"/>
              <a:chOff x="1895475" y="3157902"/>
              <a:chExt cx="492922" cy="182220"/>
            </a:xfrm>
          </p:grpSpPr>
          <p:sp>
            <p:nvSpPr>
              <p:cNvPr id="56" name="圆角矩形 5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圆角矩形 5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圆角矩形 5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圆角矩形 5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圆角矩形 5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圆角矩形 6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63" name="组合 62"/>
          <p:cNvGrpSpPr/>
          <p:nvPr/>
        </p:nvGrpSpPr>
        <p:grpSpPr>
          <a:xfrm>
            <a:off x="3621880" y="2234110"/>
            <a:ext cx="485775" cy="1145380"/>
            <a:chOff x="3621880" y="2783681"/>
            <a:chExt cx="485775" cy="1145380"/>
          </a:xfrm>
        </p:grpSpPr>
        <p:sp>
          <p:nvSpPr>
            <p:cNvPr id="64" name="圆角矩形 6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65" name="组合 64"/>
            <p:cNvGrpSpPr/>
            <p:nvPr/>
          </p:nvGrpSpPr>
          <p:grpSpPr>
            <a:xfrm>
              <a:off x="3667125" y="2783681"/>
              <a:ext cx="397669" cy="182220"/>
              <a:chOff x="3667125" y="2783681"/>
              <a:chExt cx="397669" cy="182220"/>
            </a:xfrm>
          </p:grpSpPr>
          <p:sp>
            <p:nvSpPr>
              <p:cNvPr id="76" name="圆角矩形 7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7" name="圆角矩形 7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8" name="圆角矩形 7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9" name="圆角矩形 7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0" name="圆角矩形 7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1" name="圆角矩形 8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6" name="矩形 6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7" name="同侧圆角矩形 6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8" name="椭圆 6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9" name="椭圆 6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0" name="椭圆 6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1" name="椭圆 7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2" name="椭圆 7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3" name="椭圆 7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4" name="椭圆 7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5" name="椭圆 7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82" name="组合 81"/>
          <p:cNvGrpSpPr/>
          <p:nvPr/>
        </p:nvGrpSpPr>
        <p:grpSpPr>
          <a:xfrm>
            <a:off x="4231480" y="2234110"/>
            <a:ext cx="485775" cy="1145380"/>
            <a:chOff x="4231480" y="2783681"/>
            <a:chExt cx="485775" cy="1145380"/>
          </a:xfrm>
        </p:grpSpPr>
        <p:sp>
          <p:nvSpPr>
            <p:cNvPr id="83" name="圆角矩形 8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84" name="组合 83"/>
            <p:cNvGrpSpPr/>
            <p:nvPr/>
          </p:nvGrpSpPr>
          <p:grpSpPr>
            <a:xfrm>
              <a:off x="4276725" y="2783681"/>
              <a:ext cx="397669" cy="182220"/>
              <a:chOff x="4276725" y="2783681"/>
              <a:chExt cx="397669" cy="182220"/>
            </a:xfrm>
          </p:grpSpPr>
          <p:sp>
            <p:nvSpPr>
              <p:cNvPr id="95" name="圆角矩形 9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6" name="圆角矩形 9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7" name="圆角矩形 9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8" name="圆角矩形 9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9" name="圆角矩形 9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圆角矩形 9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85" name="矩形 8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6" name="同侧圆角矩形 8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7" name="椭圆 8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8" name="椭圆 8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9" name="椭圆 8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0" name="椭圆 8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1" name="椭圆 9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2" name="椭圆 9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3" name="椭圆 9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4" name="椭圆 9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01" name="组合 100"/>
          <p:cNvGrpSpPr/>
          <p:nvPr/>
        </p:nvGrpSpPr>
        <p:grpSpPr>
          <a:xfrm>
            <a:off x="4888990" y="2212679"/>
            <a:ext cx="745049" cy="1185862"/>
            <a:chOff x="4888990" y="2762250"/>
            <a:chExt cx="745049" cy="1185862"/>
          </a:xfrm>
        </p:grpSpPr>
        <p:sp>
          <p:nvSpPr>
            <p:cNvPr id="102" name="圆角矩形 10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03" name="组合 102"/>
            <p:cNvGrpSpPr/>
            <p:nvPr/>
          </p:nvGrpSpPr>
          <p:grpSpPr>
            <a:xfrm>
              <a:off x="5014672" y="2873378"/>
              <a:ext cx="497203" cy="963607"/>
              <a:chOff x="5014672" y="2873378"/>
              <a:chExt cx="497203" cy="963607"/>
            </a:xfrm>
          </p:grpSpPr>
          <p:sp>
            <p:nvSpPr>
              <p:cNvPr id="105" name="椭圆 10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6" name="椭圆 10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椭圆 10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椭圆 10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椭圆 10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椭圆 10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椭圆 11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椭圆 11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04" name="直接连接符 10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113" name="组合 112"/>
          <p:cNvGrpSpPr/>
          <p:nvPr/>
        </p:nvGrpSpPr>
        <p:grpSpPr>
          <a:xfrm>
            <a:off x="2558663" y="1995985"/>
            <a:ext cx="928190" cy="1408951"/>
            <a:chOff x="2558663" y="2545556"/>
            <a:chExt cx="928190" cy="1408951"/>
          </a:xfrm>
        </p:grpSpPr>
        <p:grpSp>
          <p:nvGrpSpPr>
            <p:cNvPr id="114" name="组合 113"/>
            <p:cNvGrpSpPr/>
            <p:nvPr/>
          </p:nvGrpSpPr>
          <p:grpSpPr>
            <a:xfrm>
              <a:off x="2558663" y="2545556"/>
              <a:ext cx="928190" cy="1408951"/>
              <a:chOff x="2558663" y="2545556"/>
              <a:chExt cx="928190" cy="1408951"/>
            </a:xfrm>
          </p:grpSpPr>
          <p:sp>
            <p:nvSpPr>
              <p:cNvPr id="11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120" name="组合 119"/>
              <p:cNvGrpSpPr/>
              <p:nvPr/>
            </p:nvGrpSpPr>
            <p:grpSpPr>
              <a:xfrm>
                <a:off x="2708433" y="2545556"/>
                <a:ext cx="628650" cy="216694"/>
                <a:chOff x="2707339" y="2545556"/>
                <a:chExt cx="628650" cy="216694"/>
              </a:xfrm>
            </p:grpSpPr>
            <p:sp>
              <p:nvSpPr>
                <p:cNvPr id="121" name="圆角矩形 12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2" name="圆角矩形 12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3" name="圆角矩形 12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4" name="圆角矩形 12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5" name="圆角矩形 12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6" name="圆角矩形 12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7" name="圆角矩形 12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8" name="圆角矩形 12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15" name="同侧圆角矩形 11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圆角矩形 11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圆角矩形 11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9" name="组合 128"/>
          <p:cNvGrpSpPr/>
          <p:nvPr/>
        </p:nvGrpSpPr>
        <p:grpSpPr>
          <a:xfrm>
            <a:off x="1895475" y="1697724"/>
            <a:ext cx="492922" cy="790209"/>
            <a:chOff x="1895475" y="3157902"/>
            <a:chExt cx="492922" cy="790209"/>
          </a:xfrm>
        </p:grpSpPr>
        <p:sp>
          <p:nvSpPr>
            <p:cNvPr id="130" name="同侧圆角矩形 12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1" name="组合 130"/>
            <p:cNvGrpSpPr/>
            <p:nvPr/>
          </p:nvGrpSpPr>
          <p:grpSpPr>
            <a:xfrm>
              <a:off x="1895475" y="3157902"/>
              <a:ext cx="492922" cy="182220"/>
              <a:chOff x="1895475" y="3157902"/>
              <a:chExt cx="492922" cy="182220"/>
            </a:xfrm>
          </p:grpSpPr>
          <p:sp>
            <p:nvSpPr>
              <p:cNvPr id="132" name="圆角矩形 13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5" name="圆角矩形 13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39" name="矩形 13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400" dirty="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140" name="组合 139"/>
          <p:cNvGrpSpPr/>
          <p:nvPr/>
        </p:nvGrpSpPr>
        <p:grpSpPr>
          <a:xfrm>
            <a:off x="950775" y="4970539"/>
            <a:ext cx="4655344" cy="808275"/>
            <a:chOff x="950775" y="4970539"/>
            <a:chExt cx="4655344" cy="808275"/>
          </a:xfrm>
        </p:grpSpPr>
        <p:sp>
          <p:nvSpPr>
            <p:cNvPr id="141" name="矩形 14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2" name="组合 141"/>
            <p:cNvGrpSpPr/>
            <p:nvPr/>
          </p:nvGrpSpPr>
          <p:grpSpPr>
            <a:xfrm>
              <a:off x="950775" y="4971094"/>
              <a:ext cx="807720" cy="807720"/>
              <a:chOff x="6386299" y="3825240"/>
              <a:chExt cx="807720" cy="807720"/>
            </a:xfrm>
          </p:grpSpPr>
          <p:sp>
            <p:nvSpPr>
              <p:cNvPr id="143" name="椭圆 142"/>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4" name="矩形 143"/>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45" name="组合 144"/>
          <p:cNvGrpSpPr/>
          <p:nvPr/>
        </p:nvGrpSpPr>
        <p:grpSpPr>
          <a:xfrm>
            <a:off x="950775" y="3828045"/>
            <a:ext cx="4655344" cy="807720"/>
            <a:chOff x="950775" y="3828045"/>
            <a:chExt cx="4655344" cy="807720"/>
          </a:xfrm>
        </p:grpSpPr>
        <p:sp>
          <p:nvSpPr>
            <p:cNvPr id="146" name="矩形 14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7" name="组合 146"/>
            <p:cNvGrpSpPr/>
            <p:nvPr/>
          </p:nvGrpSpPr>
          <p:grpSpPr>
            <a:xfrm>
              <a:off x="950775" y="3828045"/>
              <a:ext cx="807720" cy="807720"/>
              <a:chOff x="6386299" y="3825240"/>
              <a:chExt cx="807720" cy="807720"/>
            </a:xfrm>
          </p:grpSpPr>
          <p:sp>
            <p:nvSpPr>
              <p:cNvPr id="148" name="椭圆 147"/>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9" name="矩形 148"/>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0" name="组合 149"/>
          <p:cNvGrpSpPr/>
          <p:nvPr/>
        </p:nvGrpSpPr>
        <p:grpSpPr>
          <a:xfrm>
            <a:off x="6423027" y="4970539"/>
            <a:ext cx="4655344" cy="808275"/>
            <a:chOff x="6423027" y="4970539"/>
            <a:chExt cx="4655344" cy="808275"/>
          </a:xfrm>
        </p:grpSpPr>
        <p:sp>
          <p:nvSpPr>
            <p:cNvPr id="151" name="矩形 15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2" name="组合 151"/>
            <p:cNvGrpSpPr/>
            <p:nvPr/>
          </p:nvGrpSpPr>
          <p:grpSpPr>
            <a:xfrm>
              <a:off x="6423027" y="4971094"/>
              <a:ext cx="807720" cy="807720"/>
              <a:chOff x="6386299" y="3825240"/>
              <a:chExt cx="807720" cy="807720"/>
            </a:xfrm>
          </p:grpSpPr>
          <p:sp>
            <p:nvSpPr>
              <p:cNvPr id="153" name="椭圆 152"/>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4" name="矩形 153"/>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5" name="组合 154"/>
          <p:cNvGrpSpPr/>
          <p:nvPr/>
        </p:nvGrpSpPr>
        <p:grpSpPr>
          <a:xfrm>
            <a:off x="6423027" y="3828045"/>
            <a:ext cx="4655344" cy="807720"/>
            <a:chOff x="6423027" y="3828045"/>
            <a:chExt cx="4655344" cy="807720"/>
          </a:xfrm>
        </p:grpSpPr>
        <p:sp>
          <p:nvSpPr>
            <p:cNvPr id="156" name="矩形 15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7" name="组合 156"/>
            <p:cNvGrpSpPr/>
            <p:nvPr/>
          </p:nvGrpSpPr>
          <p:grpSpPr>
            <a:xfrm>
              <a:off x="6423027" y="3828045"/>
              <a:ext cx="807720" cy="807720"/>
              <a:chOff x="6386299" y="3825240"/>
              <a:chExt cx="807720" cy="807720"/>
            </a:xfrm>
          </p:grpSpPr>
          <p:sp>
            <p:nvSpPr>
              <p:cNvPr id="158" name="椭圆 157"/>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900" decel="100000" fill="hold"/>
                                        <p:tgtEl>
                                          <p:spTgt spid="3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1000"/>
                                        <p:tgtEl>
                                          <p:spTgt spid="129"/>
                                        </p:tgtEl>
                                      </p:cBhvr>
                                    </p:animEffect>
                                    <p:anim calcmode="lin" valueType="num">
                                      <p:cBhvr>
                                        <p:cTn id="18" dur="1000" fill="hold"/>
                                        <p:tgtEl>
                                          <p:spTgt spid="129"/>
                                        </p:tgtEl>
                                        <p:attrNameLst>
                                          <p:attrName>ppt_x</p:attrName>
                                        </p:attrNameLst>
                                      </p:cBhvr>
                                      <p:tavLst>
                                        <p:tav tm="0">
                                          <p:val>
                                            <p:strVal val="#ppt_x"/>
                                          </p:val>
                                        </p:tav>
                                        <p:tav tm="100000">
                                          <p:val>
                                            <p:strVal val="#ppt_x"/>
                                          </p:val>
                                        </p:tav>
                                      </p:tavLst>
                                    </p:anim>
                                    <p:anim calcmode="lin" valueType="num">
                                      <p:cBhvr>
                                        <p:cTn id="19" dur="900" decel="100000" fill="hold"/>
                                        <p:tgtEl>
                                          <p:spTgt spid="12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900" decel="100000" fill="hold"/>
                                        <p:tgtEl>
                                          <p:spTgt spid="5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1000"/>
                                        <p:tgtEl>
                                          <p:spTgt spid="113"/>
                                        </p:tgtEl>
                                      </p:cBhvr>
                                    </p:animEffect>
                                    <p:anim calcmode="lin" valueType="num">
                                      <p:cBhvr>
                                        <p:cTn id="30" dur="1000" fill="hold"/>
                                        <p:tgtEl>
                                          <p:spTgt spid="113"/>
                                        </p:tgtEl>
                                        <p:attrNameLst>
                                          <p:attrName>ppt_x</p:attrName>
                                        </p:attrNameLst>
                                      </p:cBhvr>
                                      <p:tavLst>
                                        <p:tav tm="0">
                                          <p:val>
                                            <p:strVal val="#ppt_x"/>
                                          </p:val>
                                        </p:tav>
                                        <p:tav tm="100000">
                                          <p:val>
                                            <p:strVal val="#ppt_x"/>
                                          </p:val>
                                        </p:tav>
                                      </p:tavLst>
                                    </p:anim>
                                    <p:anim calcmode="lin" valueType="num">
                                      <p:cBhvr>
                                        <p:cTn id="31" dur="900" decel="100000" fill="hold"/>
                                        <p:tgtEl>
                                          <p:spTgt spid="1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900" decel="100000" fill="hold"/>
                                        <p:tgtEl>
                                          <p:spTgt spid="6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1000"/>
                                        <p:tgtEl>
                                          <p:spTgt spid="82"/>
                                        </p:tgtEl>
                                      </p:cBhvr>
                                    </p:animEffect>
                                    <p:anim calcmode="lin" valueType="num">
                                      <p:cBhvr>
                                        <p:cTn id="42" dur="1000" fill="hold"/>
                                        <p:tgtEl>
                                          <p:spTgt spid="82"/>
                                        </p:tgtEl>
                                        <p:attrNameLst>
                                          <p:attrName>ppt_x</p:attrName>
                                        </p:attrNameLst>
                                      </p:cBhvr>
                                      <p:tavLst>
                                        <p:tav tm="0">
                                          <p:val>
                                            <p:strVal val="#ppt_x"/>
                                          </p:val>
                                        </p:tav>
                                        <p:tav tm="100000">
                                          <p:val>
                                            <p:strVal val="#ppt_x"/>
                                          </p:val>
                                        </p:tav>
                                      </p:tavLst>
                                    </p:anim>
                                    <p:anim calcmode="lin" valueType="num">
                                      <p:cBhvr>
                                        <p:cTn id="43" dur="900" decel="100000" fill="hold"/>
                                        <p:tgtEl>
                                          <p:spTgt spid="8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1000"/>
                                        <p:tgtEl>
                                          <p:spTgt spid="101"/>
                                        </p:tgtEl>
                                      </p:cBhvr>
                                    </p:animEffect>
                                    <p:anim calcmode="lin" valueType="num">
                                      <p:cBhvr>
                                        <p:cTn id="48" dur="1000" fill="hold"/>
                                        <p:tgtEl>
                                          <p:spTgt spid="101"/>
                                        </p:tgtEl>
                                        <p:attrNameLst>
                                          <p:attrName>ppt_x</p:attrName>
                                        </p:attrNameLst>
                                      </p:cBhvr>
                                      <p:tavLst>
                                        <p:tav tm="0">
                                          <p:val>
                                            <p:strVal val="#ppt_x"/>
                                          </p:val>
                                        </p:tav>
                                        <p:tav tm="100000">
                                          <p:val>
                                            <p:strVal val="#ppt_x"/>
                                          </p:val>
                                        </p:tav>
                                      </p:tavLst>
                                    </p:anim>
                                    <p:anim calcmode="lin" valueType="num">
                                      <p:cBhvr>
                                        <p:cTn id="49" dur="900" decel="100000" fill="hold"/>
                                        <p:tgtEl>
                                          <p:spTgt spid="10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139"/>
                                        </p:tgtEl>
                                        <p:attrNameLst>
                                          <p:attrName>style.visibility</p:attrName>
                                        </p:attrNameLst>
                                      </p:cBhvr>
                                      <p:to>
                                        <p:strVal val="visible"/>
                                      </p:to>
                                    </p:set>
                                    <p:anim calcmode="lin" valueType="num">
                                      <p:cBhvr additive="base">
                                        <p:cTn id="54" dur="500" fill="hold"/>
                                        <p:tgtEl>
                                          <p:spTgt spid="139"/>
                                        </p:tgtEl>
                                        <p:attrNameLst>
                                          <p:attrName>ppt_x</p:attrName>
                                        </p:attrNameLst>
                                      </p:cBhvr>
                                      <p:tavLst>
                                        <p:tav tm="0">
                                          <p:val>
                                            <p:strVal val="1+#ppt_w/2"/>
                                          </p:val>
                                        </p:tav>
                                        <p:tav tm="100000">
                                          <p:val>
                                            <p:strVal val="#ppt_x"/>
                                          </p:val>
                                        </p:tav>
                                      </p:tavLst>
                                    </p:anim>
                                    <p:anim calcmode="lin" valueType="num">
                                      <p:cBhvr additive="base">
                                        <p:cTn id="55" dur="500" fill="hold"/>
                                        <p:tgtEl>
                                          <p:spTgt spid="13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145"/>
                                        </p:tgtEl>
                                        <p:attrNameLst>
                                          <p:attrName>style.visibility</p:attrName>
                                        </p:attrNameLst>
                                      </p:cBhvr>
                                      <p:to>
                                        <p:strVal val="visible"/>
                                      </p:to>
                                    </p:set>
                                    <p:animEffect transition="in" filter="fade">
                                      <p:cBhvr>
                                        <p:cTn id="59" dur="1000"/>
                                        <p:tgtEl>
                                          <p:spTgt spid="145"/>
                                        </p:tgtEl>
                                      </p:cBhvr>
                                    </p:animEffect>
                                    <p:anim calcmode="lin" valueType="num">
                                      <p:cBhvr>
                                        <p:cTn id="60" dur="1000" fill="hold"/>
                                        <p:tgtEl>
                                          <p:spTgt spid="145"/>
                                        </p:tgtEl>
                                        <p:attrNameLst>
                                          <p:attrName>ppt_x</p:attrName>
                                        </p:attrNameLst>
                                      </p:cBhvr>
                                      <p:tavLst>
                                        <p:tav tm="0">
                                          <p:val>
                                            <p:strVal val="#ppt_x"/>
                                          </p:val>
                                        </p:tav>
                                        <p:tav tm="100000">
                                          <p:val>
                                            <p:strVal val="#ppt_x"/>
                                          </p:val>
                                        </p:tav>
                                      </p:tavLst>
                                    </p:anim>
                                    <p:anim calcmode="lin" valueType="num">
                                      <p:cBhvr>
                                        <p:cTn id="61" dur="900" decel="100000" fill="hold"/>
                                        <p:tgtEl>
                                          <p:spTgt spid="14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155"/>
                                        </p:tgtEl>
                                        <p:attrNameLst>
                                          <p:attrName>style.visibility</p:attrName>
                                        </p:attrNameLst>
                                      </p:cBhvr>
                                      <p:to>
                                        <p:strVal val="visible"/>
                                      </p:to>
                                    </p:set>
                                    <p:animEffect transition="in" filter="fade">
                                      <p:cBhvr>
                                        <p:cTn id="65" dur="1000"/>
                                        <p:tgtEl>
                                          <p:spTgt spid="155"/>
                                        </p:tgtEl>
                                      </p:cBhvr>
                                    </p:animEffect>
                                    <p:anim calcmode="lin" valueType="num">
                                      <p:cBhvr>
                                        <p:cTn id="66" dur="1000" fill="hold"/>
                                        <p:tgtEl>
                                          <p:spTgt spid="155"/>
                                        </p:tgtEl>
                                        <p:attrNameLst>
                                          <p:attrName>ppt_x</p:attrName>
                                        </p:attrNameLst>
                                      </p:cBhvr>
                                      <p:tavLst>
                                        <p:tav tm="0">
                                          <p:val>
                                            <p:strVal val="#ppt_x"/>
                                          </p:val>
                                        </p:tav>
                                        <p:tav tm="100000">
                                          <p:val>
                                            <p:strVal val="#ppt_x"/>
                                          </p:val>
                                        </p:tav>
                                      </p:tavLst>
                                    </p:anim>
                                    <p:anim calcmode="lin" valueType="num">
                                      <p:cBhvr>
                                        <p:cTn id="67" dur="900" decel="100000" fill="hold"/>
                                        <p:tgtEl>
                                          <p:spTgt spid="15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5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140"/>
                                        </p:tgtEl>
                                        <p:attrNameLst>
                                          <p:attrName>style.visibility</p:attrName>
                                        </p:attrNameLst>
                                      </p:cBhvr>
                                      <p:to>
                                        <p:strVal val="visible"/>
                                      </p:to>
                                    </p:set>
                                    <p:animEffect transition="in" filter="fade">
                                      <p:cBhvr>
                                        <p:cTn id="71" dur="1000"/>
                                        <p:tgtEl>
                                          <p:spTgt spid="140"/>
                                        </p:tgtEl>
                                      </p:cBhvr>
                                    </p:animEffect>
                                    <p:anim calcmode="lin" valueType="num">
                                      <p:cBhvr>
                                        <p:cTn id="72" dur="1000" fill="hold"/>
                                        <p:tgtEl>
                                          <p:spTgt spid="140"/>
                                        </p:tgtEl>
                                        <p:attrNameLst>
                                          <p:attrName>ppt_x</p:attrName>
                                        </p:attrNameLst>
                                      </p:cBhvr>
                                      <p:tavLst>
                                        <p:tav tm="0">
                                          <p:val>
                                            <p:strVal val="#ppt_x"/>
                                          </p:val>
                                        </p:tav>
                                        <p:tav tm="100000">
                                          <p:val>
                                            <p:strVal val="#ppt_x"/>
                                          </p:val>
                                        </p:tav>
                                      </p:tavLst>
                                    </p:anim>
                                    <p:anim calcmode="lin" valueType="num">
                                      <p:cBhvr>
                                        <p:cTn id="73" dur="900" decel="100000" fill="hold"/>
                                        <p:tgtEl>
                                          <p:spTgt spid="14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150"/>
                                        </p:tgtEl>
                                        <p:attrNameLst>
                                          <p:attrName>style.visibility</p:attrName>
                                        </p:attrNameLst>
                                      </p:cBhvr>
                                      <p:to>
                                        <p:strVal val="visible"/>
                                      </p:to>
                                    </p:set>
                                    <p:animEffect transition="in" filter="fade">
                                      <p:cBhvr>
                                        <p:cTn id="77" dur="1000"/>
                                        <p:tgtEl>
                                          <p:spTgt spid="150"/>
                                        </p:tgtEl>
                                      </p:cBhvr>
                                    </p:animEffect>
                                    <p:anim calcmode="lin" valueType="num">
                                      <p:cBhvr>
                                        <p:cTn id="78" dur="1000" fill="hold"/>
                                        <p:tgtEl>
                                          <p:spTgt spid="150"/>
                                        </p:tgtEl>
                                        <p:attrNameLst>
                                          <p:attrName>ppt_x</p:attrName>
                                        </p:attrNameLst>
                                      </p:cBhvr>
                                      <p:tavLst>
                                        <p:tav tm="0">
                                          <p:val>
                                            <p:strVal val="#ppt_x"/>
                                          </p:val>
                                        </p:tav>
                                        <p:tav tm="100000">
                                          <p:val>
                                            <p:strVal val="#ppt_x"/>
                                          </p:val>
                                        </p:tav>
                                      </p:tavLst>
                                    </p:anim>
                                    <p:anim calcmode="lin" valueType="num">
                                      <p:cBhvr>
                                        <p:cTn id="79" dur="900" decel="100000" fill="hold"/>
                                        <p:tgtEl>
                                          <p:spTgt spid="15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03</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工作经验总结</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3"/>
          <p:cNvGrpSpPr/>
          <p:nvPr/>
        </p:nvGrpSpPr>
        <p:grpSpPr>
          <a:xfrm>
            <a:off x="1712009" y="2680883"/>
            <a:ext cx="8767982" cy="1885672"/>
            <a:chOff x="1050566" y="2772576"/>
            <a:chExt cx="10090868" cy="2170176"/>
          </a:xfrm>
          <a:effectLst/>
        </p:grpSpPr>
        <p:sp>
          <p:nvSpPr>
            <p:cNvPr id="62" name="Block Arc 49"/>
            <p:cNvSpPr/>
            <p:nvPr/>
          </p:nvSpPr>
          <p:spPr>
            <a:xfrm>
              <a:off x="1050566" y="2786644"/>
              <a:ext cx="2156108" cy="2156108"/>
            </a:xfrm>
            <a:prstGeom prst="blockArc">
              <a:avLst>
                <a:gd name="adj1" fmla="val 10800000"/>
                <a:gd name="adj2" fmla="val 0"/>
                <a:gd name="adj3" fmla="val 8077"/>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3" name="Block Arc 50"/>
            <p:cNvSpPr/>
            <p:nvPr/>
          </p:nvSpPr>
          <p:spPr>
            <a:xfrm flipV="1">
              <a:off x="303425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4" name="Block Arc 51"/>
            <p:cNvSpPr/>
            <p:nvPr/>
          </p:nvSpPr>
          <p:spPr>
            <a:xfrm>
              <a:off x="5017946" y="2786644"/>
              <a:ext cx="2156108" cy="2156108"/>
            </a:xfrm>
            <a:prstGeom prst="blockArc">
              <a:avLst>
                <a:gd name="adj1" fmla="val 10800000"/>
                <a:gd name="adj2" fmla="val 0"/>
                <a:gd name="adj3" fmla="val 8077"/>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5" name="Block Arc 52"/>
            <p:cNvSpPr/>
            <p:nvPr/>
          </p:nvSpPr>
          <p:spPr>
            <a:xfrm flipV="1">
              <a:off x="700163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6" name="Block Arc 53"/>
            <p:cNvSpPr/>
            <p:nvPr/>
          </p:nvSpPr>
          <p:spPr>
            <a:xfrm>
              <a:off x="8985326" y="2786644"/>
              <a:ext cx="2156108" cy="2156108"/>
            </a:xfrm>
            <a:prstGeom prst="blockArc">
              <a:avLst>
                <a:gd name="adj1" fmla="val 10800000"/>
                <a:gd name="adj2" fmla="val 0"/>
                <a:gd name="adj3" fmla="val 8077"/>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67" name="Group 7"/>
          <p:cNvGrpSpPr/>
          <p:nvPr/>
        </p:nvGrpSpPr>
        <p:grpSpPr>
          <a:xfrm>
            <a:off x="7290878" y="3088851"/>
            <a:ext cx="1057512" cy="1057512"/>
            <a:chOff x="7471157" y="3242097"/>
            <a:chExt cx="1217066" cy="1217066"/>
          </a:xfrm>
          <a:effectLst/>
        </p:grpSpPr>
        <p:sp>
          <p:nvSpPr>
            <p:cNvPr id="68" name="Oval 58"/>
            <p:cNvSpPr/>
            <p:nvPr/>
          </p:nvSpPr>
          <p:spPr>
            <a:xfrm>
              <a:off x="747115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9" name="Freeform 60"/>
            <p:cNvSpPr>
              <a:spLocks noEditPoints="1"/>
            </p:cNvSpPr>
            <p:nvPr/>
          </p:nvSpPr>
          <p:spPr bwMode="auto">
            <a:xfrm>
              <a:off x="7885731" y="3639946"/>
              <a:ext cx="387918" cy="43871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0" name="Group 8"/>
          <p:cNvGrpSpPr/>
          <p:nvPr/>
        </p:nvGrpSpPr>
        <p:grpSpPr>
          <a:xfrm>
            <a:off x="9014511" y="3088851"/>
            <a:ext cx="1057512" cy="1057512"/>
            <a:chOff x="9454847" y="3242097"/>
            <a:chExt cx="1217066" cy="1217066"/>
          </a:xfrm>
          <a:effectLst/>
        </p:grpSpPr>
        <p:sp>
          <p:nvSpPr>
            <p:cNvPr id="71" name="Oval 59"/>
            <p:cNvSpPr/>
            <p:nvPr/>
          </p:nvSpPr>
          <p:spPr>
            <a:xfrm>
              <a:off x="9454847" y="3242097"/>
              <a:ext cx="1217066" cy="1217066"/>
            </a:xfrm>
            <a:prstGeom prst="ellipse">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2" name="Freeform 61"/>
            <p:cNvSpPr>
              <a:spLocks noEditPoints="1"/>
            </p:cNvSpPr>
            <p:nvPr/>
          </p:nvSpPr>
          <p:spPr bwMode="auto">
            <a:xfrm>
              <a:off x="9854412" y="3611644"/>
              <a:ext cx="417935" cy="477972"/>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3" name="Group 5"/>
          <p:cNvGrpSpPr/>
          <p:nvPr/>
        </p:nvGrpSpPr>
        <p:grpSpPr>
          <a:xfrm>
            <a:off x="3843611" y="3088851"/>
            <a:ext cx="1057512" cy="1057512"/>
            <a:chOff x="3503777" y="3242097"/>
            <a:chExt cx="1217066" cy="1217066"/>
          </a:xfrm>
          <a:effectLst/>
        </p:grpSpPr>
        <p:sp>
          <p:nvSpPr>
            <p:cNvPr id="74" name="Oval 56"/>
            <p:cNvSpPr/>
            <p:nvPr/>
          </p:nvSpPr>
          <p:spPr>
            <a:xfrm>
              <a:off x="350377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5" name="Freeform 62"/>
            <p:cNvSpPr>
              <a:spLocks noEditPoints="1"/>
            </p:cNvSpPr>
            <p:nvPr/>
          </p:nvSpPr>
          <p:spPr bwMode="auto">
            <a:xfrm>
              <a:off x="3944905" y="3598612"/>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6" name="Group 6"/>
          <p:cNvGrpSpPr/>
          <p:nvPr/>
        </p:nvGrpSpPr>
        <p:grpSpPr>
          <a:xfrm>
            <a:off x="5567244" y="3088851"/>
            <a:ext cx="1057512" cy="1057512"/>
            <a:chOff x="5487467" y="3242097"/>
            <a:chExt cx="1217066" cy="1217066"/>
          </a:xfrm>
          <a:effectLst/>
        </p:grpSpPr>
        <p:sp>
          <p:nvSpPr>
            <p:cNvPr id="77" name="Oval 57"/>
            <p:cNvSpPr/>
            <p:nvPr/>
          </p:nvSpPr>
          <p:spPr>
            <a:xfrm>
              <a:off x="5487467" y="3242097"/>
              <a:ext cx="1217066" cy="1217066"/>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8" name="Freeform 63"/>
            <p:cNvSpPr>
              <a:spLocks noEditPoints="1"/>
            </p:cNvSpPr>
            <p:nvPr/>
          </p:nvSpPr>
          <p:spPr bwMode="auto">
            <a:xfrm>
              <a:off x="5862422" y="3626092"/>
              <a:ext cx="468733" cy="46642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9" name="Group 4"/>
          <p:cNvGrpSpPr/>
          <p:nvPr/>
        </p:nvGrpSpPr>
        <p:grpSpPr>
          <a:xfrm>
            <a:off x="2119977" y="3088851"/>
            <a:ext cx="1057512" cy="1057512"/>
            <a:chOff x="1520087" y="3242097"/>
            <a:chExt cx="1217066" cy="1217066"/>
          </a:xfrm>
          <a:effectLst/>
        </p:grpSpPr>
        <p:sp>
          <p:nvSpPr>
            <p:cNvPr id="80" name="Oval 55"/>
            <p:cNvSpPr/>
            <p:nvPr/>
          </p:nvSpPr>
          <p:spPr>
            <a:xfrm>
              <a:off x="1520087" y="3242097"/>
              <a:ext cx="1217066" cy="1217066"/>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1" name="Freeform 64"/>
            <p:cNvSpPr>
              <a:spLocks noEditPoints="1"/>
            </p:cNvSpPr>
            <p:nvPr/>
          </p:nvSpPr>
          <p:spPr bwMode="auto">
            <a:xfrm>
              <a:off x="1892065" y="3591229"/>
              <a:ext cx="460437" cy="536153"/>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2" name="Group 68"/>
          <p:cNvGrpSpPr/>
          <p:nvPr/>
        </p:nvGrpSpPr>
        <p:grpSpPr>
          <a:xfrm>
            <a:off x="2578271" y="4254143"/>
            <a:ext cx="129911" cy="456554"/>
            <a:chOff x="8243431" y="1672074"/>
            <a:chExt cx="199000" cy="699358"/>
          </a:xfrm>
          <a:solidFill>
            <a:srgbClr val="3F3F3F">
              <a:lumMod val="60000"/>
              <a:lumOff val="40000"/>
            </a:srgbClr>
          </a:solidFill>
        </p:grpSpPr>
        <p:sp>
          <p:nvSpPr>
            <p:cNvPr id="83" name="Oval 65"/>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4" name="Oval 66"/>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5" name="Oval 67"/>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6" name="Group 69"/>
          <p:cNvGrpSpPr/>
          <p:nvPr/>
        </p:nvGrpSpPr>
        <p:grpSpPr>
          <a:xfrm>
            <a:off x="6031044" y="4254143"/>
            <a:ext cx="129911" cy="456554"/>
            <a:chOff x="8243431" y="1672074"/>
            <a:chExt cx="199000" cy="699358"/>
          </a:xfrm>
          <a:solidFill>
            <a:srgbClr val="3F3F3F">
              <a:lumMod val="60000"/>
              <a:lumOff val="40000"/>
            </a:srgbClr>
          </a:solidFill>
        </p:grpSpPr>
        <p:sp>
          <p:nvSpPr>
            <p:cNvPr id="87" name="Oval 70"/>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8" name="Oval 71"/>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9" name="Oval 72"/>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0" name="Group 73"/>
          <p:cNvGrpSpPr/>
          <p:nvPr/>
        </p:nvGrpSpPr>
        <p:grpSpPr>
          <a:xfrm>
            <a:off x="9478311" y="4254143"/>
            <a:ext cx="129911" cy="456554"/>
            <a:chOff x="8243431" y="1672074"/>
            <a:chExt cx="199000" cy="699358"/>
          </a:xfrm>
          <a:solidFill>
            <a:srgbClr val="3F3F3F">
              <a:lumMod val="60000"/>
              <a:lumOff val="40000"/>
            </a:srgbClr>
          </a:solidFill>
        </p:grpSpPr>
        <p:sp>
          <p:nvSpPr>
            <p:cNvPr id="91" name="Oval 74"/>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2" name="Oval 75"/>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3" name="Oval 76"/>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4" name="Group 77"/>
          <p:cNvGrpSpPr/>
          <p:nvPr/>
        </p:nvGrpSpPr>
        <p:grpSpPr>
          <a:xfrm>
            <a:off x="4307410" y="2524516"/>
            <a:ext cx="129911" cy="456554"/>
            <a:chOff x="8243431" y="1672074"/>
            <a:chExt cx="199000" cy="699358"/>
          </a:xfrm>
          <a:solidFill>
            <a:srgbClr val="3F3F3F">
              <a:lumMod val="60000"/>
              <a:lumOff val="40000"/>
            </a:srgbClr>
          </a:solidFill>
        </p:grpSpPr>
        <p:sp>
          <p:nvSpPr>
            <p:cNvPr id="95" name="Oval 78"/>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6" name="Oval 79"/>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7" name="Oval 80"/>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8" name="Group 81"/>
          <p:cNvGrpSpPr/>
          <p:nvPr/>
        </p:nvGrpSpPr>
        <p:grpSpPr>
          <a:xfrm>
            <a:off x="7754678" y="2524516"/>
            <a:ext cx="129911" cy="456554"/>
            <a:chOff x="8243431" y="1672074"/>
            <a:chExt cx="199000" cy="699358"/>
          </a:xfrm>
          <a:solidFill>
            <a:srgbClr val="3F3F3F">
              <a:lumMod val="60000"/>
              <a:lumOff val="40000"/>
            </a:srgbClr>
          </a:solidFill>
        </p:grpSpPr>
        <p:sp>
          <p:nvSpPr>
            <p:cNvPr id="99" name="Oval 82"/>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0" name="Oval 83"/>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1" name="Oval 84"/>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02" name="组合 101"/>
          <p:cNvGrpSpPr/>
          <p:nvPr/>
        </p:nvGrpSpPr>
        <p:grpSpPr bwMode="auto">
          <a:xfrm>
            <a:off x="1012668" y="4857693"/>
            <a:ext cx="3131206" cy="1206500"/>
            <a:chOff x="6358171" y="672761"/>
            <a:chExt cx="2348774" cy="904746"/>
          </a:xfrm>
        </p:grpSpPr>
        <p:sp>
          <p:nvSpPr>
            <p:cNvPr id="103"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4"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5" name="组合 104"/>
          <p:cNvGrpSpPr/>
          <p:nvPr/>
        </p:nvGrpSpPr>
        <p:grpSpPr bwMode="auto">
          <a:xfrm>
            <a:off x="4553310" y="4857693"/>
            <a:ext cx="3131206" cy="1206500"/>
            <a:chOff x="6358171" y="672761"/>
            <a:chExt cx="2348774" cy="904746"/>
          </a:xfrm>
        </p:grpSpPr>
        <p:sp>
          <p:nvSpPr>
            <p:cNvPr id="106"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7"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8" name="组合 107"/>
          <p:cNvGrpSpPr/>
          <p:nvPr/>
        </p:nvGrpSpPr>
        <p:grpSpPr bwMode="auto">
          <a:xfrm>
            <a:off x="8062054" y="4857693"/>
            <a:ext cx="3131206" cy="1206500"/>
            <a:chOff x="6358171" y="672761"/>
            <a:chExt cx="2348774" cy="904746"/>
          </a:xfrm>
        </p:grpSpPr>
        <p:sp>
          <p:nvSpPr>
            <p:cNvPr id="109"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0"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1" name="组合 110"/>
          <p:cNvGrpSpPr/>
          <p:nvPr/>
        </p:nvGrpSpPr>
        <p:grpSpPr bwMode="auto">
          <a:xfrm>
            <a:off x="2843265" y="1170497"/>
            <a:ext cx="3131206" cy="1206500"/>
            <a:chOff x="6358171" y="672761"/>
            <a:chExt cx="2348774" cy="904746"/>
          </a:xfrm>
        </p:grpSpPr>
        <p:sp>
          <p:nvSpPr>
            <p:cNvPr id="112"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3"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4" name="组合 113"/>
          <p:cNvGrpSpPr/>
          <p:nvPr/>
        </p:nvGrpSpPr>
        <p:grpSpPr bwMode="auto">
          <a:xfrm>
            <a:off x="6192521" y="1170497"/>
            <a:ext cx="3131206" cy="1206500"/>
            <a:chOff x="6358171" y="672761"/>
            <a:chExt cx="2348774" cy="904746"/>
          </a:xfrm>
        </p:grpSpPr>
        <p:sp>
          <p:nvSpPr>
            <p:cNvPr id="115"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6"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sp>
        <p:nvSpPr>
          <p:cNvPr id="6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left)">
                                      <p:cBhvr>
                                        <p:cTn id="11" dur="500"/>
                                        <p:tgtEl>
                                          <p:spTgt spid="61"/>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anim calcmode="lin" valueType="num">
                                      <p:cBhvr>
                                        <p:cTn id="16" dur="500" fill="hold"/>
                                        <p:tgtEl>
                                          <p:spTgt spid="79"/>
                                        </p:tgtEl>
                                        <p:attrNameLst>
                                          <p:attrName>ppt_x</p:attrName>
                                        </p:attrNameLst>
                                      </p:cBhvr>
                                      <p:tavLst>
                                        <p:tav tm="0">
                                          <p:val>
                                            <p:strVal val="#ppt_x"/>
                                          </p:val>
                                        </p:tav>
                                        <p:tav tm="100000">
                                          <p:val>
                                            <p:strVal val="#ppt_x"/>
                                          </p:val>
                                        </p:tav>
                                      </p:tavLst>
                                    </p:anim>
                                    <p:anim calcmode="lin" valueType="num">
                                      <p:cBhvr>
                                        <p:cTn id="17" dur="500" fill="hold"/>
                                        <p:tgtEl>
                                          <p:spTgt spid="7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250"/>
                                        <p:tgtEl>
                                          <p:spTgt spid="82"/>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1000"/>
                                        <p:tgtEl>
                                          <p:spTgt spid="73"/>
                                        </p:tgtEl>
                                      </p:cBhvr>
                                    </p:animEffect>
                                    <p:anim calcmode="lin" valueType="num">
                                      <p:cBhvr>
                                        <p:cTn id="26" dur="1000" fill="hold"/>
                                        <p:tgtEl>
                                          <p:spTgt spid="73"/>
                                        </p:tgtEl>
                                        <p:attrNameLst>
                                          <p:attrName>ppt_x</p:attrName>
                                        </p:attrNameLst>
                                      </p:cBhvr>
                                      <p:tavLst>
                                        <p:tav tm="0">
                                          <p:val>
                                            <p:strVal val="#ppt_x"/>
                                          </p:val>
                                        </p:tav>
                                        <p:tav tm="100000">
                                          <p:val>
                                            <p:strVal val="#ppt_x"/>
                                          </p:val>
                                        </p:tav>
                                      </p:tavLst>
                                    </p:anim>
                                    <p:anim calcmode="lin" valueType="num">
                                      <p:cBhvr>
                                        <p:cTn id="27" dur="1000" fill="hold"/>
                                        <p:tgtEl>
                                          <p:spTgt spid="7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250"/>
                                        <p:tgtEl>
                                          <p:spTgt spid="94"/>
                                        </p:tgtEl>
                                      </p:cBhvr>
                                    </p:animEffect>
                                  </p:childTnLst>
                                </p:cTn>
                              </p:par>
                            </p:childTnLst>
                          </p:cTn>
                        </p:par>
                        <p:par>
                          <p:cTn id="32" fill="hold">
                            <p:stCondLst>
                              <p:cond delay="3500"/>
                            </p:stCondLst>
                            <p:childTnLst>
                              <p:par>
                                <p:cTn id="33" presetID="47" presetClass="entr" presetSubtype="0" fill="hold"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anim calcmode="lin" valueType="num">
                                      <p:cBhvr>
                                        <p:cTn id="36" dur="500" fill="hold"/>
                                        <p:tgtEl>
                                          <p:spTgt spid="76"/>
                                        </p:tgtEl>
                                        <p:attrNameLst>
                                          <p:attrName>ppt_x</p:attrName>
                                        </p:attrNameLst>
                                      </p:cBhvr>
                                      <p:tavLst>
                                        <p:tav tm="0">
                                          <p:val>
                                            <p:strVal val="#ppt_x"/>
                                          </p:val>
                                        </p:tav>
                                        <p:tav tm="100000">
                                          <p:val>
                                            <p:strVal val="#ppt_x"/>
                                          </p:val>
                                        </p:tav>
                                      </p:tavLst>
                                    </p:anim>
                                    <p:anim calcmode="lin" valueType="num">
                                      <p:cBhvr>
                                        <p:cTn id="37" dur="500" fill="hold"/>
                                        <p:tgtEl>
                                          <p:spTgt spid="76"/>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250"/>
                                        <p:tgtEl>
                                          <p:spTgt spid="86"/>
                                        </p:tgtEl>
                                      </p:cBhvr>
                                    </p:animEffect>
                                  </p:childTnLst>
                                </p:cTn>
                              </p:par>
                            </p:childTnLst>
                          </p:cTn>
                        </p:par>
                        <p:par>
                          <p:cTn id="42" fill="hold">
                            <p:stCondLst>
                              <p:cond delay="4500"/>
                            </p:stCondLst>
                            <p:childTnLst>
                              <p:par>
                                <p:cTn id="43" presetID="42" presetClass="entr" presetSubtype="0" fill="hold"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1000"/>
                                        <p:tgtEl>
                                          <p:spTgt spid="67"/>
                                        </p:tgtEl>
                                      </p:cBhvr>
                                    </p:animEffect>
                                    <p:anim calcmode="lin" valueType="num">
                                      <p:cBhvr>
                                        <p:cTn id="46" dur="1000" fill="hold"/>
                                        <p:tgtEl>
                                          <p:spTgt spid="67"/>
                                        </p:tgtEl>
                                        <p:attrNameLst>
                                          <p:attrName>ppt_x</p:attrName>
                                        </p:attrNameLst>
                                      </p:cBhvr>
                                      <p:tavLst>
                                        <p:tav tm="0">
                                          <p:val>
                                            <p:strVal val="#ppt_x"/>
                                          </p:val>
                                        </p:tav>
                                        <p:tav tm="100000">
                                          <p:val>
                                            <p:strVal val="#ppt_x"/>
                                          </p:val>
                                        </p:tav>
                                      </p:tavLst>
                                    </p:anim>
                                    <p:anim calcmode="lin" valueType="num">
                                      <p:cBhvr>
                                        <p:cTn id="47" dur="1000" fill="hold"/>
                                        <p:tgtEl>
                                          <p:spTgt spid="67"/>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fade">
                                      <p:cBhvr>
                                        <p:cTn id="51" dur="250"/>
                                        <p:tgtEl>
                                          <p:spTgt spid="98"/>
                                        </p:tgtEl>
                                      </p:cBhvr>
                                    </p:animEffect>
                                  </p:childTnLst>
                                </p:cTn>
                              </p:par>
                            </p:childTnLst>
                          </p:cTn>
                        </p:par>
                        <p:par>
                          <p:cTn id="52" fill="hold">
                            <p:stCondLst>
                              <p:cond delay="6000"/>
                            </p:stCondLst>
                            <p:childTnLst>
                              <p:par>
                                <p:cTn id="53" presetID="47" presetClass="entr" presetSubtype="0" fill="hold"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anim calcmode="lin" valueType="num">
                                      <p:cBhvr>
                                        <p:cTn id="56" dur="500" fill="hold"/>
                                        <p:tgtEl>
                                          <p:spTgt spid="70"/>
                                        </p:tgtEl>
                                        <p:attrNameLst>
                                          <p:attrName>ppt_x</p:attrName>
                                        </p:attrNameLst>
                                      </p:cBhvr>
                                      <p:tavLst>
                                        <p:tav tm="0">
                                          <p:val>
                                            <p:strVal val="#ppt_x"/>
                                          </p:val>
                                        </p:tav>
                                        <p:tav tm="100000">
                                          <p:val>
                                            <p:strVal val="#ppt_x"/>
                                          </p:val>
                                        </p:tav>
                                      </p:tavLst>
                                    </p:anim>
                                    <p:anim calcmode="lin" valueType="num">
                                      <p:cBhvr>
                                        <p:cTn id="57" dur="500" fill="hold"/>
                                        <p:tgtEl>
                                          <p:spTgt spid="70"/>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10" presetClass="entr" presetSubtype="0" fill="hold" nodeType="after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250"/>
                                        <p:tgtEl>
                                          <p:spTgt spid="90"/>
                                        </p:tgtEl>
                                      </p:cBhvr>
                                    </p:animEffect>
                                  </p:childTnLst>
                                </p:cTn>
                              </p:par>
                            </p:childTnLst>
                          </p:cTn>
                        </p:par>
                        <p:par>
                          <p:cTn id="62" fill="hold">
                            <p:stCondLst>
                              <p:cond delay="7000"/>
                            </p:stCondLst>
                            <p:childTnLst>
                              <p:par>
                                <p:cTn id="63" presetID="2" presetClass="entr" presetSubtype="4" decel="100000" fill="hold" nodeType="after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base">
                                        <p:cTn id="65" dur="500" fill="hold"/>
                                        <p:tgtEl>
                                          <p:spTgt spid="102"/>
                                        </p:tgtEl>
                                        <p:attrNameLst>
                                          <p:attrName>ppt_x</p:attrName>
                                        </p:attrNameLst>
                                      </p:cBhvr>
                                      <p:tavLst>
                                        <p:tav tm="0">
                                          <p:val>
                                            <p:strVal val="#ppt_x"/>
                                          </p:val>
                                        </p:tav>
                                        <p:tav tm="100000">
                                          <p:val>
                                            <p:strVal val="#ppt_x"/>
                                          </p:val>
                                        </p:tav>
                                      </p:tavLst>
                                    </p:anim>
                                    <p:anim calcmode="lin" valueType="num">
                                      <p:cBhvr additive="base">
                                        <p:cTn id="66" dur="500" fill="hold"/>
                                        <p:tgtEl>
                                          <p:spTgt spid="102"/>
                                        </p:tgtEl>
                                        <p:attrNameLst>
                                          <p:attrName>ppt_y</p:attrName>
                                        </p:attrNameLst>
                                      </p:cBhvr>
                                      <p:tavLst>
                                        <p:tav tm="0">
                                          <p:val>
                                            <p:strVal val="1+#ppt_h/2"/>
                                          </p:val>
                                        </p:tav>
                                        <p:tav tm="100000">
                                          <p:val>
                                            <p:strVal val="#ppt_y"/>
                                          </p:val>
                                        </p:tav>
                                      </p:tavLst>
                                    </p:anim>
                                  </p:childTnLst>
                                </p:cTn>
                              </p:par>
                            </p:childTnLst>
                          </p:cTn>
                        </p:par>
                        <p:par>
                          <p:cTn id="67" fill="hold">
                            <p:stCondLst>
                              <p:cond delay="7500"/>
                            </p:stCondLst>
                            <p:childTnLst>
                              <p:par>
                                <p:cTn id="68" presetID="2" presetClass="entr" presetSubtype="4" decel="100000" fill="hold" nodeType="afterEffect">
                                  <p:stCondLst>
                                    <p:cond delay="0"/>
                                  </p:stCondLst>
                                  <p:childTnLst>
                                    <p:set>
                                      <p:cBhvr>
                                        <p:cTn id="69" dur="1" fill="hold">
                                          <p:stCondLst>
                                            <p:cond delay="0"/>
                                          </p:stCondLst>
                                        </p:cTn>
                                        <p:tgtEl>
                                          <p:spTgt spid="105"/>
                                        </p:tgtEl>
                                        <p:attrNameLst>
                                          <p:attrName>style.visibility</p:attrName>
                                        </p:attrNameLst>
                                      </p:cBhvr>
                                      <p:to>
                                        <p:strVal val="visible"/>
                                      </p:to>
                                    </p:set>
                                    <p:anim calcmode="lin" valueType="num">
                                      <p:cBhvr additive="base">
                                        <p:cTn id="70" dur="500" fill="hold"/>
                                        <p:tgtEl>
                                          <p:spTgt spid="105"/>
                                        </p:tgtEl>
                                        <p:attrNameLst>
                                          <p:attrName>ppt_x</p:attrName>
                                        </p:attrNameLst>
                                      </p:cBhvr>
                                      <p:tavLst>
                                        <p:tav tm="0">
                                          <p:val>
                                            <p:strVal val="#ppt_x"/>
                                          </p:val>
                                        </p:tav>
                                        <p:tav tm="100000">
                                          <p:val>
                                            <p:strVal val="#ppt_x"/>
                                          </p:val>
                                        </p:tav>
                                      </p:tavLst>
                                    </p:anim>
                                    <p:anim calcmode="lin" valueType="num">
                                      <p:cBhvr additive="base">
                                        <p:cTn id="71" dur="500" fill="hold"/>
                                        <p:tgtEl>
                                          <p:spTgt spid="105"/>
                                        </p:tgtEl>
                                        <p:attrNameLst>
                                          <p:attrName>ppt_y</p:attrName>
                                        </p:attrNameLst>
                                      </p:cBhvr>
                                      <p:tavLst>
                                        <p:tav tm="0">
                                          <p:val>
                                            <p:strVal val="1+#ppt_h/2"/>
                                          </p:val>
                                        </p:tav>
                                        <p:tav tm="100000">
                                          <p:val>
                                            <p:strVal val="#ppt_y"/>
                                          </p:val>
                                        </p:tav>
                                      </p:tavLst>
                                    </p:anim>
                                  </p:childTnLst>
                                </p:cTn>
                              </p:par>
                            </p:childTnLst>
                          </p:cTn>
                        </p:par>
                        <p:par>
                          <p:cTn id="72" fill="hold">
                            <p:stCondLst>
                              <p:cond delay="8000"/>
                            </p:stCondLst>
                            <p:childTnLst>
                              <p:par>
                                <p:cTn id="73" presetID="2" presetClass="entr" presetSubtype="4" decel="100000" fill="hold" nodeType="afterEffect">
                                  <p:stCondLst>
                                    <p:cond delay="0"/>
                                  </p:stCondLst>
                                  <p:childTnLst>
                                    <p:set>
                                      <p:cBhvr>
                                        <p:cTn id="74" dur="1" fill="hold">
                                          <p:stCondLst>
                                            <p:cond delay="0"/>
                                          </p:stCondLst>
                                        </p:cTn>
                                        <p:tgtEl>
                                          <p:spTgt spid="108"/>
                                        </p:tgtEl>
                                        <p:attrNameLst>
                                          <p:attrName>style.visibility</p:attrName>
                                        </p:attrNameLst>
                                      </p:cBhvr>
                                      <p:to>
                                        <p:strVal val="visible"/>
                                      </p:to>
                                    </p:set>
                                    <p:anim calcmode="lin" valueType="num">
                                      <p:cBhvr additive="base">
                                        <p:cTn id="75" dur="500" fill="hold"/>
                                        <p:tgtEl>
                                          <p:spTgt spid="108"/>
                                        </p:tgtEl>
                                        <p:attrNameLst>
                                          <p:attrName>ppt_x</p:attrName>
                                        </p:attrNameLst>
                                      </p:cBhvr>
                                      <p:tavLst>
                                        <p:tav tm="0">
                                          <p:val>
                                            <p:strVal val="#ppt_x"/>
                                          </p:val>
                                        </p:tav>
                                        <p:tav tm="100000">
                                          <p:val>
                                            <p:strVal val="#ppt_x"/>
                                          </p:val>
                                        </p:tav>
                                      </p:tavLst>
                                    </p:anim>
                                    <p:anim calcmode="lin" valueType="num">
                                      <p:cBhvr additive="base">
                                        <p:cTn id="76" dur="500" fill="hold"/>
                                        <p:tgtEl>
                                          <p:spTgt spid="108"/>
                                        </p:tgtEl>
                                        <p:attrNameLst>
                                          <p:attrName>ppt_y</p:attrName>
                                        </p:attrNameLst>
                                      </p:cBhvr>
                                      <p:tavLst>
                                        <p:tav tm="0">
                                          <p:val>
                                            <p:strVal val="1+#ppt_h/2"/>
                                          </p:val>
                                        </p:tav>
                                        <p:tav tm="100000">
                                          <p:val>
                                            <p:strVal val="#ppt_y"/>
                                          </p:val>
                                        </p:tav>
                                      </p:tavLst>
                                    </p:anim>
                                  </p:childTnLst>
                                </p:cTn>
                              </p:par>
                            </p:childTnLst>
                          </p:cTn>
                        </p:par>
                        <p:par>
                          <p:cTn id="77" fill="hold">
                            <p:stCondLst>
                              <p:cond delay="8500"/>
                            </p:stCondLst>
                            <p:childTnLst>
                              <p:par>
                                <p:cTn id="78" presetID="2" presetClass="entr" presetSubtype="4" decel="100000" fill="hold" nodeType="afterEffect">
                                  <p:stCondLst>
                                    <p:cond delay="0"/>
                                  </p:stCondLst>
                                  <p:childTnLst>
                                    <p:set>
                                      <p:cBhvr>
                                        <p:cTn id="79" dur="1" fill="hold">
                                          <p:stCondLst>
                                            <p:cond delay="0"/>
                                          </p:stCondLst>
                                        </p:cTn>
                                        <p:tgtEl>
                                          <p:spTgt spid="111"/>
                                        </p:tgtEl>
                                        <p:attrNameLst>
                                          <p:attrName>style.visibility</p:attrName>
                                        </p:attrNameLst>
                                      </p:cBhvr>
                                      <p:to>
                                        <p:strVal val="visible"/>
                                      </p:to>
                                    </p:set>
                                    <p:anim calcmode="lin" valueType="num">
                                      <p:cBhvr additive="base">
                                        <p:cTn id="80" dur="500" fill="hold"/>
                                        <p:tgtEl>
                                          <p:spTgt spid="111"/>
                                        </p:tgtEl>
                                        <p:attrNameLst>
                                          <p:attrName>ppt_x</p:attrName>
                                        </p:attrNameLst>
                                      </p:cBhvr>
                                      <p:tavLst>
                                        <p:tav tm="0">
                                          <p:val>
                                            <p:strVal val="#ppt_x"/>
                                          </p:val>
                                        </p:tav>
                                        <p:tav tm="100000">
                                          <p:val>
                                            <p:strVal val="#ppt_x"/>
                                          </p:val>
                                        </p:tav>
                                      </p:tavLst>
                                    </p:anim>
                                    <p:anim calcmode="lin" valueType="num">
                                      <p:cBhvr additive="base">
                                        <p:cTn id="81" dur="500" fill="hold"/>
                                        <p:tgtEl>
                                          <p:spTgt spid="111"/>
                                        </p:tgtEl>
                                        <p:attrNameLst>
                                          <p:attrName>ppt_y</p:attrName>
                                        </p:attrNameLst>
                                      </p:cBhvr>
                                      <p:tavLst>
                                        <p:tav tm="0">
                                          <p:val>
                                            <p:strVal val="1+#ppt_h/2"/>
                                          </p:val>
                                        </p:tav>
                                        <p:tav tm="100000">
                                          <p:val>
                                            <p:strVal val="#ppt_y"/>
                                          </p:val>
                                        </p:tav>
                                      </p:tavLst>
                                    </p:anim>
                                  </p:childTnLst>
                                </p:cTn>
                              </p:par>
                            </p:childTnLst>
                          </p:cTn>
                        </p:par>
                        <p:par>
                          <p:cTn id="82" fill="hold">
                            <p:stCondLst>
                              <p:cond delay="9000"/>
                            </p:stCondLst>
                            <p:childTnLst>
                              <p:par>
                                <p:cTn id="83" presetID="2" presetClass="entr" presetSubtype="4" decel="100000" fill="hold" nodeType="afterEffect">
                                  <p:stCondLst>
                                    <p:cond delay="0"/>
                                  </p:stCondLst>
                                  <p:childTnLst>
                                    <p:set>
                                      <p:cBhvr>
                                        <p:cTn id="84" dur="1" fill="hold">
                                          <p:stCondLst>
                                            <p:cond delay="0"/>
                                          </p:stCondLst>
                                        </p:cTn>
                                        <p:tgtEl>
                                          <p:spTgt spid="114"/>
                                        </p:tgtEl>
                                        <p:attrNameLst>
                                          <p:attrName>style.visibility</p:attrName>
                                        </p:attrNameLst>
                                      </p:cBhvr>
                                      <p:to>
                                        <p:strVal val="visible"/>
                                      </p:to>
                                    </p:set>
                                    <p:anim calcmode="lin" valueType="num">
                                      <p:cBhvr additive="base">
                                        <p:cTn id="85" dur="500" fill="hold"/>
                                        <p:tgtEl>
                                          <p:spTgt spid="114"/>
                                        </p:tgtEl>
                                        <p:attrNameLst>
                                          <p:attrName>ppt_x</p:attrName>
                                        </p:attrNameLst>
                                      </p:cBhvr>
                                      <p:tavLst>
                                        <p:tav tm="0">
                                          <p:val>
                                            <p:strVal val="#ppt_x"/>
                                          </p:val>
                                        </p:tav>
                                        <p:tav tm="100000">
                                          <p:val>
                                            <p:strVal val="#ppt_x"/>
                                          </p:val>
                                        </p:tav>
                                      </p:tavLst>
                                    </p:anim>
                                    <p:anim calcmode="lin" valueType="num">
                                      <p:cBhvr additive="base">
                                        <p:cTn id="86"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45" name="组合 44"/>
          <p:cNvGrpSpPr/>
          <p:nvPr/>
        </p:nvGrpSpPr>
        <p:grpSpPr>
          <a:xfrm>
            <a:off x="1069646" y="1554079"/>
            <a:ext cx="3512658" cy="3905700"/>
            <a:chOff x="1069646" y="1866900"/>
            <a:chExt cx="3512658" cy="3905700"/>
          </a:xfrm>
        </p:grpSpPr>
        <p:sp>
          <p:nvSpPr>
            <p:cNvPr id="46" name="椭圆 45"/>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1069646" y="4067175"/>
              <a:ext cx="972000" cy="972000"/>
              <a:chOff x="1863396" y="4029075"/>
              <a:chExt cx="972000" cy="972000"/>
            </a:xfrm>
          </p:grpSpPr>
          <p:sp>
            <p:nvSpPr>
              <p:cNvPr id="63" name="椭圆 62"/>
              <p:cNvSpPr/>
              <p:nvPr/>
            </p:nvSpPr>
            <p:spPr>
              <a:xfrm>
                <a:off x="1863396"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任意多边形 63"/>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3610304" y="4067175"/>
              <a:ext cx="972000" cy="972000"/>
              <a:chOff x="4404054" y="4029075"/>
              <a:chExt cx="972000" cy="972000"/>
            </a:xfrm>
          </p:grpSpPr>
          <p:sp>
            <p:nvSpPr>
              <p:cNvPr id="61" name="椭圆 60"/>
              <p:cNvSpPr/>
              <p:nvPr/>
            </p:nvSpPr>
            <p:spPr>
              <a:xfrm>
                <a:off x="4404054"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任意多边形 61"/>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1069646" y="2600325"/>
              <a:ext cx="972000" cy="972000"/>
              <a:chOff x="1863396" y="2562225"/>
              <a:chExt cx="972000" cy="972000"/>
            </a:xfrm>
          </p:grpSpPr>
          <p:sp>
            <p:nvSpPr>
              <p:cNvPr id="59" name="椭圆 58"/>
              <p:cNvSpPr/>
              <p:nvPr/>
            </p:nvSpPr>
            <p:spPr>
              <a:xfrm>
                <a:off x="1863396"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339975" y="1866900"/>
              <a:ext cx="972000" cy="972000"/>
              <a:chOff x="3133725" y="1828800"/>
              <a:chExt cx="972000" cy="972000"/>
            </a:xfrm>
          </p:grpSpPr>
          <p:sp>
            <p:nvSpPr>
              <p:cNvPr id="57" name="椭圆 56"/>
              <p:cNvSpPr/>
              <p:nvPr/>
            </p:nvSpPr>
            <p:spPr>
              <a:xfrm>
                <a:off x="3133725" y="1828800"/>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610304" y="2600325"/>
              <a:ext cx="972000" cy="972000"/>
              <a:chOff x="4404054" y="2562225"/>
              <a:chExt cx="972000" cy="972000"/>
            </a:xfrm>
          </p:grpSpPr>
          <p:sp>
            <p:nvSpPr>
              <p:cNvPr id="55" name="椭圆 54"/>
              <p:cNvSpPr/>
              <p:nvPr/>
            </p:nvSpPr>
            <p:spPr>
              <a:xfrm>
                <a:off x="4404054"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2339975" y="4800600"/>
              <a:ext cx="972000" cy="972000"/>
              <a:chOff x="3133725" y="4762500"/>
              <a:chExt cx="972000" cy="972000"/>
            </a:xfrm>
          </p:grpSpPr>
          <p:sp>
            <p:nvSpPr>
              <p:cNvPr id="53" name="椭圆 52"/>
              <p:cNvSpPr/>
              <p:nvPr/>
            </p:nvSpPr>
            <p:spPr>
              <a:xfrm>
                <a:off x="3133725" y="4762500"/>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5" name="文本框 64"/>
          <p:cNvSpPr txBox="1"/>
          <p:nvPr/>
        </p:nvSpPr>
        <p:spPr>
          <a:xfrm>
            <a:off x="5419746" y="1698839"/>
            <a:ext cx="5919704" cy="1323439"/>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chemeClr val="tx1">
                    <a:lumMod val="75000"/>
                    <a:lumOff val="25000"/>
                  </a:schemeClr>
                </a:solidFill>
                <a:latin typeface="小米兰亭_GB外压缩" panose="03000502000000000000" charset="-122"/>
                <a:ea typeface="小米兰亭_GB外压缩" panose="03000502000000000000" charset="-122"/>
              </a:rPr>
              <a:t>Please insert title </a:t>
            </a:r>
            <a:r>
              <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rPr>
              <a:t>here</a:t>
            </a:r>
            <a:endPar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a:t>
            </a:r>
            <a:endParaRPr lang="en-US" altLang="zh-CN" sz="10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67" name="任意多边形 66"/>
          <p:cNvSpPr/>
          <p:nvPr/>
        </p:nvSpPr>
        <p:spPr bwMode="auto">
          <a:xfrm>
            <a:off x="5036364" y="3243105"/>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FF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69" name="Freeform 6"/>
          <p:cNvSpPr/>
          <p:nvPr/>
        </p:nvSpPr>
        <p:spPr bwMode="auto">
          <a:xfrm>
            <a:off x="8465504" y="3271533"/>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F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 name="组合 1"/>
          <p:cNvGrpSpPr/>
          <p:nvPr/>
        </p:nvGrpSpPr>
        <p:grpSpPr>
          <a:xfrm>
            <a:off x="5438939" y="3129390"/>
            <a:ext cx="2507129" cy="824458"/>
            <a:chOff x="5438939" y="3129390"/>
            <a:chExt cx="2507129" cy="824458"/>
          </a:xfrm>
        </p:grpSpPr>
        <p:sp>
          <p:nvSpPr>
            <p:cNvPr id="68" name="文本框 67"/>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0" name="文本框 6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
        <p:nvSpPr>
          <p:cNvPr id="72" name="任意多边形 71"/>
          <p:cNvSpPr/>
          <p:nvPr/>
        </p:nvSpPr>
        <p:spPr bwMode="auto">
          <a:xfrm>
            <a:off x="5049692" y="4205596"/>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4" name="任意多边形 73"/>
          <p:cNvSpPr/>
          <p:nvPr/>
        </p:nvSpPr>
        <p:spPr bwMode="auto">
          <a:xfrm>
            <a:off x="8469285" y="4205596"/>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7" name="任意多边形 76"/>
          <p:cNvSpPr/>
          <p:nvPr/>
        </p:nvSpPr>
        <p:spPr>
          <a:xfrm>
            <a:off x="5049249" y="513650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9" name="任意多边形 78"/>
          <p:cNvSpPr/>
          <p:nvPr/>
        </p:nvSpPr>
        <p:spPr>
          <a:xfrm>
            <a:off x="8512679" y="513650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1" name="文本框 80"/>
          <p:cNvSpPr txBox="1"/>
          <p:nvPr/>
        </p:nvSpPr>
        <p:spPr>
          <a:xfrm>
            <a:off x="2329686" y="3245319"/>
            <a:ext cx="992579"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F23C00"/>
                </a:solidFill>
                <a:latin typeface="小米兰亭_GB外压缩" panose="03000502000000000000" charset="-122"/>
                <a:ea typeface="小米兰亭_GB外压缩" panose="03000502000000000000" charset="-122"/>
              </a:rPr>
              <a:t>MEDICAL</a:t>
            </a:r>
            <a:endParaRPr lang="en-US" altLang="zh-CN" dirty="0" smtClean="0">
              <a:solidFill>
                <a:srgbClr val="F23C00"/>
              </a:solidFill>
              <a:latin typeface="小米兰亭_GB外压缩" panose="03000502000000000000" charset="-122"/>
              <a:ea typeface="小米兰亭_GB外压缩" panose="03000502000000000000" charset="-122"/>
            </a:endParaRPr>
          </a:p>
          <a:p>
            <a:pPr algn="ctr" fontAlgn="auto">
              <a:spcBef>
                <a:spcPts val="0"/>
              </a:spcBef>
              <a:spcAft>
                <a:spcPts val="0"/>
              </a:spcAft>
            </a:pPr>
            <a:r>
              <a:rPr lang="en-US" altLang="zh-CN" sz="1000" dirty="0" smtClean="0">
                <a:solidFill>
                  <a:srgbClr val="F23C00"/>
                </a:solidFill>
                <a:latin typeface="小米兰亭_GB外压缩" panose="03000502000000000000" charset="-122"/>
                <a:ea typeface="小米兰亭_GB外压缩" panose="03000502000000000000" charset="-122"/>
              </a:rPr>
              <a:t>INFOGRAPHICS</a:t>
            </a:r>
            <a:endParaRPr lang="zh-CN" altLang="en-US" sz="1000" dirty="0">
              <a:solidFill>
                <a:srgbClr val="F23C00"/>
              </a:solidFill>
              <a:latin typeface="小米兰亭_GB外压缩" panose="03000502000000000000" charset="-122"/>
              <a:ea typeface="小米兰亭_GB外压缩" panose="03000502000000000000" charset="-122"/>
            </a:endParaRPr>
          </a:p>
        </p:txBody>
      </p:sp>
      <p:grpSp>
        <p:nvGrpSpPr>
          <p:cNvPr id="82" name="组合 81"/>
          <p:cNvGrpSpPr/>
          <p:nvPr/>
        </p:nvGrpSpPr>
        <p:grpSpPr>
          <a:xfrm>
            <a:off x="8982239" y="3129390"/>
            <a:ext cx="2507129" cy="824458"/>
            <a:chOff x="5438939" y="3129390"/>
            <a:chExt cx="2507129" cy="824458"/>
          </a:xfrm>
        </p:grpSpPr>
        <p:sp>
          <p:nvSpPr>
            <p:cNvPr id="83" name="文本框 82"/>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4" name="文本框 83"/>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5" name="组合 84"/>
          <p:cNvGrpSpPr/>
          <p:nvPr/>
        </p:nvGrpSpPr>
        <p:grpSpPr>
          <a:xfrm>
            <a:off x="5438939" y="4056490"/>
            <a:ext cx="2507129" cy="824458"/>
            <a:chOff x="5438939" y="3129390"/>
            <a:chExt cx="2507129" cy="824458"/>
          </a:xfrm>
        </p:grpSpPr>
        <p:sp>
          <p:nvSpPr>
            <p:cNvPr id="86" name="文本框 85"/>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7" name="文本框 86"/>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8" name="组合 87"/>
          <p:cNvGrpSpPr/>
          <p:nvPr/>
        </p:nvGrpSpPr>
        <p:grpSpPr>
          <a:xfrm>
            <a:off x="8982239" y="4056490"/>
            <a:ext cx="2507129" cy="824458"/>
            <a:chOff x="5438939" y="3129390"/>
            <a:chExt cx="2507129" cy="824458"/>
          </a:xfrm>
        </p:grpSpPr>
        <p:sp>
          <p:nvSpPr>
            <p:cNvPr id="89" name="文本框 88"/>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0" name="文本框 8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1" name="组合 90"/>
          <p:cNvGrpSpPr/>
          <p:nvPr/>
        </p:nvGrpSpPr>
        <p:grpSpPr>
          <a:xfrm>
            <a:off x="5438939" y="4983590"/>
            <a:ext cx="2507129" cy="824458"/>
            <a:chOff x="5438939" y="3129390"/>
            <a:chExt cx="2507129" cy="824458"/>
          </a:xfrm>
        </p:grpSpPr>
        <p:sp>
          <p:nvSpPr>
            <p:cNvPr id="92" name="文本框 91"/>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3" name="文本框 92"/>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4" name="组合 93"/>
          <p:cNvGrpSpPr/>
          <p:nvPr/>
        </p:nvGrpSpPr>
        <p:grpSpPr>
          <a:xfrm>
            <a:off x="8982239" y="4983590"/>
            <a:ext cx="2507129" cy="824458"/>
            <a:chOff x="5438939" y="3129390"/>
            <a:chExt cx="2507129" cy="824458"/>
          </a:xfrm>
        </p:grpSpPr>
        <p:sp>
          <p:nvSpPr>
            <p:cNvPr id="95" name="文本框 94"/>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6" name="文本框 95"/>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1000" fill="hold"/>
                                        <p:tgtEl>
                                          <p:spTgt spid="45"/>
                                        </p:tgtEl>
                                        <p:attrNameLst>
                                          <p:attrName>ppt_w</p:attrName>
                                        </p:attrNameLst>
                                      </p:cBhvr>
                                      <p:tavLst>
                                        <p:tav tm="0">
                                          <p:val>
                                            <p:fltVal val="0"/>
                                          </p:val>
                                        </p:tav>
                                        <p:tav tm="100000">
                                          <p:val>
                                            <p:strVal val="#ppt_w"/>
                                          </p:val>
                                        </p:tav>
                                      </p:tavLst>
                                    </p:anim>
                                    <p:anim calcmode="lin" valueType="num">
                                      <p:cBhvr>
                                        <p:cTn id="12" dur="1000" fill="hold"/>
                                        <p:tgtEl>
                                          <p:spTgt spid="45"/>
                                        </p:tgtEl>
                                        <p:attrNameLst>
                                          <p:attrName>ppt_h</p:attrName>
                                        </p:attrNameLst>
                                      </p:cBhvr>
                                      <p:tavLst>
                                        <p:tav tm="0">
                                          <p:val>
                                            <p:fltVal val="0"/>
                                          </p:val>
                                        </p:tav>
                                        <p:tav tm="100000">
                                          <p:val>
                                            <p:strVal val="#ppt_h"/>
                                          </p:val>
                                        </p:tav>
                                      </p:tavLst>
                                    </p:anim>
                                    <p:anim calcmode="lin" valueType="num">
                                      <p:cBhvr>
                                        <p:cTn id="13" dur="1000" fill="hold"/>
                                        <p:tgtEl>
                                          <p:spTgt spid="45"/>
                                        </p:tgtEl>
                                        <p:attrNameLst>
                                          <p:attrName>style.rotation</p:attrName>
                                        </p:attrNameLst>
                                      </p:cBhvr>
                                      <p:tavLst>
                                        <p:tav tm="0">
                                          <p:val>
                                            <p:fltVal val="360"/>
                                          </p:val>
                                        </p:tav>
                                        <p:tav tm="100000">
                                          <p:val>
                                            <p:fltVal val="0"/>
                                          </p:val>
                                        </p:tav>
                                      </p:tavLst>
                                    </p:anim>
                                    <p:animEffect transition="in" filter="fade">
                                      <p:cBhvr>
                                        <p:cTn id="14" dur="1000"/>
                                        <p:tgtEl>
                                          <p:spTgt spid="4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81"/>
                                        </p:tgtEl>
                                        <p:attrNameLst>
                                          <p:attrName>style.visibility</p:attrName>
                                        </p:attrNameLst>
                                      </p:cBhvr>
                                      <p:to>
                                        <p:strVal val="visible"/>
                                      </p:to>
                                    </p:set>
                                    <p:anim calcmode="lin" valueType="num">
                                      <p:cBhvr>
                                        <p:cTn id="17" dur="500" fill="hold"/>
                                        <p:tgtEl>
                                          <p:spTgt spid="81"/>
                                        </p:tgtEl>
                                        <p:attrNameLst>
                                          <p:attrName>ppt_w</p:attrName>
                                        </p:attrNameLst>
                                      </p:cBhvr>
                                      <p:tavLst>
                                        <p:tav tm="0">
                                          <p:val>
                                            <p:fltVal val="0"/>
                                          </p:val>
                                        </p:tav>
                                        <p:tav tm="100000">
                                          <p:val>
                                            <p:strVal val="#ppt_w"/>
                                          </p:val>
                                        </p:tav>
                                      </p:tavLst>
                                    </p:anim>
                                    <p:anim calcmode="lin" valueType="num">
                                      <p:cBhvr>
                                        <p:cTn id="18" dur="500" fill="hold"/>
                                        <p:tgtEl>
                                          <p:spTgt spid="81"/>
                                        </p:tgtEl>
                                        <p:attrNameLst>
                                          <p:attrName>ppt_h</p:attrName>
                                        </p:attrNameLst>
                                      </p:cBhvr>
                                      <p:tavLst>
                                        <p:tav tm="0">
                                          <p:val>
                                            <p:fltVal val="0"/>
                                          </p:val>
                                        </p:tav>
                                        <p:tav tm="100000">
                                          <p:val>
                                            <p:strVal val="#ppt_h"/>
                                          </p:val>
                                        </p:tav>
                                      </p:tavLst>
                                    </p:anim>
                                    <p:animEffect transition="in" filter="fade">
                                      <p:cBhvr>
                                        <p:cTn id="19" dur="500"/>
                                        <p:tgtEl>
                                          <p:spTgt spid="81"/>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anim calcmode="lin" valueType="num">
                                      <p:cBhvr>
                                        <p:cTn id="24" dur="1000" fill="hold"/>
                                        <p:tgtEl>
                                          <p:spTgt spid="65"/>
                                        </p:tgtEl>
                                        <p:attrNameLst>
                                          <p:attrName>ppt_x</p:attrName>
                                        </p:attrNameLst>
                                      </p:cBhvr>
                                      <p:tavLst>
                                        <p:tav tm="0">
                                          <p:val>
                                            <p:strVal val="#ppt_x"/>
                                          </p:val>
                                        </p:tav>
                                        <p:tav tm="100000">
                                          <p:val>
                                            <p:strVal val="#ppt_x"/>
                                          </p:val>
                                        </p:tav>
                                      </p:tavLst>
                                    </p:anim>
                                    <p:anim calcmode="lin" valueType="num">
                                      <p:cBhvr>
                                        <p:cTn id="25" dur="900" decel="100000" fill="hold"/>
                                        <p:tgtEl>
                                          <p:spTgt spid="6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Effect transition="in" filter="fade">
                                      <p:cBhvr>
                                        <p:cTn id="32" dur="500"/>
                                        <p:tgtEl>
                                          <p:spTgt spid="6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p:cTn id="40" dur="500" fill="hold"/>
                                        <p:tgtEl>
                                          <p:spTgt spid="77"/>
                                        </p:tgtEl>
                                        <p:attrNameLst>
                                          <p:attrName>ppt_w</p:attrName>
                                        </p:attrNameLst>
                                      </p:cBhvr>
                                      <p:tavLst>
                                        <p:tav tm="0">
                                          <p:val>
                                            <p:fltVal val="0"/>
                                          </p:val>
                                        </p:tav>
                                        <p:tav tm="100000">
                                          <p:val>
                                            <p:strVal val="#ppt_w"/>
                                          </p:val>
                                        </p:tav>
                                      </p:tavLst>
                                    </p:anim>
                                    <p:anim calcmode="lin" valueType="num">
                                      <p:cBhvr>
                                        <p:cTn id="41" dur="500" fill="hold"/>
                                        <p:tgtEl>
                                          <p:spTgt spid="77"/>
                                        </p:tgtEl>
                                        <p:attrNameLst>
                                          <p:attrName>ppt_h</p:attrName>
                                        </p:attrNameLst>
                                      </p:cBhvr>
                                      <p:tavLst>
                                        <p:tav tm="0">
                                          <p:val>
                                            <p:fltVal val="0"/>
                                          </p:val>
                                        </p:tav>
                                        <p:tav tm="100000">
                                          <p:val>
                                            <p:strVal val="#ppt_h"/>
                                          </p:val>
                                        </p:tav>
                                      </p:tavLst>
                                    </p:anim>
                                    <p:animEffect transition="in" filter="fade">
                                      <p:cBhvr>
                                        <p:cTn id="42" dur="500"/>
                                        <p:tgtEl>
                                          <p:spTgt spid="7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p:cTn id="45" dur="500" fill="hold"/>
                                        <p:tgtEl>
                                          <p:spTgt spid="69"/>
                                        </p:tgtEl>
                                        <p:attrNameLst>
                                          <p:attrName>ppt_w</p:attrName>
                                        </p:attrNameLst>
                                      </p:cBhvr>
                                      <p:tavLst>
                                        <p:tav tm="0">
                                          <p:val>
                                            <p:fltVal val="0"/>
                                          </p:val>
                                        </p:tav>
                                        <p:tav tm="100000">
                                          <p:val>
                                            <p:strVal val="#ppt_w"/>
                                          </p:val>
                                        </p:tav>
                                      </p:tavLst>
                                    </p:anim>
                                    <p:anim calcmode="lin" valueType="num">
                                      <p:cBhvr>
                                        <p:cTn id="46" dur="500" fill="hold"/>
                                        <p:tgtEl>
                                          <p:spTgt spid="69"/>
                                        </p:tgtEl>
                                        <p:attrNameLst>
                                          <p:attrName>ppt_h</p:attrName>
                                        </p:attrNameLst>
                                      </p:cBhvr>
                                      <p:tavLst>
                                        <p:tav tm="0">
                                          <p:val>
                                            <p:fltVal val="0"/>
                                          </p:val>
                                        </p:tav>
                                        <p:tav tm="100000">
                                          <p:val>
                                            <p:strVal val="#ppt_h"/>
                                          </p:val>
                                        </p:tav>
                                      </p:tavLst>
                                    </p:anim>
                                    <p:animEffect transition="in" filter="fade">
                                      <p:cBhvr>
                                        <p:cTn id="47" dur="500"/>
                                        <p:tgtEl>
                                          <p:spTgt spid="6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 calcmode="lin" valueType="num">
                                      <p:cBhvr>
                                        <p:cTn id="50" dur="500" fill="hold"/>
                                        <p:tgtEl>
                                          <p:spTgt spid="74"/>
                                        </p:tgtEl>
                                        <p:attrNameLst>
                                          <p:attrName>ppt_w</p:attrName>
                                        </p:attrNameLst>
                                      </p:cBhvr>
                                      <p:tavLst>
                                        <p:tav tm="0">
                                          <p:val>
                                            <p:fltVal val="0"/>
                                          </p:val>
                                        </p:tav>
                                        <p:tav tm="100000">
                                          <p:val>
                                            <p:strVal val="#ppt_w"/>
                                          </p:val>
                                        </p:tav>
                                      </p:tavLst>
                                    </p:anim>
                                    <p:anim calcmode="lin" valueType="num">
                                      <p:cBhvr>
                                        <p:cTn id="51" dur="500" fill="hold"/>
                                        <p:tgtEl>
                                          <p:spTgt spid="74"/>
                                        </p:tgtEl>
                                        <p:attrNameLst>
                                          <p:attrName>ppt_h</p:attrName>
                                        </p:attrNameLst>
                                      </p:cBhvr>
                                      <p:tavLst>
                                        <p:tav tm="0">
                                          <p:val>
                                            <p:fltVal val="0"/>
                                          </p:val>
                                        </p:tav>
                                        <p:tav tm="100000">
                                          <p:val>
                                            <p:strVal val="#ppt_h"/>
                                          </p:val>
                                        </p:tav>
                                      </p:tavLst>
                                    </p:anim>
                                    <p:animEffect transition="in" filter="fade">
                                      <p:cBhvr>
                                        <p:cTn id="52" dur="500"/>
                                        <p:tgtEl>
                                          <p:spTgt spid="7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animEffect transition="in" filter="fade">
                                      <p:cBhvr>
                                        <p:cTn id="57" dur="500"/>
                                        <p:tgtEl>
                                          <p:spTgt spid="79"/>
                                        </p:tgtEl>
                                      </p:cBhvr>
                                    </p:animEffect>
                                  </p:child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1" fill="hold"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up)">
                                      <p:cBhvr>
                                        <p:cTn id="64" dur="500"/>
                                        <p:tgtEl>
                                          <p:spTgt spid="82"/>
                                        </p:tgtEl>
                                      </p:cBhvr>
                                    </p:animEffect>
                                  </p:childTnLst>
                                </p:cTn>
                              </p:par>
                              <p:par>
                                <p:cTn id="65" presetID="22" presetClass="entr" presetSubtype="1"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wipe(up)">
                                      <p:cBhvr>
                                        <p:cTn id="67" dur="500"/>
                                        <p:tgtEl>
                                          <p:spTgt spid="85"/>
                                        </p:tgtEl>
                                      </p:cBhvr>
                                    </p:animEffect>
                                  </p:childTnLst>
                                </p:cTn>
                              </p:par>
                              <p:par>
                                <p:cTn id="68" presetID="22" presetClass="entr" presetSubtype="1" fill="hold"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up)">
                                      <p:cBhvr>
                                        <p:cTn id="70" dur="500"/>
                                        <p:tgtEl>
                                          <p:spTgt spid="88"/>
                                        </p:tgtEl>
                                      </p:cBhvr>
                                    </p:animEffect>
                                  </p:childTnLst>
                                </p:cTn>
                              </p:par>
                              <p:par>
                                <p:cTn id="71" presetID="22" presetClass="entr" presetSubtype="1"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up)">
                                      <p:cBhvr>
                                        <p:cTn id="73" dur="500"/>
                                        <p:tgtEl>
                                          <p:spTgt spid="91"/>
                                        </p:tgtEl>
                                      </p:cBhvr>
                                    </p:animEffect>
                                  </p:childTnLst>
                                </p:cTn>
                              </p:par>
                              <p:par>
                                <p:cTn id="74" presetID="22" presetClass="entr" presetSubtype="1"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up)">
                                      <p:cBhvr>
                                        <p:cTn id="7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5" grpId="0"/>
      <p:bldP spid="67" grpId="0" animBg="1"/>
      <p:bldP spid="69" grpId="0" animBg="1"/>
      <p:bldP spid="72" grpId="0" animBg="1"/>
      <p:bldP spid="74" grpId="0" animBg="1"/>
      <p:bldP spid="77" grpId="0" animBg="1"/>
      <p:bldP spid="79" grpId="0" animBg="1"/>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7519" y="4390849"/>
            <a:ext cx="2289804" cy="2117097"/>
            <a:chOff x="2449669" y="115384"/>
            <a:chExt cx="7292662" cy="6742616"/>
          </a:xfrm>
        </p:grpSpPr>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49669" y="115384"/>
              <a:ext cx="7292662" cy="6742616"/>
            </a:xfrm>
            <a:prstGeom prst="rect">
              <a:avLst/>
            </a:prstGeom>
          </p:spPr>
        </p:pic>
        <p:pic>
          <p:nvPicPr>
            <p:cNvPr id="43" name="图片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422" y="3248166"/>
              <a:ext cx="1527156" cy="1617260"/>
            </a:xfrm>
            <a:prstGeom prst="rect">
              <a:avLst/>
            </a:prstGeom>
          </p:spPr>
        </p:pic>
      </p:grpSp>
      <p:sp>
        <p:nvSpPr>
          <p:cNvPr id="9" name="标题 1"/>
          <p:cNvSpPr txBox="1"/>
          <p:nvPr/>
        </p:nvSpPr>
        <p:spPr>
          <a:xfrm>
            <a:off x="1593601" y="3661242"/>
            <a:ext cx="890292" cy="1224658"/>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600" b="0" i="0" u="none" strike="noStrike" kern="1200" cap="none" spc="600" normalizeH="0" baseline="0" noProof="0" dirty="0" smtClean="0">
                <a:ln>
                  <a:noFill/>
                </a:ln>
                <a:solidFill>
                  <a:srgbClr val="5A6478"/>
                </a:solidFill>
                <a:effectLst/>
                <a:uLnTx/>
                <a:uFillTx/>
                <a:latin typeface="+mj-ea"/>
              </a:rPr>
              <a:t>目录</a:t>
            </a:r>
            <a:endParaRPr kumimoji="0" lang="zh-CN" altLang="en-US" sz="3600" b="0" i="0" u="none" strike="noStrike" kern="1200" cap="none" spc="600" normalizeH="0" baseline="0" noProof="0" dirty="0">
              <a:ln>
                <a:noFill/>
              </a:ln>
              <a:solidFill>
                <a:srgbClr val="5A6478"/>
              </a:solidFill>
              <a:effectLst/>
              <a:uLnTx/>
              <a:uFillTx/>
              <a:latin typeface="+mj-ea"/>
            </a:endParaRPr>
          </a:p>
        </p:txBody>
      </p:sp>
      <p:sp>
        <p:nvSpPr>
          <p:cNvPr id="13" name="文本占位符 16"/>
          <p:cNvSpPr txBox="1"/>
          <p:nvPr/>
        </p:nvSpPr>
        <p:spPr>
          <a:xfrm>
            <a:off x="3969289" y="1876355"/>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基本工作概述</a:t>
            </a:r>
            <a:endParaRPr lang="zh-CN" altLang="en-US" b="0" dirty="0">
              <a:solidFill>
                <a:schemeClr val="tx1">
                  <a:lumMod val="65000"/>
                  <a:lumOff val="35000"/>
                </a:schemeClr>
              </a:solidFill>
            </a:endParaRPr>
          </a:p>
        </p:txBody>
      </p:sp>
      <p:grpSp>
        <p:nvGrpSpPr>
          <p:cNvPr id="7" name="组合 6"/>
          <p:cNvGrpSpPr/>
          <p:nvPr/>
        </p:nvGrpSpPr>
        <p:grpSpPr>
          <a:xfrm>
            <a:off x="2809956" y="1704599"/>
            <a:ext cx="1094636" cy="891926"/>
            <a:chOff x="2022713" y="1812001"/>
            <a:chExt cx="1094636" cy="891926"/>
          </a:xfrm>
        </p:grpSpPr>
        <p:sp>
          <p:nvSpPr>
            <p:cNvPr id="47" name="KSO_Shape"/>
            <p:cNvSpPr/>
            <p:nvPr/>
          </p:nvSpPr>
          <p:spPr bwMode="auto">
            <a:xfrm>
              <a:off x="2022713"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7" name="文本占位符 16"/>
            <p:cNvSpPr txBox="1"/>
            <p:nvPr/>
          </p:nvSpPr>
          <p:spPr>
            <a:xfrm>
              <a:off x="2060444" y="1983757"/>
              <a:ext cx="1019174" cy="663451"/>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01</a:t>
              </a:r>
              <a:endParaRPr lang="en-US" altLang="zh-CN" sz="2800" b="0" dirty="0"/>
            </a:p>
          </p:txBody>
        </p:sp>
      </p:grpSp>
      <p:sp>
        <p:nvSpPr>
          <p:cNvPr id="18" name="文本占位符 16"/>
          <p:cNvSpPr txBox="1"/>
          <p:nvPr/>
        </p:nvSpPr>
        <p:spPr>
          <a:xfrm>
            <a:off x="7531676" y="1876355"/>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工作完成情况</a:t>
            </a:r>
            <a:endParaRPr lang="zh-CN" altLang="en-US" b="0" dirty="0">
              <a:solidFill>
                <a:schemeClr val="tx1">
                  <a:lumMod val="65000"/>
                  <a:lumOff val="35000"/>
                </a:schemeClr>
              </a:solidFill>
            </a:endParaRPr>
          </a:p>
        </p:txBody>
      </p:sp>
      <p:grpSp>
        <p:nvGrpSpPr>
          <p:cNvPr id="10" name="组合 9"/>
          <p:cNvGrpSpPr/>
          <p:nvPr/>
        </p:nvGrpSpPr>
        <p:grpSpPr>
          <a:xfrm>
            <a:off x="6565365" y="1704599"/>
            <a:ext cx="1094636" cy="891926"/>
            <a:chOff x="6185281" y="1812001"/>
            <a:chExt cx="1094636" cy="891926"/>
          </a:xfrm>
        </p:grpSpPr>
        <p:sp>
          <p:nvSpPr>
            <p:cNvPr id="48" name="KSO_Shape"/>
            <p:cNvSpPr/>
            <p:nvPr/>
          </p:nvSpPr>
          <p:spPr bwMode="auto">
            <a:xfrm>
              <a:off x="6185281"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文本占位符 16"/>
            <p:cNvSpPr txBox="1"/>
            <p:nvPr/>
          </p:nvSpPr>
          <p:spPr>
            <a:xfrm>
              <a:off x="6200822" y="1931928"/>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02</a:t>
              </a:r>
              <a:endParaRPr lang="en-US" altLang="zh-CN" sz="2800" b="0" dirty="0"/>
            </a:p>
          </p:txBody>
        </p:sp>
      </p:grpSp>
      <p:sp>
        <p:nvSpPr>
          <p:cNvPr id="23" name="文本占位符 16"/>
          <p:cNvSpPr txBox="1"/>
          <p:nvPr/>
        </p:nvSpPr>
        <p:spPr>
          <a:xfrm>
            <a:off x="3969289" y="3237069"/>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工作经验总结</a:t>
            </a:r>
            <a:endParaRPr lang="zh-CN" altLang="en-US" b="0" dirty="0">
              <a:solidFill>
                <a:schemeClr val="tx1">
                  <a:lumMod val="65000"/>
                  <a:lumOff val="35000"/>
                </a:schemeClr>
              </a:solidFill>
            </a:endParaRPr>
          </a:p>
        </p:txBody>
      </p:sp>
      <p:grpSp>
        <p:nvGrpSpPr>
          <p:cNvPr id="8" name="组合 7"/>
          <p:cNvGrpSpPr/>
          <p:nvPr/>
        </p:nvGrpSpPr>
        <p:grpSpPr>
          <a:xfrm>
            <a:off x="2809956" y="3110318"/>
            <a:ext cx="1094636" cy="891926"/>
            <a:chOff x="2022713" y="3217720"/>
            <a:chExt cx="1094636" cy="891926"/>
          </a:xfrm>
        </p:grpSpPr>
        <p:sp>
          <p:nvSpPr>
            <p:cNvPr id="49" name="KSO_Shape"/>
            <p:cNvSpPr/>
            <p:nvPr/>
          </p:nvSpPr>
          <p:spPr bwMode="auto">
            <a:xfrm>
              <a:off x="2022713"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文本占位符 16"/>
            <p:cNvSpPr txBox="1"/>
            <p:nvPr/>
          </p:nvSpPr>
          <p:spPr>
            <a:xfrm>
              <a:off x="2060444" y="3344471"/>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03</a:t>
              </a:r>
              <a:endParaRPr lang="en-US" altLang="zh-CN" sz="2800" b="0" dirty="0"/>
            </a:p>
          </p:txBody>
        </p:sp>
      </p:grpSp>
      <p:sp>
        <p:nvSpPr>
          <p:cNvPr id="28" name="文本占位符 16"/>
          <p:cNvSpPr txBox="1"/>
          <p:nvPr/>
        </p:nvSpPr>
        <p:spPr>
          <a:xfrm>
            <a:off x="7531676" y="3237069"/>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未来工作计划</a:t>
            </a:r>
            <a:endParaRPr lang="zh-CN" altLang="en-US" b="0" dirty="0">
              <a:solidFill>
                <a:schemeClr val="tx1">
                  <a:lumMod val="65000"/>
                  <a:lumOff val="35000"/>
                </a:schemeClr>
              </a:solidFill>
            </a:endParaRPr>
          </a:p>
        </p:txBody>
      </p:sp>
      <p:grpSp>
        <p:nvGrpSpPr>
          <p:cNvPr id="11" name="组合 10"/>
          <p:cNvGrpSpPr/>
          <p:nvPr/>
        </p:nvGrpSpPr>
        <p:grpSpPr>
          <a:xfrm>
            <a:off x="6565365" y="3110318"/>
            <a:ext cx="1094636" cy="891926"/>
            <a:chOff x="6185281" y="3217720"/>
            <a:chExt cx="1094636" cy="891926"/>
          </a:xfrm>
        </p:grpSpPr>
        <p:sp>
          <p:nvSpPr>
            <p:cNvPr id="50" name="KSO_Shape"/>
            <p:cNvSpPr/>
            <p:nvPr/>
          </p:nvSpPr>
          <p:spPr bwMode="auto">
            <a:xfrm>
              <a:off x="6185281"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2" name="文本占位符 16"/>
            <p:cNvSpPr txBox="1"/>
            <p:nvPr/>
          </p:nvSpPr>
          <p:spPr>
            <a:xfrm>
              <a:off x="6200822" y="3292642"/>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04</a:t>
              </a:r>
              <a:endParaRPr lang="en-US" altLang="zh-CN" sz="2800" b="0" dirty="0"/>
            </a:p>
          </p:txBody>
        </p:sp>
      </p:grpSp>
      <p:grpSp>
        <p:nvGrpSpPr>
          <p:cNvPr id="51" name="组合 50"/>
          <p:cNvGrpSpPr/>
          <p:nvPr/>
        </p:nvGrpSpPr>
        <p:grpSpPr>
          <a:xfrm>
            <a:off x="0" y="4993812"/>
            <a:ext cx="12192000" cy="1966546"/>
            <a:chOff x="0" y="4826300"/>
            <a:chExt cx="12192000" cy="1966546"/>
          </a:xfrm>
        </p:grpSpPr>
        <p:pic>
          <p:nvPicPr>
            <p:cNvPr id="52" name="图片 51"/>
            <p:cNvPicPr>
              <a:picLocks noChangeAspect="1"/>
            </p:cNvPicPr>
            <p:nvPr/>
          </p:nvPicPr>
          <p:blipFill rotWithShape="1">
            <a:blip r:embed="rId3">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55" name="图片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P spid="23"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2751667" y="2774635"/>
            <a:ext cx="1344084" cy="134408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椭圆 9"/>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1"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4" name="文本框 13"/>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5" name="文本框 14"/>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6"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1+#ppt_w/2"/>
                                          </p:val>
                                        </p:tav>
                                        <p:tav tm="100000">
                                          <p:val>
                                            <p:strVal val="#ppt_x"/>
                                          </p:val>
                                        </p:tav>
                                      </p:tavLst>
                                    </p:anim>
                                    <p:anim calcmode="lin" valueType="num">
                                      <p:cBhvr additive="base">
                                        <p:cTn id="7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rot="5400000">
            <a:off x="2124587" y="4633212"/>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rot="16200000">
            <a:off x="1441735" y="4972484"/>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5400000">
            <a:off x="3142809" y="3611088"/>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16200000">
            <a:off x="2459957" y="3950360"/>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4165793" y="2588964"/>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6200000">
            <a:off x="3482941" y="2928236"/>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5400000">
            <a:off x="5188304" y="1566840"/>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16200000">
            <a:off x="4505452" y="1906112"/>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326087" y="4834712"/>
            <a:ext cx="619125" cy="619125"/>
            <a:chOff x="1933054" y="4161612"/>
            <a:chExt cx="619125" cy="619125"/>
          </a:xfrm>
        </p:grpSpPr>
        <p:sp>
          <p:nvSpPr>
            <p:cNvPr id="13" name="椭圆 12"/>
            <p:cNvSpPr/>
            <p:nvPr/>
          </p:nvSpPr>
          <p:spPr>
            <a:xfrm>
              <a:off x="1933054" y="4161612"/>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 name="矩形 13"/>
            <p:cNvSpPr/>
            <p:nvPr/>
          </p:nvSpPr>
          <p:spPr>
            <a:xfrm>
              <a:off x="2015631" y="4286508"/>
              <a:ext cx="453970" cy="369332"/>
            </a:xfrm>
            <a:prstGeom prst="rect">
              <a:avLst/>
            </a:prstGeom>
          </p:spPr>
          <p:txBody>
            <a:bodyPr wrap="none" anchor="ctr">
              <a:spAutoFit/>
            </a:bodyPr>
            <a:lstStyle/>
            <a:p>
              <a:pPr algn="ctr"/>
              <a:r>
                <a:rPr lang="en-US" altLang="zh-CN" dirty="0" smtClean="0">
                  <a:solidFill>
                    <a:schemeClr val="tx1">
                      <a:lumMod val="75000"/>
                      <a:lumOff val="25000"/>
                    </a:schemeClr>
                  </a:solidFill>
                </a:rPr>
                <a:t>01</a:t>
              </a:r>
              <a:endParaRPr lang="zh-CN" altLang="en-US" dirty="0">
                <a:solidFill>
                  <a:schemeClr val="tx1">
                    <a:lumMod val="75000"/>
                    <a:lumOff val="25000"/>
                  </a:schemeClr>
                </a:solidFill>
              </a:endParaRPr>
            </a:p>
          </p:txBody>
        </p:sp>
      </p:grpSp>
      <p:grpSp>
        <p:nvGrpSpPr>
          <p:cNvPr id="15" name="组合 14"/>
          <p:cNvGrpSpPr/>
          <p:nvPr/>
        </p:nvGrpSpPr>
        <p:grpSpPr>
          <a:xfrm>
            <a:off x="3344309" y="3812588"/>
            <a:ext cx="619125" cy="619125"/>
            <a:chOff x="2951276" y="3139488"/>
            <a:chExt cx="619125" cy="619125"/>
          </a:xfrm>
        </p:grpSpPr>
        <p:sp>
          <p:nvSpPr>
            <p:cNvPr id="16" name="椭圆 15"/>
            <p:cNvSpPr/>
            <p:nvPr/>
          </p:nvSpPr>
          <p:spPr>
            <a:xfrm>
              <a:off x="2951276" y="3139488"/>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矩形 16"/>
            <p:cNvSpPr/>
            <p:nvPr/>
          </p:nvSpPr>
          <p:spPr>
            <a:xfrm>
              <a:off x="3035456" y="3264384"/>
              <a:ext cx="450764" cy="369332"/>
            </a:xfrm>
            <a:prstGeom prst="rect">
              <a:avLst/>
            </a:prstGeom>
          </p:spPr>
          <p:txBody>
            <a:bodyPr wrap="none" anchor="ctr">
              <a:spAutoFit/>
            </a:bodyPr>
            <a:lstStyle/>
            <a:p>
              <a:pPr algn="ctr"/>
              <a:r>
                <a:rPr lang="en-US" altLang="zh-CN" dirty="0" smtClean="0">
                  <a:solidFill>
                    <a:schemeClr val="tx1">
                      <a:lumMod val="75000"/>
                      <a:lumOff val="25000"/>
                    </a:schemeClr>
                  </a:solidFill>
                </a:rPr>
                <a:t>02</a:t>
              </a:r>
              <a:endParaRPr lang="zh-CN" altLang="en-US" dirty="0">
                <a:solidFill>
                  <a:schemeClr val="tx1">
                    <a:lumMod val="75000"/>
                    <a:lumOff val="25000"/>
                  </a:schemeClr>
                </a:solidFill>
              </a:endParaRPr>
            </a:p>
          </p:txBody>
        </p:sp>
      </p:grpSp>
      <p:grpSp>
        <p:nvGrpSpPr>
          <p:cNvPr id="18" name="组合 17"/>
          <p:cNvGrpSpPr/>
          <p:nvPr/>
        </p:nvGrpSpPr>
        <p:grpSpPr>
          <a:xfrm>
            <a:off x="4367293" y="2790464"/>
            <a:ext cx="619125" cy="619125"/>
            <a:chOff x="3974260" y="2117364"/>
            <a:chExt cx="619125" cy="619125"/>
          </a:xfrm>
        </p:grpSpPr>
        <p:sp>
          <p:nvSpPr>
            <p:cNvPr id="19" name="椭圆 18"/>
            <p:cNvSpPr/>
            <p:nvPr/>
          </p:nvSpPr>
          <p:spPr>
            <a:xfrm>
              <a:off x="3974260" y="2117364"/>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0" name="矩形 19"/>
            <p:cNvSpPr/>
            <p:nvPr/>
          </p:nvSpPr>
          <p:spPr>
            <a:xfrm>
              <a:off x="4057638" y="2242259"/>
              <a:ext cx="452368" cy="369332"/>
            </a:xfrm>
            <a:prstGeom prst="rect">
              <a:avLst/>
            </a:prstGeom>
          </p:spPr>
          <p:txBody>
            <a:bodyPr wrap="none" anchor="ctr">
              <a:spAutoFit/>
            </a:bodyPr>
            <a:lstStyle/>
            <a:p>
              <a:pPr algn="ctr"/>
              <a:r>
                <a:rPr lang="en-US" altLang="zh-CN" dirty="0" smtClean="0">
                  <a:solidFill>
                    <a:schemeClr val="tx1">
                      <a:lumMod val="75000"/>
                      <a:lumOff val="25000"/>
                    </a:schemeClr>
                  </a:solidFill>
                </a:rPr>
                <a:t>03</a:t>
              </a:r>
              <a:endParaRPr lang="zh-CN" altLang="en-US" dirty="0">
                <a:solidFill>
                  <a:schemeClr val="tx1">
                    <a:lumMod val="75000"/>
                    <a:lumOff val="25000"/>
                  </a:schemeClr>
                </a:solidFill>
              </a:endParaRPr>
            </a:p>
          </p:txBody>
        </p:sp>
      </p:grpSp>
      <p:grpSp>
        <p:nvGrpSpPr>
          <p:cNvPr id="21" name="组合 20"/>
          <p:cNvGrpSpPr/>
          <p:nvPr/>
        </p:nvGrpSpPr>
        <p:grpSpPr>
          <a:xfrm>
            <a:off x="5389804" y="1768340"/>
            <a:ext cx="619125" cy="619125"/>
            <a:chOff x="4996771" y="1095240"/>
            <a:chExt cx="619125" cy="619125"/>
          </a:xfrm>
        </p:grpSpPr>
        <p:sp>
          <p:nvSpPr>
            <p:cNvPr id="22" name="椭圆 21"/>
            <p:cNvSpPr/>
            <p:nvPr/>
          </p:nvSpPr>
          <p:spPr>
            <a:xfrm>
              <a:off x="4996771" y="1095240"/>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矩形 22"/>
            <p:cNvSpPr/>
            <p:nvPr/>
          </p:nvSpPr>
          <p:spPr>
            <a:xfrm>
              <a:off x="5079348" y="1215245"/>
              <a:ext cx="453971" cy="369332"/>
            </a:xfrm>
            <a:prstGeom prst="rect">
              <a:avLst/>
            </a:prstGeom>
          </p:spPr>
          <p:txBody>
            <a:bodyPr wrap="none" anchor="ctr">
              <a:spAutoFit/>
            </a:bodyPr>
            <a:lstStyle/>
            <a:p>
              <a:pPr algn="ctr"/>
              <a:r>
                <a:rPr lang="en-US" altLang="zh-CN" dirty="0" smtClean="0">
                  <a:solidFill>
                    <a:schemeClr val="tx1">
                      <a:lumMod val="75000"/>
                      <a:lumOff val="25000"/>
                    </a:schemeClr>
                  </a:solidFill>
                </a:rPr>
                <a:t>04</a:t>
              </a:r>
              <a:endParaRPr lang="zh-CN" altLang="en-US" dirty="0">
                <a:solidFill>
                  <a:schemeClr val="tx1">
                    <a:lumMod val="75000"/>
                    <a:lumOff val="25000"/>
                  </a:schemeClr>
                </a:solidFill>
              </a:endParaRPr>
            </a:p>
          </p:txBody>
        </p:sp>
      </p:grpSp>
      <p:sp>
        <p:nvSpPr>
          <p:cNvPr id="24" name="矩形 23"/>
          <p:cNvSpPr/>
          <p:nvPr/>
        </p:nvSpPr>
        <p:spPr>
          <a:xfrm>
            <a:off x="3344309" y="4813238"/>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5" name="矩形 24"/>
          <p:cNvSpPr/>
          <p:nvPr/>
        </p:nvSpPr>
        <p:spPr>
          <a:xfrm>
            <a:off x="4249113" y="3791114"/>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6" name="矩形 25"/>
          <p:cNvSpPr/>
          <p:nvPr/>
        </p:nvSpPr>
        <p:spPr>
          <a:xfrm>
            <a:off x="5414977" y="2768990"/>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7" name="矩形 26"/>
          <p:cNvSpPr/>
          <p:nvPr/>
        </p:nvSpPr>
        <p:spPr>
          <a:xfrm>
            <a:off x="6319781" y="1746866"/>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1+#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49" presetClass="entr" presetSubtype="0" decel="10000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360"/>
                                          </p:val>
                                        </p:tav>
                                        <p:tav tm="100000">
                                          <p:val>
                                            <p:fltVal val="0"/>
                                          </p:val>
                                        </p:tav>
                                      </p:tavLst>
                                    </p:anim>
                                    <p:animEffect transition="in" filter="fade">
                                      <p:cBhvr>
                                        <p:cTn id="38" dur="500"/>
                                        <p:tgtEl>
                                          <p:spTgt spid="7"/>
                                        </p:tgtEl>
                                      </p:cBhvr>
                                    </p:animEffect>
                                  </p:childTnLst>
                                </p:cTn>
                              </p:par>
                            </p:childTnLst>
                          </p:cTn>
                        </p:par>
                        <p:par>
                          <p:cTn id="39" fill="hold">
                            <p:stCondLst>
                              <p:cond delay="2500"/>
                            </p:stCondLst>
                            <p:childTnLst>
                              <p:par>
                                <p:cTn id="40" presetID="49" presetClass="entr" presetSubtype="0" decel="10000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 calcmode="lin" valueType="num">
                                      <p:cBhvr>
                                        <p:cTn id="44" dur="500" fill="hold"/>
                                        <p:tgtEl>
                                          <p:spTgt spid="6"/>
                                        </p:tgtEl>
                                        <p:attrNameLst>
                                          <p:attrName>style.rotation</p:attrName>
                                        </p:attrNameLst>
                                      </p:cBhvr>
                                      <p:tavLst>
                                        <p:tav tm="0">
                                          <p:val>
                                            <p:fltVal val="360"/>
                                          </p:val>
                                        </p:tav>
                                        <p:tav tm="100000">
                                          <p:val>
                                            <p:fltVal val="0"/>
                                          </p:val>
                                        </p:tav>
                                      </p:tavLst>
                                    </p:anim>
                                    <p:animEffect transition="in" filter="fade">
                                      <p:cBhvr>
                                        <p:cTn id="45" dur="500"/>
                                        <p:tgtEl>
                                          <p:spTgt spid="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2" presetClass="entr" presetSubtype="2"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childTnLst>
                          </p:cTn>
                        </p:par>
                        <p:par>
                          <p:cTn id="56" fill="hold">
                            <p:stCondLst>
                              <p:cond delay="3500"/>
                            </p:stCondLst>
                            <p:childTnLst>
                              <p:par>
                                <p:cTn id="57" presetID="49" presetClass="entr" presetSubtype="0" decel="10000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 calcmode="lin" valueType="num">
                                      <p:cBhvr>
                                        <p:cTn id="61" dur="500" fill="hold"/>
                                        <p:tgtEl>
                                          <p:spTgt spid="9"/>
                                        </p:tgtEl>
                                        <p:attrNameLst>
                                          <p:attrName>style.rotation</p:attrName>
                                        </p:attrNameLst>
                                      </p:cBhvr>
                                      <p:tavLst>
                                        <p:tav tm="0">
                                          <p:val>
                                            <p:fltVal val="360"/>
                                          </p:val>
                                        </p:tav>
                                        <p:tav tm="100000">
                                          <p:val>
                                            <p:fltVal val="0"/>
                                          </p:val>
                                        </p:tav>
                                      </p:tavLst>
                                    </p:anim>
                                    <p:animEffect transition="in" filter="fade">
                                      <p:cBhvr>
                                        <p:cTn id="62" dur="500"/>
                                        <p:tgtEl>
                                          <p:spTgt spid="9"/>
                                        </p:tgtEl>
                                      </p:cBhvr>
                                    </p:animEffect>
                                  </p:childTnLst>
                                </p:cTn>
                              </p:par>
                            </p:childTnLst>
                          </p:cTn>
                        </p:par>
                        <p:par>
                          <p:cTn id="63" fill="hold">
                            <p:stCondLst>
                              <p:cond delay="4000"/>
                            </p:stCondLst>
                            <p:childTnLst>
                              <p:par>
                                <p:cTn id="64" presetID="49" presetClass="entr" presetSubtype="0" decel="10000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 calcmode="lin" valueType="num">
                                      <p:cBhvr>
                                        <p:cTn id="68" dur="500" fill="hold"/>
                                        <p:tgtEl>
                                          <p:spTgt spid="8"/>
                                        </p:tgtEl>
                                        <p:attrNameLst>
                                          <p:attrName>style.rotation</p:attrName>
                                        </p:attrNameLst>
                                      </p:cBhvr>
                                      <p:tavLst>
                                        <p:tav tm="0">
                                          <p:val>
                                            <p:fltVal val="360"/>
                                          </p:val>
                                        </p:tav>
                                        <p:tav tm="100000">
                                          <p:val>
                                            <p:fltVal val="0"/>
                                          </p:val>
                                        </p:tav>
                                      </p:tavLst>
                                    </p:anim>
                                    <p:animEffect transition="in" filter="fade">
                                      <p:cBhvr>
                                        <p:cTn id="69" dur="500"/>
                                        <p:tgtEl>
                                          <p:spTgt spid="8"/>
                                        </p:tgtEl>
                                      </p:cBhvr>
                                    </p:animEffect>
                                  </p:childTnLst>
                                </p:cTn>
                              </p:par>
                            </p:childTnLst>
                          </p:cTn>
                        </p:par>
                        <p:par>
                          <p:cTn id="70" fill="hold">
                            <p:stCondLst>
                              <p:cond delay="4500"/>
                            </p:stCondLst>
                            <p:childTnLst>
                              <p:par>
                                <p:cTn id="71" presetID="53" presetClass="entr" presetSubtype="16"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par>
                                <p:cTn id="76" presetID="2" presetClass="entr" presetSubtype="2"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1+#ppt_w/2"/>
                                          </p:val>
                                        </p:tav>
                                        <p:tav tm="100000">
                                          <p:val>
                                            <p:strVal val="#ppt_x"/>
                                          </p:val>
                                        </p:tav>
                                      </p:tavLst>
                                    </p:anim>
                                    <p:anim calcmode="lin" valueType="num">
                                      <p:cBhvr additive="base">
                                        <p:cTn id="79" dur="500" fill="hold"/>
                                        <p:tgtEl>
                                          <p:spTgt spid="26"/>
                                        </p:tgtEl>
                                        <p:attrNameLst>
                                          <p:attrName>ppt_y</p:attrName>
                                        </p:attrNameLst>
                                      </p:cBhvr>
                                      <p:tavLst>
                                        <p:tav tm="0">
                                          <p:val>
                                            <p:strVal val="#ppt_y"/>
                                          </p:val>
                                        </p:tav>
                                        <p:tav tm="100000">
                                          <p:val>
                                            <p:strVal val="#ppt_y"/>
                                          </p:val>
                                        </p:tav>
                                      </p:tavLst>
                                    </p:anim>
                                  </p:childTnLst>
                                </p:cTn>
                              </p:par>
                            </p:childTnLst>
                          </p:cTn>
                        </p:par>
                        <p:par>
                          <p:cTn id="80" fill="hold">
                            <p:stCondLst>
                              <p:cond delay="5000"/>
                            </p:stCondLst>
                            <p:childTnLst>
                              <p:par>
                                <p:cTn id="81" presetID="49" presetClass="entr" presetSubtype="0" decel="100000" fill="hold" grpId="0" nodeType="after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fltVal val="0"/>
                                          </p:val>
                                        </p:tav>
                                        <p:tav tm="100000">
                                          <p:val>
                                            <p:strVal val="#ppt_h"/>
                                          </p:val>
                                        </p:tav>
                                      </p:tavLst>
                                    </p:anim>
                                    <p:anim calcmode="lin" valueType="num">
                                      <p:cBhvr>
                                        <p:cTn id="85" dur="500" fill="hold"/>
                                        <p:tgtEl>
                                          <p:spTgt spid="11"/>
                                        </p:tgtEl>
                                        <p:attrNameLst>
                                          <p:attrName>style.rotation</p:attrName>
                                        </p:attrNameLst>
                                      </p:cBhvr>
                                      <p:tavLst>
                                        <p:tav tm="0">
                                          <p:val>
                                            <p:fltVal val="360"/>
                                          </p:val>
                                        </p:tav>
                                        <p:tav tm="100000">
                                          <p:val>
                                            <p:fltVal val="0"/>
                                          </p:val>
                                        </p:tav>
                                      </p:tavLst>
                                    </p:anim>
                                    <p:animEffect transition="in" filter="fade">
                                      <p:cBhvr>
                                        <p:cTn id="86" dur="500"/>
                                        <p:tgtEl>
                                          <p:spTgt spid="11"/>
                                        </p:tgtEl>
                                      </p:cBhvr>
                                    </p:animEffect>
                                  </p:childTnLst>
                                </p:cTn>
                              </p:par>
                            </p:childTnLst>
                          </p:cTn>
                        </p:par>
                        <p:par>
                          <p:cTn id="87" fill="hold">
                            <p:stCondLst>
                              <p:cond delay="5500"/>
                            </p:stCondLst>
                            <p:childTnLst>
                              <p:par>
                                <p:cTn id="88" presetID="49" presetClass="entr" presetSubtype="0" decel="10000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500" fill="hold"/>
                                        <p:tgtEl>
                                          <p:spTgt spid="10"/>
                                        </p:tgtEl>
                                        <p:attrNameLst>
                                          <p:attrName>ppt_w</p:attrName>
                                        </p:attrNameLst>
                                      </p:cBhvr>
                                      <p:tavLst>
                                        <p:tav tm="0">
                                          <p:val>
                                            <p:fltVal val="0"/>
                                          </p:val>
                                        </p:tav>
                                        <p:tav tm="100000">
                                          <p:val>
                                            <p:strVal val="#ppt_w"/>
                                          </p:val>
                                        </p:tav>
                                      </p:tavLst>
                                    </p:anim>
                                    <p:anim calcmode="lin" valueType="num">
                                      <p:cBhvr>
                                        <p:cTn id="91" dur="500" fill="hold"/>
                                        <p:tgtEl>
                                          <p:spTgt spid="10"/>
                                        </p:tgtEl>
                                        <p:attrNameLst>
                                          <p:attrName>ppt_h</p:attrName>
                                        </p:attrNameLst>
                                      </p:cBhvr>
                                      <p:tavLst>
                                        <p:tav tm="0">
                                          <p:val>
                                            <p:fltVal val="0"/>
                                          </p:val>
                                        </p:tav>
                                        <p:tav tm="100000">
                                          <p:val>
                                            <p:strVal val="#ppt_h"/>
                                          </p:val>
                                        </p:tav>
                                      </p:tavLst>
                                    </p:anim>
                                    <p:anim calcmode="lin" valueType="num">
                                      <p:cBhvr>
                                        <p:cTn id="92" dur="500" fill="hold"/>
                                        <p:tgtEl>
                                          <p:spTgt spid="10"/>
                                        </p:tgtEl>
                                        <p:attrNameLst>
                                          <p:attrName>style.rotation</p:attrName>
                                        </p:attrNameLst>
                                      </p:cBhvr>
                                      <p:tavLst>
                                        <p:tav tm="0">
                                          <p:val>
                                            <p:fltVal val="360"/>
                                          </p:val>
                                        </p:tav>
                                        <p:tav tm="100000">
                                          <p:val>
                                            <p:fltVal val="0"/>
                                          </p:val>
                                        </p:tav>
                                      </p:tavLst>
                                    </p:anim>
                                    <p:animEffect transition="in" filter="fade">
                                      <p:cBhvr>
                                        <p:cTn id="93" dur="500"/>
                                        <p:tgtEl>
                                          <p:spTgt spid="10"/>
                                        </p:tgtEl>
                                      </p:cBhvr>
                                    </p:animEffect>
                                  </p:childTnLst>
                                </p:cTn>
                              </p:par>
                            </p:childTnLst>
                          </p:cTn>
                        </p:par>
                        <p:par>
                          <p:cTn id="94" fill="hold">
                            <p:stCondLst>
                              <p:cond delay="6000"/>
                            </p:stCondLst>
                            <p:childTnLst>
                              <p:par>
                                <p:cTn id="95" presetID="53" presetClass="entr" presetSubtype="16"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Effect transition="in" filter="fade">
                                      <p:cBhvr>
                                        <p:cTn id="99" dur="500"/>
                                        <p:tgtEl>
                                          <p:spTgt spid="21"/>
                                        </p:tgtEl>
                                      </p:cBhvr>
                                    </p:animEffect>
                                  </p:childTnLst>
                                </p:cTn>
                              </p:par>
                              <p:par>
                                <p:cTn id="100" presetID="2" presetClass="entr" presetSubtype="2"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500" fill="hold"/>
                                        <p:tgtEl>
                                          <p:spTgt spid="27"/>
                                        </p:tgtEl>
                                        <p:attrNameLst>
                                          <p:attrName>ppt_x</p:attrName>
                                        </p:attrNameLst>
                                      </p:cBhvr>
                                      <p:tavLst>
                                        <p:tav tm="0">
                                          <p:val>
                                            <p:strVal val="1+#ppt_w/2"/>
                                          </p:val>
                                        </p:tav>
                                        <p:tav tm="100000">
                                          <p:val>
                                            <p:strVal val="#ppt_x"/>
                                          </p:val>
                                        </p:tav>
                                      </p:tavLst>
                                    </p:anim>
                                    <p:anim calcmode="lin" valueType="num">
                                      <p:cBhvr additive="base">
                                        <p:cTn id="10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4" grpId="0"/>
      <p:bldP spid="25"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33667" y="1803344"/>
            <a:ext cx="2790919" cy="1889032"/>
            <a:chOff x="2386715" y="858687"/>
            <a:chExt cx="2093189" cy="1416774"/>
          </a:xfrm>
          <a:solidFill>
            <a:schemeClr val="accent2"/>
          </a:solidFill>
        </p:grpSpPr>
        <p:sp>
          <p:nvSpPr>
            <p:cNvPr id="5" name="等腰三角形 4">
              <a:hlinkClick r:id="rId1"/>
            </p:cNvPr>
            <p:cNvSpPr/>
            <p:nvPr/>
          </p:nvSpPr>
          <p:spPr>
            <a:xfrm flipH="1" flipV="1">
              <a:off x="2386715" y="858687"/>
              <a:ext cx="2093189" cy="1416774"/>
            </a:xfrm>
            <a:prstGeom prst="triangle">
              <a:avLst/>
            </a:prstGeom>
            <a:solidFill>
              <a:srgbClr val="C0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6" name="文本框 20"/>
            <p:cNvSpPr txBox="1"/>
            <p:nvPr/>
          </p:nvSpPr>
          <p:spPr>
            <a:xfrm>
              <a:off x="3061025" y="981159"/>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01</a:t>
              </a:r>
              <a:endParaRPr lang="zh-CN" altLang="en-US" sz="5335" kern="0" dirty="0">
                <a:ea typeface="微软雅黑" panose="020B0503020204020204" pitchFamily="34" charset="-122"/>
              </a:endParaRPr>
            </a:p>
          </p:txBody>
        </p:sp>
      </p:grpSp>
      <p:grpSp>
        <p:nvGrpSpPr>
          <p:cNvPr id="7" name="组合 6"/>
          <p:cNvGrpSpPr/>
          <p:nvPr/>
        </p:nvGrpSpPr>
        <p:grpSpPr>
          <a:xfrm>
            <a:off x="4786251" y="1803345"/>
            <a:ext cx="2790919" cy="1889032"/>
            <a:chOff x="3476153" y="858688"/>
            <a:chExt cx="2093189" cy="1416774"/>
          </a:xfrm>
          <a:solidFill>
            <a:schemeClr val="tx1">
              <a:lumMod val="65000"/>
              <a:lumOff val="35000"/>
            </a:schemeClr>
          </a:solidFill>
        </p:grpSpPr>
        <p:sp>
          <p:nvSpPr>
            <p:cNvPr id="8" name="等腰三角形 7">
              <a:hlinkClick r:id="rId1"/>
            </p:cNvPr>
            <p:cNvSpPr/>
            <p:nvPr/>
          </p:nvSpPr>
          <p:spPr>
            <a:xfrm>
              <a:off x="3476153" y="858688"/>
              <a:ext cx="2093189" cy="1416774"/>
            </a:xfrm>
            <a:prstGeom prst="triangle">
              <a:avLst/>
            </a:prstGeom>
            <a:grp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9" name="文本框 23"/>
            <p:cNvSpPr txBox="1"/>
            <p:nvPr/>
          </p:nvSpPr>
          <p:spPr>
            <a:xfrm>
              <a:off x="4109069" y="1409575"/>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02</a:t>
              </a:r>
              <a:endParaRPr lang="zh-CN" altLang="en-US" sz="5335" kern="0" dirty="0">
                <a:ea typeface="微软雅黑" panose="020B0503020204020204" pitchFamily="34" charset="-122"/>
              </a:endParaRPr>
            </a:p>
          </p:txBody>
        </p:sp>
      </p:grpSp>
      <p:grpSp>
        <p:nvGrpSpPr>
          <p:cNvPr id="10" name="组合 9"/>
          <p:cNvGrpSpPr/>
          <p:nvPr/>
        </p:nvGrpSpPr>
        <p:grpSpPr>
          <a:xfrm>
            <a:off x="4786251" y="3748212"/>
            <a:ext cx="2790919" cy="1889032"/>
            <a:chOff x="3476153" y="2317338"/>
            <a:chExt cx="2093189" cy="1416774"/>
          </a:xfrm>
          <a:solidFill>
            <a:schemeClr val="accent2"/>
          </a:solidFill>
        </p:grpSpPr>
        <p:sp>
          <p:nvSpPr>
            <p:cNvPr id="11" name="等腰三角形 10">
              <a:hlinkClick r:id="rId1"/>
            </p:cNvPr>
            <p:cNvSpPr/>
            <p:nvPr/>
          </p:nvSpPr>
          <p:spPr>
            <a:xfrm flipH="1" flipV="1">
              <a:off x="3476153" y="2317338"/>
              <a:ext cx="2093189" cy="1416774"/>
            </a:xfrm>
            <a:prstGeom prst="triangle">
              <a:avLst/>
            </a:prstGeom>
            <a:solidFill>
              <a:srgbClr val="FF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2" name="文本框 26"/>
            <p:cNvSpPr txBox="1"/>
            <p:nvPr/>
          </p:nvSpPr>
          <p:spPr>
            <a:xfrm>
              <a:off x="4152933" y="2497551"/>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03</a:t>
              </a:r>
              <a:endParaRPr lang="zh-CN" altLang="en-US" sz="5335" kern="0" dirty="0">
                <a:ea typeface="微软雅黑" panose="020B0503020204020204" pitchFamily="34" charset="-122"/>
              </a:endParaRPr>
            </a:p>
          </p:txBody>
        </p:sp>
      </p:grpSp>
      <p:grpSp>
        <p:nvGrpSpPr>
          <p:cNvPr id="13" name="组合 12"/>
          <p:cNvGrpSpPr/>
          <p:nvPr/>
        </p:nvGrpSpPr>
        <p:grpSpPr>
          <a:xfrm>
            <a:off x="6238834" y="3748213"/>
            <a:ext cx="2790919" cy="1889032"/>
            <a:chOff x="4565590" y="2317339"/>
            <a:chExt cx="2093189" cy="1416774"/>
          </a:xfrm>
          <a:solidFill>
            <a:srgbClr val="C20F2A"/>
          </a:solidFill>
        </p:grpSpPr>
        <p:sp>
          <p:nvSpPr>
            <p:cNvPr id="14" name="等腰三角形 13">
              <a:hlinkClick r:id="rId1"/>
            </p:cNvPr>
            <p:cNvSpPr/>
            <p:nvPr/>
          </p:nvSpPr>
          <p:spPr>
            <a:xfrm>
              <a:off x="4565590" y="2317339"/>
              <a:ext cx="2093189" cy="1416774"/>
            </a:xfrm>
            <a:prstGeom prst="triangle">
              <a:avLst/>
            </a:prstGeom>
            <a:solidFill>
              <a:srgbClr val="4F5962"/>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5" name="文本框 29"/>
            <p:cNvSpPr txBox="1"/>
            <p:nvPr/>
          </p:nvSpPr>
          <p:spPr>
            <a:xfrm>
              <a:off x="5242370" y="2837636"/>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04</a:t>
              </a:r>
              <a:endParaRPr lang="zh-CN" altLang="en-US" sz="5335" kern="0" dirty="0">
                <a:ea typeface="微软雅黑" panose="020B0503020204020204" pitchFamily="34" charset="-122"/>
              </a:endParaRPr>
            </a:p>
          </p:txBody>
        </p:sp>
      </p:grpSp>
      <p:sp>
        <p:nvSpPr>
          <p:cNvPr id="16" name="TextBox 49"/>
          <p:cNvSpPr txBox="1"/>
          <p:nvPr/>
        </p:nvSpPr>
        <p:spPr>
          <a:xfrm>
            <a:off x="719403" y="226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7" name="TextBox 50"/>
          <p:cNvSpPr txBox="1"/>
          <p:nvPr/>
        </p:nvSpPr>
        <p:spPr>
          <a:xfrm>
            <a:off x="7155893" y="205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8" name="TextBox 51"/>
          <p:cNvSpPr txBox="1"/>
          <p:nvPr/>
        </p:nvSpPr>
        <p:spPr>
          <a:xfrm>
            <a:off x="2351584" y="4401351"/>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9" name="TextBox 52"/>
          <p:cNvSpPr txBox="1"/>
          <p:nvPr/>
        </p:nvSpPr>
        <p:spPr>
          <a:xfrm>
            <a:off x="8784299" y="3998660"/>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4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v04"/>
          <p:cNvSpPr/>
          <p:nvPr/>
        </p:nvSpPr>
        <p:spPr>
          <a:xfrm rot="18900000">
            <a:off x="9306694"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5" name="Sev03"/>
          <p:cNvSpPr/>
          <p:nvPr/>
        </p:nvSpPr>
        <p:spPr>
          <a:xfrm rot="18900000">
            <a:off x="6656927"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6" name="Sev02"/>
          <p:cNvSpPr/>
          <p:nvPr/>
        </p:nvSpPr>
        <p:spPr>
          <a:xfrm rot="18900000">
            <a:off x="3941319"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7" name="Sev01"/>
          <p:cNvSpPr/>
          <p:nvPr/>
        </p:nvSpPr>
        <p:spPr>
          <a:xfrm rot="18900000">
            <a:off x="1242179"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8" name="Sev01"/>
          <p:cNvSpPr/>
          <p:nvPr/>
        </p:nvSpPr>
        <p:spPr>
          <a:xfrm rot="18900000">
            <a:off x="1242179" y="2038611"/>
            <a:ext cx="1612996" cy="1612996"/>
          </a:xfrm>
          <a:prstGeom prst="rect">
            <a:avLst/>
          </a:prstGeom>
          <a:solidFill>
            <a:srgbClr val="C0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9" name="Sev02"/>
          <p:cNvSpPr/>
          <p:nvPr/>
        </p:nvSpPr>
        <p:spPr>
          <a:xfrm rot="18900000">
            <a:off x="3941319" y="2038611"/>
            <a:ext cx="1612996" cy="1612996"/>
          </a:xfrm>
          <a:prstGeom prst="rect">
            <a:avLst/>
          </a:prstGeom>
          <a:solidFill>
            <a:srgbClr val="FF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0" name="Sev03"/>
          <p:cNvSpPr/>
          <p:nvPr/>
        </p:nvSpPr>
        <p:spPr>
          <a:xfrm rot="18900000">
            <a:off x="6656927" y="2038611"/>
            <a:ext cx="1612996" cy="1612996"/>
          </a:xfrm>
          <a:prstGeom prst="rect">
            <a:avLst/>
          </a:prstGeom>
          <a:solidFill>
            <a:srgbClr val="293036"/>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1" name="Sev04"/>
          <p:cNvSpPr/>
          <p:nvPr/>
        </p:nvSpPr>
        <p:spPr>
          <a:xfrm rot="18900000">
            <a:off x="9306694" y="2038611"/>
            <a:ext cx="1612996" cy="1612996"/>
          </a:xfrm>
          <a:prstGeom prst="rect">
            <a:avLst/>
          </a:prstGeom>
          <a:solidFill>
            <a:srgbClr val="4F5962"/>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2" name="Freeform 42"/>
          <p:cNvSpPr>
            <a:spLocks noEditPoints="1"/>
          </p:cNvSpPr>
          <p:nvPr/>
        </p:nvSpPr>
        <p:spPr bwMode="auto">
          <a:xfrm>
            <a:off x="1712196" y="2555481"/>
            <a:ext cx="672960" cy="5792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3" name="Freeform 178"/>
          <p:cNvSpPr>
            <a:spLocks noEditPoints="1"/>
          </p:cNvSpPr>
          <p:nvPr/>
        </p:nvSpPr>
        <p:spPr bwMode="auto">
          <a:xfrm>
            <a:off x="7126944" y="2591682"/>
            <a:ext cx="672960" cy="506851"/>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4" name="Freeform 86"/>
          <p:cNvSpPr>
            <a:spLocks noEditPoints="1"/>
          </p:cNvSpPr>
          <p:nvPr/>
        </p:nvSpPr>
        <p:spPr bwMode="auto">
          <a:xfrm>
            <a:off x="4517388" y="2457407"/>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grpSp>
        <p:nvGrpSpPr>
          <p:cNvPr id="15" name="组合 14"/>
          <p:cNvGrpSpPr/>
          <p:nvPr/>
        </p:nvGrpSpPr>
        <p:grpSpPr>
          <a:xfrm>
            <a:off x="746435" y="4354514"/>
            <a:ext cx="2534452" cy="1217638"/>
            <a:chOff x="746435" y="4258821"/>
            <a:chExt cx="2534452" cy="1217638"/>
          </a:xfrm>
        </p:grpSpPr>
        <p:sp>
          <p:nvSpPr>
            <p:cNvPr id="16" name="矩形 1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17" name="矩形 1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18" name="Freeform 98"/>
          <p:cNvSpPr>
            <a:spLocks noEditPoints="1"/>
          </p:cNvSpPr>
          <p:nvPr/>
        </p:nvSpPr>
        <p:spPr bwMode="auto">
          <a:xfrm>
            <a:off x="9883172" y="2456602"/>
            <a:ext cx="638787" cy="641931"/>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nvGrpSpPr>
          <p:cNvPr id="19" name="组合 18"/>
          <p:cNvGrpSpPr/>
          <p:nvPr/>
        </p:nvGrpSpPr>
        <p:grpSpPr>
          <a:xfrm>
            <a:off x="3447106" y="4354514"/>
            <a:ext cx="2534452" cy="1217638"/>
            <a:chOff x="746435" y="4258821"/>
            <a:chExt cx="2534452" cy="1217638"/>
          </a:xfrm>
        </p:grpSpPr>
        <p:sp>
          <p:nvSpPr>
            <p:cNvPr id="20" name="矩形 19"/>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1" name="矩形 20"/>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2" name="组合 21"/>
          <p:cNvGrpSpPr/>
          <p:nvPr/>
        </p:nvGrpSpPr>
        <p:grpSpPr>
          <a:xfrm>
            <a:off x="6200939" y="4354514"/>
            <a:ext cx="2534452" cy="1217638"/>
            <a:chOff x="746435" y="4258821"/>
            <a:chExt cx="2534452" cy="1217638"/>
          </a:xfrm>
        </p:grpSpPr>
        <p:sp>
          <p:nvSpPr>
            <p:cNvPr id="23" name="矩形 22"/>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4" name="矩形 23"/>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5" name="组合 24"/>
          <p:cNvGrpSpPr/>
          <p:nvPr/>
        </p:nvGrpSpPr>
        <p:grpSpPr>
          <a:xfrm>
            <a:off x="8784653" y="4354514"/>
            <a:ext cx="2534452" cy="1217638"/>
            <a:chOff x="746435" y="4258821"/>
            <a:chExt cx="2534452" cy="1217638"/>
          </a:xfrm>
        </p:grpSpPr>
        <p:sp>
          <p:nvSpPr>
            <p:cNvPr id="26" name="矩形 2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7" name="矩形 2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2" presetClass="entr" presetSubtype="4" accel="50000" decel="5000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2" presetClass="entr" presetSubtype="1" accel="50000" decel="5000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2" presetClass="entr" presetSubtype="4" accel="50000" decel="5000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3" presetClass="entr" presetSubtype="16"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3500"/>
                            </p:stCondLst>
                            <p:childTnLst>
                              <p:par>
                                <p:cTn id="57" presetID="53" presetClass="entr" presetSubtype="16"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2" presetClass="entr" presetSubtype="1" accel="50000" decel="5000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ppt_x"/>
                                          </p:val>
                                        </p:tav>
                                        <p:tav tm="100000">
                                          <p:val>
                                            <p:strVal val="#ppt_x"/>
                                          </p:val>
                                        </p:tav>
                                      </p:tavLst>
                                    </p:anim>
                                    <p:anim calcmode="lin" valueType="num">
                                      <p:cBhvr additive="base">
                                        <p:cTn id="6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04</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未来工作计划</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深色1"/>
          <p:cNvGrpSpPr/>
          <p:nvPr/>
        </p:nvGrpSpPr>
        <p:grpSpPr>
          <a:xfrm>
            <a:off x="5402634" y="4973502"/>
            <a:ext cx="1331913" cy="1108075"/>
            <a:chOff x="2378075" y="4233863"/>
            <a:chExt cx="1331913" cy="1108075"/>
          </a:xfrm>
        </p:grpSpPr>
        <p:sp>
          <p:nvSpPr>
            <p:cNvPr id="5" name="Freeform 5"/>
            <p:cNvSpPr/>
            <p:nvPr/>
          </p:nvSpPr>
          <p:spPr bwMode="auto">
            <a:xfrm>
              <a:off x="2378075" y="4233863"/>
              <a:ext cx="1331913" cy="935037"/>
            </a:xfrm>
            <a:custGeom>
              <a:avLst/>
              <a:gdLst>
                <a:gd name="T0" fmla="*/ 0 w 963"/>
                <a:gd name="T1" fmla="*/ 2147483647 h 691"/>
                <a:gd name="T2" fmla="*/ 2147483647 w 963"/>
                <a:gd name="T3" fmla="*/ 0 h 691"/>
                <a:gd name="T4" fmla="*/ 2147483647 w 963"/>
                <a:gd name="T5" fmla="*/ 2147483647 h 691"/>
                <a:gd name="T6" fmla="*/ 2147483647 w 963"/>
                <a:gd name="T7" fmla="*/ 2147483647 h 691"/>
                <a:gd name="T8" fmla="*/ 0 w 963"/>
                <a:gd name="T9" fmla="*/ 2147483647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3" h="691">
                  <a:moveTo>
                    <a:pt x="0" y="328"/>
                  </a:moveTo>
                  <a:lnTo>
                    <a:pt x="944" y="0"/>
                  </a:lnTo>
                  <a:lnTo>
                    <a:pt x="963" y="691"/>
                  </a:lnTo>
                  <a:lnTo>
                    <a:pt x="3" y="691"/>
                  </a:lnTo>
                  <a:lnTo>
                    <a:pt x="0" y="328"/>
                  </a:lnTo>
                  <a:close/>
                </a:path>
              </a:pathLst>
            </a:custGeom>
            <a:solidFill>
              <a:srgbClr val="C0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6" name="Text Box 10"/>
            <p:cNvSpPr txBox="1">
              <a:spLocks noChangeArrowheads="1"/>
            </p:cNvSpPr>
            <p:nvPr/>
          </p:nvSpPr>
          <p:spPr bwMode="auto">
            <a:xfrm>
              <a:off x="3186113"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1</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7" name="深色2"/>
          <p:cNvGrpSpPr/>
          <p:nvPr/>
        </p:nvGrpSpPr>
        <p:grpSpPr>
          <a:xfrm>
            <a:off x="6888534" y="4371294"/>
            <a:ext cx="1327150" cy="1709738"/>
            <a:chOff x="3865563" y="3632200"/>
            <a:chExt cx="1327150" cy="1709738"/>
          </a:xfrm>
        </p:grpSpPr>
        <p:sp>
          <p:nvSpPr>
            <p:cNvPr id="8" name="Freeform 2"/>
            <p:cNvSpPr/>
            <p:nvPr/>
          </p:nvSpPr>
          <p:spPr bwMode="auto">
            <a:xfrm>
              <a:off x="3865563" y="3632200"/>
              <a:ext cx="1327150" cy="1536700"/>
            </a:xfrm>
            <a:custGeom>
              <a:avLst/>
              <a:gdLst>
                <a:gd name="T0" fmla="*/ 0 w 960"/>
                <a:gd name="T1" fmla="*/ 2147483647 h 1110"/>
                <a:gd name="T2" fmla="*/ 2147483647 w 960"/>
                <a:gd name="T3" fmla="*/ 0 h 1110"/>
                <a:gd name="T4" fmla="*/ 2147483647 w 960"/>
                <a:gd name="T5" fmla="*/ 2147483647 h 1110"/>
                <a:gd name="T6" fmla="*/ 0 w 960"/>
                <a:gd name="T7" fmla="*/ 2147483647 h 1110"/>
                <a:gd name="T8" fmla="*/ 0 w 960"/>
                <a:gd name="T9" fmla="*/ 2147483647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0" h="1110">
                  <a:moveTo>
                    <a:pt x="0" y="390"/>
                  </a:moveTo>
                  <a:lnTo>
                    <a:pt x="952" y="0"/>
                  </a:lnTo>
                  <a:lnTo>
                    <a:pt x="960" y="1110"/>
                  </a:lnTo>
                  <a:lnTo>
                    <a:pt x="0" y="1110"/>
                  </a:lnTo>
                  <a:lnTo>
                    <a:pt x="0" y="390"/>
                  </a:lnTo>
                  <a:close/>
                </a:path>
              </a:pathLst>
            </a:custGeom>
            <a:solidFill>
              <a:srgbClr val="FF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9" name="Text Box 11"/>
            <p:cNvSpPr txBox="1">
              <a:spLocks noChangeArrowheads="1"/>
            </p:cNvSpPr>
            <p:nvPr/>
          </p:nvSpPr>
          <p:spPr bwMode="auto">
            <a:xfrm>
              <a:off x="468153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2</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0" name="深色3"/>
          <p:cNvGrpSpPr/>
          <p:nvPr/>
        </p:nvGrpSpPr>
        <p:grpSpPr>
          <a:xfrm>
            <a:off x="8363321" y="3822019"/>
            <a:ext cx="1336675" cy="2259013"/>
            <a:chOff x="5340350" y="3082925"/>
            <a:chExt cx="1336675" cy="2259013"/>
          </a:xfrm>
        </p:grpSpPr>
        <p:sp>
          <p:nvSpPr>
            <p:cNvPr id="11" name="Freeform 4"/>
            <p:cNvSpPr/>
            <p:nvPr/>
          </p:nvSpPr>
          <p:spPr bwMode="auto">
            <a:xfrm>
              <a:off x="5340350" y="3082925"/>
              <a:ext cx="1336675" cy="2085975"/>
            </a:xfrm>
            <a:custGeom>
              <a:avLst/>
              <a:gdLst>
                <a:gd name="T0" fmla="*/ 0 w 967"/>
                <a:gd name="T1" fmla="*/ 2147483647 h 1507"/>
                <a:gd name="T2" fmla="*/ 2147483647 w 967"/>
                <a:gd name="T3" fmla="*/ 0 h 1507"/>
                <a:gd name="T4" fmla="*/ 2147483647 w 967"/>
                <a:gd name="T5" fmla="*/ 2147483647 h 1507"/>
                <a:gd name="T6" fmla="*/ 2147483647 w 967"/>
                <a:gd name="T7" fmla="*/ 2147483647 h 1507"/>
                <a:gd name="T8" fmla="*/ 0 w 967"/>
                <a:gd name="T9" fmla="*/ 2147483647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1507">
                  <a:moveTo>
                    <a:pt x="0" y="381"/>
                  </a:moveTo>
                  <a:lnTo>
                    <a:pt x="949" y="0"/>
                  </a:lnTo>
                  <a:lnTo>
                    <a:pt x="967" y="1507"/>
                  </a:lnTo>
                  <a:lnTo>
                    <a:pt x="7" y="1507"/>
                  </a:lnTo>
                  <a:lnTo>
                    <a:pt x="0" y="381"/>
                  </a:lnTo>
                  <a:close/>
                </a:path>
              </a:pathLst>
            </a:custGeom>
            <a:solidFill>
              <a:schemeClr val="tx1">
                <a:lumMod val="65000"/>
                <a:lumOff val="3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2" name="Text Box 12"/>
            <p:cNvSpPr txBox="1">
              <a:spLocks noChangeArrowheads="1"/>
            </p:cNvSpPr>
            <p:nvPr/>
          </p:nvSpPr>
          <p:spPr bwMode="auto">
            <a:xfrm>
              <a:off x="6148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3</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3" name="深色4"/>
          <p:cNvGrpSpPr/>
          <p:nvPr/>
        </p:nvGrpSpPr>
        <p:grpSpPr>
          <a:xfrm>
            <a:off x="9853984" y="3207657"/>
            <a:ext cx="1358900" cy="2873375"/>
            <a:chOff x="6831013" y="2468563"/>
            <a:chExt cx="1358900" cy="2873375"/>
          </a:xfrm>
        </p:grpSpPr>
        <p:sp>
          <p:nvSpPr>
            <p:cNvPr id="14" name="Freeform 3"/>
            <p:cNvSpPr/>
            <p:nvPr/>
          </p:nvSpPr>
          <p:spPr bwMode="auto">
            <a:xfrm>
              <a:off x="6831013" y="2468563"/>
              <a:ext cx="1358900" cy="2701925"/>
            </a:xfrm>
            <a:custGeom>
              <a:avLst/>
              <a:gdLst>
                <a:gd name="T0" fmla="*/ 0 w 982"/>
                <a:gd name="T1" fmla="*/ 2147483647 h 1953"/>
                <a:gd name="T2" fmla="*/ 2147483647 w 982"/>
                <a:gd name="T3" fmla="*/ 0 h 1953"/>
                <a:gd name="T4" fmla="*/ 2147483647 w 982"/>
                <a:gd name="T5" fmla="*/ 2147483647 h 1953"/>
                <a:gd name="T6" fmla="*/ 2147483647 w 982"/>
                <a:gd name="T7" fmla="*/ 2147483647 h 1953"/>
                <a:gd name="T8" fmla="*/ 0 w 982"/>
                <a:gd name="T9" fmla="*/ 2147483647 h 19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2" h="1953">
                  <a:moveTo>
                    <a:pt x="0" y="422"/>
                  </a:moveTo>
                  <a:lnTo>
                    <a:pt x="982" y="0"/>
                  </a:lnTo>
                  <a:lnTo>
                    <a:pt x="978" y="1953"/>
                  </a:lnTo>
                  <a:lnTo>
                    <a:pt x="18" y="1953"/>
                  </a:lnTo>
                  <a:lnTo>
                    <a:pt x="0" y="422"/>
                  </a:lnTo>
                  <a:close/>
                </a:path>
              </a:pathLst>
            </a:custGeom>
            <a:solidFill>
              <a:schemeClr val="tx1">
                <a:lumMod val="75000"/>
                <a:lumOff val="2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5" name="Text Box 13"/>
            <p:cNvSpPr txBox="1">
              <a:spLocks noChangeArrowheads="1"/>
            </p:cNvSpPr>
            <p:nvPr/>
          </p:nvSpPr>
          <p:spPr bwMode="auto">
            <a:xfrm>
              <a:off x="7672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4</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6" name="文本1"/>
          <p:cNvGrpSpPr/>
          <p:nvPr/>
        </p:nvGrpSpPr>
        <p:grpSpPr>
          <a:xfrm>
            <a:off x="1017094" y="4914219"/>
            <a:ext cx="5439639" cy="330200"/>
            <a:chOff x="-2005877" y="4175125"/>
            <a:chExt cx="5439639" cy="330200"/>
          </a:xfrm>
        </p:grpSpPr>
        <p:sp>
          <p:nvSpPr>
            <p:cNvPr id="17" name="Line 14"/>
            <p:cNvSpPr>
              <a:spLocks noChangeShapeType="1"/>
            </p:cNvSpPr>
            <p:nvPr/>
          </p:nvSpPr>
          <p:spPr bwMode="auto">
            <a:xfrm flipH="1">
              <a:off x="-1884221" y="4505325"/>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18" name="Rectangle 15"/>
            <p:cNvSpPr>
              <a:spLocks noChangeArrowheads="1"/>
            </p:cNvSpPr>
            <p:nvPr/>
          </p:nvSpPr>
          <p:spPr bwMode="auto">
            <a:xfrm>
              <a:off x="-2005877" y="4175125"/>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1</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19" name="文本2"/>
          <p:cNvGrpSpPr/>
          <p:nvPr/>
        </p:nvGrpSpPr>
        <p:grpSpPr>
          <a:xfrm>
            <a:off x="2484667" y="4299857"/>
            <a:ext cx="5496066" cy="330200"/>
            <a:chOff x="-538304" y="3560763"/>
            <a:chExt cx="5496066" cy="330200"/>
          </a:xfrm>
        </p:grpSpPr>
        <p:sp>
          <p:nvSpPr>
            <p:cNvPr id="20" name="Line 16"/>
            <p:cNvSpPr>
              <a:spLocks noChangeShapeType="1"/>
            </p:cNvSpPr>
            <p:nvPr/>
          </p:nvSpPr>
          <p:spPr bwMode="auto">
            <a:xfrm flipH="1">
              <a:off x="-360221" y="3890963"/>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1" name="Rectangle 17"/>
            <p:cNvSpPr>
              <a:spLocks noChangeArrowheads="1"/>
            </p:cNvSpPr>
            <p:nvPr/>
          </p:nvSpPr>
          <p:spPr bwMode="auto">
            <a:xfrm>
              <a:off x="-538304" y="3560763"/>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2</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22" name="文本3"/>
          <p:cNvGrpSpPr/>
          <p:nvPr/>
        </p:nvGrpSpPr>
        <p:grpSpPr>
          <a:xfrm>
            <a:off x="3804815" y="3718832"/>
            <a:ext cx="5669756" cy="330200"/>
            <a:chOff x="781844" y="2979738"/>
            <a:chExt cx="5669756" cy="330200"/>
          </a:xfrm>
        </p:grpSpPr>
        <p:sp>
          <p:nvSpPr>
            <p:cNvPr id="23" name="Line 18"/>
            <p:cNvSpPr>
              <a:spLocks noChangeShapeType="1"/>
            </p:cNvSpPr>
            <p:nvPr/>
          </p:nvSpPr>
          <p:spPr bwMode="auto">
            <a:xfrm flipH="1">
              <a:off x="973280" y="3309938"/>
              <a:ext cx="54783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4" name="Rectangle 19"/>
            <p:cNvSpPr>
              <a:spLocks noChangeArrowheads="1"/>
            </p:cNvSpPr>
            <p:nvPr/>
          </p:nvSpPr>
          <p:spPr bwMode="auto">
            <a:xfrm>
              <a:off x="781844" y="2979738"/>
              <a:ext cx="5492749"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3</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grpSp>
        <p:nvGrpSpPr>
          <p:cNvPr id="25" name="文本4"/>
          <p:cNvGrpSpPr/>
          <p:nvPr/>
        </p:nvGrpSpPr>
        <p:grpSpPr>
          <a:xfrm>
            <a:off x="5062909" y="3167969"/>
            <a:ext cx="5935662" cy="330200"/>
            <a:chOff x="2039938" y="2428875"/>
            <a:chExt cx="5935662" cy="330200"/>
          </a:xfrm>
        </p:grpSpPr>
        <p:sp>
          <p:nvSpPr>
            <p:cNvPr id="26" name="Line 20"/>
            <p:cNvSpPr>
              <a:spLocks noChangeShapeType="1"/>
            </p:cNvSpPr>
            <p:nvPr/>
          </p:nvSpPr>
          <p:spPr bwMode="auto">
            <a:xfrm flipH="1">
              <a:off x="2192480" y="2759075"/>
              <a:ext cx="57831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7" name="Rectangle 21"/>
            <p:cNvSpPr>
              <a:spLocks noChangeArrowheads="1"/>
            </p:cNvSpPr>
            <p:nvPr/>
          </p:nvSpPr>
          <p:spPr bwMode="auto">
            <a:xfrm>
              <a:off x="2039938" y="2428875"/>
              <a:ext cx="5632450"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4</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sp>
        <p:nvSpPr>
          <p:cNvPr id="28" name="Text Box 44"/>
          <p:cNvSpPr txBox="1">
            <a:spLocks noChangeArrowheads="1"/>
          </p:cNvSpPr>
          <p:nvPr/>
        </p:nvSpPr>
        <p:spPr bwMode="auto">
          <a:xfrm>
            <a:off x="438927" y="1284767"/>
            <a:ext cx="3838105" cy="158812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r>
              <a:rPr lang="zh-CN" altLang="en-US" sz="1200" dirty="0">
                <a:solidFill>
                  <a:schemeClr val="tx1">
                    <a:lumMod val="75000"/>
                    <a:lumOff val="25000"/>
                  </a:schemeClr>
                </a:solidFill>
                <a:latin typeface="+mn-lt"/>
                <a:ea typeface="+mn-ea"/>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a:t>
            </a:r>
            <a:r>
              <a:rPr lang="zh-CN" altLang="en-US" sz="1200" b="1" dirty="0">
                <a:solidFill>
                  <a:schemeClr val="tx1">
                    <a:lumMod val="75000"/>
                    <a:lumOff val="25000"/>
                  </a:schemeClr>
                </a:solidFill>
                <a:latin typeface="+mn-lt"/>
                <a:ea typeface="+mn-ea"/>
                <a:cs typeface="+mn-ea"/>
                <a:sym typeface="+mn-lt"/>
              </a:rPr>
              <a:t>标题数字等都可以通过点击和重新输入进行更改</a:t>
            </a:r>
            <a:r>
              <a:rPr lang="en-US" altLang="zh-CN" sz="1200" b="1" dirty="0">
                <a:solidFill>
                  <a:schemeClr val="tx1">
                    <a:lumMod val="75000"/>
                    <a:lumOff val="25000"/>
                  </a:schemeClr>
                </a:solidFill>
                <a:latin typeface="+mn-lt"/>
                <a:ea typeface="+mn-ea"/>
                <a:cs typeface="+mn-ea"/>
                <a:sym typeface="+mn-lt"/>
              </a:rPr>
              <a:t>:</a:t>
            </a:r>
            <a:endParaRPr lang="zh-CN" altLang="en-US" sz="1200" b="1" dirty="0">
              <a:solidFill>
                <a:schemeClr val="tx1">
                  <a:lumMod val="75000"/>
                  <a:lumOff val="25000"/>
                </a:schemeClr>
              </a:solidFill>
              <a:latin typeface="+mn-lt"/>
              <a:ea typeface="+mn-ea"/>
              <a:cs typeface="+mn-ea"/>
              <a:sym typeface="+mn-lt"/>
            </a:endParaRPr>
          </a:p>
        </p:txBody>
      </p:sp>
      <p:sp>
        <p:nvSpPr>
          <p:cNvPr id="2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75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2" presetClass="entr" presetSubtype="8" fill="hold" nodeType="withEffect">
                                  <p:stCondLst>
                                    <p:cond delay="100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0-#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115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0-#ppt_w/2"/>
                                          </p:val>
                                        </p:tav>
                                        <p:tav tm="100000">
                                          <p:val>
                                            <p:strVal val="#ppt_x"/>
                                          </p:val>
                                        </p:tav>
                                      </p:tavLst>
                                    </p:anim>
                                    <p:anim calcmode="lin" valueType="num">
                                      <p:cBhvr additive="base">
                                        <p:cTn id="39" dur="500" fill="hold"/>
                                        <p:tgtEl>
                                          <p:spTgt spid="22"/>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13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145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0-#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522973" y="1740772"/>
            <a:ext cx="4146157" cy="885826"/>
            <a:chOff x="6355949" y="-1336675"/>
            <a:chExt cx="4146157" cy="885826"/>
          </a:xfrm>
        </p:grpSpPr>
        <p:grpSp>
          <p:nvGrpSpPr>
            <p:cNvPr id="14" name="组合 13"/>
            <p:cNvGrpSpPr/>
            <p:nvPr/>
          </p:nvGrpSpPr>
          <p:grpSpPr>
            <a:xfrm>
              <a:off x="6355949" y="-1336675"/>
              <a:ext cx="4146157" cy="885826"/>
              <a:chOff x="6355949" y="-1336675"/>
              <a:chExt cx="4146157" cy="885826"/>
            </a:xfrm>
          </p:grpSpPr>
          <p:sp>
            <p:nvSpPr>
              <p:cNvPr id="54"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矩形 5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五边形 56"/>
              <p:cNvSpPr/>
              <p:nvPr/>
            </p:nvSpPr>
            <p:spPr>
              <a:xfrm flipH="1">
                <a:off x="7532844" y="-1244996"/>
                <a:ext cx="1834746" cy="702469"/>
              </a:xfrm>
              <a:prstGeom prst="homePlate">
                <a:avLst>
                  <a:gd name="adj" fmla="val 20945"/>
                </a:avLst>
              </a:prstGeom>
              <a:solidFill>
                <a:srgbClr val="E73A1C"/>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8" name="组合 57"/>
              <p:cNvGrpSpPr/>
              <p:nvPr/>
            </p:nvGrpSpPr>
            <p:grpSpPr>
              <a:xfrm>
                <a:off x="9339251" y="-1300955"/>
                <a:ext cx="1162855" cy="814387"/>
                <a:chOff x="9339251" y="-1300955"/>
                <a:chExt cx="1162855" cy="814387"/>
              </a:xfrm>
            </p:grpSpPr>
            <p:sp>
              <p:nvSpPr>
                <p:cNvPr id="63"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矩形 6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59" name="矩形 58"/>
              <p:cNvSpPr/>
              <p:nvPr/>
            </p:nvSpPr>
            <p:spPr>
              <a:xfrm>
                <a:off x="7401875" y="-962819"/>
                <a:ext cx="180026" cy="138113"/>
              </a:xfrm>
              <a:prstGeom prst="rect">
                <a:avLst/>
              </a:prstGeom>
              <a:solidFill>
                <a:srgbClr val="F23C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矩形 6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7702550" y="-1182091"/>
              <a:ext cx="2152253" cy="140494"/>
              <a:chOff x="7708900" y="1562100"/>
              <a:chExt cx="2152253" cy="140494"/>
            </a:xfrm>
          </p:grpSpPr>
          <p:cxnSp>
            <p:nvCxnSpPr>
              <p:cNvPr id="18" name="直接连接符 1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66" name="矩形 65"/>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30%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5522973" y="3177961"/>
            <a:ext cx="4146157" cy="885826"/>
            <a:chOff x="6355949" y="-1336675"/>
            <a:chExt cx="4146157" cy="885826"/>
          </a:xfrm>
        </p:grpSpPr>
        <p:grpSp>
          <p:nvGrpSpPr>
            <p:cNvPr id="68" name="组合 67"/>
            <p:cNvGrpSpPr/>
            <p:nvPr/>
          </p:nvGrpSpPr>
          <p:grpSpPr>
            <a:xfrm>
              <a:off x="6355949" y="-1336675"/>
              <a:ext cx="4146157" cy="885826"/>
              <a:chOff x="6355949" y="-1336675"/>
              <a:chExt cx="4146157" cy="885826"/>
            </a:xfrm>
          </p:grpSpPr>
          <p:sp>
            <p:nvSpPr>
              <p:cNvPr id="106"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矩形 10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矩形 10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五边形 108"/>
              <p:cNvSpPr/>
              <p:nvPr/>
            </p:nvSpPr>
            <p:spPr>
              <a:xfrm flipH="1">
                <a:off x="7532844" y="-1244996"/>
                <a:ext cx="1126435"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0" name="组合 109"/>
              <p:cNvGrpSpPr/>
              <p:nvPr/>
            </p:nvGrpSpPr>
            <p:grpSpPr>
              <a:xfrm>
                <a:off x="8643484" y="-1300955"/>
                <a:ext cx="1858622" cy="814387"/>
                <a:chOff x="8643484" y="-1300955"/>
                <a:chExt cx="1858622" cy="814387"/>
              </a:xfrm>
            </p:grpSpPr>
            <p:sp>
              <p:nvSpPr>
                <p:cNvPr id="115"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矩形 11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矩形 11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1" name="矩形 110"/>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矩形 11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9" name="组合 68"/>
            <p:cNvGrpSpPr/>
            <p:nvPr/>
          </p:nvGrpSpPr>
          <p:grpSpPr>
            <a:xfrm>
              <a:off x="7702550" y="-1182091"/>
              <a:ext cx="2152253" cy="140494"/>
              <a:chOff x="7708900" y="1562100"/>
              <a:chExt cx="2152253" cy="140494"/>
            </a:xfrm>
          </p:grpSpPr>
          <p:cxnSp>
            <p:nvCxnSpPr>
              <p:cNvPr id="70" name="直接连接符 6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18" name="矩形 117"/>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5522973" y="4615151"/>
            <a:ext cx="4146157" cy="885826"/>
            <a:chOff x="6355949" y="-1336675"/>
            <a:chExt cx="4146157" cy="885826"/>
          </a:xfrm>
        </p:grpSpPr>
        <p:grpSp>
          <p:nvGrpSpPr>
            <p:cNvPr id="120" name="组合 119"/>
            <p:cNvGrpSpPr/>
            <p:nvPr/>
          </p:nvGrpSpPr>
          <p:grpSpPr>
            <a:xfrm>
              <a:off x="6355949" y="-1336675"/>
              <a:ext cx="4146157" cy="885826"/>
              <a:chOff x="6355949" y="-1336675"/>
              <a:chExt cx="4146157" cy="885826"/>
            </a:xfrm>
          </p:grpSpPr>
          <p:sp>
            <p:nvSpPr>
              <p:cNvPr id="158"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矩形 15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五边形 160"/>
              <p:cNvSpPr/>
              <p:nvPr/>
            </p:nvSpPr>
            <p:spPr>
              <a:xfrm flipH="1">
                <a:off x="7532844" y="-1244996"/>
                <a:ext cx="784636"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2" name="组合 161"/>
              <p:cNvGrpSpPr/>
              <p:nvPr/>
            </p:nvGrpSpPr>
            <p:grpSpPr>
              <a:xfrm>
                <a:off x="8311021" y="-1300955"/>
                <a:ext cx="2191085" cy="814387"/>
                <a:chOff x="8311021" y="-1300955"/>
                <a:chExt cx="2191085" cy="814387"/>
              </a:xfrm>
            </p:grpSpPr>
            <p:sp>
              <p:nvSpPr>
                <p:cNvPr id="167"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矩形 16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矩形 16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3" name="矩形 162"/>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矩形 16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1" name="组合 120"/>
            <p:cNvGrpSpPr/>
            <p:nvPr/>
          </p:nvGrpSpPr>
          <p:grpSpPr>
            <a:xfrm>
              <a:off x="7702550" y="-1182091"/>
              <a:ext cx="2152253" cy="140494"/>
              <a:chOff x="7708900" y="1562100"/>
              <a:chExt cx="2152253" cy="140494"/>
            </a:xfrm>
          </p:grpSpPr>
          <p:cxnSp>
            <p:nvCxnSpPr>
              <p:cNvPr id="122" name="直接连接符 12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0" name="矩形 169"/>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15%</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2" name="矩形 171"/>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3" name="矩形 172"/>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500" fill="hold"/>
                                        <p:tgtEl>
                                          <p:spTgt spid="67"/>
                                        </p:tgtEl>
                                        <p:attrNameLst>
                                          <p:attrName>ppt_x</p:attrName>
                                        </p:attrNameLst>
                                      </p:cBhvr>
                                      <p:tavLst>
                                        <p:tav tm="0">
                                          <p:val>
                                            <p:strVal val="1+#ppt_w/2"/>
                                          </p:val>
                                        </p:tav>
                                        <p:tav tm="100000">
                                          <p:val>
                                            <p:strVal val="#ppt_x"/>
                                          </p:val>
                                        </p:tav>
                                      </p:tavLst>
                                    </p:anim>
                                    <p:anim calcmode="lin" valueType="num">
                                      <p:cBhvr additive="base">
                                        <p:cTn id="23" dur="500" fill="hold"/>
                                        <p:tgtEl>
                                          <p:spTgt spid="6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 calcmode="lin" valueType="num">
                                      <p:cBhvr>
                                        <p:cTn id="27" dur="500" fill="hold"/>
                                        <p:tgtEl>
                                          <p:spTgt spid="118"/>
                                        </p:tgtEl>
                                        <p:attrNameLst>
                                          <p:attrName>ppt_w</p:attrName>
                                        </p:attrNameLst>
                                      </p:cBhvr>
                                      <p:tavLst>
                                        <p:tav tm="0">
                                          <p:val>
                                            <p:fltVal val="0"/>
                                          </p:val>
                                        </p:tav>
                                        <p:tav tm="100000">
                                          <p:val>
                                            <p:strVal val="#ppt_w"/>
                                          </p:val>
                                        </p:tav>
                                      </p:tavLst>
                                    </p:anim>
                                    <p:anim calcmode="lin" valueType="num">
                                      <p:cBhvr>
                                        <p:cTn id="28" dur="500" fill="hold"/>
                                        <p:tgtEl>
                                          <p:spTgt spid="118"/>
                                        </p:tgtEl>
                                        <p:attrNameLst>
                                          <p:attrName>ppt_h</p:attrName>
                                        </p:attrNameLst>
                                      </p:cBhvr>
                                      <p:tavLst>
                                        <p:tav tm="0">
                                          <p:val>
                                            <p:fltVal val="0"/>
                                          </p:val>
                                        </p:tav>
                                        <p:tav tm="100000">
                                          <p:val>
                                            <p:strVal val="#ppt_h"/>
                                          </p:val>
                                        </p:tav>
                                      </p:tavLst>
                                    </p:anim>
                                    <p:animEffect transition="in" filter="fade">
                                      <p:cBhvr>
                                        <p:cTn id="29" dur="500"/>
                                        <p:tgtEl>
                                          <p:spTgt spid="118"/>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19"/>
                                        </p:tgtEl>
                                        <p:attrNameLst>
                                          <p:attrName>style.visibility</p:attrName>
                                        </p:attrNameLst>
                                      </p:cBhvr>
                                      <p:to>
                                        <p:strVal val="visible"/>
                                      </p:to>
                                    </p:set>
                                    <p:anim calcmode="lin" valueType="num">
                                      <p:cBhvr additive="base">
                                        <p:cTn id="33" dur="500" fill="hold"/>
                                        <p:tgtEl>
                                          <p:spTgt spid="119"/>
                                        </p:tgtEl>
                                        <p:attrNameLst>
                                          <p:attrName>ppt_x</p:attrName>
                                        </p:attrNameLst>
                                      </p:cBhvr>
                                      <p:tavLst>
                                        <p:tav tm="0">
                                          <p:val>
                                            <p:strVal val="1+#ppt_w/2"/>
                                          </p:val>
                                        </p:tav>
                                        <p:tav tm="100000">
                                          <p:val>
                                            <p:strVal val="#ppt_x"/>
                                          </p:val>
                                        </p:tav>
                                      </p:tavLst>
                                    </p:anim>
                                    <p:anim calcmode="lin" valueType="num">
                                      <p:cBhvr additive="base">
                                        <p:cTn id="34" dur="500" fill="hold"/>
                                        <p:tgtEl>
                                          <p:spTgt spid="11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0"/>
                                        </p:tgtEl>
                                        <p:attrNameLst>
                                          <p:attrName>style.visibility</p:attrName>
                                        </p:attrNameLst>
                                      </p:cBhvr>
                                      <p:to>
                                        <p:strVal val="visible"/>
                                      </p:to>
                                    </p:set>
                                    <p:anim calcmode="lin" valueType="num">
                                      <p:cBhvr>
                                        <p:cTn id="38" dur="500" fill="hold"/>
                                        <p:tgtEl>
                                          <p:spTgt spid="170"/>
                                        </p:tgtEl>
                                        <p:attrNameLst>
                                          <p:attrName>ppt_w</p:attrName>
                                        </p:attrNameLst>
                                      </p:cBhvr>
                                      <p:tavLst>
                                        <p:tav tm="0">
                                          <p:val>
                                            <p:fltVal val="0"/>
                                          </p:val>
                                        </p:tav>
                                        <p:tav tm="100000">
                                          <p:val>
                                            <p:strVal val="#ppt_w"/>
                                          </p:val>
                                        </p:tav>
                                      </p:tavLst>
                                    </p:anim>
                                    <p:anim calcmode="lin" valueType="num">
                                      <p:cBhvr>
                                        <p:cTn id="39" dur="500" fill="hold"/>
                                        <p:tgtEl>
                                          <p:spTgt spid="170"/>
                                        </p:tgtEl>
                                        <p:attrNameLst>
                                          <p:attrName>ppt_h</p:attrName>
                                        </p:attrNameLst>
                                      </p:cBhvr>
                                      <p:tavLst>
                                        <p:tav tm="0">
                                          <p:val>
                                            <p:fltVal val="0"/>
                                          </p:val>
                                        </p:tav>
                                        <p:tav tm="100000">
                                          <p:val>
                                            <p:strVal val="#ppt_h"/>
                                          </p:val>
                                        </p:tav>
                                      </p:tavLst>
                                    </p:anim>
                                    <p:animEffect transition="in" filter="fade">
                                      <p:cBhvr>
                                        <p:cTn id="40" dur="500"/>
                                        <p:tgtEl>
                                          <p:spTgt spid="17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171"/>
                                        </p:tgtEl>
                                        <p:attrNameLst>
                                          <p:attrName>style.visibility</p:attrName>
                                        </p:attrNameLst>
                                      </p:cBhvr>
                                      <p:to>
                                        <p:strVal val="visible"/>
                                      </p:to>
                                    </p:set>
                                    <p:anim calcmode="lin" valueType="num">
                                      <p:cBhvr additive="base">
                                        <p:cTn id="43" dur="500" fill="hold"/>
                                        <p:tgtEl>
                                          <p:spTgt spid="171"/>
                                        </p:tgtEl>
                                        <p:attrNameLst>
                                          <p:attrName>ppt_x</p:attrName>
                                        </p:attrNameLst>
                                      </p:cBhvr>
                                      <p:tavLst>
                                        <p:tav tm="0">
                                          <p:val>
                                            <p:strVal val="0-#ppt_w/2"/>
                                          </p:val>
                                        </p:tav>
                                        <p:tav tm="100000">
                                          <p:val>
                                            <p:strVal val="#ppt_x"/>
                                          </p:val>
                                        </p:tav>
                                      </p:tavLst>
                                    </p:anim>
                                    <p:anim calcmode="lin" valueType="num">
                                      <p:cBhvr additive="base">
                                        <p:cTn id="44" dur="500" fill="hold"/>
                                        <p:tgtEl>
                                          <p:spTgt spid="17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 calcmode="lin" valueType="num">
                                      <p:cBhvr additive="base">
                                        <p:cTn id="47" dur="500" fill="hold"/>
                                        <p:tgtEl>
                                          <p:spTgt spid="172"/>
                                        </p:tgtEl>
                                        <p:attrNameLst>
                                          <p:attrName>ppt_x</p:attrName>
                                        </p:attrNameLst>
                                      </p:cBhvr>
                                      <p:tavLst>
                                        <p:tav tm="0">
                                          <p:val>
                                            <p:strVal val="0-#ppt_w/2"/>
                                          </p:val>
                                        </p:tav>
                                        <p:tav tm="100000">
                                          <p:val>
                                            <p:strVal val="#ppt_x"/>
                                          </p:val>
                                        </p:tav>
                                      </p:tavLst>
                                    </p:anim>
                                    <p:anim calcmode="lin" valueType="num">
                                      <p:cBhvr additive="base">
                                        <p:cTn id="48" dur="500" fill="hold"/>
                                        <p:tgtEl>
                                          <p:spTgt spid="17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3"/>
                                        </p:tgtEl>
                                        <p:attrNameLst>
                                          <p:attrName>style.visibility</p:attrName>
                                        </p:attrNameLst>
                                      </p:cBhvr>
                                      <p:to>
                                        <p:strVal val="visible"/>
                                      </p:to>
                                    </p:set>
                                    <p:anim calcmode="lin" valueType="num">
                                      <p:cBhvr additive="base">
                                        <p:cTn id="51" dur="500" fill="hold"/>
                                        <p:tgtEl>
                                          <p:spTgt spid="173"/>
                                        </p:tgtEl>
                                        <p:attrNameLst>
                                          <p:attrName>ppt_x</p:attrName>
                                        </p:attrNameLst>
                                      </p:cBhvr>
                                      <p:tavLst>
                                        <p:tav tm="0">
                                          <p:val>
                                            <p:strVal val="0-#ppt_w/2"/>
                                          </p:val>
                                        </p:tav>
                                        <p:tav tm="100000">
                                          <p:val>
                                            <p:strVal val="#ppt_x"/>
                                          </p:val>
                                        </p:tav>
                                      </p:tavLst>
                                    </p:anim>
                                    <p:anim calcmode="lin" valueType="num">
                                      <p:cBhvr additive="base">
                                        <p:cTn id="52" dur="500" fill="hold"/>
                                        <p:tgtEl>
                                          <p:spTgt spid="17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74"/>
                                        </p:tgtEl>
                                        <p:attrNameLst>
                                          <p:attrName>style.visibility</p:attrName>
                                        </p:attrNameLst>
                                      </p:cBhvr>
                                      <p:to>
                                        <p:strVal val="visible"/>
                                      </p:to>
                                    </p:set>
                                    <p:anim calcmode="lin" valueType="num">
                                      <p:cBhvr additive="base">
                                        <p:cTn id="55" dur="500" fill="hold"/>
                                        <p:tgtEl>
                                          <p:spTgt spid="174"/>
                                        </p:tgtEl>
                                        <p:attrNameLst>
                                          <p:attrName>ppt_x</p:attrName>
                                        </p:attrNameLst>
                                      </p:cBhvr>
                                      <p:tavLst>
                                        <p:tav tm="0">
                                          <p:val>
                                            <p:strVal val="0-#ppt_w/2"/>
                                          </p:val>
                                        </p:tav>
                                        <p:tav tm="100000">
                                          <p:val>
                                            <p:strVal val="#ppt_x"/>
                                          </p:val>
                                        </p:tav>
                                      </p:tavLst>
                                    </p:anim>
                                    <p:anim calcmode="lin" valueType="num">
                                      <p:cBhvr additive="base">
                                        <p:cTn id="56" dur="500" fill="hold"/>
                                        <p:tgtEl>
                                          <p:spTgt spid="17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75"/>
                                        </p:tgtEl>
                                        <p:attrNameLst>
                                          <p:attrName>style.visibility</p:attrName>
                                        </p:attrNameLst>
                                      </p:cBhvr>
                                      <p:to>
                                        <p:strVal val="visible"/>
                                      </p:to>
                                    </p:set>
                                    <p:anim calcmode="lin" valueType="num">
                                      <p:cBhvr additive="base">
                                        <p:cTn id="59" dur="500" fill="hold"/>
                                        <p:tgtEl>
                                          <p:spTgt spid="175"/>
                                        </p:tgtEl>
                                        <p:attrNameLst>
                                          <p:attrName>ppt_x</p:attrName>
                                        </p:attrNameLst>
                                      </p:cBhvr>
                                      <p:tavLst>
                                        <p:tav tm="0">
                                          <p:val>
                                            <p:strVal val="0-#ppt_w/2"/>
                                          </p:val>
                                        </p:tav>
                                        <p:tav tm="100000">
                                          <p:val>
                                            <p:strVal val="#ppt_x"/>
                                          </p:val>
                                        </p:tav>
                                      </p:tavLst>
                                    </p:anim>
                                    <p:anim calcmode="lin" valueType="num">
                                      <p:cBhvr additive="base">
                                        <p:cTn id="60" dur="500" fill="hold"/>
                                        <p:tgtEl>
                                          <p:spTgt spid="17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6"/>
                                        </p:tgtEl>
                                        <p:attrNameLst>
                                          <p:attrName>style.visibility</p:attrName>
                                        </p:attrNameLst>
                                      </p:cBhvr>
                                      <p:to>
                                        <p:strVal val="visible"/>
                                      </p:to>
                                    </p:set>
                                    <p:anim calcmode="lin" valueType="num">
                                      <p:cBhvr additive="base">
                                        <p:cTn id="63" dur="500" fill="hold"/>
                                        <p:tgtEl>
                                          <p:spTgt spid="176"/>
                                        </p:tgtEl>
                                        <p:attrNameLst>
                                          <p:attrName>ppt_x</p:attrName>
                                        </p:attrNameLst>
                                      </p:cBhvr>
                                      <p:tavLst>
                                        <p:tav tm="0">
                                          <p:val>
                                            <p:strVal val="0-#ppt_w/2"/>
                                          </p:val>
                                        </p:tav>
                                        <p:tav tm="100000">
                                          <p:val>
                                            <p:strVal val="#ppt_x"/>
                                          </p:val>
                                        </p:tav>
                                      </p:tavLst>
                                    </p:anim>
                                    <p:anim calcmode="lin" valueType="num">
                                      <p:cBhvr additive="base">
                                        <p:cTn id="64"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18" grpId="0"/>
      <p:bldP spid="170" grpId="0"/>
      <p:bldP spid="171" grpId="0"/>
      <p:bldP spid="172" grpId="0"/>
      <p:bldP spid="173" grpId="0"/>
      <p:bldP spid="174" grpId="0"/>
      <p:bldP spid="175" grpId="0"/>
      <p:bldP spid="176" grpId="0"/>
      <p:bldP spid="1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690054" y="1589265"/>
            <a:ext cx="2592290" cy="3782676"/>
            <a:chOff x="6372226" y="1589265"/>
            <a:chExt cx="2592290" cy="3782676"/>
          </a:xfrm>
        </p:grpSpPr>
        <p:sp>
          <p:nvSpPr>
            <p:cNvPr id="5" name="任意多边形 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 name="圆角矩形 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 name="椭圆 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 name="任意多边形 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 name="矩形 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 name="任意多边形 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 name="矩形 1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 name="矩形 1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 name="椭圆 1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 name="椭圆 1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8869488" y="3062887"/>
            <a:ext cx="936000" cy="936000"/>
            <a:chOff x="8869488" y="3062887"/>
            <a:chExt cx="936000" cy="936000"/>
          </a:xfrm>
        </p:grpSpPr>
        <p:sp>
          <p:nvSpPr>
            <p:cNvPr id="18" name="椭圆 17"/>
            <p:cNvSpPr/>
            <p:nvPr/>
          </p:nvSpPr>
          <p:spPr>
            <a:xfrm>
              <a:off x="8869488" y="3062887"/>
              <a:ext cx="936000" cy="936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 name="组合 18"/>
            <p:cNvGrpSpPr/>
            <p:nvPr/>
          </p:nvGrpSpPr>
          <p:grpSpPr>
            <a:xfrm>
              <a:off x="9198929" y="3314760"/>
              <a:ext cx="327922" cy="381454"/>
              <a:chOff x="10214716" y="2029749"/>
              <a:chExt cx="395354" cy="459895"/>
            </a:xfrm>
            <a:solidFill>
              <a:sysClr val="window" lastClr="FFFFFF"/>
            </a:solidFill>
          </p:grpSpPr>
          <p:sp>
            <p:nvSpPr>
              <p:cNvPr id="20"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21"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22" name="组合 21"/>
          <p:cNvGrpSpPr/>
          <p:nvPr/>
        </p:nvGrpSpPr>
        <p:grpSpPr>
          <a:xfrm>
            <a:off x="8869488" y="1723092"/>
            <a:ext cx="936000" cy="936000"/>
            <a:chOff x="8869488" y="1723092"/>
            <a:chExt cx="936000" cy="936000"/>
          </a:xfrm>
        </p:grpSpPr>
        <p:sp>
          <p:nvSpPr>
            <p:cNvPr id="23" name="椭圆 22"/>
            <p:cNvSpPr/>
            <p:nvPr/>
          </p:nvSpPr>
          <p:spPr>
            <a:xfrm>
              <a:off x="8869488" y="1723092"/>
              <a:ext cx="936000" cy="936000"/>
            </a:xfrm>
            <a:prstGeom prst="ellips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4" name="任意多边形 23"/>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25" name="组合 24"/>
          <p:cNvGrpSpPr/>
          <p:nvPr/>
        </p:nvGrpSpPr>
        <p:grpSpPr>
          <a:xfrm>
            <a:off x="8869488" y="4402682"/>
            <a:ext cx="936000" cy="936000"/>
            <a:chOff x="8869488" y="4402682"/>
            <a:chExt cx="936000" cy="936000"/>
          </a:xfrm>
        </p:grpSpPr>
        <p:sp>
          <p:nvSpPr>
            <p:cNvPr id="26" name="椭圆 25"/>
            <p:cNvSpPr/>
            <p:nvPr/>
          </p:nvSpPr>
          <p:spPr>
            <a:xfrm>
              <a:off x="8869488" y="4402682"/>
              <a:ext cx="936000" cy="936000"/>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7"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28" name="矩形 27"/>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29" name="矩形 28"/>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0" name="矩形 29"/>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1" name="矩形 30"/>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中心持续</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任意多边形 32"/>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 calcmode="lin" valueType="num">
                                      <p:cBhvr>
                                        <p:cTn id="35" dur="500" fill="hold"/>
                                        <p:tgtEl>
                                          <p:spTgt spid="22"/>
                                        </p:tgtEl>
                                        <p:attrNameLst>
                                          <p:attrName>style.rotation</p:attrName>
                                        </p:attrNameLst>
                                      </p:cBhvr>
                                      <p:tavLst>
                                        <p:tav tm="0">
                                          <p:val>
                                            <p:fltVal val="360"/>
                                          </p:val>
                                        </p:tav>
                                        <p:tav tm="100000">
                                          <p:val>
                                            <p:fltVal val="0"/>
                                          </p:val>
                                        </p:tav>
                                      </p:tavLst>
                                    </p:anim>
                                    <p:animEffect transition="in" filter="fade">
                                      <p:cBhvr>
                                        <p:cTn id="36" dur="500"/>
                                        <p:tgtEl>
                                          <p:spTgt spid="22"/>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style.rotation</p:attrName>
                                        </p:attrNameLst>
                                      </p:cBhvr>
                                      <p:tavLst>
                                        <p:tav tm="0">
                                          <p:val>
                                            <p:fltVal val="360"/>
                                          </p:val>
                                        </p:tav>
                                        <p:tav tm="100000">
                                          <p:val>
                                            <p:fltVal val="0"/>
                                          </p:val>
                                        </p:tav>
                                      </p:tavLst>
                                    </p:anim>
                                    <p:animEffect transition="in" filter="fade">
                                      <p:cBhvr>
                                        <p:cTn id="47" dur="500"/>
                                        <p:tgtEl>
                                          <p:spTgt spid="17"/>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1+#ppt_w/2"/>
                                          </p:val>
                                        </p:tav>
                                        <p:tav tm="100000">
                                          <p:val>
                                            <p:strVal val="#ppt_x"/>
                                          </p:val>
                                        </p:tav>
                                      </p:tavLst>
                                    </p:anim>
                                    <p:anim calcmode="lin" valueType="num">
                                      <p:cBhvr additive="base">
                                        <p:cTn id="51" dur="500" fill="hold"/>
                                        <p:tgtEl>
                                          <p:spTgt spid="29"/>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 calcmode="lin" valueType="num">
                                      <p:cBhvr>
                                        <p:cTn id="57" dur="500" fill="hold"/>
                                        <p:tgtEl>
                                          <p:spTgt spid="25"/>
                                        </p:tgtEl>
                                        <p:attrNameLst>
                                          <p:attrName>style.rotation</p:attrName>
                                        </p:attrNameLst>
                                      </p:cBhvr>
                                      <p:tavLst>
                                        <p:tav tm="0">
                                          <p:val>
                                            <p:fltVal val="360"/>
                                          </p:val>
                                        </p:tav>
                                        <p:tav tm="100000">
                                          <p:val>
                                            <p:fltVal val="0"/>
                                          </p:val>
                                        </p:tav>
                                      </p:tavLst>
                                    </p:anim>
                                    <p:animEffect transition="in" filter="fade">
                                      <p:cBhvr>
                                        <p:cTn id="58" dur="500"/>
                                        <p:tgtEl>
                                          <p:spTgt spid="25"/>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1+#ppt_w/2"/>
                                          </p:val>
                                        </p:tav>
                                        <p:tav tm="100000">
                                          <p:val>
                                            <p:strVal val="#ppt_x"/>
                                          </p:val>
                                        </p:tav>
                                      </p:tavLst>
                                    </p:anim>
                                    <p:anim calcmode="lin" valueType="num">
                                      <p:cBhvr additive="base">
                                        <p:cTn id="6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96896" y="2247296"/>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smtClean="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r>
              <a:tr h="494453">
                <a:tc>
                  <a:txBody>
                    <a:bodyPr/>
                    <a:lstStyle/>
                    <a:p>
                      <a:pPr algn="l"/>
                      <a:r>
                        <a:rPr lang="en-US" altLang="zh-CN" sz="1300" dirty="0" smtClean="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Design &amp;</a:t>
                      </a:r>
                      <a:r>
                        <a:rPr lang="en-US" altLang="zh-CN" sz="1300" baseline="0" dirty="0" smtClean="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5" name="圆角矩形 4"/>
          <p:cNvSpPr/>
          <p:nvPr/>
        </p:nvSpPr>
        <p:spPr>
          <a:xfrm>
            <a:off x="2967567" y="2856895"/>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3676267" y="335142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5126167" y="3845953"/>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7"/>
          <p:cNvSpPr/>
          <p:nvPr/>
        </p:nvSpPr>
        <p:spPr>
          <a:xfrm>
            <a:off x="6576900" y="4340483"/>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8"/>
          <p:cNvSpPr/>
          <p:nvPr/>
        </p:nvSpPr>
        <p:spPr>
          <a:xfrm>
            <a:off x="8743845" y="4835012"/>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0182000" y="5329541"/>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0"/>
          <p:cNvSpPr/>
          <p:nvPr/>
        </p:nvSpPr>
        <p:spPr>
          <a:xfrm>
            <a:off x="2967567" y="2856895"/>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3676267" y="3351424"/>
            <a:ext cx="86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5126167" y="3845953"/>
            <a:ext cx="134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6576900" y="4340483"/>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8743845" y="4835012"/>
            <a:ext cx="38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6200"/>
                            </p:stCondLst>
                            <p:childTnLst>
                              <p:par>
                                <p:cTn id="13" presetID="37"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7200"/>
                            </p:stCondLst>
                            <p:childTnLst>
                              <p:par>
                                <p:cTn id="20" presetID="1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50"/>
                                        <p:tgtEl>
                                          <p:spTgt spid="5"/>
                                        </p:tgtEl>
                                        <p:attrNameLst>
                                          <p:attrName>ppt_x</p:attrName>
                                        </p:attrNameLst>
                                      </p:cBhvr>
                                      <p:tavLst>
                                        <p:tav tm="0">
                                          <p:val>
                                            <p:strVal val="#ppt_x-#ppt_w*1.125000"/>
                                          </p:val>
                                        </p:tav>
                                        <p:tav tm="100000">
                                          <p:val>
                                            <p:strVal val="#ppt_x"/>
                                          </p:val>
                                        </p:tav>
                                      </p:tavLst>
                                    </p:anim>
                                    <p:animEffect transition="in" filter="wipe(right)">
                                      <p:cBhvr>
                                        <p:cTn id="23" dur="250"/>
                                        <p:tgtEl>
                                          <p:spTgt spid="5"/>
                                        </p:tgtEl>
                                      </p:cBhvr>
                                    </p:animEffect>
                                  </p:childTnLst>
                                </p:cTn>
                              </p:par>
                            </p:childTnLst>
                          </p:cTn>
                        </p:par>
                        <p:par>
                          <p:cTn id="24" fill="hold">
                            <p:stCondLst>
                              <p:cond delay="77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50"/>
                                        <p:tgtEl>
                                          <p:spTgt spid="11"/>
                                        </p:tgtEl>
                                      </p:cBhvr>
                                    </p:animEffect>
                                  </p:childTnLst>
                                </p:cTn>
                              </p:par>
                            </p:childTnLst>
                          </p:cTn>
                        </p:par>
                        <p:par>
                          <p:cTn id="28" fill="hold">
                            <p:stCondLst>
                              <p:cond delay="8200"/>
                            </p:stCondLst>
                            <p:childTnLst>
                              <p:par>
                                <p:cTn id="29" presetID="1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50"/>
                                        <p:tgtEl>
                                          <p:spTgt spid="6"/>
                                        </p:tgtEl>
                                        <p:attrNameLst>
                                          <p:attrName>ppt_x</p:attrName>
                                        </p:attrNameLst>
                                      </p:cBhvr>
                                      <p:tavLst>
                                        <p:tav tm="0">
                                          <p:val>
                                            <p:strVal val="#ppt_x-#ppt_w*1.125000"/>
                                          </p:val>
                                        </p:tav>
                                        <p:tav tm="100000">
                                          <p:val>
                                            <p:strVal val="#ppt_x"/>
                                          </p:val>
                                        </p:tav>
                                      </p:tavLst>
                                    </p:anim>
                                    <p:animEffect transition="in" filter="wipe(right)">
                                      <p:cBhvr>
                                        <p:cTn id="32" dur="250"/>
                                        <p:tgtEl>
                                          <p:spTgt spid="6"/>
                                        </p:tgtEl>
                                      </p:cBhvr>
                                    </p:animEffect>
                                  </p:childTnLst>
                                </p:cTn>
                              </p:par>
                            </p:childTnLst>
                          </p:cTn>
                        </p:par>
                        <p:par>
                          <p:cTn id="33" fill="hold">
                            <p:stCondLst>
                              <p:cond delay="87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250"/>
                                        <p:tgtEl>
                                          <p:spTgt spid="12"/>
                                        </p:tgtEl>
                                      </p:cBhvr>
                                    </p:animEffect>
                                  </p:childTnLst>
                                </p:cTn>
                              </p:par>
                            </p:childTnLst>
                          </p:cTn>
                        </p:par>
                        <p:par>
                          <p:cTn id="37" fill="hold">
                            <p:stCondLst>
                              <p:cond delay="9200"/>
                            </p:stCondLst>
                            <p:childTnLst>
                              <p:par>
                                <p:cTn id="38" presetID="1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50"/>
                                        <p:tgtEl>
                                          <p:spTgt spid="7"/>
                                        </p:tgtEl>
                                        <p:attrNameLst>
                                          <p:attrName>ppt_x</p:attrName>
                                        </p:attrNameLst>
                                      </p:cBhvr>
                                      <p:tavLst>
                                        <p:tav tm="0">
                                          <p:val>
                                            <p:strVal val="#ppt_x-#ppt_w*1.125000"/>
                                          </p:val>
                                        </p:tav>
                                        <p:tav tm="100000">
                                          <p:val>
                                            <p:strVal val="#ppt_x"/>
                                          </p:val>
                                        </p:tav>
                                      </p:tavLst>
                                    </p:anim>
                                    <p:animEffect transition="in" filter="wipe(right)">
                                      <p:cBhvr>
                                        <p:cTn id="41" dur="250"/>
                                        <p:tgtEl>
                                          <p:spTgt spid="7"/>
                                        </p:tgtEl>
                                      </p:cBhvr>
                                    </p:animEffect>
                                  </p:childTnLst>
                                </p:cTn>
                              </p:par>
                            </p:childTnLst>
                          </p:cTn>
                        </p:par>
                        <p:par>
                          <p:cTn id="42" fill="hold">
                            <p:stCondLst>
                              <p:cond delay="97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250"/>
                                        <p:tgtEl>
                                          <p:spTgt spid="13"/>
                                        </p:tgtEl>
                                      </p:cBhvr>
                                    </p:animEffect>
                                  </p:childTnLst>
                                </p:cTn>
                              </p:par>
                            </p:childTnLst>
                          </p:cTn>
                        </p:par>
                        <p:par>
                          <p:cTn id="46" fill="hold">
                            <p:stCondLst>
                              <p:cond delay="10200"/>
                            </p:stCondLst>
                            <p:childTnLst>
                              <p:par>
                                <p:cTn id="47" presetID="1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250"/>
                                        <p:tgtEl>
                                          <p:spTgt spid="8"/>
                                        </p:tgtEl>
                                        <p:attrNameLst>
                                          <p:attrName>ppt_x</p:attrName>
                                        </p:attrNameLst>
                                      </p:cBhvr>
                                      <p:tavLst>
                                        <p:tav tm="0">
                                          <p:val>
                                            <p:strVal val="#ppt_x-#ppt_w*1.125000"/>
                                          </p:val>
                                        </p:tav>
                                        <p:tav tm="100000">
                                          <p:val>
                                            <p:strVal val="#ppt_x"/>
                                          </p:val>
                                        </p:tav>
                                      </p:tavLst>
                                    </p:anim>
                                    <p:animEffect transition="in" filter="wipe(right)">
                                      <p:cBhvr>
                                        <p:cTn id="50" dur="250"/>
                                        <p:tgtEl>
                                          <p:spTgt spid="8"/>
                                        </p:tgtEl>
                                      </p:cBhvr>
                                    </p:animEffect>
                                  </p:childTnLst>
                                </p:cTn>
                              </p:par>
                            </p:childTnLst>
                          </p:cTn>
                        </p:par>
                        <p:par>
                          <p:cTn id="51" fill="hold">
                            <p:stCondLst>
                              <p:cond delay="1070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250"/>
                                        <p:tgtEl>
                                          <p:spTgt spid="14"/>
                                        </p:tgtEl>
                                      </p:cBhvr>
                                    </p:animEffect>
                                  </p:childTnLst>
                                </p:cTn>
                              </p:par>
                            </p:childTnLst>
                          </p:cTn>
                        </p:par>
                        <p:par>
                          <p:cTn id="55" fill="hold">
                            <p:stCondLst>
                              <p:cond delay="11200"/>
                            </p:stCondLst>
                            <p:childTnLst>
                              <p:par>
                                <p:cTn id="56" presetID="1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250"/>
                                        <p:tgtEl>
                                          <p:spTgt spid="9"/>
                                        </p:tgtEl>
                                        <p:attrNameLst>
                                          <p:attrName>ppt_x</p:attrName>
                                        </p:attrNameLst>
                                      </p:cBhvr>
                                      <p:tavLst>
                                        <p:tav tm="0">
                                          <p:val>
                                            <p:strVal val="#ppt_x-#ppt_w*1.125000"/>
                                          </p:val>
                                        </p:tav>
                                        <p:tav tm="100000">
                                          <p:val>
                                            <p:strVal val="#ppt_x"/>
                                          </p:val>
                                        </p:tav>
                                      </p:tavLst>
                                    </p:anim>
                                    <p:animEffect transition="in" filter="wipe(right)">
                                      <p:cBhvr>
                                        <p:cTn id="59" dur="250"/>
                                        <p:tgtEl>
                                          <p:spTgt spid="9"/>
                                        </p:tgtEl>
                                      </p:cBhvr>
                                    </p:animEffect>
                                  </p:childTnLst>
                                </p:cTn>
                              </p:par>
                            </p:childTnLst>
                          </p:cTn>
                        </p:par>
                        <p:par>
                          <p:cTn id="60" fill="hold">
                            <p:stCondLst>
                              <p:cond delay="117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250"/>
                                        <p:tgtEl>
                                          <p:spTgt spid="15"/>
                                        </p:tgtEl>
                                      </p:cBhvr>
                                    </p:animEffect>
                                  </p:childTnLst>
                                </p:cTn>
                              </p:par>
                            </p:childTnLst>
                          </p:cTn>
                        </p:par>
                        <p:par>
                          <p:cTn id="64" fill="hold">
                            <p:stCondLst>
                              <p:cond delay="12200"/>
                            </p:stCondLst>
                            <p:childTnLst>
                              <p:par>
                                <p:cTn id="65" presetID="12" presetClass="entr" presetSubtype="8"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250"/>
                                        <p:tgtEl>
                                          <p:spTgt spid="10"/>
                                        </p:tgtEl>
                                        <p:attrNameLst>
                                          <p:attrName>ppt_x</p:attrName>
                                        </p:attrNameLst>
                                      </p:cBhvr>
                                      <p:tavLst>
                                        <p:tav tm="0">
                                          <p:val>
                                            <p:strVal val="#ppt_x-#ppt_w*1.125000"/>
                                          </p:val>
                                        </p:tav>
                                        <p:tav tm="100000">
                                          <p:val>
                                            <p:strVal val="#ppt_x"/>
                                          </p:val>
                                        </p:tav>
                                      </p:tavLst>
                                    </p:anim>
                                    <p:animEffect transition="in" filter="wipe(right)">
                                      <p:cBhvr>
                                        <p:cTn id="68"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44" name="文本框 43"/>
          <p:cNvSpPr txBox="1"/>
          <p:nvPr/>
        </p:nvSpPr>
        <p:spPr>
          <a:xfrm>
            <a:off x="4318000" y="1624310"/>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5" name="任意多边形 44"/>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FF0000"/>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6" name="文本框 45"/>
          <p:cNvSpPr txBox="1"/>
          <p:nvPr/>
        </p:nvSpPr>
        <p:spPr>
          <a:xfrm>
            <a:off x="4318000" y="2058730"/>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3112642"/>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8" name="文本框 47"/>
          <p:cNvSpPr txBox="1"/>
          <p:nvPr/>
        </p:nvSpPr>
        <p:spPr>
          <a:xfrm>
            <a:off x="4318000" y="3547062"/>
            <a:ext cx="6767450" cy="819455"/>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4639885"/>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50" name="文本框 49"/>
          <p:cNvSpPr txBox="1"/>
          <p:nvPr/>
        </p:nvSpPr>
        <p:spPr>
          <a:xfrm>
            <a:off x="4318000" y="5074305"/>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1+#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1+#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1+#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1+#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1+#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p:bldP spid="47"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01</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基本工作概述</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69" name="组合 68"/>
          <p:cNvGrpSpPr/>
          <p:nvPr/>
        </p:nvGrpSpPr>
        <p:grpSpPr>
          <a:xfrm>
            <a:off x="5903369" y="1758771"/>
            <a:ext cx="4146157" cy="885826"/>
            <a:chOff x="6355949" y="-1336675"/>
            <a:chExt cx="4146157" cy="885826"/>
          </a:xfrm>
        </p:grpSpPr>
        <p:grpSp>
          <p:nvGrpSpPr>
            <p:cNvPr id="70" name="组合 69"/>
            <p:cNvGrpSpPr/>
            <p:nvPr/>
          </p:nvGrpSpPr>
          <p:grpSpPr>
            <a:xfrm>
              <a:off x="6355949" y="-1336675"/>
              <a:ext cx="4146157" cy="885826"/>
              <a:chOff x="6355949" y="-1336675"/>
              <a:chExt cx="4146157" cy="885826"/>
            </a:xfrm>
          </p:grpSpPr>
          <p:sp>
            <p:nvSpPr>
              <p:cNvPr id="108" name="任意多边形 1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矩形 1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矩形 1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五边形 110"/>
              <p:cNvSpPr/>
              <p:nvPr/>
            </p:nvSpPr>
            <p:spPr>
              <a:xfrm flipH="1">
                <a:off x="7532844" y="-1244996"/>
                <a:ext cx="183474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2" name="组合 111"/>
              <p:cNvGrpSpPr/>
              <p:nvPr/>
            </p:nvGrpSpPr>
            <p:grpSpPr>
              <a:xfrm>
                <a:off x="9339251" y="-1300955"/>
                <a:ext cx="1162855" cy="814387"/>
                <a:chOff x="9339251" y="-1300955"/>
                <a:chExt cx="1162855" cy="814387"/>
              </a:xfrm>
            </p:grpSpPr>
            <p:sp>
              <p:nvSpPr>
                <p:cNvPr id="117" name="圆角矩形 1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矩形 117"/>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9" name="矩形 118"/>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3" name="矩形 112"/>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任意多边形 1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5" name="矩形 1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71" name="组合 70"/>
            <p:cNvGrpSpPr/>
            <p:nvPr/>
          </p:nvGrpSpPr>
          <p:grpSpPr>
            <a:xfrm>
              <a:off x="7702550" y="-1182091"/>
              <a:ext cx="2152253" cy="140494"/>
              <a:chOff x="7708900" y="1562100"/>
              <a:chExt cx="2152253" cy="140494"/>
            </a:xfrm>
          </p:grpSpPr>
          <p:cxnSp>
            <p:nvCxnSpPr>
              <p:cNvPr id="72" name="直接连接符 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6" name="直接连接符 1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7" name="直接连接符 1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20" name="矩形 119"/>
          <p:cNvSpPr/>
          <p:nvPr/>
        </p:nvSpPr>
        <p:spPr>
          <a:xfrm>
            <a:off x="5180094" y="194007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30%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21" name="组合 120"/>
          <p:cNvGrpSpPr/>
          <p:nvPr/>
        </p:nvGrpSpPr>
        <p:grpSpPr>
          <a:xfrm>
            <a:off x="5903369" y="3195960"/>
            <a:ext cx="4146157" cy="885826"/>
            <a:chOff x="6355949" y="-1336675"/>
            <a:chExt cx="4146157" cy="885826"/>
          </a:xfrm>
        </p:grpSpPr>
        <p:grpSp>
          <p:nvGrpSpPr>
            <p:cNvPr id="122" name="组合 121"/>
            <p:cNvGrpSpPr/>
            <p:nvPr/>
          </p:nvGrpSpPr>
          <p:grpSpPr>
            <a:xfrm>
              <a:off x="6355949" y="-1336675"/>
              <a:ext cx="4146157" cy="885826"/>
              <a:chOff x="6355949" y="-1336675"/>
              <a:chExt cx="4146157" cy="885826"/>
            </a:xfrm>
          </p:grpSpPr>
          <p:sp>
            <p:nvSpPr>
              <p:cNvPr id="160" name="任意多边形 159"/>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矩形 160"/>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矩形 161"/>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五边形 162"/>
              <p:cNvSpPr/>
              <p:nvPr/>
            </p:nvSpPr>
            <p:spPr>
              <a:xfrm flipH="1">
                <a:off x="7532844" y="-1244996"/>
                <a:ext cx="1126435"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4" name="组合 163"/>
              <p:cNvGrpSpPr/>
              <p:nvPr/>
            </p:nvGrpSpPr>
            <p:grpSpPr>
              <a:xfrm>
                <a:off x="8643484" y="-1300955"/>
                <a:ext cx="1858622" cy="814387"/>
                <a:chOff x="8643484" y="-1300955"/>
                <a:chExt cx="1858622" cy="814387"/>
              </a:xfrm>
            </p:grpSpPr>
            <p:sp>
              <p:nvSpPr>
                <p:cNvPr id="169" name="圆角矩形 168"/>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矩形 169"/>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矩形 170"/>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5" name="矩形 164"/>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任意多边形 165"/>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矩形 166"/>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3" name="组合 122"/>
            <p:cNvGrpSpPr/>
            <p:nvPr/>
          </p:nvGrpSpPr>
          <p:grpSpPr>
            <a:xfrm>
              <a:off x="7702550" y="-1182091"/>
              <a:ext cx="2152253" cy="140494"/>
              <a:chOff x="7708900" y="1562100"/>
              <a:chExt cx="2152253" cy="140494"/>
            </a:xfrm>
          </p:grpSpPr>
          <p:cxnSp>
            <p:nvCxnSpPr>
              <p:cNvPr id="124" name="直接连接符 123"/>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8" name="直接连接符 157"/>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9" name="直接连接符 158"/>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2" name="矩形 171"/>
          <p:cNvSpPr/>
          <p:nvPr/>
        </p:nvSpPr>
        <p:spPr>
          <a:xfrm>
            <a:off x="5180094" y="337726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20%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73" name="组合 172"/>
          <p:cNvGrpSpPr/>
          <p:nvPr/>
        </p:nvGrpSpPr>
        <p:grpSpPr>
          <a:xfrm>
            <a:off x="5903369" y="4633150"/>
            <a:ext cx="4146157" cy="885826"/>
            <a:chOff x="6355949" y="-1336675"/>
            <a:chExt cx="4146157" cy="885826"/>
          </a:xfrm>
        </p:grpSpPr>
        <p:grpSp>
          <p:nvGrpSpPr>
            <p:cNvPr id="174" name="组合 173"/>
            <p:cNvGrpSpPr/>
            <p:nvPr/>
          </p:nvGrpSpPr>
          <p:grpSpPr>
            <a:xfrm>
              <a:off x="6355949" y="-1336675"/>
              <a:ext cx="4146157" cy="885826"/>
              <a:chOff x="6355949" y="-1336675"/>
              <a:chExt cx="4146157" cy="885826"/>
            </a:xfrm>
          </p:grpSpPr>
          <p:sp>
            <p:nvSpPr>
              <p:cNvPr id="212" name="任意多边形 21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矩形 21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五边形 214"/>
              <p:cNvSpPr/>
              <p:nvPr/>
            </p:nvSpPr>
            <p:spPr>
              <a:xfrm flipH="1">
                <a:off x="7532844" y="-1244996"/>
                <a:ext cx="78463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16" name="组合 215"/>
              <p:cNvGrpSpPr/>
              <p:nvPr/>
            </p:nvGrpSpPr>
            <p:grpSpPr>
              <a:xfrm>
                <a:off x="8311021" y="-1300955"/>
                <a:ext cx="2191085" cy="814387"/>
                <a:chOff x="8311021" y="-1300955"/>
                <a:chExt cx="2191085" cy="814387"/>
              </a:xfrm>
            </p:grpSpPr>
            <p:sp>
              <p:nvSpPr>
                <p:cNvPr id="221" name="圆角矩形 22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2" name="矩形 221"/>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矩形 222"/>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17" name="矩形 216"/>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任意多边形 21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9" name="矩形 21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0" name="圆角矩形 21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5" name="组合 174"/>
            <p:cNvGrpSpPr/>
            <p:nvPr/>
          </p:nvGrpSpPr>
          <p:grpSpPr>
            <a:xfrm>
              <a:off x="7702550" y="-1182091"/>
              <a:ext cx="2152253" cy="140494"/>
              <a:chOff x="7708900" y="1562100"/>
              <a:chExt cx="2152253" cy="140494"/>
            </a:xfrm>
          </p:grpSpPr>
          <p:cxnSp>
            <p:nvCxnSpPr>
              <p:cNvPr id="176" name="直接连接符 17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02" name="直接连接符 20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03" name="直接连接符 20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04" name="直接连接符 20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05" name="直接连接符 20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06" name="直接连接符 20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07" name="直接连接符 20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08" name="直接连接符 20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09" name="直接连接符 20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10" name="直接连接符 20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11" name="直接连接符 21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24" name="矩形 223"/>
          <p:cNvSpPr/>
          <p:nvPr/>
        </p:nvSpPr>
        <p:spPr>
          <a:xfrm>
            <a:off x="5180094" y="481445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15%</a:t>
            </a:r>
            <a:endParaRPr lang="en-US" altLang="zh-CN" sz="2800" dirty="0">
              <a:solidFill>
                <a:srgbClr val="C00000"/>
              </a:solidFill>
              <a:latin typeface="小米兰亭_GB外压缩" panose="03000502000000000000" charset="-122"/>
              <a:ea typeface="小米兰亭_GB外压缩" panose="03000502000000000000" charset="-122"/>
            </a:endParaRPr>
          </a:p>
        </p:txBody>
      </p:sp>
      <p:sp>
        <p:nvSpPr>
          <p:cNvPr id="225" name="矩形 224"/>
          <p:cNvSpPr/>
          <p:nvPr/>
        </p:nvSpPr>
        <p:spPr>
          <a:xfrm>
            <a:off x="1426721" y="1683176"/>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6" name="矩形 225"/>
          <p:cNvSpPr/>
          <p:nvPr/>
        </p:nvSpPr>
        <p:spPr>
          <a:xfrm>
            <a:off x="1426721" y="316110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7" name="矩形 226"/>
          <p:cNvSpPr/>
          <p:nvPr/>
        </p:nvSpPr>
        <p:spPr>
          <a:xfrm>
            <a:off x="1426721" y="449017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8" name="矩形 227"/>
          <p:cNvSpPr/>
          <p:nvPr/>
        </p:nvSpPr>
        <p:spPr>
          <a:xfrm>
            <a:off x="1426721" y="2058445"/>
            <a:ext cx="3380486" cy="81439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29" name="矩形 228"/>
          <p:cNvSpPr/>
          <p:nvPr/>
        </p:nvSpPr>
        <p:spPr>
          <a:xfrm>
            <a:off x="1426721" y="353637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30" name="矩形 229"/>
          <p:cNvSpPr/>
          <p:nvPr/>
        </p:nvSpPr>
        <p:spPr>
          <a:xfrm>
            <a:off x="1426721" y="486544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1+#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20"/>
                                        </p:tgtEl>
                                        <p:attrNameLst>
                                          <p:attrName>style.visibility</p:attrName>
                                        </p:attrNameLst>
                                      </p:cBhvr>
                                      <p:to>
                                        <p:strVal val="visible"/>
                                      </p:to>
                                    </p:set>
                                    <p:anim calcmode="lin" valueType="num">
                                      <p:cBhvr>
                                        <p:cTn id="16" dur="500" fill="hold"/>
                                        <p:tgtEl>
                                          <p:spTgt spid="120"/>
                                        </p:tgtEl>
                                        <p:attrNameLst>
                                          <p:attrName>ppt_w</p:attrName>
                                        </p:attrNameLst>
                                      </p:cBhvr>
                                      <p:tavLst>
                                        <p:tav tm="0">
                                          <p:val>
                                            <p:fltVal val="0"/>
                                          </p:val>
                                        </p:tav>
                                        <p:tav tm="100000">
                                          <p:val>
                                            <p:strVal val="#ppt_w"/>
                                          </p:val>
                                        </p:tav>
                                      </p:tavLst>
                                    </p:anim>
                                    <p:anim calcmode="lin" valueType="num">
                                      <p:cBhvr>
                                        <p:cTn id="17" dur="500" fill="hold"/>
                                        <p:tgtEl>
                                          <p:spTgt spid="120"/>
                                        </p:tgtEl>
                                        <p:attrNameLst>
                                          <p:attrName>ppt_h</p:attrName>
                                        </p:attrNameLst>
                                      </p:cBhvr>
                                      <p:tavLst>
                                        <p:tav tm="0">
                                          <p:val>
                                            <p:fltVal val="0"/>
                                          </p:val>
                                        </p:tav>
                                        <p:tav tm="100000">
                                          <p:val>
                                            <p:strVal val="#ppt_h"/>
                                          </p:val>
                                        </p:tav>
                                      </p:tavLst>
                                    </p:anim>
                                    <p:animEffect transition="in" filter="fade">
                                      <p:cBhvr>
                                        <p:cTn id="18" dur="500"/>
                                        <p:tgtEl>
                                          <p:spTgt spid="120"/>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21"/>
                                        </p:tgtEl>
                                        <p:attrNameLst>
                                          <p:attrName>style.visibility</p:attrName>
                                        </p:attrNameLst>
                                      </p:cBhvr>
                                      <p:to>
                                        <p:strVal val="visible"/>
                                      </p:to>
                                    </p:set>
                                    <p:anim calcmode="lin" valueType="num">
                                      <p:cBhvr additive="base">
                                        <p:cTn id="22" dur="500" fill="hold"/>
                                        <p:tgtEl>
                                          <p:spTgt spid="121"/>
                                        </p:tgtEl>
                                        <p:attrNameLst>
                                          <p:attrName>ppt_x</p:attrName>
                                        </p:attrNameLst>
                                      </p:cBhvr>
                                      <p:tavLst>
                                        <p:tav tm="0">
                                          <p:val>
                                            <p:strVal val="1+#ppt_w/2"/>
                                          </p:val>
                                        </p:tav>
                                        <p:tav tm="100000">
                                          <p:val>
                                            <p:strVal val="#ppt_x"/>
                                          </p:val>
                                        </p:tav>
                                      </p:tavLst>
                                    </p:anim>
                                    <p:anim calcmode="lin" valueType="num">
                                      <p:cBhvr additive="base">
                                        <p:cTn id="23" dur="500" fill="hold"/>
                                        <p:tgtEl>
                                          <p:spTgt spid="12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p:cTn id="27" dur="500" fill="hold"/>
                                        <p:tgtEl>
                                          <p:spTgt spid="172"/>
                                        </p:tgtEl>
                                        <p:attrNameLst>
                                          <p:attrName>ppt_w</p:attrName>
                                        </p:attrNameLst>
                                      </p:cBhvr>
                                      <p:tavLst>
                                        <p:tav tm="0">
                                          <p:val>
                                            <p:fltVal val="0"/>
                                          </p:val>
                                        </p:tav>
                                        <p:tav tm="100000">
                                          <p:val>
                                            <p:strVal val="#ppt_w"/>
                                          </p:val>
                                        </p:tav>
                                      </p:tavLst>
                                    </p:anim>
                                    <p:anim calcmode="lin" valueType="num">
                                      <p:cBhvr>
                                        <p:cTn id="28" dur="500" fill="hold"/>
                                        <p:tgtEl>
                                          <p:spTgt spid="172"/>
                                        </p:tgtEl>
                                        <p:attrNameLst>
                                          <p:attrName>ppt_h</p:attrName>
                                        </p:attrNameLst>
                                      </p:cBhvr>
                                      <p:tavLst>
                                        <p:tav tm="0">
                                          <p:val>
                                            <p:fltVal val="0"/>
                                          </p:val>
                                        </p:tav>
                                        <p:tav tm="100000">
                                          <p:val>
                                            <p:strVal val="#ppt_h"/>
                                          </p:val>
                                        </p:tav>
                                      </p:tavLst>
                                    </p:anim>
                                    <p:animEffect transition="in" filter="fade">
                                      <p:cBhvr>
                                        <p:cTn id="29" dur="500"/>
                                        <p:tgtEl>
                                          <p:spTgt spid="172"/>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73"/>
                                        </p:tgtEl>
                                        <p:attrNameLst>
                                          <p:attrName>style.visibility</p:attrName>
                                        </p:attrNameLst>
                                      </p:cBhvr>
                                      <p:to>
                                        <p:strVal val="visible"/>
                                      </p:to>
                                    </p:set>
                                    <p:anim calcmode="lin" valueType="num">
                                      <p:cBhvr additive="base">
                                        <p:cTn id="33" dur="500" fill="hold"/>
                                        <p:tgtEl>
                                          <p:spTgt spid="173"/>
                                        </p:tgtEl>
                                        <p:attrNameLst>
                                          <p:attrName>ppt_x</p:attrName>
                                        </p:attrNameLst>
                                      </p:cBhvr>
                                      <p:tavLst>
                                        <p:tav tm="0">
                                          <p:val>
                                            <p:strVal val="1+#ppt_w/2"/>
                                          </p:val>
                                        </p:tav>
                                        <p:tav tm="100000">
                                          <p:val>
                                            <p:strVal val="#ppt_x"/>
                                          </p:val>
                                        </p:tav>
                                      </p:tavLst>
                                    </p:anim>
                                    <p:anim calcmode="lin" valueType="num">
                                      <p:cBhvr additive="base">
                                        <p:cTn id="34" dur="500" fill="hold"/>
                                        <p:tgtEl>
                                          <p:spTgt spid="17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24"/>
                                        </p:tgtEl>
                                        <p:attrNameLst>
                                          <p:attrName>style.visibility</p:attrName>
                                        </p:attrNameLst>
                                      </p:cBhvr>
                                      <p:to>
                                        <p:strVal val="visible"/>
                                      </p:to>
                                    </p:set>
                                    <p:anim calcmode="lin" valueType="num">
                                      <p:cBhvr>
                                        <p:cTn id="38" dur="500" fill="hold"/>
                                        <p:tgtEl>
                                          <p:spTgt spid="224"/>
                                        </p:tgtEl>
                                        <p:attrNameLst>
                                          <p:attrName>ppt_w</p:attrName>
                                        </p:attrNameLst>
                                      </p:cBhvr>
                                      <p:tavLst>
                                        <p:tav tm="0">
                                          <p:val>
                                            <p:fltVal val="0"/>
                                          </p:val>
                                        </p:tav>
                                        <p:tav tm="100000">
                                          <p:val>
                                            <p:strVal val="#ppt_w"/>
                                          </p:val>
                                        </p:tav>
                                      </p:tavLst>
                                    </p:anim>
                                    <p:anim calcmode="lin" valueType="num">
                                      <p:cBhvr>
                                        <p:cTn id="39" dur="500" fill="hold"/>
                                        <p:tgtEl>
                                          <p:spTgt spid="224"/>
                                        </p:tgtEl>
                                        <p:attrNameLst>
                                          <p:attrName>ppt_h</p:attrName>
                                        </p:attrNameLst>
                                      </p:cBhvr>
                                      <p:tavLst>
                                        <p:tav tm="0">
                                          <p:val>
                                            <p:fltVal val="0"/>
                                          </p:val>
                                        </p:tav>
                                        <p:tav tm="100000">
                                          <p:val>
                                            <p:strVal val="#ppt_h"/>
                                          </p:val>
                                        </p:tav>
                                      </p:tavLst>
                                    </p:anim>
                                    <p:animEffect transition="in" filter="fade">
                                      <p:cBhvr>
                                        <p:cTn id="40" dur="500"/>
                                        <p:tgtEl>
                                          <p:spTgt spid="224"/>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225"/>
                                        </p:tgtEl>
                                        <p:attrNameLst>
                                          <p:attrName>style.visibility</p:attrName>
                                        </p:attrNameLst>
                                      </p:cBhvr>
                                      <p:to>
                                        <p:strVal val="visible"/>
                                      </p:to>
                                    </p:set>
                                    <p:anim calcmode="lin" valueType="num">
                                      <p:cBhvr additive="base">
                                        <p:cTn id="43" dur="500" fill="hold"/>
                                        <p:tgtEl>
                                          <p:spTgt spid="225"/>
                                        </p:tgtEl>
                                        <p:attrNameLst>
                                          <p:attrName>ppt_x</p:attrName>
                                        </p:attrNameLst>
                                      </p:cBhvr>
                                      <p:tavLst>
                                        <p:tav tm="0">
                                          <p:val>
                                            <p:strVal val="0-#ppt_w/2"/>
                                          </p:val>
                                        </p:tav>
                                        <p:tav tm="100000">
                                          <p:val>
                                            <p:strVal val="#ppt_x"/>
                                          </p:val>
                                        </p:tav>
                                      </p:tavLst>
                                    </p:anim>
                                    <p:anim calcmode="lin" valueType="num">
                                      <p:cBhvr additive="base">
                                        <p:cTn id="44" dur="500" fill="hold"/>
                                        <p:tgtEl>
                                          <p:spTgt spid="22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26"/>
                                        </p:tgtEl>
                                        <p:attrNameLst>
                                          <p:attrName>style.visibility</p:attrName>
                                        </p:attrNameLst>
                                      </p:cBhvr>
                                      <p:to>
                                        <p:strVal val="visible"/>
                                      </p:to>
                                    </p:set>
                                    <p:anim calcmode="lin" valueType="num">
                                      <p:cBhvr additive="base">
                                        <p:cTn id="47" dur="500" fill="hold"/>
                                        <p:tgtEl>
                                          <p:spTgt spid="226"/>
                                        </p:tgtEl>
                                        <p:attrNameLst>
                                          <p:attrName>ppt_x</p:attrName>
                                        </p:attrNameLst>
                                      </p:cBhvr>
                                      <p:tavLst>
                                        <p:tav tm="0">
                                          <p:val>
                                            <p:strVal val="0-#ppt_w/2"/>
                                          </p:val>
                                        </p:tav>
                                        <p:tav tm="100000">
                                          <p:val>
                                            <p:strVal val="#ppt_x"/>
                                          </p:val>
                                        </p:tav>
                                      </p:tavLst>
                                    </p:anim>
                                    <p:anim calcmode="lin" valueType="num">
                                      <p:cBhvr additive="base">
                                        <p:cTn id="48" dur="500" fill="hold"/>
                                        <p:tgtEl>
                                          <p:spTgt spid="22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27"/>
                                        </p:tgtEl>
                                        <p:attrNameLst>
                                          <p:attrName>style.visibility</p:attrName>
                                        </p:attrNameLst>
                                      </p:cBhvr>
                                      <p:to>
                                        <p:strVal val="visible"/>
                                      </p:to>
                                    </p:set>
                                    <p:anim calcmode="lin" valueType="num">
                                      <p:cBhvr additive="base">
                                        <p:cTn id="51" dur="500" fill="hold"/>
                                        <p:tgtEl>
                                          <p:spTgt spid="227"/>
                                        </p:tgtEl>
                                        <p:attrNameLst>
                                          <p:attrName>ppt_x</p:attrName>
                                        </p:attrNameLst>
                                      </p:cBhvr>
                                      <p:tavLst>
                                        <p:tav tm="0">
                                          <p:val>
                                            <p:strVal val="0-#ppt_w/2"/>
                                          </p:val>
                                        </p:tav>
                                        <p:tav tm="100000">
                                          <p:val>
                                            <p:strVal val="#ppt_x"/>
                                          </p:val>
                                        </p:tav>
                                      </p:tavLst>
                                    </p:anim>
                                    <p:anim calcmode="lin" valueType="num">
                                      <p:cBhvr additive="base">
                                        <p:cTn id="52" dur="500" fill="hold"/>
                                        <p:tgtEl>
                                          <p:spTgt spid="22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28"/>
                                        </p:tgtEl>
                                        <p:attrNameLst>
                                          <p:attrName>style.visibility</p:attrName>
                                        </p:attrNameLst>
                                      </p:cBhvr>
                                      <p:to>
                                        <p:strVal val="visible"/>
                                      </p:to>
                                    </p:set>
                                    <p:anim calcmode="lin" valueType="num">
                                      <p:cBhvr additive="base">
                                        <p:cTn id="55" dur="500" fill="hold"/>
                                        <p:tgtEl>
                                          <p:spTgt spid="228"/>
                                        </p:tgtEl>
                                        <p:attrNameLst>
                                          <p:attrName>ppt_x</p:attrName>
                                        </p:attrNameLst>
                                      </p:cBhvr>
                                      <p:tavLst>
                                        <p:tav tm="0">
                                          <p:val>
                                            <p:strVal val="0-#ppt_w/2"/>
                                          </p:val>
                                        </p:tav>
                                        <p:tav tm="100000">
                                          <p:val>
                                            <p:strVal val="#ppt_x"/>
                                          </p:val>
                                        </p:tav>
                                      </p:tavLst>
                                    </p:anim>
                                    <p:anim calcmode="lin" valueType="num">
                                      <p:cBhvr additive="base">
                                        <p:cTn id="56" dur="500" fill="hold"/>
                                        <p:tgtEl>
                                          <p:spTgt spid="22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29"/>
                                        </p:tgtEl>
                                        <p:attrNameLst>
                                          <p:attrName>style.visibility</p:attrName>
                                        </p:attrNameLst>
                                      </p:cBhvr>
                                      <p:to>
                                        <p:strVal val="visible"/>
                                      </p:to>
                                    </p:set>
                                    <p:anim calcmode="lin" valueType="num">
                                      <p:cBhvr additive="base">
                                        <p:cTn id="59" dur="500" fill="hold"/>
                                        <p:tgtEl>
                                          <p:spTgt spid="229"/>
                                        </p:tgtEl>
                                        <p:attrNameLst>
                                          <p:attrName>ppt_x</p:attrName>
                                        </p:attrNameLst>
                                      </p:cBhvr>
                                      <p:tavLst>
                                        <p:tav tm="0">
                                          <p:val>
                                            <p:strVal val="0-#ppt_w/2"/>
                                          </p:val>
                                        </p:tav>
                                        <p:tav tm="100000">
                                          <p:val>
                                            <p:strVal val="#ppt_x"/>
                                          </p:val>
                                        </p:tav>
                                      </p:tavLst>
                                    </p:anim>
                                    <p:anim calcmode="lin" valueType="num">
                                      <p:cBhvr additive="base">
                                        <p:cTn id="60" dur="500" fill="hold"/>
                                        <p:tgtEl>
                                          <p:spTgt spid="22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30"/>
                                        </p:tgtEl>
                                        <p:attrNameLst>
                                          <p:attrName>style.visibility</p:attrName>
                                        </p:attrNameLst>
                                      </p:cBhvr>
                                      <p:to>
                                        <p:strVal val="visible"/>
                                      </p:to>
                                    </p:set>
                                    <p:anim calcmode="lin" valueType="num">
                                      <p:cBhvr additive="base">
                                        <p:cTn id="63" dur="500" fill="hold"/>
                                        <p:tgtEl>
                                          <p:spTgt spid="230"/>
                                        </p:tgtEl>
                                        <p:attrNameLst>
                                          <p:attrName>ppt_x</p:attrName>
                                        </p:attrNameLst>
                                      </p:cBhvr>
                                      <p:tavLst>
                                        <p:tav tm="0">
                                          <p:val>
                                            <p:strVal val="0-#ppt_w/2"/>
                                          </p:val>
                                        </p:tav>
                                        <p:tav tm="100000">
                                          <p:val>
                                            <p:strVal val="#ppt_x"/>
                                          </p:val>
                                        </p:tav>
                                      </p:tavLst>
                                    </p:anim>
                                    <p:anim calcmode="lin" valueType="num">
                                      <p:cBhvr additive="base">
                                        <p:cTn id="64" dur="500" fill="hold"/>
                                        <p:tgtEl>
                                          <p:spTgt spid="2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20" grpId="0"/>
      <p:bldP spid="172" grpId="0"/>
      <p:bldP spid="224" grpId="0"/>
      <p:bldP spid="225" grpId="0"/>
      <p:bldP spid="226" grpId="0"/>
      <p:bldP spid="227" grpId="0"/>
      <p:bldP spid="228" grpId="0"/>
      <p:bldP spid="229" grpId="0"/>
      <p:bldP spid="2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89915" y="1441021"/>
            <a:ext cx="3745908" cy="48213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707256"/>
            <a:ext cx="4286283" cy="2200603"/>
            <a:chOff x="2128741" y="1722189"/>
            <a:chExt cx="3000114" cy="2200603"/>
          </a:xfrm>
        </p:grpSpPr>
        <p:sp>
          <p:nvSpPr>
            <p:cNvPr id="6" name="矩形 5"/>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7" name="矩形 6"/>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grpSp>
        <p:nvGrpSpPr>
          <p:cNvPr id="8" name="组合 7"/>
          <p:cNvGrpSpPr/>
          <p:nvPr/>
        </p:nvGrpSpPr>
        <p:grpSpPr>
          <a:xfrm>
            <a:off x="1295331" y="4110215"/>
            <a:ext cx="4286283" cy="2200603"/>
            <a:chOff x="2128741" y="1722189"/>
            <a:chExt cx="3000114" cy="2200603"/>
          </a:xfrm>
        </p:grpSpPr>
        <p:sp>
          <p:nvSpPr>
            <p:cNvPr id="9" name="矩形 8"/>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10" name="矩形 9"/>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sp>
        <p:nvSpPr>
          <p:cNvPr id="1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750"/>
                                        <p:tgtEl>
                                          <p:spTgt spid="4"/>
                                        </p:tgtEl>
                                      </p:cBhvr>
                                    </p:animEffect>
                                    <p:anim calcmode="lin" valueType="num">
                                      <p:cBhvr>
                                        <p:cTn id="12" dur="1750" fill="hold"/>
                                        <p:tgtEl>
                                          <p:spTgt spid="4"/>
                                        </p:tgtEl>
                                        <p:attrNameLst>
                                          <p:attrName>ppt_x</p:attrName>
                                        </p:attrNameLst>
                                      </p:cBhvr>
                                      <p:tavLst>
                                        <p:tav tm="0">
                                          <p:val>
                                            <p:strVal val="#ppt_x"/>
                                          </p:val>
                                        </p:tav>
                                        <p:tav tm="100000">
                                          <p:val>
                                            <p:strVal val="#ppt_x"/>
                                          </p:val>
                                        </p:tav>
                                      </p:tavLst>
                                    </p:anim>
                                    <p:anim calcmode="lin" valueType="num">
                                      <p:cBhvr>
                                        <p:cTn id="13" dur="175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1"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4100" y="0"/>
            <a:ext cx="7543800" cy="674261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422" y="3147624"/>
            <a:ext cx="1527156" cy="1617260"/>
          </a:xfrm>
          <a:prstGeom prst="rect">
            <a:avLst/>
          </a:prstGeom>
        </p:spPr>
      </p:pic>
      <p:grpSp>
        <p:nvGrpSpPr>
          <p:cNvPr id="9" name="组合 8"/>
          <p:cNvGrpSpPr/>
          <p:nvPr/>
        </p:nvGrpSpPr>
        <p:grpSpPr>
          <a:xfrm>
            <a:off x="0" y="4764884"/>
            <a:ext cx="12192000" cy="2093116"/>
            <a:chOff x="0" y="4826300"/>
            <a:chExt cx="12192000" cy="2093116"/>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8884"/>
            <a:stretch>
              <a:fillRect/>
            </a:stretch>
          </p:blipFill>
          <p:spPr>
            <a:xfrm>
              <a:off x="0" y="4826300"/>
              <a:ext cx="12192000" cy="2093116"/>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框 24"/>
          <p:cNvSpPr txBox="1">
            <a:spLocks noChangeArrowheads="1"/>
          </p:cNvSpPr>
          <p:nvPr/>
        </p:nvSpPr>
        <p:spPr bwMode="auto">
          <a:xfrm>
            <a:off x="4851400" y="5788225"/>
            <a:ext cx="2489200" cy="3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smtClean="0">
                <a:solidFill>
                  <a:srgbClr val="F23C00"/>
                </a:solidFill>
                <a:latin typeface="微软雅黑" panose="020B0503020204020204" pitchFamily="34" charset="-122"/>
                <a:ea typeface="微软雅黑" panose="020B0503020204020204" pitchFamily="34" charset="-122"/>
              </a:rPr>
              <a:t>汇报：夏雨家</a:t>
            </a:r>
            <a:endParaRPr lang="zh-CN" altLang="en-US" sz="1400" dirty="0" smtClean="0">
              <a:solidFill>
                <a:srgbClr val="F23C00"/>
              </a:solidFill>
              <a:latin typeface="微软雅黑" panose="020B0503020204020204" pitchFamily="34" charset="-122"/>
              <a:ea typeface="微软雅黑" panose="020B0503020204020204" pitchFamily="34" charset="-122"/>
            </a:endParaRPr>
          </a:p>
        </p:txBody>
      </p:sp>
      <p:sp>
        <p:nvSpPr>
          <p:cNvPr id="11" name="文本框 24"/>
          <p:cNvSpPr txBox="1">
            <a:spLocks noChangeArrowheads="1"/>
          </p:cNvSpPr>
          <p:nvPr/>
        </p:nvSpPr>
        <p:spPr bwMode="auto">
          <a:xfrm>
            <a:off x="3416040" y="5389208"/>
            <a:ext cx="5359920"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dirty="0" smtClean="0">
                <a:solidFill>
                  <a:srgbClr val="F23C00"/>
                </a:solidFill>
                <a:latin typeface="微软雅黑" panose="020B0503020204020204" pitchFamily="34" charset="-122"/>
                <a:ea typeface="微软雅黑" panose="020B0503020204020204" pitchFamily="34" charset="-122"/>
              </a:rPr>
              <a:t>THANKS FOR WATCHING!</a:t>
            </a:r>
            <a:endParaRPr lang="zh-CN" altLang="en-US" sz="2000" dirty="0">
              <a:solidFill>
                <a:srgbClr val="F23C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20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500" autoRev="1" fill="hold">
                                          <p:stCondLst>
                                            <p:cond delay="0"/>
                                          </p:stCondLst>
                                        </p:cTn>
                                        <p:tgtEl>
                                          <p:spTgt spid="11"/>
                                        </p:tgtEl>
                                        <p:attrNameLst>
                                          <p:attrName>ppt_w</p:attrName>
                                        </p:attrNameLst>
                                      </p:cBhvr>
                                    </p:anim>
                                    <p:anim by="(#ppt_w*0.50)" calcmode="lin" valueType="num">
                                      <p:cBhvr>
                                        <p:cTn id="24" dur="500" decel="50000" autoRev="1" fill="hold">
                                          <p:stCondLst>
                                            <p:cond delay="0"/>
                                          </p:stCondLst>
                                        </p:cTn>
                                        <p:tgtEl>
                                          <p:spTgt spid="11"/>
                                        </p:tgtEl>
                                        <p:attrNameLst>
                                          <p:attrName>ppt_x</p:attrName>
                                        </p:attrNameLst>
                                      </p:cBhvr>
                                    </p:anim>
                                    <p:anim from="(-#ppt_h/2)" to="(#ppt_y)" calcmode="lin" valueType="num">
                                      <p:cBhvr>
                                        <p:cTn id="25" dur="1000" fill="hold">
                                          <p:stCondLst>
                                            <p:cond delay="0"/>
                                          </p:stCondLst>
                                        </p:cTn>
                                        <p:tgtEl>
                                          <p:spTgt spid="11"/>
                                        </p:tgtEl>
                                        <p:attrNameLst>
                                          <p:attrName>ppt_y</p:attrName>
                                        </p:attrNameLst>
                                      </p:cBhvr>
                                    </p:anim>
                                    <p:animRot by="21600000">
                                      <p:cBhvr>
                                        <p:cTn id="26" dur="1000" fill="hold">
                                          <p:stCondLst>
                                            <p:cond delay="0"/>
                                          </p:stCondLst>
                                        </p:cTn>
                                        <p:tgtEl>
                                          <p:spTgt spid="11"/>
                                        </p:tgtEl>
                                        <p:attrNameLst>
                                          <p:attrName>r</p:attrName>
                                        </p:attrNameLst>
                                      </p:cBhvr>
                                    </p:animRot>
                                  </p:childTnLst>
                                </p:cTn>
                              </p:par>
                            </p:childTnLst>
                          </p:cTn>
                        </p:par>
                        <p:par>
                          <p:cTn id="27" fill="hold">
                            <p:stCondLst>
                              <p:cond delay="44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auto" defTabSz="913765" eaLnBrk="0" latinLnBrk="0">
                <a:lnSpc>
                  <a:spcPct val="100000"/>
                </a:lnSpc>
                <a:spcBef>
                  <a:spcPts val="0"/>
                </a:spcBef>
                <a:spcAft>
                  <a:spcPts val="0"/>
                </a:spcAft>
                <a:buFontTx/>
                <a:buNone/>
              </a:pPr>
              <a:endParaRPr lang="ko-KR" altLang="en-US" sz="1600" cap="none" dirty="0" smtClean="0" b="0" strike="noStrike">
                <a:solidFill>
                  <a:srgbClr val="FFFFFF"/>
                </a:solidFill>
                <a:latin typeface="Century Gothic" charset="0"/>
                <a:ea typeface="Century Gothic"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auto" defTabSz="913765"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8820_7133664/fImage27348387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57"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00000"/>
          </a:solidFill>
          <a:ln>
            <a:noFill/>
          </a:ln>
          <a:effectLst/>
        </p:spPr>
        <p:txBody>
          <a:bodyPr lIns="0" tIns="0" rIns="0" bIns="0" anchor="ctr"/>
          <a:lstStyle/>
          <a:p>
            <a:endParaRPr lang="zh-CN" altLang="en-US" sz="2000">
              <a:latin typeface="+mn-lt"/>
              <a:ea typeface="+mn-ea"/>
              <a:cs typeface="+mn-ea"/>
              <a:sym typeface="+mn-lt"/>
            </a:endParaRPr>
          </a:p>
        </p:txBody>
      </p:sp>
      <p:sp>
        <p:nvSpPr>
          <p:cNvPr id="58"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59"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60" name="Group 11"/>
          <p:cNvGrpSpPr/>
          <p:nvPr/>
        </p:nvGrpSpPr>
        <p:grpSpPr bwMode="auto">
          <a:xfrm>
            <a:off x="1535729" y="4662692"/>
            <a:ext cx="571324" cy="571500"/>
            <a:chOff x="0" y="0"/>
            <a:chExt cx="1143001" cy="1143001"/>
          </a:xfrm>
        </p:grpSpPr>
        <p:sp>
          <p:nvSpPr>
            <p:cNvPr id="61"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2"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3" name="Group 14"/>
          <p:cNvGrpSpPr/>
          <p:nvPr/>
        </p:nvGrpSpPr>
        <p:grpSpPr bwMode="auto">
          <a:xfrm>
            <a:off x="3196535" y="4662692"/>
            <a:ext cx="571324" cy="571500"/>
            <a:chOff x="0" y="0"/>
            <a:chExt cx="1143001" cy="1143001"/>
          </a:xfrm>
        </p:grpSpPr>
        <p:sp>
          <p:nvSpPr>
            <p:cNvPr id="64"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5"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6" name="Group 17"/>
          <p:cNvGrpSpPr/>
          <p:nvPr/>
        </p:nvGrpSpPr>
        <p:grpSpPr bwMode="auto">
          <a:xfrm>
            <a:off x="4921616" y="4662692"/>
            <a:ext cx="571324" cy="571500"/>
            <a:chOff x="0" y="0"/>
            <a:chExt cx="1143001" cy="1143001"/>
          </a:xfrm>
        </p:grpSpPr>
        <p:sp>
          <p:nvSpPr>
            <p:cNvPr id="67"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8"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9" name="Group 20"/>
          <p:cNvGrpSpPr/>
          <p:nvPr/>
        </p:nvGrpSpPr>
        <p:grpSpPr bwMode="auto">
          <a:xfrm>
            <a:off x="6645903" y="4662692"/>
            <a:ext cx="571324" cy="571500"/>
            <a:chOff x="0" y="0"/>
            <a:chExt cx="1143001" cy="1143001"/>
          </a:xfrm>
        </p:grpSpPr>
        <p:sp>
          <p:nvSpPr>
            <p:cNvPr id="70"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1"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2" name="Group 23"/>
          <p:cNvGrpSpPr/>
          <p:nvPr/>
        </p:nvGrpSpPr>
        <p:grpSpPr bwMode="auto">
          <a:xfrm>
            <a:off x="8370189" y="4662692"/>
            <a:ext cx="571324" cy="571500"/>
            <a:chOff x="0" y="0"/>
            <a:chExt cx="1143001" cy="1143001"/>
          </a:xfrm>
        </p:grpSpPr>
        <p:sp>
          <p:nvSpPr>
            <p:cNvPr id="73"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5" name="Group 26"/>
          <p:cNvGrpSpPr/>
          <p:nvPr/>
        </p:nvGrpSpPr>
        <p:grpSpPr bwMode="auto">
          <a:xfrm>
            <a:off x="10095269" y="4662692"/>
            <a:ext cx="571324" cy="571500"/>
            <a:chOff x="0" y="0"/>
            <a:chExt cx="1143001" cy="1143001"/>
          </a:xfrm>
        </p:grpSpPr>
        <p:sp>
          <p:nvSpPr>
            <p:cNvPr id="7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7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7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8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8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8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8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8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85"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endParaRPr lang="en-US" altLang="zh-CN" sz="8800" dirty="0">
              <a:solidFill>
                <a:srgbClr val="FFFFFF"/>
              </a:solidFill>
              <a:latin typeface="+mn-lt"/>
              <a:ea typeface="+mn-ea"/>
              <a:cs typeface="+mn-ea"/>
              <a:sym typeface="+mn-lt"/>
            </a:endParaRP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1+#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1+#ppt_w/2"/>
                                          </p:val>
                                        </p:tav>
                                        <p:tav tm="100000">
                                          <p:val>
                                            <p:strVal val="#ppt_x"/>
                                          </p:val>
                                        </p:tav>
                                      </p:tavLst>
                                    </p:anim>
                                    <p:anim calcmode="lin" valueType="num">
                                      <p:cBhvr additive="base">
                                        <p:cTn id="17" dur="500" fill="hold"/>
                                        <p:tgtEl>
                                          <p:spTgt spid="5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nodePh="1">
                                  <p:stCondLst>
                                    <p:cond delay="0"/>
                                  </p:stCondLst>
                                  <p:endCondLst>
                                    <p:cond evt="begin" delay="0">
                                      <p:tn val="19"/>
                                    </p:cond>
                                  </p:end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1+#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dissolve">
                                      <p:cBhvr>
                                        <p:cTn id="26" dur="500"/>
                                        <p:tgtEl>
                                          <p:spTgt spid="57"/>
                                        </p:tgtEl>
                                      </p:cBhvr>
                                    </p:animEffect>
                                  </p:childTnLst>
                                </p:cTn>
                              </p:par>
                              <p:par>
                                <p:cTn id="27" presetID="41" presetClass="entr" presetSubtype="0" fill="hold" nodeType="withEffect">
                                  <p:stCondLst>
                                    <p:cond delay="200"/>
                                  </p:stCondLst>
                                  <p:iterate type="lt">
                                    <p:tmPct val="10000"/>
                                  </p:iterate>
                                  <p:childTnLst>
                                    <p:set>
                                      <p:cBhvr>
                                        <p:cTn id="28" dur="1" fill="hold">
                                          <p:stCondLst>
                                            <p:cond delay="0"/>
                                          </p:stCondLst>
                                        </p:cTn>
                                        <p:tgtEl>
                                          <p:spTgt spid="84"/>
                                        </p:tgtEl>
                                        <p:attrNameLst>
                                          <p:attrName>style.visibility</p:attrName>
                                        </p:attrNameLst>
                                      </p:cBhvr>
                                      <p:to>
                                        <p:strVal val="visible"/>
                                      </p:to>
                                    </p:set>
                                    <p:anim calcmode="lin" valueType="num">
                                      <p:cBhvr>
                                        <p:cTn id="29" dur="10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84"/>
                                        </p:tgtEl>
                                        <p:attrNameLst>
                                          <p:attrName>ppt_y</p:attrName>
                                        </p:attrNameLst>
                                      </p:cBhvr>
                                      <p:tavLst>
                                        <p:tav tm="0">
                                          <p:val>
                                            <p:strVal val="#ppt_y"/>
                                          </p:val>
                                        </p:tav>
                                        <p:tav tm="100000">
                                          <p:val>
                                            <p:strVal val="#ppt_y"/>
                                          </p:val>
                                        </p:tav>
                                      </p:tavLst>
                                    </p:anim>
                                    <p:anim calcmode="lin" valueType="num">
                                      <p:cBhvr>
                                        <p:cTn id="31" dur="10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84"/>
                                        </p:tgtEl>
                                      </p:cBhvr>
                                    </p:animEffect>
                                  </p:childTnLst>
                                </p:cTn>
                              </p:par>
                              <p:par>
                                <p:cTn id="34" presetID="41" presetClass="entr" presetSubtype="0" fill="hold" nodeType="withEffect">
                                  <p:stCondLst>
                                    <p:cond delay="200"/>
                                  </p:stCondLst>
                                  <p:iterate type="lt">
                                    <p:tmPct val="10000"/>
                                  </p:iterate>
                                  <p:childTnLst>
                                    <p:set>
                                      <p:cBhvr>
                                        <p:cTn id="35" dur="1" fill="hold">
                                          <p:stCondLst>
                                            <p:cond delay="0"/>
                                          </p:stCondLst>
                                        </p:cTn>
                                        <p:tgtEl>
                                          <p:spTgt spid="85"/>
                                        </p:tgtEl>
                                        <p:attrNameLst>
                                          <p:attrName>style.visibility</p:attrName>
                                        </p:attrNameLst>
                                      </p:cBhvr>
                                      <p:to>
                                        <p:strVal val="visible"/>
                                      </p:to>
                                    </p:set>
                                    <p:anim calcmode="lin" valueType="num">
                                      <p:cBhvr>
                                        <p:cTn id="36" dur="1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37" dur="1000" fill="hold"/>
                                        <p:tgtEl>
                                          <p:spTgt spid="85"/>
                                        </p:tgtEl>
                                        <p:attrNameLst>
                                          <p:attrName>ppt_y</p:attrName>
                                        </p:attrNameLst>
                                      </p:cBhvr>
                                      <p:tavLst>
                                        <p:tav tm="0">
                                          <p:val>
                                            <p:strVal val="#ppt_y"/>
                                          </p:val>
                                        </p:tav>
                                        <p:tav tm="100000">
                                          <p:val>
                                            <p:strVal val="#ppt_y"/>
                                          </p:val>
                                        </p:tav>
                                      </p:tavLst>
                                    </p:anim>
                                    <p:anim calcmode="lin" valueType="num">
                                      <p:cBhvr>
                                        <p:cTn id="38" dur="1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39" dur="1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1000" tmFilter="0,0; .5, 1; 1, 1"/>
                                        <p:tgtEl>
                                          <p:spTgt spid="85"/>
                                        </p:tgtEl>
                                      </p:cBhvr>
                                    </p:animEffect>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000"/>
                                        <p:tgtEl>
                                          <p:spTgt spid="60"/>
                                        </p:tgtEl>
                                      </p:cBhvr>
                                    </p:animEffect>
                                    <p:anim calcmode="lin" valueType="num">
                                      <p:cBhvr>
                                        <p:cTn id="45" dur="1000" fill="hold"/>
                                        <p:tgtEl>
                                          <p:spTgt spid="60"/>
                                        </p:tgtEl>
                                        <p:attrNameLst>
                                          <p:attrName>ppt_x</p:attrName>
                                        </p:attrNameLst>
                                      </p:cBhvr>
                                      <p:tavLst>
                                        <p:tav tm="0">
                                          <p:val>
                                            <p:strVal val="#ppt_x"/>
                                          </p:val>
                                        </p:tav>
                                        <p:tav tm="100000">
                                          <p:val>
                                            <p:strVal val="#ppt_x"/>
                                          </p:val>
                                        </p:tav>
                                      </p:tavLst>
                                    </p:anim>
                                    <p:anim calcmode="lin" valueType="num">
                                      <p:cBhvr>
                                        <p:cTn id="46" dur="1000" fill="hold"/>
                                        <p:tgtEl>
                                          <p:spTgt spid="6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00"/>
                                        <p:tgtEl>
                                          <p:spTgt spid="63"/>
                                        </p:tgtEl>
                                      </p:cBhvr>
                                    </p:animEffect>
                                    <p:anim calcmode="lin" valueType="num">
                                      <p:cBhvr>
                                        <p:cTn id="50" dur="1000" fill="hold"/>
                                        <p:tgtEl>
                                          <p:spTgt spid="63"/>
                                        </p:tgtEl>
                                        <p:attrNameLst>
                                          <p:attrName>ppt_x</p:attrName>
                                        </p:attrNameLst>
                                      </p:cBhvr>
                                      <p:tavLst>
                                        <p:tav tm="0">
                                          <p:val>
                                            <p:strVal val="#ppt_x"/>
                                          </p:val>
                                        </p:tav>
                                        <p:tav tm="100000">
                                          <p:val>
                                            <p:strVal val="#ppt_x"/>
                                          </p:val>
                                        </p:tav>
                                      </p:tavLst>
                                    </p:anim>
                                    <p:anim calcmode="lin" valueType="num">
                                      <p:cBhvr>
                                        <p:cTn id="51" dur="1000" fill="hold"/>
                                        <p:tgtEl>
                                          <p:spTgt spid="6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1000"/>
                                        <p:tgtEl>
                                          <p:spTgt spid="66"/>
                                        </p:tgtEl>
                                      </p:cBhvr>
                                    </p:animEffect>
                                    <p:anim calcmode="lin" valueType="num">
                                      <p:cBhvr>
                                        <p:cTn id="55" dur="1000" fill="hold"/>
                                        <p:tgtEl>
                                          <p:spTgt spid="66"/>
                                        </p:tgtEl>
                                        <p:attrNameLst>
                                          <p:attrName>ppt_x</p:attrName>
                                        </p:attrNameLst>
                                      </p:cBhvr>
                                      <p:tavLst>
                                        <p:tav tm="0">
                                          <p:val>
                                            <p:strVal val="#ppt_x"/>
                                          </p:val>
                                        </p:tav>
                                        <p:tav tm="100000">
                                          <p:val>
                                            <p:strVal val="#ppt_x"/>
                                          </p:val>
                                        </p:tav>
                                      </p:tavLst>
                                    </p:anim>
                                    <p:anim calcmode="lin" valueType="num">
                                      <p:cBhvr>
                                        <p:cTn id="56" dur="1000" fill="hold"/>
                                        <p:tgtEl>
                                          <p:spTgt spid="6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1000"/>
                                        <p:tgtEl>
                                          <p:spTgt spid="72"/>
                                        </p:tgtEl>
                                      </p:cBhvr>
                                    </p:animEffect>
                                    <p:anim calcmode="lin" valueType="num">
                                      <p:cBhvr>
                                        <p:cTn id="65" dur="1000" fill="hold"/>
                                        <p:tgtEl>
                                          <p:spTgt spid="72"/>
                                        </p:tgtEl>
                                        <p:attrNameLst>
                                          <p:attrName>ppt_x</p:attrName>
                                        </p:attrNameLst>
                                      </p:cBhvr>
                                      <p:tavLst>
                                        <p:tav tm="0">
                                          <p:val>
                                            <p:strVal val="#ppt_x"/>
                                          </p:val>
                                        </p:tav>
                                        <p:tav tm="100000">
                                          <p:val>
                                            <p:strVal val="#ppt_x"/>
                                          </p:val>
                                        </p:tav>
                                      </p:tavLst>
                                    </p:anim>
                                    <p:anim calcmode="lin" valueType="num">
                                      <p:cBhvr>
                                        <p:cTn id="66" dur="1000" fill="hold"/>
                                        <p:tgtEl>
                                          <p:spTgt spid="7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1000"/>
                                        <p:tgtEl>
                                          <p:spTgt spid="75"/>
                                        </p:tgtEl>
                                      </p:cBhvr>
                                    </p:animEffect>
                                    <p:anim calcmode="lin" valueType="num">
                                      <p:cBhvr>
                                        <p:cTn id="70" dur="1000" fill="hold"/>
                                        <p:tgtEl>
                                          <p:spTgt spid="75"/>
                                        </p:tgtEl>
                                        <p:attrNameLst>
                                          <p:attrName>ppt_x</p:attrName>
                                        </p:attrNameLst>
                                      </p:cBhvr>
                                      <p:tavLst>
                                        <p:tav tm="0">
                                          <p:val>
                                            <p:strVal val="#ppt_x"/>
                                          </p:val>
                                        </p:tav>
                                        <p:tav tm="100000">
                                          <p:val>
                                            <p:strVal val="#ppt_x"/>
                                          </p:val>
                                        </p:tav>
                                      </p:tavLst>
                                    </p:anim>
                                    <p:anim calcmode="lin" valueType="num">
                                      <p:cBhvr>
                                        <p:cTn id="71" dur="1000" fill="hold"/>
                                        <p:tgtEl>
                                          <p:spTgt spid="7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anim calcmode="lin" valueType="num">
                                      <p:cBhvr>
                                        <p:cTn id="75" dur="1000" fill="hold"/>
                                        <p:tgtEl>
                                          <p:spTgt spid="78"/>
                                        </p:tgtEl>
                                        <p:attrNameLst>
                                          <p:attrName>ppt_x</p:attrName>
                                        </p:attrNameLst>
                                      </p:cBhvr>
                                      <p:tavLst>
                                        <p:tav tm="0">
                                          <p:val>
                                            <p:strVal val="#ppt_x"/>
                                          </p:val>
                                        </p:tav>
                                        <p:tav tm="100000">
                                          <p:val>
                                            <p:strVal val="#ppt_x"/>
                                          </p:val>
                                        </p:tav>
                                      </p:tavLst>
                                    </p:anim>
                                    <p:anim calcmode="lin" valueType="num">
                                      <p:cBhvr>
                                        <p:cTn id="76" dur="1000" fill="hold"/>
                                        <p:tgtEl>
                                          <p:spTgt spid="7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1000"/>
                                        <p:tgtEl>
                                          <p:spTgt spid="79"/>
                                        </p:tgtEl>
                                      </p:cBhvr>
                                    </p:animEffect>
                                    <p:anim calcmode="lin" valueType="num">
                                      <p:cBhvr>
                                        <p:cTn id="80" dur="1000" fill="hold"/>
                                        <p:tgtEl>
                                          <p:spTgt spid="79"/>
                                        </p:tgtEl>
                                        <p:attrNameLst>
                                          <p:attrName>ppt_x</p:attrName>
                                        </p:attrNameLst>
                                      </p:cBhvr>
                                      <p:tavLst>
                                        <p:tav tm="0">
                                          <p:val>
                                            <p:strVal val="#ppt_x"/>
                                          </p:val>
                                        </p:tav>
                                        <p:tav tm="100000">
                                          <p:val>
                                            <p:strVal val="#ppt_x"/>
                                          </p:val>
                                        </p:tav>
                                      </p:tavLst>
                                    </p:anim>
                                    <p:anim calcmode="lin" valueType="num">
                                      <p:cBhvr>
                                        <p:cTn id="81" dur="1000" fill="hold"/>
                                        <p:tgtEl>
                                          <p:spTgt spid="7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1000"/>
                                        <p:tgtEl>
                                          <p:spTgt spid="80"/>
                                        </p:tgtEl>
                                      </p:cBhvr>
                                    </p:animEffect>
                                    <p:anim calcmode="lin" valueType="num">
                                      <p:cBhvr>
                                        <p:cTn id="85" dur="1000" fill="hold"/>
                                        <p:tgtEl>
                                          <p:spTgt spid="80"/>
                                        </p:tgtEl>
                                        <p:attrNameLst>
                                          <p:attrName>ppt_x</p:attrName>
                                        </p:attrNameLst>
                                      </p:cBhvr>
                                      <p:tavLst>
                                        <p:tav tm="0">
                                          <p:val>
                                            <p:strVal val="#ppt_x"/>
                                          </p:val>
                                        </p:tav>
                                        <p:tav tm="100000">
                                          <p:val>
                                            <p:strVal val="#ppt_x"/>
                                          </p:val>
                                        </p:tav>
                                      </p:tavLst>
                                    </p:anim>
                                    <p:anim calcmode="lin" valueType="num">
                                      <p:cBhvr>
                                        <p:cTn id="86" dur="1000" fill="hold"/>
                                        <p:tgtEl>
                                          <p:spTgt spid="8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fade">
                                      <p:cBhvr>
                                        <p:cTn id="89" dur="1000"/>
                                        <p:tgtEl>
                                          <p:spTgt spid="81"/>
                                        </p:tgtEl>
                                      </p:cBhvr>
                                    </p:animEffect>
                                    <p:anim calcmode="lin" valueType="num">
                                      <p:cBhvr>
                                        <p:cTn id="90" dur="1000" fill="hold"/>
                                        <p:tgtEl>
                                          <p:spTgt spid="81"/>
                                        </p:tgtEl>
                                        <p:attrNameLst>
                                          <p:attrName>ppt_x</p:attrName>
                                        </p:attrNameLst>
                                      </p:cBhvr>
                                      <p:tavLst>
                                        <p:tav tm="0">
                                          <p:val>
                                            <p:strVal val="#ppt_x"/>
                                          </p:val>
                                        </p:tav>
                                        <p:tav tm="100000">
                                          <p:val>
                                            <p:strVal val="#ppt_x"/>
                                          </p:val>
                                        </p:tav>
                                      </p:tavLst>
                                    </p:anim>
                                    <p:anim calcmode="lin" valueType="num">
                                      <p:cBhvr>
                                        <p:cTn id="91" dur="1000" fill="hold"/>
                                        <p:tgtEl>
                                          <p:spTgt spid="8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1000"/>
                                        <p:tgtEl>
                                          <p:spTgt spid="82"/>
                                        </p:tgtEl>
                                      </p:cBhvr>
                                    </p:animEffect>
                                    <p:anim calcmode="lin" valueType="num">
                                      <p:cBhvr>
                                        <p:cTn id="95" dur="1000" fill="hold"/>
                                        <p:tgtEl>
                                          <p:spTgt spid="82"/>
                                        </p:tgtEl>
                                        <p:attrNameLst>
                                          <p:attrName>ppt_x</p:attrName>
                                        </p:attrNameLst>
                                      </p:cBhvr>
                                      <p:tavLst>
                                        <p:tav tm="0">
                                          <p:val>
                                            <p:strVal val="#ppt_x"/>
                                          </p:val>
                                        </p:tav>
                                        <p:tav tm="100000">
                                          <p:val>
                                            <p:strVal val="#ppt_x"/>
                                          </p:val>
                                        </p:tav>
                                      </p:tavLst>
                                    </p:anim>
                                    <p:anim calcmode="lin" valueType="num">
                                      <p:cBhvr>
                                        <p:cTn id="96" dur="1000" fill="hold"/>
                                        <p:tgtEl>
                                          <p:spTgt spid="8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1000"/>
                                        <p:tgtEl>
                                          <p:spTgt spid="83"/>
                                        </p:tgtEl>
                                      </p:cBhvr>
                                    </p:animEffect>
                                    <p:anim calcmode="lin" valueType="num">
                                      <p:cBhvr>
                                        <p:cTn id="100" dur="1000" fill="hold"/>
                                        <p:tgtEl>
                                          <p:spTgt spid="83"/>
                                        </p:tgtEl>
                                        <p:attrNameLst>
                                          <p:attrName>ppt_x</p:attrName>
                                        </p:attrNameLst>
                                      </p:cBhvr>
                                      <p:tavLst>
                                        <p:tav tm="0">
                                          <p:val>
                                            <p:strVal val="#ppt_x"/>
                                          </p:val>
                                        </p:tav>
                                        <p:tav tm="100000">
                                          <p:val>
                                            <p:strVal val="#ppt_x"/>
                                          </p:val>
                                        </p:tav>
                                      </p:tavLst>
                                    </p:anim>
                                    <p:anim calcmode="lin" valueType="num">
                                      <p:cBhvr>
                                        <p:cTn id="10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utoUpdateAnimBg="0"/>
      <p:bldP spid="59" grpId="0" autoUpdateAnimBg="0"/>
      <p:bldP spid="78" grpId="0"/>
      <p:bldP spid="79" grpId="0"/>
      <p:bldP spid="80" grpId="0"/>
      <p:bldP spid="81" grpId="0"/>
      <p:bldP spid="82" grpId="0"/>
      <p:bldP spid="8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9" name="矩形 28"/>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4" name="矩形 33"/>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7" name="矩形 36"/>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8" name="矩形 37"/>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9" name="矩形 38"/>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0" name="矩形 39"/>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1"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F23C0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0-#ppt_w/2"/>
                                          </p:val>
                                        </p:tav>
                                        <p:tav tm="100000">
                                          <p:val>
                                            <p:strVal val="#ppt_x"/>
                                          </p:val>
                                        </p:tav>
                                      </p:tavLst>
                                    </p:anim>
                                    <p:anim calcmode="lin" valueType="num">
                                      <p:cBhvr additive="base">
                                        <p:cTn id="12" dur="125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1+#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1+#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1+#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37" grpId="0"/>
      <p:bldP spid="38" grpId="0"/>
      <p:bldP spid="39" grpId="0"/>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960037"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5" name="矩形 4"/>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6" name="椭圆 5"/>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7" name="矩形 6"/>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8" name="椭圆 7"/>
          <p:cNvSpPr/>
          <p:nvPr/>
        </p:nvSpPr>
        <p:spPr>
          <a:xfrm>
            <a:off x="658854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9" name="矩形 8"/>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0" name="椭圆 9"/>
          <p:cNvSpPr/>
          <p:nvPr/>
        </p:nvSpPr>
        <p:spPr>
          <a:xfrm>
            <a:off x="9402801" y="1603778"/>
            <a:ext cx="1872000" cy="1872000"/>
          </a:xfrm>
          <a:prstGeom prst="ellipse">
            <a:avLst/>
          </a:prstGeom>
          <a:blipFill dpi="0" rotWithShape="1">
            <a:blip r:embed="rId1"/>
            <a:srcRect/>
            <a:stretch>
              <a:fillRect/>
            </a:stretch>
          </a:blipFill>
          <a:ln w="5715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1" name="矩形 10"/>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2" name="椭圆 11"/>
          <p:cNvSpPr/>
          <p:nvPr/>
        </p:nvSpPr>
        <p:spPr>
          <a:xfrm>
            <a:off x="1500037" y="30797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3" name="椭圆 12"/>
          <p:cNvSpPr/>
          <p:nvPr/>
        </p:nvSpPr>
        <p:spPr>
          <a:xfrm>
            <a:off x="4314292" y="31155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4" name="椭圆 13"/>
          <p:cNvSpPr/>
          <p:nvPr/>
        </p:nvSpPr>
        <p:spPr>
          <a:xfrm>
            <a:off x="7128547"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5" name="椭圆 14"/>
          <p:cNvSpPr/>
          <p:nvPr/>
        </p:nvSpPr>
        <p:spPr>
          <a:xfrm>
            <a:off x="9942801"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6"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900" decel="100000" fill="hold"/>
                                        <p:tgtEl>
                                          <p:spTgt spid="10"/>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1000"/>
                                        <p:tgtEl>
                                          <p:spTgt spid="11"/>
                                        </p:tgtEl>
                                      </p:cBhvr>
                                    </p:animEffect>
                                    <p:anim calcmode="lin" valueType="num">
                                      <p:cBhvr>
                                        <p:cTn id="98" dur="1000" fill="hold"/>
                                        <p:tgtEl>
                                          <p:spTgt spid="11"/>
                                        </p:tgtEl>
                                        <p:attrNameLst>
                                          <p:attrName>ppt_x</p:attrName>
                                        </p:attrNameLst>
                                      </p:cBhvr>
                                      <p:tavLst>
                                        <p:tav tm="0">
                                          <p:val>
                                            <p:strVal val="#ppt_x"/>
                                          </p:val>
                                        </p:tav>
                                        <p:tav tm="100000">
                                          <p:val>
                                            <p:strVal val="#ppt_x"/>
                                          </p:val>
                                        </p:tav>
                                      </p:tavLst>
                                    </p:anim>
                                    <p:anim calcmode="lin" valueType="num">
                                      <p:cBhvr>
                                        <p:cTn id="9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3182" y="1731288"/>
            <a:ext cx="10295761" cy="3392589"/>
            <a:chOff x="1003182" y="1731288"/>
            <a:chExt cx="10295761" cy="3392589"/>
          </a:xfrm>
          <a:solidFill>
            <a:srgbClr val="C00000"/>
          </a:solidFill>
        </p:grpSpPr>
        <p:sp>
          <p:nvSpPr>
            <p:cNvPr id="5"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6" name="圆角矩形 5"/>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1110598" y="4836150"/>
              <a:ext cx="10188345" cy="287727"/>
              <a:chOff x="713812" y="3847031"/>
              <a:chExt cx="7716376" cy="217917"/>
            </a:xfrm>
            <a:grpFill/>
          </p:grpSpPr>
          <p:sp>
            <p:nvSpPr>
              <p:cNvPr id="57"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9"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60"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4206979"/>
              <a:ext cx="10188345" cy="287727"/>
              <a:chOff x="713812" y="3370513"/>
              <a:chExt cx="7716376" cy="217917"/>
            </a:xfrm>
            <a:grpFill/>
          </p:grpSpPr>
          <p:sp>
            <p:nvSpPr>
              <p:cNvPr id="52"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3"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10598" y="3382251"/>
              <a:ext cx="10188345" cy="570393"/>
              <a:chOff x="713812" y="2745888"/>
              <a:chExt cx="7716376" cy="432000"/>
            </a:xfrm>
            <a:grpFill/>
          </p:grpSpPr>
          <p:sp>
            <p:nvSpPr>
              <p:cNvPr id="47" name="圆角矩形 46"/>
              <p:cNvSpPr/>
              <p:nvPr/>
            </p:nvSpPr>
            <p:spPr>
              <a:xfrm>
                <a:off x="7214424"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8" name="圆角矩形 47"/>
              <p:cNvSpPr/>
              <p:nvPr/>
            </p:nvSpPr>
            <p:spPr>
              <a:xfrm>
                <a:off x="5589271"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9" name="圆角矩形 48"/>
              <p:cNvSpPr/>
              <p:nvPr/>
            </p:nvSpPr>
            <p:spPr>
              <a:xfrm>
                <a:off x="2338965"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50" name="圆角矩形 49"/>
              <p:cNvSpPr/>
              <p:nvPr/>
            </p:nvSpPr>
            <p:spPr>
              <a:xfrm>
                <a:off x="713812"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964118"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10"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913217" y="2981289"/>
              <a:ext cx="8583107" cy="400962"/>
              <a:chOff x="1321694" y="2442210"/>
              <a:chExt cx="6500612" cy="303678"/>
            </a:xfrm>
            <a:grpFill/>
          </p:grpSpPr>
          <p:cxnSp>
            <p:nvCxnSpPr>
              <p:cNvPr id="41" name="直接连接符 40"/>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003182" y="3667450"/>
              <a:ext cx="8690520" cy="1312565"/>
              <a:chOff x="632460" y="2961888"/>
              <a:chExt cx="6581964" cy="994101"/>
            </a:xfrm>
            <a:grpFill/>
          </p:grpSpPr>
          <p:grpSp>
            <p:nvGrpSpPr>
              <p:cNvPr id="15" name="组合 14"/>
              <p:cNvGrpSpPr/>
              <p:nvPr/>
            </p:nvGrpSpPr>
            <p:grpSpPr>
              <a:xfrm>
                <a:off x="632460" y="2961888"/>
                <a:ext cx="81352" cy="994101"/>
                <a:chOff x="632460" y="2961888"/>
                <a:chExt cx="81352" cy="994101"/>
              </a:xfrm>
              <a:grpFill/>
            </p:grpSpPr>
            <p:cxnSp>
              <p:nvCxnSpPr>
                <p:cNvPr id="37" name="直接连接符 36"/>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82765" y="2961888"/>
                <a:ext cx="81352" cy="523237"/>
                <a:chOff x="3882765" y="2961888"/>
                <a:chExt cx="81352" cy="523237"/>
              </a:xfrm>
              <a:grpFill/>
            </p:grpSpPr>
            <p:cxnSp>
              <p:nvCxnSpPr>
                <p:cNvPr id="28" name="直接连接符 27"/>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507919" y="2961888"/>
                <a:ext cx="81352" cy="994101"/>
                <a:chOff x="5507919" y="2961888"/>
                <a:chExt cx="81352" cy="994101"/>
              </a:xfrm>
              <a:grpFill/>
            </p:grpSpPr>
            <p:cxnSp>
              <p:nvCxnSpPr>
                <p:cNvPr id="24" name="直接连接符 23"/>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7133072" y="2961888"/>
                <a:ext cx="81352" cy="994101"/>
                <a:chOff x="7133072" y="2961888"/>
                <a:chExt cx="81352" cy="994101"/>
              </a:xfrm>
              <a:grpFill/>
            </p:grpSpPr>
            <p:cxnSp>
              <p:nvCxnSpPr>
                <p:cNvPr id="20" name="直接连接符 19"/>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组合 176"/>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178" name="组合 177"/>
            <p:cNvGrpSpPr/>
            <p:nvPr/>
          </p:nvGrpSpPr>
          <p:grpSpPr>
            <a:xfrm>
              <a:off x="2003425" y="6350"/>
              <a:ext cx="8185150" cy="6845300"/>
              <a:chOff x="2003425" y="6350"/>
              <a:chExt cx="8185150" cy="6845300"/>
            </a:xfrm>
            <a:grpFill/>
          </p:grpSpPr>
          <p:sp>
            <p:nvSpPr>
              <p:cNvPr id="180"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181"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179"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182" name="组合 181"/>
          <p:cNvGrpSpPr/>
          <p:nvPr/>
        </p:nvGrpSpPr>
        <p:grpSpPr>
          <a:xfrm>
            <a:off x="628076" y="1794290"/>
            <a:ext cx="10926317" cy="3579729"/>
            <a:chOff x="628076" y="2019921"/>
            <a:chExt cx="10926317" cy="3579729"/>
          </a:xfrm>
        </p:grpSpPr>
        <p:grpSp>
          <p:nvGrpSpPr>
            <p:cNvPr id="183" name="组合 182"/>
            <p:cNvGrpSpPr/>
            <p:nvPr/>
          </p:nvGrpSpPr>
          <p:grpSpPr>
            <a:xfrm>
              <a:off x="8188393" y="2019921"/>
              <a:ext cx="3366000" cy="3579729"/>
              <a:chOff x="7809705" y="1929609"/>
              <a:chExt cx="2644140" cy="3579729"/>
            </a:xfrm>
          </p:grpSpPr>
          <p:cxnSp>
            <p:nvCxnSpPr>
              <p:cNvPr id="195" name="直接连接符 194"/>
              <p:cNvCxnSpPr/>
              <p:nvPr/>
            </p:nvCxnSpPr>
            <p:spPr>
              <a:xfrm>
                <a:off x="780970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6" name="直接连接符 195"/>
              <p:cNvCxnSpPr/>
              <p:nvPr/>
            </p:nvCxnSpPr>
            <p:spPr>
              <a:xfrm flipV="1">
                <a:off x="780970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4" name="组合 183"/>
            <p:cNvGrpSpPr/>
            <p:nvPr/>
          </p:nvGrpSpPr>
          <p:grpSpPr>
            <a:xfrm>
              <a:off x="628076" y="2019921"/>
              <a:ext cx="8430269" cy="3579729"/>
              <a:chOff x="628076" y="2019921"/>
              <a:chExt cx="8430269" cy="3579729"/>
            </a:xfrm>
          </p:grpSpPr>
          <p:grpSp>
            <p:nvGrpSpPr>
              <p:cNvPr id="185" name="组合 184"/>
              <p:cNvGrpSpPr/>
              <p:nvPr/>
            </p:nvGrpSpPr>
            <p:grpSpPr>
              <a:xfrm>
                <a:off x="3114895" y="2019921"/>
                <a:ext cx="5943450" cy="3579729"/>
                <a:chOff x="3114895" y="2019921"/>
                <a:chExt cx="5943450" cy="3579729"/>
              </a:xfrm>
            </p:grpSpPr>
            <p:cxnSp>
              <p:nvCxnSpPr>
                <p:cNvPr id="189" name="直接连接符 188"/>
                <p:cNvCxnSpPr/>
                <p:nvPr/>
              </p:nvCxnSpPr>
              <p:spPr>
                <a:xfrm flipH="1">
                  <a:off x="3114895" y="3857449"/>
                  <a:ext cx="1104901"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0" name="直接连接符 189"/>
                <p:cNvCxnSpPr/>
                <p:nvPr/>
              </p:nvCxnSpPr>
              <p:spPr>
                <a:xfrm flipH="1">
                  <a:off x="7953445" y="3857449"/>
                  <a:ext cx="110490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1" name="直接连接符 190"/>
                <p:cNvCxnSpPr/>
                <p:nvPr/>
              </p:nvCxnSpPr>
              <p:spPr>
                <a:xfrm flipV="1">
                  <a:off x="7464493"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2" name="直接连接符 191"/>
                <p:cNvCxnSpPr/>
                <p:nvPr/>
              </p:nvCxnSpPr>
              <p:spPr>
                <a:xfrm flipH="1" flipV="1">
                  <a:off x="3994371"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3" name="直接连接符 192"/>
                <p:cNvCxnSpPr/>
                <p:nvPr/>
              </p:nvCxnSpPr>
              <p:spPr>
                <a:xfrm>
                  <a:off x="7574826" y="4921497"/>
                  <a:ext cx="613567" cy="678153"/>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4" name="直接连接符 193"/>
                <p:cNvCxnSpPr/>
                <p:nvPr/>
              </p:nvCxnSpPr>
              <p:spPr>
                <a:xfrm flipH="1">
                  <a:off x="3994371" y="4931393"/>
                  <a:ext cx="604613" cy="668257"/>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6" name="组合 185"/>
              <p:cNvGrpSpPr/>
              <p:nvPr/>
            </p:nvGrpSpPr>
            <p:grpSpPr>
              <a:xfrm>
                <a:off x="628076" y="2019921"/>
                <a:ext cx="3366295" cy="3579729"/>
                <a:chOff x="1738155" y="1929609"/>
                <a:chExt cx="2644140" cy="3579729"/>
              </a:xfrm>
            </p:grpSpPr>
            <p:cxnSp>
              <p:nvCxnSpPr>
                <p:cNvPr id="187" name="直接连接符 186"/>
                <p:cNvCxnSpPr/>
                <p:nvPr/>
              </p:nvCxnSpPr>
              <p:spPr>
                <a:xfrm flipH="1">
                  <a:off x="173815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88" name="直接连接符 187"/>
                <p:cNvCxnSpPr/>
                <p:nvPr/>
              </p:nvCxnSpPr>
              <p:spPr>
                <a:xfrm flipH="1" flipV="1">
                  <a:off x="173815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grpSp>
      <p:grpSp>
        <p:nvGrpSpPr>
          <p:cNvPr id="197" name="组合 196"/>
          <p:cNvGrpSpPr/>
          <p:nvPr/>
        </p:nvGrpSpPr>
        <p:grpSpPr>
          <a:xfrm>
            <a:off x="9174745" y="1811904"/>
            <a:ext cx="2349820" cy="3458833"/>
            <a:chOff x="8689181" y="1947223"/>
            <a:chExt cx="2602819" cy="3458833"/>
          </a:xfrm>
        </p:grpSpPr>
        <p:sp>
          <p:nvSpPr>
            <p:cNvPr id="198" name="矩形 197"/>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9" name="矩形 198"/>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0" name="矩形 199"/>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1" name="组合 200"/>
          <p:cNvGrpSpPr/>
          <p:nvPr/>
        </p:nvGrpSpPr>
        <p:grpSpPr>
          <a:xfrm>
            <a:off x="512077" y="1811904"/>
            <a:ext cx="2416010" cy="3458833"/>
            <a:chOff x="900000" y="1947223"/>
            <a:chExt cx="2602819" cy="3458833"/>
          </a:xfrm>
        </p:grpSpPr>
        <p:sp>
          <p:nvSpPr>
            <p:cNvPr id="202" name="矩形 201"/>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3" name="矩形 202"/>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4" name="矩形 203"/>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fade">
                                      <p:cBhvr>
                                        <p:cTn id="11" dur="1000"/>
                                        <p:tgtEl>
                                          <p:spTgt spid="177"/>
                                        </p:tgtEl>
                                      </p:cBhvr>
                                    </p:animEffect>
                                    <p:anim calcmode="lin" valueType="num">
                                      <p:cBhvr>
                                        <p:cTn id="12" dur="1000" fill="hold"/>
                                        <p:tgtEl>
                                          <p:spTgt spid="177"/>
                                        </p:tgtEl>
                                        <p:attrNameLst>
                                          <p:attrName>ppt_x</p:attrName>
                                        </p:attrNameLst>
                                      </p:cBhvr>
                                      <p:tavLst>
                                        <p:tav tm="0">
                                          <p:val>
                                            <p:strVal val="#ppt_x"/>
                                          </p:val>
                                        </p:tav>
                                        <p:tav tm="100000">
                                          <p:val>
                                            <p:strVal val="#ppt_x"/>
                                          </p:val>
                                        </p:tav>
                                      </p:tavLst>
                                    </p:anim>
                                    <p:anim calcmode="lin" valueType="num">
                                      <p:cBhvr>
                                        <p:cTn id="13" dur="900" decel="100000" fill="hold"/>
                                        <p:tgtEl>
                                          <p:spTgt spid="17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182"/>
                                        </p:tgtEl>
                                        <p:attrNameLst>
                                          <p:attrName>style.visibility</p:attrName>
                                        </p:attrNameLst>
                                      </p:cBhvr>
                                      <p:to>
                                        <p:strVal val="visible"/>
                                      </p:to>
                                    </p:set>
                                    <p:animEffect transition="in" filter="barn(outVertical)">
                                      <p:cBhvr>
                                        <p:cTn id="18" dur="750"/>
                                        <p:tgtEl>
                                          <p:spTgt spid="182"/>
                                        </p:tgtEl>
                                      </p:cBhvr>
                                    </p:animEffect>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500" fill="hold"/>
                                        <p:tgtEl>
                                          <p:spTgt spid="201"/>
                                        </p:tgtEl>
                                        <p:attrNameLst>
                                          <p:attrName>ppt_x</p:attrName>
                                        </p:attrNameLst>
                                      </p:cBhvr>
                                      <p:tavLst>
                                        <p:tav tm="0">
                                          <p:val>
                                            <p:strVal val="0-#ppt_w/2"/>
                                          </p:val>
                                        </p:tav>
                                        <p:tav tm="100000">
                                          <p:val>
                                            <p:strVal val="#ppt_x"/>
                                          </p:val>
                                        </p:tav>
                                      </p:tavLst>
                                    </p:anim>
                                    <p:anim calcmode="lin" valueType="num">
                                      <p:cBhvr additive="base">
                                        <p:cTn id="23" dur="500" fill="hold"/>
                                        <p:tgtEl>
                                          <p:spTgt spid="20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97"/>
                                        </p:tgtEl>
                                        <p:attrNameLst>
                                          <p:attrName>style.visibility</p:attrName>
                                        </p:attrNameLst>
                                      </p:cBhvr>
                                      <p:to>
                                        <p:strVal val="visible"/>
                                      </p:to>
                                    </p:set>
                                    <p:anim calcmode="lin" valueType="num">
                                      <p:cBhvr additive="base">
                                        <p:cTn id="26" dur="500" fill="hold"/>
                                        <p:tgtEl>
                                          <p:spTgt spid="197"/>
                                        </p:tgtEl>
                                        <p:attrNameLst>
                                          <p:attrName>ppt_x</p:attrName>
                                        </p:attrNameLst>
                                      </p:cBhvr>
                                      <p:tavLst>
                                        <p:tav tm="0">
                                          <p:val>
                                            <p:strVal val="1+#ppt_w/2"/>
                                          </p:val>
                                        </p:tav>
                                        <p:tav tm="100000">
                                          <p:val>
                                            <p:strVal val="#ppt_x"/>
                                          </p:val>
                                        </p:tav>
                                      </p:tavLst>
                                    </p:anim>
                                    <p:anim calcmode="lin" valueType="num">
                                      <p:cBhvr additive="base">
                                        <p:cTn id="27" dur="500" fill="hold"/>
                                        <p:tgtEl>
                                          <p:spTgt spid="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模板页面">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Company>情缘素材：https://haosc.taobao.com</Company>
  <DocSecurity>0</DocSecurity>
  <HyperlinksChanged>false</HyperlinksChanged>
  <Lines>0</Lines>
  <LinksUpToDate>false</LinksUpToDate>
  <Pages>33</Pages>
  <Paragraphs>597</Paragraphs>
  <Words>8730</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cp:lastModifiedBy>Administrator</cp:lastModifiedBy>
  <dc:title>PowerPoint 演示文稿</dc:title>
  <dcterms:modified xsi:type="dcterms:W3CDTF">2019-01-08T06:35:35Z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