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sldMasterIdLst>
    <p:sldMasterId id="2147483653" r:id="rId6"/>
  </p:sldMasterIdLst>
  <p:notesMasterIdLst>
    <p:notesMasterId r:id="rId10"/>
  </p:notesMasterIdLst>
  <p:handoutMasterIdLst>
    <p:handoutMasterId r:id="rId8"/>
  </p:handoutMasterIdLst>
  <p:sldIdLst>
    <p:sldId id="382" r:id="rId12"/>
    <p:sldId id="376" r:id="rId13"/>
    <p:sldId id="357" r:id="rId15"/>
    <p:sldId id="379" r:id="rId17"/>
    <p:sldId id="355" r:id="rId19"/>
    <p:sldId id="257" r:id="rId21"/>
    <p:sldId id="258" r:id="rId23"/>
    <p:sldId id="301" r:id="rId25"/>
    <p:sldId id="296" r:id="rId27"/>
    <p:sldId id="302" r:id="rId29"/>
    <p:sldId id="313" r:id="rId31"/>
    <p:sldId id="348" r:id="rId33"/>
    <p:sldId id="380" r:id="rId35"/>
    <p:sldId id="337" r:id="rId37"/>
    <p:sldId id="356" r:id="rId39"/>
    <p:sldId id="335" r:id="rId41"/>
    <p:sldId id="261" r:id="rId43"/>
    <p:sldId id="290" r:id="rId45"/>
    <p:sldId id="338" r:id="rId47"/>
    <p:sldId id="349" r:id="rId49"/>
    <p:sldId id="265" r:id="rId51"/>
    <p:sldId id="263" r:id="rId53"/>
    <p:sldId id="334" r:id="rId55"/>
    <p:sldId id="264" r:id="rId57"/>
    <p:sldId id="317" r:id="rId59"/>
    <p:sldId id="340" r:id="rId61"/>
    <p:sldId id="350" r:id="rId63"/>
    <p:sldId id="314" r:id="rId65"/>
    <p:sldId id="274" r:id="rId67"/>
    <p:sldId id="332" r:id="rId69"/>
    <p:sldId id="323" r:id="rId71"/>
    <p:sldId id="276" r:id="rId73"/>
    <p:sldId id="318" r:id="rId75"/>
    <p:sldId id="341" r:id="rId77"/>
    <p:sldId id="351" r:id="rId79"/>
    <p:sldId id="320" r:id="rId81"/>
    <p:sldId id="325" r:id="rId83"/>
    <p:sldId id="321" r:id="rId85"/>
    <p:sldId id="324" r:id="rId87"/>
    <p:sldId id="336" r:id="rId89"/>
    <p:sldId id="283" r:id="rId91"/>
    <p:sldId id="383" r:id="rId93"/>
    <p:sldId id="425" r:id="rId95"/>
  </p:sldIdLst>
  <p:sldSz cx="12190095" cy="6859270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60" userDrawn="1">
          <p15:clr>
            <a:srgbClr val="A4A3A4"/>
          </p15:clr>
        </p15:guide>
        <p15:guide id="1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0DD1FF"/>
    <a:srgbClr val="006076"/>
    <a:srgbClr val="004A82"/>
    <a:srgbClr val="005A9E"/>
    <a:srgbClr val="A7EEFF"/>
    <a:srgbClr val="FF6600"/>
    <a:srgbClr val="00CCFF"/>
    <a:srgbClr val="FFFF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>
    <p:restoredLeft sz="20407" autoAdjust="0"/>
    <p:restoredTop sz="98226" autoAdjust="0"/>
  </p:normalViewPr>
  <p:slideViewPr>
    <p:cSldViewPr snapToGrid="1" snapToObjects="1">
      <p:cViewPr varScale="1">
        <p:scale>
          <a:sx n="100" d="100"/>
          <a:sy n="100" d="100"/>
        </p:scale>
        <p:origin x="-108" y="-27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1" snapToObjects="1">
      <p:cViewPr varScale="1">
        <p:scale>
          <a:sx n="63" d="100"/>
          <a:sy n="63" d="100"/>
        </p:scale>
        <p:origin x="-3240" y="-82"/>
      </p:cViewPr>
      <p:guideLst>
        <p:guide orient="horz" pos="2160"/>
        <p:guide pos="3839"/>
      </p:guideLst>
    </p:cSldViewPr>
  </p:notes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6" Type="http://schemas.openxmlformats.org/officeDocument/2006/relationships/slideMaster" Target="slideMasters/slideMaster1.xml"></Relationship><Relationship Id="rId7" Type="http://schemas.openxmlformats.org/officeDocument/2006/relationships/theme" Target="theme/theme1.xml"></Relationship><Relationship Id="rId8" Type="http://schemas.openxmlformats.org/officeDocument/2006/relationships/handoutMaster" Target="handoutMasters/handoutMaster1.xml"></Relationship><Relationship Id="rId10" Type="http://schemas.openxmlformats.org/officeDocument/2006/relationships/notesMaster" Target="notesMasters/notesMaster1.xml"></Relationship><Relationship Id="rId12" Type="http://schemas.openxmlformats.org/officeDocument/2006/relationships/slide" Target="slides/slide1.xml"></Relationship><Relationship Id="rId13" Type="http://schemas.openxmlformats.org/officeDocument/2006/relationships/slide" Target="slides/slide2.xml"></Relationship><Relationship Id="rId15" Type="http://schemas.openxmlformats.org/officeDocument/2006/relationships/slide" Target="slides/slide3.xml"></Relationship><Relationship Id="rId17" Type="http://schemas.openxmlformats.org/officeDocument/2006/relationships/slide" Target="slides/slide4.xml"></Relationship><Relationship Id="rId19" Type="http://schemas.openxmlformats.org/officeDocument/2006/relationships/slide" Target="slides/slide5.xml"></Relationship><Relationship Id="rId21" Type="http://schemas.openxmlformats.org/officeDocument/2006/relationships/slide" Target="slides/slide6.xml"></Relationship><Relationship Id="rId23" Type="http://schemas.openxmlformats.org/officeDocument/2006/relationships/slide" Target="slides/slide7.xml"></Relationship><Relationship Id="rId25" Type="http://schemas.openxmlformats.org/officeDocument/2006/relationships/slide" Target="slides/slide8.xml"></Relationship><Relationship Id="rId27" Type="http://schemas.openxmlformats.org/officeDocument/2006/relationships/slide" Target="slides/slide9.xml"></Relationship><Relationship Id="rId29" Type="http://schemas.openxmlformats.org/officeDocument/2006/relationships/slide" Target="slides/slide10.xml"></Relationship><Relationship Id="rId31" Type="http://schemas.openxmlformats.org/officeDocument/2006/relationships/slide" Target="slides/slide11.xml"></Relationship><Relationship Id="rId33" Type="http://schemas.openxmlformats.org/officeDocument/2006/relationships/slide" Target="slides/slide12.xml"></Relationship><Relationship Id="rId35" Type="http://schemas.openxmlformats.org/officeDocument/2006/relationships/slide" Target="slides/slide13.xml"></Relationship><Relationship Id="rId37" Type="http://schemas.openxmlformats.org/officeDocument/2006/relationships/slide" Target="slides/slide14.xml"></Relationship><Relationship Id="rId39" Type="http://schemas.openxmlformats.org/officeDocument/2006/relationships/slide" Target="slides/slide15.xml"></Relationship><Relationship Id="rId41" Type="http://schemas.openxmlformats.org/officeDocument/2006/relationships/slide" Target="slides/slide16.xml"></Relationship><Relationship Id="rId43" Type="http://schemas.openxmlformats.org/officeDocument/2006/relationships/slide" Target="slides/slide17.xml"></Relationship><Relationship Id="rId45" Type="http://schemas.openxmlformats.org/officeDocument/2006/relationships/slide" Target="slides/slide18.xml"></Relationship><Relationship Id="rId47" Type="http://schemas.openxmlformats.org/officeDocument/2006/relationships/slide" Target="slides/slide19.xml"></Relationship><Relationship Id="rId49" Type="http://schemas.openxmlformats.org/officeDocument/2006/relationships/slide" Target="slides/slide20.xml"></Relationship><Relationship Id="rId51" Type="http://schemas.openxmlformats.org/officeDocument/2006/relationships/slide" Target="slides/slide21.xml"></Relationship><Relationship Id="rId53" Type="http://schemas.openxmlformats.org/officeDocument/2006/relationships/slide" Target="slides/slide22.xml"></Relationship><Relationship Id="rId55" Type="http://schemas.openxmlformats.org/officeDocument/2006/relationships/slide" Target="slides/slide23.xml"></Relationship><Relationship Id="rId57" Type="http://schemas.openxmlformats.org/officeDocument/2006/relationships/slide" Target="slides/slide24.xml"></Relationship><Relationship Id="rId59" Type="http://schemas.openxmlformats.org/officeDocument/2006/relationships/slide" Target="slides/slide25.xml"></Relationship><Relationship Id="rId61" Type="http://schemas.openxmlformats.org/officeDocument/2006/relationships/slide" Target="slides/slide26.xml"></Relationship><Relationship Id="rId63" Type="http://schemas.openxmlformats.org/officeDocument/2006/relationships/slide" Target="slides/slide27.xml"></Relationship><Relationship Id="rId65" Type="http://schemas.openxmlformats.org/officeDocument/2006/relationships/slide" Target="slides/slide28.xml"></Relationship><Relationship Id="rId67" Type="http://schemas.openxmlformats.org/officeDocument/2006/relationships/slide" Target="slides/slide29.xml"></Relationship><Relationship Id="rId69" Type="http://schemas.openxmlformats.org/officeDocument/2006/relationships/slide" Target="slides/slide30.xml"></Relationship><Relationship Id="rId71" Type="http://schemas.openxmlformats.org/officeDocument/2006/relationships/slide" Target="slides/slide31.xml"></Relationship><Relationship Id="rId73" Type="http://schemas.openxmlformats.org/officeDocument/2006/relationships/slide" Target="slides/slide32.xml"></Relationship><Relationship Id="rId75" Type="http://schemas.openxmlformats.org/officeDocument/2006/relationships/slide" Target="slides/slide33.xml"></Relationship><Relationship Id="rId77" Type="http://schemas.openxmlformats.org/officeDocument/2006/relationships/slide" Target="slides/slide34.xml"></Relationship><Relationship Id="rId79" Type="http://schemas.openxmlformats.org/officeDocument/2006/relationships/slide" Target="slides/slide35.xml"></Relationship><Relationship Id="rId81" Type="http://schemas.openxmlformats.org/officeDocument/2006/relationships/slide" Target="slides/slide36.xml"></Relationship><Relationship Id="rId83" Type="http://schemas.openxmlformats.org/officeDocument/2006/relationships/slide" Target="slides/slide37.xml"></Relationship><Relationship Id="rId85" Type="http://schemas.openxmlformats.org/officeDocument/2006/relationships/slide" Target="slides/slide38.xml"></Relationship><Relationship Id="rId87" Type="http://schemas.openxmlformats.org/officeDocument/2006/relationships/slide" Target="slides/slide39.xml"></Relationship><Relationship Id="rId89" Type="http://schemas.openxmlformats.org/officeDocument/2006/relationships/slide" Target="slides/slide40.xml"></Relationship><Relationship Id="rId91" Type="http://schemas.openxmlformats.org/officeDocument/2006/relationships/slide" Target="slides/slide41.xml"></Relationship><Relationship Id="rId93" Type="http://schemas.openxmlformats.org/officeDocument/2006/relationships/slide" Target="slides/slide42.xml"></Relationship><Relationship Id="rId95" Type="http://schemas.openxmlformats.org/officeDocument/2006/relationships/slide" Target="slides/slide43.xml"></Relationship><Relationship Id="rId98" Type="http://schemas.openxmlformats.org/officeDocument/2006/relationships/viewProps" Target="viewProps.xml"></Relationship><Relationship Id="rId99" Type="http://schemas.openxmlformats.org/officeDocument/2006/relationships/presProps" Target="presProps.xml"></Relationship></Relationships>
</file>

<file path=ppt/handoutMasters/_rels/handoutMaster1.xml.rels><?xml version="1.0" encoding="UTF-8"?>
<Relationships xmlns="http://schemas.openxmlformats.org/package/2006/relationships"><Relationship Id="rId1" Type="http://schemas.openxmlformats.org/officeDocument/2006/relationships/theme" Target="../theme/theme2.xml"></Relationship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E3EBA-5394-4A66-BA7F-43C37E1E22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E8043-DCF7-4FA7-94A1-2E5873DFEE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3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745CF-6056-4243-83E8-6B6D07A56D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2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0.xml"></Relationship></Relationships>
</file>

<file path=ppt/notesSlides/_rels/notesSlide2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1.xml"></Relationship></Relationships>
</file>

<file path=ppt/notesSlides/_rels/notesSlide2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2.xml"></Relationship></Relationships>
</file>

<file path=ppt/notesSlides/_rels/notesSlide2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3.xml"></Relationship></Relationships>
</file>

<file path=ppt/notesSlides/_rels/notesSlide2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4.xml"></Relationship></Relationships>
</file>

<file path=ppt/notesSlides/_rels/notesSlide2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5.xml"></Relationship></Relationships>
</file>

<file path=ppt/notesSlides/_rels/notesSlide2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6.xml"></Relationship></Relationships>
</file>

<file path=ppt/notesSlides/_rels/notesSlide2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7.xml"></Relationship></Relationships>
</file>

<file path=ppt/notesSlides/_rels/notesSlide2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8.xml"></Relationship></Relationships>
</file>

<file path=ppt/notesSlides/_rels/notesSlide2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9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3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0.xml"></Relationship></Relationships>
</file>

<file path=ppt/notesSlides/_rels/notesSlide3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1.xml"></Relationship></Relationships>
</file>

<file path=ppt/notesSlides/_rels/notesSlide3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2.xml"></Relationship></Relationships>
</file>

<file path=ppt/notesSlides/_rels/notesSlide3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3.xml"></Relationship></Relationships>
</file>

<file path=ppt/notesSlides/_rels/notesSlide3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4.xml"></Relationship></Relationships>
</file>

<file path=ppt/notesSlides/_rels/notesSlide3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5.xml"></Relationship></Relationships>
</file>

<file path=ppt/notesSlides/_rels/notesSlide3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6.xml"></Relationship></Relationships>
</file>

<file path=ppt/notesSlides/_rels/notesSlide3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7.xml"></Relationship></Relationships>
</file>

<file path=ppt/notesSlides/_rels/notesSlide3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8.xml"></Relationship></Relationships>
</file>

<file path=ppt/notesSlides/_rels/notesSlide3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9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4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0.xml"></Relationship></Relationships>
</file>

<file path=ppt/notesSlides/_rels/notesSlide4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1.xml"></Relationship></Relationships>
</file>

<file path=ppt/notesSlides/_rels/notesSlide4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2.xml"></Relationship></Relationships>
</file>

<file path=ppt/notesSlides/_rels/notesSlide4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3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</a:t>
            </a:r>
            <a:r>
              <a:rPr lang="zh-CN" altLang="en-US" smtClean="0"/>
              <a:t>//</a:t>
            </a:r>
            <a:r>
              <a:rPr lang="en-US" altLang="zh-CN" smtClean="0"/>
              <a:t>xnwe.taobao.com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54" name="Shape 7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模板来自于 http://www.ypppt.com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1365928" y="6270333"/>
            <a:ext cx="549993" cy="481244"/>
            <a:chOff x="10703718" y="189434"/>
            <a:chExt cx="576063" cy="504056"/>
          </a:xfrm>
          <a:solidFill>
            <a:schemeClr val="accent2"/>
          </a:solidFill>
        </p:grpSpPr>
        <p:sp>
          <p:nvSpPr>
            <p:cNvPr id="4" name="圆角矩形 3"/>
            <p:cNvSpPr/>
            <p:nvPr/>
          </p:nvSpPr>
          <p:spPr>
            <a:xfrm>
              <a:off x="10703718" y="189434"/>
              <a:ext cx="576063" cy="3600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10878882" y="549474"/>
              <a:ext cx="225734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圆角矩形 5"/>
          <p:cNvSpPr/>
          <p:nvPr userDrawn="1"/>
        </p:nvSpPr>
        <p:spPr>
          <a:xfrm rot="2775356">
            <a:off x="335173" y="260835"/>
            <a:ext cx="432048" cy="433261"/>
          </a:xfrm>
          <a:prstGeom prst="roundRect">
            <a:avLst>
              <a:gd name="adj" fmla="val 7843"/>
            </a:avLst>
          </a:prstGeom>
          <a:solidFill>
            <a:schemeClr val="accent1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482600" dist="1397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圆角矩形 6"/>
          <p:cNvSpPr/>
          <p:nvPr userDrawn="1"/>
        </p:nvSpPr>
        <p:spPr>
          <a:xfrm rot="2775356">
            <a:off x="532632" y="260835"/>
            <a:ext cx="432048" cy="433261"/>
          </a:xfrm>
          <a:prstGeom prst="roundRect">
            <a:avLst>
              <a:gd name="adj" fmla="val 7843"/>
            </a:avLst>
          </a:prstGeom>
          <a:solidFill>
            <a:schemeClr val="accent2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482600" dist="1397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 bwMode="auto">
          <a:xfrm>
            <a:off x="1173188" y="765498"/>
            <a:ext cx="1041789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15"/>
          <p:cNvSpPr txBox="1"/>
          <p:nvPr userDrawn="1"/>
        </p:nvSpPr>
        <p:spPr>
          <a:xfrm>
            <a:off x="11413707" y="6269093"/>
            <a:ext cx="454433" cy="346226"/>
          </a:xfrm>
          <a:prstGeom prst="rect">
            <a:avLst/>
          </a:prstGeom>
          <a:noFill/>
        </p:spPr>
        <p:txBody>
          <a:bodyPr wrap="square" lIns="68558" tIns="34279" rIns="68558" bIns="34279" rtlCol="0">
            <a:spAutoFit/>
          </a:bodyPr>
          <a:lstStyle/>
          <a:p>
            <a:pPr algn="ctr"/>
            <a:fld id="{2EEF1883-7A0E-4F66-9932-E581691AD397}" type="slidenum">
              <a:rPr lang="zh-CN" altLang="en-US" sz="18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fld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8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fld id="{80F42DC0-2E3F-F440-A3AA-64F0AA1F84F2}" type="datetime1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fld id="{C5FC99A0-26D8-5E4B-82FB-70809BCEE9F6}" type="slidenum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69" y="6357528"/>
            <a:ext cx="2742771" cy="365193"/>
          </a:xfr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969" y="6357528"/>
            <a:ext cx="4114157" cy="36519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255" y="6357528"/>
            <a:ext cx="2742771" cy="365193"/>
          </a:xfr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1631"/>
            <a:ext cx="12190413" cy="68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1088390" rtl="0" eaLnBrk="1" latinLnBrk="0" hangingPunct="1">
        <a:spcBef>
          <a:spcPct val="0"/>
        </a:spcBef>
        <a:buNone/>
        <a:defRPr sz="52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390" indent="-326390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9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26390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18540" indent="-272415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60805" indent="-272415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741805" indent="-272415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122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2503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2884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3265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0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5" Type="http://schemas.openxmlformats.org/officeDocument/2006/relationships/notesSlide" Target="../notesSlides/notesSlide1.xml"></Relationship><Relationship Id="rId3" Type="http://schemas.openxmlformats.org/officeDocument/2006/relationships/image" Target="../media/image3.png"></Relationship><Relationship Id="rId2" Type="http://schemas.microsoft.com/office/2007/relationships/media" Target="../media/audio1.wav"></Relationship><Relationship Id="rId1" Type="http://schemas.openxmlformats.org/officeDocument/2006/relationships/audio" Target="../media/audio1.wav"></Relationship><Relationship Id="rId6" Type="http://schemas.openxmlformats.org/officeDocument/2006/relationships/hyperlink" Target="" TargetMode="External"></Relationship><Relationship Id="rId7" Type="http://schemas.openxmlformats.org/officeDocument/2006/relationships/slideLayout" Target="../slideLayouts/slideLayout2.xml"></Relationship></Relationships>
</file>

<file path=ppt/slides/_rels/slide10.xml.rels><?xml version="1.0" encoding="UTF-8"?>
<Relationships xmlns="http://schemas.openxmlformats.org/package/2006/relationships"><Relationship Id="rId2" Type="http://schemas.openxmlformats.org/officeDocument/2006/relationships/notesSlide" Target="../notesSlides/notesSlide10.xml"></Relationship><Relationship Id="rId1" Type="http://schemas.openxmlformats.org/officeDocument/2006/relationships/slideLayout" Target="../slideLayouts/slideLayout1.xml"></Relationship></Relationships>
</file>

<file path=ppt/slides/_rels/slide11.xml.rels><?xml version="1.0" encoding="UTF-8"?>
<Relationships xmlns="http://schemas.openxmlformats.org/package/2006/relationships"><Relationship Id="rId9" Type="http://schemas.openxmlformats.org/officeDocument/2006/relationships/image" Target="../media/image23.jpeg"></Relationship><Relationship Id="rId8" Type="http://schemas.openxmlformats.org/officeDocument/2006/relationships/image" Target="../media/image22.jpeg"></Relationship><Relationship Id="rId7" Type="http://schemas.openxmlformats.org/officeDocument/2006/relationships/image" Target="../media/image21.jpeg"></Relationship><Relationship Id="rId6" Type="http://schemas.openxmlformats.org/officeDocument/2006/relationships/image" Target="../media/image20.jpeg"></Relationship><Relationship Id="rId5" Type="http://schemas.openxmlformats.org/officeDocument/2006/relationships/image" Target="../media/image19.jpeg"></Relationship><Relationship Id="rId4" Type="http://schemas.openxmlformats.org/officeDocument/2006/relationships/image" Target="../media/image11.jpeg"></Relationship><Relationship Id="rId3" Type="http://schemas.openxmlformats.org/officeDocument/2006/relationships/image" Target="../media/image18.jpeg"></Relationship><Relationship Id="rId2" Type="http://schemas.openxmlformats.org/officeDocument/2006/relationships/image" Target="../media/image17.jpeg"></Relationship><Relationship Id="rId11" Type="http://schemas.openxmlformats.org/officeDocument/2006/relationships/notesSlide" Target="../notesSlides/notesSlide11.xml"></Relationship><Relationship Id="rId10" Type="http://schemas.openxmlformats.org/officeDocument/2006/relationships/slideLayout" Target="../slideLayouts/slideLayout1.xml"></Relationship><Relationship Id="rId1" Type="http://schemas.openxmlformats.org/officeDocument/2006/relationships/image" Target="../media/image6.png"></Relationship></Relationships>
</file>

<file path=ppt/slides/_rels/slide12.xml.rels><?xml version="1.0" encoding="UTF-8"?>
<Relationships xmlns="http://schemas.openxmlformats.org/package/2006/relationships"><Relationship Id="rId9" Type="http://schemas.openxmlformats.org/officeDocument/2006/relationships/tags" Target="../tags/tag19.xml"></Relationship><Relationship Id="rId8" Type="http://schemas.openxmlformats.org/officeDocument/2006/relationships/slide" Target="../slides/slide15.xml"></Relationship><Relationship Id="rId7" Type="http://schemas.openxmlformats.org/officeDocument/2006/relationships/tags" Target="../tags/tag18.xml"></Relationship><Relationship Id="rId6" Type="http://schemas.openxmlformats.org/officeDocument/2006/relationships/slide" Target="../slides/slide20.xml"></Relationship><Relationship Id="rId5" Type="http://schemas.openxmlformats.org/officeDocument/2006/relationships/tags" Target="../tags/tag17.xml"></Relationship><Relationship Id="rId4" Type="http://schemas.openxmlformats.org/officeDocument/2006/relationships/slide" Target="../slides/slide13.xml"></Relationship><Relationship Id="rId3" Type="http://schemas.openxmlformats.org/officeDocument/2006/relationships/tags" Target="../tags/tag16.xml"></Relationship><Relationship Id="rId2" Type="http://schemas.openxmlformats.org/officeDocument/2006/relationships/tags" Target="../tags/tag15.xml"></Relationship><Relationship Id="rId19" Type="http://schemas.openxmlformats.org/officeDocument/2006/relationships/notesSlide" Target="../notesSlides/notesSlide12.xml"></Relationship><Relationship Id="rId18" Type="http://schemas.openxmlformats.org/officeDocument/2006/relationships/slideLayout" Target="../slideLayouts/slideLayout2.xml"></Relationship><Relationship Id="rId17" Type="http://schemas.openxmlformats.org/officeDocument/2006/relationships/tags" Target="../tags/tag26.xml"></Relationship><Relationship Id="rId16" Type="http://schemas.openxmlformats.org/officeDocument/2006/relationships/tags" Target="../tags/tag25.xml"></Relationship><Relationship Id="rId15" Type="http://schemas.openxmlformats.org/officeDocument/2006/relationships/tags" Target="../tags/tag24.xml"></Relationship><Relationship Id="rId14" Type="http://schemas.openxmlformats.org/officeDocument/2006/relationships/tags" Target="../tags/tag23.xml"></Relationship><Relationship Id="rId13" Type="http://schemas.openxmlformats.org/officeDocument/2006/relationships/tags" Target="../tags/tag22.xml"></Relationship><Relationship Id="rId12" Type="http://schemas.openxmlformats.org/officeDocument/2006/relationships/tags" Target="../tags/tag21.xml"></Relationship><Relationship Id="rId11" Type="http://schemas.openxmlformats.org/officeDocument/2006/relationships/tags" Target="../tags/tag20.xml"></Relationship><Relationship Id="rId10" Type="http://schemas.openxmlformats.org/officeDocument/2006/relationships/slide" Target="../slides/slide9.xml"></Relationship><Relationship Id="rId1" Type="http://schemas.openxmlformats.org/officeDocument/2006/relationships/tags" Target="../tags/tag14.xml"></Relationship></Relationships>
</file>

<file path=ppt/slides/_rels/slide13.xml.rels><?xml version="1.0" encoding="UTF-8"?>
<Relationships xmlns="http://schemas.openxmlformats.org/package/2006/relationships"><Relationship Id="rId5" Type="http://schemas.openxmlformats.org/officeDocument/2006/relationships/notesSlide" Target="../notesSlides/notesSlide13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25.jpeg"></Relationship><Relationship Id="rId2" Type="http://schemas.openxmlformats.org/officeDocument/2006/relationships/image" Target="../media/image24.jpeg"></Relationship><Relationship Id="rId1" Type="http://schemas.openxmlformats.org/officeDocument/2006/relationships/image" Target="../media/image6.png"></Relationship></Relationships>
</file>

<file path=ppt/slides/_rels/slide14.xml.rels><?xml version="1.0" encoding="UTF-8"?>
<Relationships xmlns="http://schemas.openxmlformats.org/package/2006/relationships"><Relationship Id="rId2" Type="http://schemas.openxmlformats.org/officeDocument/2006/relationships/notesSlide" Target="../notesSlides/notesSlide14.xml"></Relationship><Relationship Id="rId1" Type="http://schemas.openxmlformats.org/officeDocument/2006/relationships/slideLayout" Target="../slideLayouts/slideLayout1.xml"></Relationship></Relationships>
</file>

<file path=ppt/slides/_rels/slide15.xml.rels><?xml version="1.0" encoding="UTF-8"?>
<Relationships xmlns="http://schemas.openxmlformats.org/package/2006/relationships"><Relationship Id="rId7" Type="http://schemas.openxmlformats.org/officeDocument/2006/relationships/notesSlide" Target="../notesSlides/notesSlide15.xml"></Relationship><Relationship Id="rId6" Type="http://schemas.openxmlformats.org/officeDocument/2006/relationships/slideLayout" Target="../slideLayouts/slideLayout1.xml"></Relationship><Relationship Id="rId5" Type="http://schemas.openxmlformats.org/officeDocument/2006/relationships/image" Target="../media/image30.png"></Relationship><Relationship Id="rId4" Type="http://schemas.openxmlformats.org/officeDocument/2006/relationships/image" Target="../media/image29.png"></Relationship><Relationship Id="rId3" Type="http://schemas.openxmlformats.org/officeDocument/2006/relationships/image" Target="../media/image28.png"></Relationship><Relationship Id="rId2" Type="http://schemas.openxmlformats.org/officeDocument/2006/relationships/image" Target="../media/image27.png"></Relationship><Relationship Id="rId1" Type="http://schemas.openxmlformats.org/officeDocument/2006/relationships/image" Target="../media/image26.png"></Relationship></Relationships>
</file>

<file path=ppt/slides/_rels/slide16.xml.rels><?xml version="1.0" encoding="UTF-8"?>
<Relationships xmlns="http://schemas.openxmlformats.org/package/2006/relationships"><Relationship Id="rId5" Type="http://schemas.openxmlformats.org/officeDocument/2006/relationships/notesSlide" Target="../notesSlides/notesSlide16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21.jpeg"></Relationship><Relationship Id="rId2" Type="http://schemas.openxmlformats.org/officeDocument/2006/relationships/image" Target="../media/image32.jpeg"></Relationship><Relationship Id="rId1" Type="http://schemas.openxmlformats.org/officeDocument/2006/relationships/image" Target="../media/image31.jpeg"></Relationship></Relationships>
</file>

<file path=ppt/slides/_rels/slide17.xml.rels><?xml version="1.0" encoding="UTF-8"?>
<Relationships xmlns="http://schemas.openxmlformats.org/package/2006/relationships"><Relationship Id="rId2" Type="http://schemas.openxmlformats.org/officeDocument/2006/relationships/notesSlide" Target="../notesSlides/notesSlide17.xml"></Relationship><Relationship Id="rId1" Type="http://schemas.openxmlformats.org/officeDocument/2006/relationships/slideLayout" Target="../slideLayouts/slideLayout1.xml"></Relationship></Relationships>
</file>

<file path=ppt/slides/_rels/slide18.xml.rels><?xml version="1.0" encoding="UTF-8"?>
<Relationships xmlns="http://schemas.openxmlformats.org/package/2006/relationships"><Relationship Id="rId3" Type="http://schemas.openxmlformats.org/officeDocument/2006/relationships/notesSlide" Target="../notesSlides/notesSlide18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2.jpeg"></Relationship></Relationships>
</file>

<file path=ppt/slides/_rels/slide19.xml.rels><?xml version="1.0" encoding="UTF-8"?>
<Relationships xmlns="http://schemas.openxmlformats.org/package/2006/relationships"><Relationship Id="rId2" Type="http://schemas.openxmlformats.org/officeDocument/2006/relationships/notesSlide" Target="../notesSlides/notesSlide19.xml"></Relationship><Relationship Id="rId1" Type="http://schemas.openxmlformats.org/officeDocument/2006/relationships/slideLayout" Target="../slideLayouts/slideLayout1.xml"></Relationship></Relationships>
</file>

<file path=ppt/slides/_rels/slide2.xml.rels><?xml version="1.0" encoding="UTF-8"?>
<Relationships xmlns="http://schemas.openxmlformats.org/package/2006/relationships"><Relationship Id="rId4" Type="http://schemas.openxmlformats.org/officeDocument/2006/relationships/notesSlide" Target="../notesSlides/notesSlide2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5.jpeg"></Relationship><Relationship Id="rId1" Type="http://schemas.openxmlformats.org/officeDocument/2006/relationships/image" Target="../media/image4.jpeg"></Relationship></Relationships>
</file>

<file path=ppt/slides/_rels/slide20.xml.rels><?xml version="1.0" encoding="UTF-8"?>
<Relationships xmlns="http://schemas.openxmlformats.org/package/2006/relationships"><Relationship Id="rId9" Type="http://schemas.openxmlformats.org/officeDocument/2006/relationships/tags" Target="../tags/tag32.xml"></Relationship><Relationship Id="rId8" Type="http://schemas.openxmlformats.org/officeDocument/2006/relationships/slide" Target="../slides/slide16.xml"></Relationship><Relationship Id="rId7" Type="http://schemas.openxmlformats.org/officeDocument/2006/relationships/tags" Target="../tags/tag31.xml"></Relationship><Relationship Id="rId6" Type="http://schemas.openxmlformats.org/officeDocument/2006/relationships/slide" Target="../slides/slide14.xml"></Relationship><Relationship Id="rId5" Type="http://schemas.openxmlformats.org/officeDocument/2006/relationships/tags" Target="../tags/tag30.xml"></Relationship><Relationship Id="rId4" Type="http://schemas.openxmlformats.org/officeDocument/2006/relationships/slide" Target="../slides/slide5.xml"></Relationship><Relationship Id="rId3" Type="http://schemas.openxmlformats.org/officeDocument/2006/relationships/tags" Target="../tags/tag29.xml"></Relationship><Relationship Id="rId2" Type="http://schemas.openxmlformats.org/officeDocument/2006/relationships/tags" Target="../tags/tag28.xml"></Relationship><Relationship Id="rId19" Type="http://schemas.openxmlformats.org/officeDocument/2006/relationships/notesSlide" Target="../notesSlides/notesSlide20.xml"></Relationship><Relationship Id="rId18" Type="http://schemas.openxmlformats.org/officeDocument/2006/relationships/slideLayout" Target="../slideLayouts/slideLayout2.xml"></Relationship><Relationship Id="rId17" Type="http://schemas.openxmlformats.org/officeDocument/2006/relationships/tags" Target="../tags/tag39.xml"></Relationship><Relationship Id="rId16" Type="http://schemas.openxmlformats.org/officeDocument/2006/relationships/tags" Target="../tags/tag38.xml"></Relationship><Relationship Id="rId15" Type="http://schemas.openxmlformats.org/officeDocument/2006/relationships/tags" Target="../tags/tag37.xml"></Relationship><Relationship Id="rId14" Type="http://schemas.openxmlformats.org/officeDocument/2006/relationships/tags" Target="../tags/tag36.xml"></Relationship><Relationship Id="rId13" Type="http://schemas.openxmlformats.org/officeDocument/2006/relationships/tags" Target="../tags/tag35.xml"></Relationship><Relationship Id="rId12" Type="http://schemas.openxmlformats.org/officeDocument/2006/relationships/tags" Target="../tags/tag34.xml"></Relationship><Relationship Id="rId11" Type="http://schemas.openxmlformats.org/officeDocument/2006/relationships/tags" Target="../tags/tag33.xml"></Relationship><Relationship Id="rId10" Type="http://schemas.openxmlformats.org/officeDocument/2006/relationships/slide" Target="../slides/slide13.xml"></Relationship><Relationship Id="rId1" Type="http://schemas.openxmlformats.org/officeDocument/2006/relationships/tags" Target="../tags/tag27.xml"></Relationship></Relationships>
</file>

<file path=ppt/slides/_rels/slide21.xml.rels><?xml version="1.0" encoding="UTF-8"?>
<Relationships xmlns="http://schemas.openxmlformats.org/package/2006/relationships"><Relationship Id="rId5" Type="http://schemas.openxmlformats.org/officeDocument/2006/relationships/notesSlide" Target="../notesSlides/notesSlide21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34.png"></Relationship><Relationship Id="rId2" Type="http://schemas.openxmlformats.org/officeDocument/2006/relationships/image" Target="../media/image33.jpeg"></Relationship><Relationship Id="rId1" Type="http://schemas.openxmlformats.org/officeDocument/2006/relationships/image" Target="../media/image6.png"></Relationship></Relationships>
</file>

<file path=ppt/slides/_rels/slide22.xml.rels><?xml version="1.0" encoding="UTF-8"?>
<Relationships xmlns="http://schemas.openxmlformats.org/package/2006/relationships"><Relationship Id="rId2" Type="http://schemas.openxmlformats.org/officeDocument/2006/relationships/notesSlide" Target="../notesSlides/notesSlide22.xml"></Relationship><Relationship Id="rId1" Type="http://schemas.openxmlformats.org/officeDocument/2006/relationships/slideLayout" Target="../slideLayouts/slideLayout1.xml"></Relationship></Relationships>
</file>

<file path=ppt/slides/_rels/slide23.xml.rels><?xml version="1.0" encoding="UTF-8"?>
<Relationships xmlns="http://schemas.openxmlformats.org/package/2006/relationships"><Relationship Id="rId8" Type="http://schemas.openxmlformats.org/officeDocument/2006/relationships/notesSlide" Target="../notesSlides/notesSlide23.xml"></Relationship><Relationship Id="rId7" Type="http://schemas.openxmlformats.org/officeDocument/2006/relationships/slideLayout" Target="../slideLayouts/slideLayout1.xml"></Relationship><Relationship Id="rId6" Type="http://schemas.openxmlformats.org/officeDocument/2006/relationships/image" Target="../media/image20.jpeg"></Relationship><Relationship Id="rId5" Type="http://schemas.openxmlformats.org/officeDocument/2006/relationships/image" Target="../media/image11.jpeg"></Relationship><Relationship Id="rId4" Type="http://schemas.openxmlformats.org/officeDocument/2006/relationships/image" Target="../media/image37.jpeg"></Relationship><Relationship Id="rId3" Type="http://schemas.openxmlformats.org/officeDocument/2006/relationships/image" Target="../media/image36.jpeg"></Relationship><Relationship Id="rId2" Type="http://schemas.openxmlformats.org/officeDocument/2006/relationships/image" Target="../media/image35.jpeg"></Relationship><Relationship Id="rId1" Type="http://schemas.openxmlformats.org/officeDocument/2006/relationships/image" Target="../media/image6.png"></Relationship></Relationships>
</file>

<file path=ppt/slides/_rels/slide24.xml.rels><?xml version="1.0" encoding="UTF-8"?>
<Relationships xmlns="http://schemas.openxmlformats.org/package/2006/relationships"><Relationship Id="rId2" Type="http://schemas.openxmlformats.org/officeDocument/2006/relationships/notesSlide" Target="../notesSlides/notesSlide24.xml"></Relationship><Relationship Id="rId1" Type="http://schemas.openxmlformats.org/officeDocument/2006/relationships/slideLayout" Target="../slideLayouts/slideLayout1.xml"></Relationship></Relationships>
</file>

<file path=ppt/slides/_rels/slide25.xml.rels><?xml version="1.0" encoding="UTF-8"?>
<Relationships xmlns="http://schemas.openxmlformats.org/package/2006/relationships"><Relationship Id="rId2" Type="http://schemas.openxmlformats.org/officeDocument/2006/relationships/notesSlide" Target="../notesSlides/notesSlide25.xml"></Relationship><Relationship Id="rId1" Type="http://schemas.openxmlformats.org/officeDocument/2006/relationships/slideLayout" Target="../slideLayouts/slideLayout1.xml"></Relationship></Relationships>
</file>

<file path=ppt/slides/_rels/slide26.xml.rels><?xml version="1.0" encoding="UTF-8"?>
<Relationships xmlns="http://schemas.openxmlformats.org/package/2006/relationships"><Relationship Id="rId2" Type="http://schemas.openxmlformats.org/officeDocument/2006/relationships/notesSlide" Target="../notesSlides/notesSlide26.xml"></Relationship><Relationship Id="rId1" Type="http://schemas.openxmlformats.org/officeDocument/2006/relationships/slideLayout" Target="../slideLayouts/slideLayout1.xml"></Relationship></Relationships>
</file>

<file path=ppt/slides/_rels/slide27.xml.rels><?xml version="1.0" encoding="UTF-8"?>
<Relationships xmlns="http://schemas.openxmlformats.org/package/2006/relationships"><Relationship Id="rId9" Type="http://schemas.openxmlformats.org/officeDocument/2006/relationships/tags" Target="../tags/tag45.xml"></Relationship><Relationship Id="rId8" Type="http://schemas.openxmlformats.org/officeDocument/2006/relationships/slide" Target="../slides/slide16.xml"></Relationship><Relationship Id="rId7" Type="http://schemas.openxmlformats.org/officeDocument/2006/relationships/tags" Target="../tags/tag44.xml"></Relationship><Relationship Id="rId6" Type="http://schemas.openxmlformats.org/officeDocument/2006/relationships/slide" Target="../slides/slide14.xml"></Relationship><Relationship Id="rId5" Type="http://schemas.openxmlformats.org/officeDocument/2006/relationships/tags" Target="../tags/tag43.xml"></Relationship><Relationship Id="rId4" Type="http://schemas.openxmlformats.org/officeDocument/2006/relationships/slide" Target="../slides/slide5.xml"></Relationship><Relationship Id="rId3" Type="http://schemas.openxmlformats.org/officeDocument/2006/relationships/tags" Target="../tags/tag42.xml"></Relationship><Relationship Id="rId2" Type="http://schemas.openxmlformats.org/officeDocument/2006/relationships/tags" Target="../tags/tag41.xml"></Relationship><Relationship Id="rId19" Type="http://schemas.openxmlformats.org/officeDocument/2006/relationships/notesSlide" Target="../notesSlides/notesSlide27.xml"></Relationship><Relationship Id="rId18" Type="http://schemas.openxmlformats.org/officeDocument/2006/relationships/slideLayout" Target="../slideLayouts/slideLayout2.xml"></Relationship><Relationship Id="rId17" Type="http://schemas.openxmlformats.org/officeDocument/2006/relationships/tags" Target="../tags/tag52.xml"></Relationship><Relationship Id="rId16" Type="http://schemas.openxmlformats.org/officeDocument/2006/relationships/tags" Target="../tags/tag51.xml"></Relationship><Relationship Id="rId15" Type="http://schemas.openxmlformats.org/officeDocument/2006/relationships/tags" Target="../tags/tag50.xml"></Relationship><Relationship Id="rId14" Type="http://schemas.openxmlformats.org/officeDocument/2006/relationships/tags" Target="../tags/tag49.xml"></Relationship><Relationship Id="rId13" Type="http://schemas.openxmlformats.org/officeDocument/2006/relationships/tags" Target="../tags/tag48.xml"></Relationship><Relationship Id="rId12" Type="http://schemas.openxmlformats.org/officeDocument/2006/relationships/tags" Target="../tags/tag47.xml"></Relationship><Relationship Id="rId11" Type="http://schemas.openxmlformats.org/officeDocument/2006/relationships/tags" Target="../tags/tag46.xml"></Relationship><Relationship Id="rId10" Type="http://schemas.openxmlformats.org/officeDocument/2006/relationships/slide" Target="../slides/slide13.xml"></Relationship><Relationship Id="rId1" Type="http://schemas.openxmlformats.org/officeDocument/2006/relationships/tags" Target="../tags/tag40.xml"></Relationship></Relationships>
</file>

<file path=ppt/slides/_rels/slide28.xml.rels><?xml version="1.0" encoding="UTF-8"?>
<Relationships xmlns="http://schemas.openxmlformats.org/package/2006/relationships"><Relationship Id="rId5" Type="http://schemas.openxmlformats.org/officeDocument/2006/relationships/notesSlide" Target="../notesSlides/notesSlide28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39.jpeg"></Relationship><Relationship Id="rId2" Type="http://schemas.openxmlformats.org/officeDocument/2006/relationships/image" Target="../media/image38.jpeg"></Relationship><Relationship Id="rId1" Type="http://schemas.openxmlformats.org/officeDocument/2006/relationships/image" Target="../media/image6.png"></Relationship></Relationships>
</file>

<file path=ppt/slides/_rels/slide29.xml.rels><?xml version="1.0" encoding="UTF-8"?>
<Relationships xmlns="http://schemas.openxmlformats.org/package/2006/relationships"><Relationship Id="rId2" Type="http://schemas.openxmlformats.org/officeDocument/2006/relationships/notesSlide" Target="../notesSlides/notesSlide29.xml"></Relationship><Relationship Id="rId1" Type="http://schemas.openxmlformats.org/officeDocument/2006/relationships/slideLayout" Target="../slideLayouts/slideLayout1.xml"></Relationship></Relationships>
</file>

<file path=ppt/slides/_rels/slide3.xml.rels><?xml version="1.0" encoding="UTF-8"?>
<Relationships xmlns="http://schemas.openxmlformats.org/package/2006/relationships"><Relationship Id="rId9" Type="http://schemas.openxmlformats.org/officeDocument/2006/relationships/tags" Target="../tags/tag6.xml"></Relationship><Relationship Id="rId8" Type="http://schemas.openxmlformats.org/officeDocument/2006/relationships/tags" Target="../tags/tag5.xml"></Relationship><Relationship Id="rId7" Type="http://schemas.openxmlformats.org/officeDocument/2006/relationships/tags" Target="../tags/tag4.xml"></Relationship><Relationship Id="rId6" Type="http://schemas.openxmlformats.org/officeDocument/2006/relationships/tags" Target="../tags/tag3.xml"></Relationship><Relationship Id="rId5" Type="http://schemas.openxmlformats.org/officeDocument/2006/relationships/slide" Target="../slides/slide17.xml"></Relationship><Relationship Id="rId4" Type="http://schemas.openxmlformats.org/officeDocument/2006/relationships/tags" Target="../tags/tag2.xml"></Relationship><Relationship Id="rId3" Type="http://schemas.openxmlformats.org/officeDocument/2006/relationships/slide" Target="../slides/slide14.xml"></Relationship><Relationship Id="rId2" Type="http://schemas.openxmlformats.org/officeDocument/2006/relationships/tags" Target="../tags/tag1.xml"></Relationship><Relationship Id="rId18" Type="http://schemas.openxmlformats.org/officeDocument/2006/relationships/notesSlide" Target="../notesSlides/notesSlide3.xml"></Relationship><Relationship Id="rId17" Type="http://schemas.openxmlformats.org/officeDocument/2006/relationships/slideLayout" Target="../slideLayouts/slideLayout2.xml"></Relationship><Relationship Id="rId16" Type="http://schemas.openxmlformats.org/officeDocument/2006/relationships/tags" Target="../tags/tag13.xml"></Relationship><Relationship Id="rId15" Type="http://schemas.openxmlformats.org/officeDocument/2006/relationships/tags" Target="../tags/tag12.xml"></Relationship><Relationship Id="rId14" Type="http://schemas.openxmlformats.org/officeDocument/2006/relationships/tags" Target="../tags/tag11.xml"></Relationship><Relationship Id="rId13" Type="http://schemas.openxmlformats.org/officeDocument/2006/relationships/tags" Target="../tags/tag10.xml"></Relationship><Relationship Id="rId12" Type="http://schemas.openxmlformats.org/officeDocument/2006/relationships/tags" Target="../tags/tag9.xml"></Relationship><Relationship Id="rId11" Type="http://schemas.openxmlformats.org/officeDocument/2006/relationships/tags" Target="../tags/tag8.xml"></Relationship><Relationship Id="rId10" Type="http://schemas.openxmlformats.org/officeDocument/2006/relationships/tags" Target="../tags/tag7.xml"></Relationship><Relationship Id="rId1" Type="http://schemas.openxmlformats.org/officeDocument/2006/relationships/slide" Target="../slides/slide9.xml"></Relationship></Relationships>
</file>

<file path=ppt/slides/_rels/slide30.xml.rels><?xml version="1.0" encoding="UTF-8"?>
<Relationships xmlns="http://schemas.openxmlformats.org/package/2006/relationships"><Relationship Id="rId2" Type="http://schemas.openxmlformats.org/officeDocument/2006/relationships/notesSlide" Target="../notesSlides/notesSlide30.xml"></Relationship><Relationship Id="rId1" Type="http://schemas.openxmlformats.org/officeDocument/2006/relationships/slideLayout" Target="../slideLayouts/slideLayout1.xml"></Relationship></Relationships>
</file>

<file path=ppt/slides/_rels/slide31.xml.rels><?xml version="1.0" encoding="UTF-8"?>
<Relationships xmlns="http://schemas.openxmlformats.org/package/2006/relationships"><Relationship Id="rId6" Type="http://schemas.openxmlformats.org/officeDocument/2006/relationships/notesSlide" Target="../notesSlides/notesSlide31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41.jpeg"></Relationship><Relationship Id="rId3" Type="http://schemas.openxmlformats.org/officeDocument/2006/relationships/image" Target="../media/image20.jpeg"></Relationship><Relationship Id="rId2" Type="http://schemas.openxmlformats.org/officeDocument/2006/relationships/image" Target="../media/image40.jpeg"></Relationship><Relationship Id="rId1" Type="http://schemas.openxmlformats.org/officeDocument/2006/relationships/image" Target="../media/image6.png"></Relationship></Relationships>
</file>

<file path=ppt/slides/_rels/slide32.xml.rels><?xml version="1.0" encoding="UTF-8"?>
<Relationships xmlns="http://schemas.openxmlformats.org/package/2006/relationships"><Relationship Id="rId3" Type="http://schemas.openxmlformats.org/officeDocument/2006/relationships/notesSlide" Target="../notesSlides/notesSlide32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42.png"></Relationship></Relationships>
</file>

<file path=ppt/slides/_rels/slide33.xml.rels><?xml version="1.0" encoding="UTF-8"?>
<Relationships xmlns="http://schemas.openxmlformats.org/package/2006/relationships"><Relationship Id="rId3" Type="http://schemas.openxmlformats.org/officeDocument/2006/relationships/notesSlide" Target="../notesSlides/notesSlide33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5.jpeg"></Relationship></Relationships>
</file>

<file path=ppt/slides/_rels/slide34.xml.rels><?xml version="1.0" encoding="UTF-8"?>
<Relationships xmlns="http://schemas.openxmlformats.org/package/2006/relationships"><Relationship Id="rId2" Type="http://schemas.openxmlformats.org/officeDocument/2006/relationships/notesSlide" Target="../notesSlides/notesSlide34.xml"></Relationship><Relationship Id="rId1" Type="http://schemas.openxmlformats.org/officeDocument/2006/relationships/slideLayout" Target="../slideLayouts/slideLayout1.xml"></Relationship></Relationships>
</file>

<file path=ppt/slides/_rels/slide35.xml.rels><?xml version="1.0" encoding="UTF-8"?>
<Relationships xmlns="http://schemas.openxmlformats.org/package/2006/relationships"><Relationship Id="rId9" Type="http://schemas.openxmlformats.org/officeDocument/2006/relationships/tags" Target="../tags/tag58.xml"></Relationship><Relationship Id="rId8" Type="http://schemas.openxmlformats.org/officeDocument/2006/relationships/slide" Target="../slides/slide16.xml"></Relationship><Relationship Id="rId7" Type="http://schemas.openxmlformats.org/officeDocument/2006/relationships/tags" Target="../tags/tag57.xml"></Relationship><Relationship Id="rId6" Type="http://schemas.openxmlformats.org/officeDocument/2006/relationships/slide" Target="../slides/slide14.xml"></Relationship><Relationship Id="rId5" Type="http://schemas.openxmlformats.org/officeDocument/2006/relationships/tags" Target="../tags/tag56.xml"></Relationship><Relationship Id="rId4" Type="http://schemas.openxmlformats.org/officeDocument/2006/relationships/slide" Target="../slides/slide5.xml"></Relationship><Relationship Id="rId3" Type="http://schemas.openxmlformats.org/officeDocument/2006/relationships/tags" Target="../tags/tag55.xml"></Relationship><Relationship Id="rId2" Type="http://schemas.openxmlformats.org/officeDocument/2006/relationships/tags" Target="../tags/tag54.xml"></Relationship><Relationship Id="rId19" Type="http://schemas.openxmlformats.org/officeDocument/2006/relationships/notesSlide" Target="../notesSlides/notesSlide35.xml"></Relationship><Relationship Id="rId18" Type="http://schemas.openxmlformats.org/officeDocument/2006/relationships/slideLayout" Target="../slideLayouts/slideLayout2.xml"></Relationship><Relationship Id="rId17" Type="http://schemas.openxmlformats.org/officeDocument/2006/relationships/tags" Target="../tags/tag65.xml"></Relationship><Relationship Id="rId16" Type="http://schemas.openxmlformats.org/officeDocument/2006/relationships/tags" Target="../tags/tag64.xml"></Relationship><Relationship Id="rId15" Type="http://schemas.openxmlformats.org/officeDocument/2006/relationships/tags" Target="../tags/tag63.xml"></Relationship><Relationship Id="rId14" Type="http://schemas.openxmlformats.org/officeDocument/2006/relationships/tags" Target="../tags/tag62.xml"></Relationship><Relationship Id="rId13" Type="http://schemas.openxmlformats.org/officeDocument/2006/relationships/tags" Target="../tags/tag61.xml"></Relationship><Relationship Id="rId12" Type="http://schemas.openxmlformats.org/officeDocument/2006/relationships/tags" Target="../tags/tag60.xml"></Relationship><Relationship Id="rId11" Type="http://schemas.openxmlformats.org/officeDocument/2006/relationships/tags" Target="../tags/tag59.xml"></Relationship><Relationship Id="rId10" Type="http://schemas.openxmlformats.org/officeDocument/2006/relationships/slide" Target="../slides/slide13.xml"></Relationship><Relationship Id="rId1" Type="http://schemas.openxmlformats.org/officeDocument/2006/relationships/tags" Target="../tags/tag53.xml"></Relationship></Relationships>
</file>

<file path=ppt/slides/_rels/slide36.xml.rels><?xml version="1.0" encoding="UTF-8"?>
<Relationships xmlns="http://schemas.openxmlformats.org/package/2006/relationships"><Relationship Id="rId4" Type="http://schemas.openxmlformats.org/officeDocument/2006/relationships/notesSlide" Target="../notesSlides/notesSlide36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43.jpeg"></Relationship><Relationship Id="rId1" Type="http://schemas.openxmlformats.org/officeDocument/2006/relationships/image" Target="../media/image6.png"></Relationship></Relationships>
</file>

<file path=ppt/slides/_rels/slide37.xml.rels><?xml version="1.0" encoding="UTF-8"?>
<Relationships xmlns="http://schemas.openxmlformats.org/package/2006/relationships"><Relationship Id="rId2" Type="http://schemas.openxmlformats.org/officeDocument/2006/relationships/notesSlide" Target="../notesSlides/notesSlide37.xml"></Relationship><Relationship Id="rId1" Type="http://schemas.openxmlformats.org/officeDocument/2006/relationships/slideLayout" Target="../slideLayouts/slideLayout1.xml"></Relationship></Relationships>
</file>

<file path=ppt/slides/_rels/slide38.xml.rels><?xml version="1.0" encoding="UTF-8"?>
<Relationships xmlns="http://schemas.openxmlformats.org/package/2006/relationships"><Relationship Id="rId2" Type="http://schemas.openxmlformats.org/officeDocument/2006/relationships/notesSlide" Target="../notesSlides/notesSlide38.xml"></Relationship><Relationship Id="rId1" Type="http://schemas.openxmlformats.org/officeDocument/2006/relationships/slideLayout" Target="../slideLayouts/slideLayout1.xml"></Relationship></Relationships>
</file>

<file path=ppt/slides/_rels/slide39.xml.rels><?xml version="1.0" encoding="UTF-8"?>
<Relationships xmlns="http://schemas.openxmlformats.org/package/2006/relationships"><Relationship Id="rId2" Type="http://schemas.openxmlformats.org/officeDocument/2006/relationships/notesSlide" Target="../notesSlides/notesSlide39.xml"></Relationship><Relationship Id="rId1" Type="http://schemas.openxmlformats.org/officeDocument/2006/relationships/slideLayout" Target="../slideLayouts/slideLayout1.xml"></Relationship></Relationships>
</file>

<file path=ppt/slides/_rels/slide4.xml.rels><?xml version="1.0" encoding="UTF-8"?>
<Relationships xmlns="http://schemas.openxmlformats.org/package/2006/relationships"><Relationship Id="rId6" Type="http://schemas.openxmlformats.org/officeDocument/2006/relationships/notesSlide" Target="../notesSlides/notesSlide4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9.jpeg"></Relationship><Relationship Id="rId3" Type="http://schemas.openxmlformats.org/officeDocument/2006/relationships/image" Target="../media/image8.jpeg"></Relationship><Relationship Id="rId2" Type="http://schemas.openxmlformats.org/officeDocument/2006/relationships/image" Target="../media/image7.jpeg"></Relationship><Relationship Id="rId1" Type="http://schemas.openxmlformats.org/officeDocument/2006/relationships/image" Target="../media/image6.png"></Relationship></Relationships>
</file>

<file path=ppt/slides/_rels/slide40.xml.rels><?xml version="1.0" encoding="UTF-8"?>
<Relationships xmlns="http://schemas.openxmlformats.org/package/2006/relationships"><Relationship Id="rId3" Type="http://schemas.openxmlformats.org/officeDocument/2006/relationships/notesSlide" Target="../notesSlides/notesSlide40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11.jpeg"></Relationship></Relationships>
</file>

<file path=ppt/slides/_rels/slide41.xml.rels><?xml version="1.0" encoding="UTF-8"?>
<Relationships xmlns="http://schemas.openxmlformats.org/package/2006/relationships"><Relationship Id="rId2" Type="http://schemas.openxmlformats.org/officeDocument/2006/relationships/notesSlide" Target="../notesSlides/notesSlide41.xml"></Relationship><Relationship Id="rId1" Type="http://schemas.openxmlformats.org/officeDocument/2006/relationships/slideLayout" Target="../slideLayouts/slideLayout1.xml"></Relationship></Relationships>
</file>

<file path=ppt/slides/_rels/slide42.xml.rels><?xml version="1.0" encoding="UTF-8"?>
<Relationships xmlns="http://schemas.openxmlformats.org/package/2006/relationships"><Relationship Id="rId2" Type="http://schemas.openxmlformats.org/officeDocument/2006/relationships/notesSlide" Target="../notesSlides/notesSlide42.xml"></Relationship><Relationship Id="rId1" Type="http://schemas.openxmlformats.org/officeDocument/2006/relationships/slideLayout" Target="../slideLayouts/slideLayout2.xml"></Relationship></Relationships>
</file>

<file path=ppt/slides/_rels/slide43.xml.rels><?xml version="1.0" encoding="UTF-8"?>
<Relationships xmlns="http://schemas.openxmlformats.org/package/2006/relationships"><Relationship Id="rId3" Type="http://schemas.openxmlformats.org/officeDocument/2006/relationships/notesSlide" Target="../notesSlides/notesSlide43.xml"></Relationship><Relationship Id="rId4" Type="http://schemas.openxmlformats.org/officeDocument/2006/relationships/image" Target="../media/fImage27348111341.jpeg"></Relationship><Relationship Id="rId5" Type="http://schemas.openxmlformats.org/officeDocument/2006/relationships/slideLayout" Target="../slideLayouts/slideLayout4.xml"></Relationship></Relationships>
</file>

<file path=ppt/slides/_rels/slide5.xml.rels><?xml version="1.0" encoding="UTF-8"?>
<Relationships xmlns="http://schemas.openxmlformats.org/package/2006/relationships"><Relationship Id="rId2" Type="http://schemas.openxmlformats.org/officeDocument/2006/relationships/notesSlide" Target="../notesSlides/notesSlide5.xml"></Relationship><Relationship Id="rId1" Type="http://schemas.openxmlformats.org/officeDocument/2006/relationships/slideLayout" Target="../slideLayouts/slideLayout1.xml"></Relationship></Relationships>
</file>

<file path=ppt/slides/_rels/slide6.xml.rels><?xml version="1.0" encoding="UTF-8"?>
<Relationships xmlns="http://schemas.openxmlformats.org/package/2006/relationships"><Relationship Id="rId4" Type="http://schemas.openxmlformats.org/officeDocument/2006/relationships/notesSlide" Target="../notesSlides/notesSlide6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10.jpeg"></Relationship><Relationship Id="rId1" Type="http://schemas.openxmlformats.org/officeDocument/2006/relationships/image" Target="../media/image6.png"></Relationship></Relationships>
</file>

<file path=ppt/slides/_rels/slide7.xml.rels><?xml version="1.0" encoding="UTF-8"?>
<Relationships xmlns="http://schemas.openxmlformats.org/package/2006/relationships"><Relationship Id="rId2" Type="http://schemas.openxmlformats.org/officeDocument/2006/relationships/notesSlide" Target="../notesSlides/notesSlide7.xml"></Relationship><Relationship Id="rId1" Type="http://schemas.openxmlformats.org/officeDocument/2006/relationships/slideLayout" Target="../slideLayouts/slideLayout1.xml"></Relationship></Relationships>
</file>

<file path=ppt/slides/_rels/slide8.xml.rels><?xml version="1.0" encoding="UTF-8"?>
<Relationships xmlns="http://schemas.openxmlformats.org/package/2006/relationships"><Relationship Id="rId8" Type="http://schemas.openxmlformats.org/officeDocument/2006/relationships/notesSlide" Target="../notesSlides/notesSlide8.xml"></Relationship><Relationship Id="rId7" Type="http://schemas.openxmlformats.org/officeDocument/2006/relationships/slideLayout" Target="../slideLayouts/slideLayout1.xml"></Relationship><Relationship Id="rId6" Type="http://schemas.openxmlformats.org/officeDocument/2006/relationships/image" Target="../media/image16.jpeg"></Relationship><Relationship Id="rId5" Type="http://schemas.openxmlformats.org/officeDocument/2006/relationships/image" Target="../media/image15.jpeg"></Relationship><Relationship Id="rId4" Type="http://schemas.openxmlformats.org/officeDocument/2006/relationships/image" Target="../media/image14.jpeg"></Relationship><Relationship Id="rId3" Type="http://schemas.openxmlformats.org/officeDocument/2006/relationships/image" Target="../media/image13.jpeg"></Relationship><Relationship Id="rId2" Type="http://schemas.openxmlformats.org/officeDocument/2006/relationships/image" Target="../media/image12.jpeg"></Relationship><Relationship Id="rId1" Type="http://schemas.openxmlformats.org/officeDocument/2006/relationships/image" Target="../media/image11.jpeg"></Relationship></Relationships>
</file>

<file path=ppt/slides/_rels/slide9.xml.rels><?xml version="1.0" encoding="UTF-8"?>
<Relationships xmlns="http://schemas.openxmlformats.org/package/2006/relationships"><Relationship Id="rId2" Type="http://schemas.openxmlformats.org/officeDocument/2006/relationships/notesSlide" Target="../notesSlides/notesSlide9.xml"></Relationship><Relationship Id="rId1" Type="http://schemas.openxmlformats.org/officeDocument/2006/relationships/slideLayout" Target="../slideLayouts/slideLayout1.xml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[24]Forrest Gump - Suite Forrest Gump.wav">
            <a:hlinkClick r:id="rId6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73735" y="0"/>
            <a:ext cx="609600" cy="6096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328285" y="1195705"/>
            <a:ext cx="6095365" cy="120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医学医疗</a:t>
            </a:r>
            <a:endParaRPr lang="zh-CN" altLang="en-US" sz="7200" b="1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58" name="文本框 8"/>
          <p:cNvSpPr>
            <a:spLocks noChangeArrowheads="1"/>
          </p:cNvSpPr>
          <p:nvPr/>
        </p:nvSpPr>
        <p:spPr bwMode="auto">
          <a:xfrm>
            <a:off x="4896485" y="2598420"/>
            <a:ext cx="7031355" cy="92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+mn-ea"/>
                <a:sym typeface="+mn-lt"/>
              </a:rPr>
              <a:t>工作通用</a:t>
            </a:r>
            <a:r>
              <a:rPr lang="en-US" altLang="zh-CN" sz="540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+mn-ea"/>
                <a:sym typeface="+mn-lt"/>
              </a:rPr>
              <a:t>PPT</a:t>
            </a:r>
            <a:r>
              <a:rPr lang="zh-CN" altLang="en-US" sz="540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+mn-ea"/>
                <a:sym typeface="+mn-lt"/>
              </a:rPr>
              <a:t>模板</a:t>
            </a:r>
            <a:endParaRPr lang="zh-CN" altLang="en-US" sz="54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807075" y="4516755"/>
            <a:ext cx="6095365" cy="73914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Chinese  companies  will no longer remain in the hard stage and they are also promoting a culture Chinese  companies  will no longer remain </a:t>
            </a:r>
            <a:endParaRPr lang="en-US" altLang="zh-CN" sz="13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in the hard stage and they are also promoting a culture</a:t>
            </a:r>
            <a:endParaRPr lang="en-US" altLang="zh-CN" sz="13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60" name="TextBox 40"/>
          <p:cNvSpPr txBox="1">
            <a:spLocks noChangeArrowheads="1"/>
          </p:cNvSpPr>
          <p:nvPr/>
        </p:nvSpPr>
        <p:spPr bwMode="auto">
          <a:xfrm>
            <a:off x="5807075" y="3383915"/>
            <a:ext cx="5813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51" tIns="46476" rIns="92951" bIns="46476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i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适用于</a:t>
            </a:r>
            <a:r>
              <a:rPr lang="zh-CN" altLang="en-US" i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工作总结、项目</a:t>
            </a:r>
            <a:r>
              <a:rPr lang="zh-CN" altLang="en-US" i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报告等</a:t>
            </a:r>
            <a:r>
              <a:rPr lang="zh-CN" altLang="en-US" i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幻灯片演示</a:t>
            </a:r>
            <a:endParaRPr lang="zh-CN" altLang="en-US" i="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6104890" y="4012565"/>
            <a:ext cx="49593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numCol="1" vert="horz" anchor="ctr">
            <a:noAutofit/>
          </a:bodyPr>
          <a:lstStyle/>
          <a:p>
            <a:pPr marL="0" indent="0" algn="ctr" fontAlgn="auto" defTabSz="1218565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cap="none" dirty="0" smtClean="0" b="0" strike="noStrike">
                <a:solidFill>
                  <a:schemeClr val="accent1"/>
                </a:solidFill>
                <a:latin typeface="时尚中黑简体" charset="0"/>
                <a:ea typeface="时尚中黑简体" charset="0"/>
              </a:rPr>
              <a:t>汇报人: 学长掌上资源库部门：XXX</a:t>
            </a:r>
            <a:endParaRPr lang="ko-KR" altLang="en-US" sz="2000" cap="none" dirty="0" smtClean="0" b="0" strike="noStrike">
              <a:solidFill>
                <a:schemeClr val="accent1"/>
              </a:solidFill>
              <a:latin typeface="时尚中黑简体" charset="0"/>
              <a:ea typeface="时尚中黑简体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6118225" y="2552700"/>
            <a:ext cx="4585335" cy="45720"/>
            <a:chOff x="6118225" y="2552700"/>
            <a:chExt cx="4585335" cy="45720"/>
          </a:xfrm>
        </p:grpSpPr>
        <p:cxnSp>
          <p:nvCxnSpPr>
            <p:cNvPr id="63" name="直接连接符 62"/>
            <p:cNvCxnSpPr/>
            <p:nvPr/>
          </p:nvCxnSpPr>
          <p:spPr>
            <a:xfrm>
              <a:off x="6118225" y="2552700"/>
              <a:ext cx="458533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6118225" y="2598420"/>
              <a:ext cx="4585335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/>
          <p:cNvGrpSpPr/>
          <p:nvPr/>
        </p:nvGrpSpPr>
        <p:grpSpPr>
          <a:xfrm>
            <a:off x="10656570" y="6180455"/>
            <a:ext cx="407670" cy="407670"/>
            <a:chOff x="10656570" y="6180455"/>
            <a:chExt cx="407670" cy="407670"/>
          </a:xfrm>
        </p:grpSpPr>
        <p:grpSp>
          <p:nvGrpSpPr>
            <p:cNvPr id="66" name="组合 65"/>
            <p:cNvGrpSpPr/>
            <p:nvPr/>
          </p:nvGrpSpPr>
          <p:grpSpPr>
            <a:xfrm>
              <a:off x="10656570" y="6180455"/>
              <a:ext cx="407670" cy="407670"/>
              <a:chOff x="10656570" y="6180455"/>
              <a:chExt cx="407670" cy="407670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10656570" y="6180455"/>
                <a:ext cx="407670" cy="407670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10693400" y="6217920"/>
                <a:ext cx="332740" cy="3327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67" name="Freeform 44"/>
            <p:cNvSpPr>
              <a:spLocks noEditPoints="1"/>
            </p:cNvSpPr>
            <p:nvPr/>
          </p:nvSpPr>
          <p:spPr bwMode="auto">
            <a:xfrm>
              <a:off x="10763250" y="6292850"/>
              <a:ext cx="227330" cy="183515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1245850" y="6180455"/>
            <a:ext cx="407670" cy="407670"/>
            <a:chOff x="11245850" y="6180455"/>
            <a:chExt cx="407670" cy="407670"/>
          </a:xfrm>
        </p:grpSpPr>
        <p:grpSp>
          <p:nvGrpSpPr>
            <p:cNvPr id="71" name="组合 70"/>
            <p:cNvGrpSpPr/>
            <p:nvPr/>
          </p:nvGrpSpPr>
          <p:grpSpPr>
            <a:xfrm>
              <a:off x="11245850" y="6180455"/>
              <a:ext cx="407670" cy="407670"/>
              <a:chOff x="11245850" y="6180455"/>
              <a:chExt cx="407670" cy="407670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11245850" y="6180455"/>
                <a:ext cx="407670" cy="407670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11283315" y="6217920"/>
                <a:ext cx="332740" cy="3327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72" name="Freeform 6"/>
            <p:cNvSpPr>
              <a:spLocks noEditPoints="1"/>
            </p:cNvSpPr>
            <p:nvPr/>
          </p:nvSpPr>
          <p:spPr bwMode="auto">
            <a:xfrm>
              <a:off x="11320145" y="6299200"/>
              <a:ext cx="259715" cy="150495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9460865" y="6180455"/>
            <a:ext cx="407670" cy="407670"/>
            <a:chOff x="9460865" y="6180455"/>
            <a:chExt cx="407670" cy="407670"/>
          </a:xfrm>
        </p:grpSpPr>
        <p:grpSp>
          <p:nvGrpSpPr>
            <p:cNvPr id="76" name="组合 75"/>
            <p:cNvGrpSpPr/>
            <p:nvPr/>
          </p:nvGrpSpPr>
          <p:grpSpPr>
            <a:xfrm>
              <a:off x="9460865" y="6180455"/>
              <a:ext cx="407670" cy="407670"/>
              <a:chOff x="9460865" y="6180455"/>
              <a:chExt cx="407670" cy="407670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9460865" y="6180455"/>
                <a:ext cx="407670" cy="407670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9498330" y="6217920"/>
                <a:ext cx="332740" cy="3327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77" name="Freeform 45"/>
            <p:cNvSpPr>
              <a:spLocks noEditPoints="1"/>
            </p:cNvSpPr>
            <p:nvPr/>
          </p:nvSpPr>
          <p:spPr bwMode="auto">
            <a:xfrm>
              <a:off x="9569450" y="6281420"/>
              <a:ext cx="189865" cy="194945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0048240" y="6180455"/>
            <a:ext cx="407670" cy="407670"/>
            <a:chOff x="10048240" y="6180455"/>
            <a:chExt cx="407670" cy="407670"/>
          </a:xfrm>
        </p:grpSpPr>
        <p:grpSp>
          <p:nvGrpSpPr>
            <p:cNvPr id="81" name="组合 80"/>
            <p:cNvGrpSpPr/>
            <p:nvPr/>
          </p:nvGrpSpPr>
          <p:grpSpPr>
            <a:xfrm>
              <a:off x="10048240" y="6180455"/>
              <a:ext cx="407670" cy="407670"/>
              <a:chOff x="10048240" y="6180455"/>
              <a:chExt cx="407670" cy="407670"/>
            </a:xfrm>
          </p:grpSpPr>
          <p:sp>
            <p:nvSpPr>
              <p:cNvPr id="83" name="椭圆 82"/>
              <p:cNvSpPr/>
              <p:nvPr/>
            </p:nvSpPr>
            <p:spPr>
              <a:xfrm>
                <a:off x="10048240" y="6180455"/>
                <a:ext cx="407670" cy="407670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0085705" y="6217920"/>
                <a:ext cx="332740" cy="3327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82" name="Freeform 39"/>
            <p:cNvSpPr>
              <a:spLocks noEditPoints="1"/>
            </p:cNvSpPr>
            <p:nvPr/>
          </p:nvSpPr>
          <p:spPr bwMode="auto">
            <a:xfrm>
              <a:off x="10147300" y="6281420"/>
              <a:ext cx="209550" cy="194310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50545" y="681355"/>
            <a:ext cx="4464685" cy="5700395"/>
            <a:chOff x="550545" y="681355"/>
            <a:chExt cx="4464685" cy="5700395"/>
          </a:xfrm>
          <a:solidFill>
            <a:schemeClr val="accent1"/>
          </a:solidFill>
        </p:grpSpPr>
        <p:sp>
          <p:nvSpPr>
            <p:cNvPr id="44" name="Freeform 9"/>
            <p:cNvSpPr/>
            <p:nvPr/>
          </p:nvSpPr>
          <p:spPr bwMode="auto">
            <a:xfrm>
              <a:off x="1605915" y="681355"/>
              <a:ext cx="2353945" cy="1253490"/>
            </a:xfrm>
            <a:custGeom>
              <a:avLst/>
              <a:gdLst>
                <a:gd name="T0" fmla="*/ 660 w 660"/>
                <a:gd name="T1" fmla="*/ 277 h 364"/>
                <a:gd name="T2" fmla="*/ 574 w 660"/>
                <a:gd name="T3" fmla="*/ 364 h 364"/>
                <a:gd name="T4" fmla="*/ 86 w 660"/>
                <a:gd name="T5" fmla="*/ 364 h 364"/>
                <a:gd name="T6" fmla="*/ 0 w 660"/>
                <a:gd name="T7" fmla="*/ 277 h 364"/>
                <a:gd name="T8" fmla="*/ 0 w 660"/>
                <a:gd name="T9" fmla="*/ 86 h 364"/>
                <a:gd name="T10" fmla="*/ 86 w 660"/>
                <a:gd name="T11" fmla="*/ 0 h 364"/>
                <a:gd name="T12" fmla="*/ 574 w 660"/>
                <a:gd name="T13" fmla="*/ 0 h 364"/>
                <a:gd name="T14" fmla="*/ 660 w 660"/>
                <a:gd name="T15" fmla="*/ 86 h 364"/>
                <a:gd name="T16" fmla="*/ 660 w 660"/>
                <a:gd name="T17" fmla="*/ 27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364">
                  <a:moveTo>
                    <a:pt x="660" y="277"/>
                  </a:moveTo>
                  <a:cubicBezTo>
                    <a:pt x="660" y="325"/>
                    <a:pt x="621" y="364"/>
                    <a:pt x="574" y="364"/>
                  </a:cubicBezTo>
                  <a:cubicBezTo>
                    <a:pt x="86" y="364"/>
                    <a:pt x="86" y="364"/>
                    <a:pt x="86" y="364"/>
                  </a:cubicBezTo>
                  <a:cubicBezTo>
                    <a:pt x="39" y="364"/>
                    <a:pt x="0" y="325"/>
                    <a:pt x="0" y="27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621" y="0"/>
                    <a:pt x="660" y="38"/>
                    <a:pt x="660" y="86"/>
                  </a:cubicBezTo>
                  <a:lnTo>
                    <a:pt x="660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2466340" y="998220"/>
              <a:ext cx="633095" cy="615315"/>
            </a:xfrm>
            <a:custGeom>
              <a:avLst/>
              <a:gdLst>
                <a:gd name="T0" fmla="*/ 237 w 237"/>
                <a:gd name="T1" fmla="*/ 91 h 239"/>
                <a:gd name="T2" fmla="*/ 146 w 237"/>
                <a:gd name="T3" fmla="*/ 91 h 239"/>
                <a:gd name="T4" fmla="*/ 146 w 237"/>
                <a:gd name="T5" fmla="*/ 0 h 239"/>
                <a:gd name="T6" fmla="*/ 90 w 237"/>
                <a:gd name="T7" fmla="*/ 0 h 239"/>
                <a:gd name="T8" fmla="*/ 90 w 237"/>
                <a:gd name="T9" fmla="*/ 91 h 239"/>
                <a:gd name="T10" fmla="*/ 0 w 237"/>
                <a:gd name="T11" fmla="*/ 91 h 239"/>
                <a:gd name="T12" fmla="*/ 0 w 237"/>
                <a:gd name="T13" fmla="*/ 148 h 239"/>
                <a:gd name="T14" fmla="*/ 90 w 237"/>
                <a:gd name="T15" fmla="*/ 148 h 239"/>
                <a:gd name="T16" fmla="*/ 90 w 237"/>
                <a:gd name="T17" fmla="*/ 239 h 239"/>
                <a:gd name="T18" fmla="*/ 146 w 237"/>
                <a:gd name="T19" fmla="*/ 239 h 239"/>
                <a:gd name="T20" fmla="*/ 146 w 237"/>
                <a:gd name="T21" fmla="*/ 148 h 239"/>
                <a:gd name="T22" fmla="*/ 237 w 237"/>
                <a:gd name="T23" fmla="*/ 148 h 239"/>
                <a:gd name="T24" fmla="*/ 237 w 237"/>
                <a:gd name="T25" fmla="*/ 9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239">
                  <a:moveTo>
                    <a:pt x="237" y="91"/>
                  </a:moveTo>
                  <a:lnTo>
                    <a:pt x="146" y="91"/>
                  </a:lnTo>
                  <a:lnTo>
                    <a:pt x="146" y="0"/>
                  </a:lnTo>
                  <a:lnTo>
                    <a:pt x="90" y="0"/>
                  </a:lnTo>
                  <a:lnTo>
                    <a:pt x="90" y="91"/>
                  </a:lnTo>
                  <a:lnTo>
                    <a:pt x="0" y="91"/>
                  </a:lnTo>
                  <a:lnTo>
                    <a:pt x="0" y="148"/>
                  </a:lnTo>
                  <a:lnTo>
                    <a:pt x="90" y="148"/>
                  </a:lnTo>
                  <a:lnTo>
                    <a:pt x="90" y="239"/>
                  </a:lnTo>
                  <a:lnTo>
                    <a:pt x="146" y="239"/>
                  </a:lnTo>
                  <a:lnTo>
                    <a:pt x="146" y="148"/>
                  </a:lnTo>
                  <a:lnTo>
                    <a:pt x="237" y="148"/>
                  </a:lnTo>
                  <a:lnTo>
                    <a:pt x="237" y="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Rectangle 11"/>
            <p:cNvSpPr>
              <a:spLocks noChangeArrowheads="1"/>
            </p:cNvSpPr>
            <p:nvPr/>
          </p:nvSpPr>
          <p:spPr bwMode="auto">
            <a:xfrm>
              <a:off x="3630930" y="4608830"/>
              <a:ext cx="948690" cy="1517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2"/>
            <p:cNvSpPr/>
            <p:nvPr/>
          </p:nvSpPr>
          <p:spPr bwMode="auto">
            <a:xfrm>
              <a:off x="1459230" y="2498725"/>
              <a:ext cx="2644775" cy="1006475"/>
            </a:xfrm>
            <a:custGeom>
              <a:avLst/>
              <a:gdLst>
                <a:gd name="T0" fmla="*/ 0 w 742"/>
                <a:gd name="T1" fmla="*/ 3 h 293"/>
                <a:gd name="T2" fmla="*/ 1 w 742"/>
                <a:gd name="T3" fmla="*/ 6 h 293"/>
                <a:gd name="T4" fmla="*/ 84 w 742"/>
                <a:gd name="T5" fmla="*/ 86 h 293"/>
                <a:gd name="T6" fmla="*/ 196 w 742"/>
                <a:gd name="T7" fmla="*/ 232 h 293"/>
                <a:gd name="T8" fmla="*/ 371 w 742"/>
                <a:gd name="T9" fmla="*/ 293 h 293"/>
                <a:gd name="T10" fmla="*/ 546 w 742"/>
                <a:gd name="T11" fmla="*/ 232 h 293"/>
                <a:gd name="T12" fmla="*/ 658 w 742"/>
                <a:gd name="T13" fmla="*/ 86 h 293"/>
                <a:gd name="T14" fmla="*/ 741 w 742"/>
                <a:gd name="T15" fmla="*/ 6 h 293"/>
                <a:gd name="T16" fmla="*/ 742 w 742"/>
                <a:gd name="T17" fmla="*/ 3 h 293"/>
                <a:gd name="T18" fmla="*/ 723 w 742"/>
                <a:gd name="T19" fmla="*/ 0 h 293"/>
                <a:gd name="T20" fmla="*/ 686 w 742"/>
                <a:gd name="T21" fmla="*/ 20 h 293"/>
                <a:gd name="T22" fmla="*/ 641 w 742"/>
                <a:gd name="T23" fmla="*/ 49 h 293"/>
                <a:gd name="T24" fmla="*/ 629 w 742"/>
                <a:gd name="T25" fmla="*/ 50 h 293"/>
                <a:gd name="T26" fmla="*/ 625 w 742"/>
                <a:gd name="T27" fmla="*/ 61 h 293"/>
                <a:gd name="T28" fmla="*/ 371 w 742"/>
                <a:gd name="T29" fmla="*/ 253 h 293"/>
                <a:gd name="T30" fmla="*/ 117 w 742"/>
                <a:gd name="T31" fmla="*/ 61 h 293"/>
                <a:gd name="T32" fmla="*/ 113 w 742"/>
                <a:gd name="T33" fmla="*/ 50 h 293"/>
                <a:gd name="T34" fmla="*/ 101 w 742"/>
                <a:gd name="T35" fmla="*/ 49 h 293"/>
                <a:gd name="T36" fmla="*/ 56 w 742"/>
                <a:gd name="T37" fmla="*/ 20 h 293"/>
                <a:gd name="T38" fmla="*/ 19 w 742"/>
                <a:gd name="T39" fmla="*/ 0 h 293"/>
                <a:gd name="T40" fmla="*/ 0 w 742"/>
                <a:gd name="T41" fmla="*/ 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293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9" y="47"/>
                    <a:pt x="51" y="77"/>
                    <a:pt x="84" y="86"/>
                  </a:cubicBezTo>
                  <a:cubicBezTo>
                    <a:pt x="110" y="145"/>
                    <a:pt x="149" y="196"/>
                    <a:pt x="196" y="232"/>
                  </a:cubicBezTo>
                  <a:cubicBezTo>
                    <a:pt x="248" y="272"/>
                    <a:pt x="309" y="293"/>
                    <a:pt x="371" y="293"/>
                  </a:cubicBezTo>
                  <a:cubicBezTo>
                    <a:pt x="433" y="293"/>
                    <a:pt x="494" y="272"/>
                    <a:pt x="546" y="232"/>
                  </a:cubicBezTo>
                  <a:cubicBezTo>
                    <a:pt x="593" y="196"/>
                    <a:pt x="632" y="145"/>
                    <a:pt x="658" y="86"/>
                  </a:cubicBezTo>
                  <a:cubicBezTo>
                    <a:pt x="691" y="77"/>
                    <a:pt x="723" y="47"/>
                    <a:pt x="741" y="6"/>
                  </a:cubicBezTo>
                  <a:cubicBezTo>
                    <a:pt x="742" y="5"/>
                    <a:pt x="742" y="4"/>
                    <a:pt x="742" y="3"/>
                  </a:cubicBezTo>
                  <a:cubicBezTo>
                    <a:pt x="736" y="2"/>
                    <a:pt x="730" y="1"/>
                    <a:pt x="723" y="0"/>
                  </a:cubicBezTo>
                  <a:cubicBezTo>
                    <a:pt x="715" y="12"/>
                    <a:pt x="701" y="20"/>
                    <a:pt x="686" y="20"/>
                  </a:cubicBezTo>
                  <a:cubicBezTo>
                    <a:pt x="672" y="36"/>
                    <a:pt x="656" y="47"/>
                    <a:pt x="641" y="49"/>
                  </a:cubicBezTo>
                  <a:cubicBezTo>
                    <a:pt x="629" y="50"/>
                    <a:pt x="629" y="50"/>
                    <a:pt x="629" y="50"/>
                  </a:cubicBezTo>
                  <a:cubicBezTo>
                    <a:pt x="625" y="61"/>
                    <a:pt x="625" y="61"/>
                    <a:pt x="625" y="61"/>
                  </a:cubicBezTo>
                  <a:cubicBezTo>
                    <a:pt x="577" y="179"/>
                    <a:pt x="480" y="253"/>
                    <a:pt x="371" y="253"/>
                  </a:cubicBezTo>
                  <a:cubicBezTo>
                    <a:pt x="262" y="253"/>
                    <a:pt x="165" y="179"/>
                    <a:pt x="117" y="61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86" y="47"/>
                    <a:pt x="70" y="36"/>
                    <a:pt x="56" y="20"/>
                  </a:cubicBezTo>
                  <a:cubicBezTo>
                    <a:pt x="41" y="20"/>
                    <a:pt x="27" y="12"/>
                    <a:pt x="19" y="0"/>
                  </a:cubicBezTo>
                  <a:cubicBezTo>
                    <a:pt x="12" y="1"/>
                    <a:pt x="6" y="2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3"/>
            <p:cNvSpPr/>
            <p:nvPr/>
          </p:nvSpPr>
          <p:spPr bwMode="auto">
            <a:xfrm>
              <a:off x="1410970" y="874395"/>
              <a:ext cx="2743835" cy="1461770"/>
            </a:xfrm>
            <a:custGeom>
              <a:avLst/>
              <a:gdLst>
                <a:gd name="T0" fmla="*/ 34 w 770"/>
                <a:gd name="T1" fmla="*/ 420 h 425"/>
                <a:gd name="T2" fmla="*/ 40 w 770"/>
                <a:gd name="T3" fmla="*/ 413 h 425"/>
                <a:gd name="T4" fmla="*/ 41 w 770"/>
                <a:gd name="T5" fmla="*/ 397 h 425"/>
                <a:gd name="T6" fmla="*/ 63 w 770"/>
                <a:gd name="T7" fmla="*/ 364 h 425"/>
                <a:gd name="T8" fmla="*/ 75 w 770"/>
                <a:gd name="T9" fmla="*/ 361 h 425"/>
                <a:gd name="T10" fmla="*/ 81 w 770"/>
                <a:gd name="T11" fmla="*/ 362 h 425"/>
                <a:gd name="T12" fmla="*/ 102 w 770"/>
                <a:gd name="T13" fmla="*/ 365 h 425"/>
                <a:gd name="T14" fmla="*/ 104 w 770"/>
                <a:gd name="T15" fmla="*/ 344 h 425"/>
                <a:gd name="T16" fmla="*/ 385 w 770"/>
                <a:gd name="T17" fmla="*/ 40 h 425"/>
                <a:gd name="T18" fmla="*/ 666 w 770"/>
                <a:gd name="T19" fmla="*/ 344 h 425"/>
                <a:gd name="T20" fmla="*/ 668 w 770"/>
                <a:gd name="T21" fmla="*/ 365 h 425"/>
                <a:gd name="T22" fmla="*/ 689 w 770"/>
                <a:gd name="T23" fmla="*/ 362 h 425"/>
                <a:gd name="T24" fmla="*/ 707 w 770"/>
                <a:gd name="T25" fmla="*/ 364 h 425"/>
                <a:gd name="T26" fmla="*/ 729 w 770"/>
                <a:gd name="T27" fmla="*/ 397 h 425"/>
                <a:gd name="T28" fmla="*/ 730 w 770"/>
                <a:gd name="T29" fmla="*/ 413 h 425"/>
                <a:gd name="T30" fmla="*/ 736 w 770"/>
                <a:gd name="T31" fmla="*/ 420 h 425"/>
                <a:gd name="T32" fmla="*/ 769 w 770"/>
                <a:gd name="T33" fmla="*/ 425 h 425"/>
                <a:gd name="T34" fmla="*/ 768 w 770"/>
                <a:gd name="T35" fmla="*/ 390 h 425"/>
                <a:gd name="T36" fmla="*/ 723 w 770"/>
                <a:gd name="T37" fmla="*/ 327 h 425"/>
                <a:gd name="T38" fmla="*/ 704 w 770"/>
                <a:gd name="T39" fmla="*/ 322 h 425"/>
                <a:gd name="T40" fmla="*/ 385 w 770"/>
                <a:gd name="T41" fmla="*/ 0 h 425"/>
                <a:gd name="T42" fmla="*/ 66 w 770"/>
                <a:gd name="T43" fmla="*/ 322 h 425"/>
                <a:gd name="T44" fmla="*/ 47 w 770"/>
                <a:gd name="T45" fmla="*/ 327 h 425"/>
                <a:gd name="T46" fmla="*/ 2 w 770"/>
                <a:gd name="T47" fmla="*/ 390 h 425"/>
                <a:gd name="T48" fmla="*/ 1 w 770"/>
                <a:gd name="T49" fmla="*/ 425 h 425"/>
                <a:gd name="T50" fmla="*/ 34 w 770"/>
                <a:gd name="T51" fmla="*/ 42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0" h="425">
                  <a:moveTo>
                    <a:pt x="34" y="420"/>
                  </a:moveTo>
                  <a:cubicBezTo>
                    <a:pt x="36" y="417"/>
                    <a:pt x="38" y="415"/>
                    <a:pt x="40" y="413"/>
                  </a:cubicBezTo>
                  <a:cubicBezTo>
                    <a:pt x="40" y="407"/>
                    <a:pt x="41" y="402"/>
                    <a:pt x="41" y="397"/>
                  </a:cubicBezTo>
                  <a:cubicBezTo>
                    <a:pt x="43" y="387"/>
                    <a:pt x="48" y="370"/>
                    <a:pt x="63" y="364"/>
                  </a:cubicBezTo>
                  <a:cubicBezTo>
                    <a:pt x="67" y="362"/>
                    <a:pt x="71" y="361"/>
                    <a:pt x="75" y="361"/>
                  </a:cubicBezTo>
                  <a:cubicBezTo>
                    <a:pt x="77" y="361"/>
                    <a:pt x="79" y="361"/>
                    <a:pt x="81" y="362"/>
                  </a:cubicBezTo>
                  <a:cubicBezTo>
                    <a:pt x="102" y="365"/>
                    <a:pt x="102" y="365"/>
                    <a:pt x="102" y="365"/>
                  </a:cubicBezTo>
                  <a:cubicBezTo>
                    <a:pt x="104" y="344"/>
                    <a:pt x="104" y="344"/>
                    <a:pt x="104" y="344"/>
                  </a:cubicBezTo>
                  <a:cubicBezTo>
                    <a:pt x="120" y="171"/>
                    <a:pt x="241" y="40"/>
                    <a:pt x="385" y="40"/>
                  </a:cubicBezTo>
                  <a:cubicBezTo>
                    <a:pt x="529" y="40"/>
                    <a:pt x="650" y="171"/>
                    <a:pt x="666" y="344"/>
                  </a:cubicBezTo>
                  <a:cubicBezTo>
                    <a:pt x="668" y="365"/>
                    <a:pt x="668" y="365"/>
                    <a:pt x="668" y="365"/>
                  </a:cubicBezTo>
                  <a:cubicBezTo>
                    <a:pt x="689" y="362"/>
                    <a:pt x="689" y="362"/>
                    <a:pt x="689" y="362"/>
                  </a:cubicBezTo>
                  <a:cubicBezTo>
                    <a:pt x="696" y="361"/>
                    <a:pt x="702" y="361"/>
                    <a:pt x="707" y="364"/>
                  </a:cubicBezTo>
                  <a:cubicBezTo>
                    <a:pt x="722" y="370"/>
                    <a:pt x="727" y="387"/>
                    <a:pt x="729" y="397"/>
                  </a:cubicBezTo>
                  <a:cubicBezTo>
                    <a:pt x="729" y="402"/>
                    <a:pt x="730" y="407"/>
                    <a:pt x="730" y="413"/>
                  </a:cubicBezTo>
                  <a:cubicBezTo>
                    <a:pt x="732" y="415"/>
                    <a:pt x="734" y="417"/>
                    <a:pt x="736" y="420"/>
                  </a:cubicBezTo>
                  <a:cubicBezTo>
                    <a:pt x="746" y="421"/>
                    <a:pt x="758" y="422"/>
                    <a:pt x="769" y="425"/>
                  </a:cubicBezTo>
                  <a:cubicBezTo>
                    <a:pt x="770" y="413"/>
                    <a:pt x="770" y="401"/>
                    <a:pt x="768" y="390"/>
                  </a:cubicBezTo>
                  <a:cubicBezTo>
                    <a:pt x="763" y="360"/>
                    <a:pt x="746" y="337"/>
                    <a:pt x="723" y="327"/>
                  </a:cubicBezTo>
                  <a:cubicBezTo>
                    <a:pt x="717" y="324"/>
                    <a:pt x="710" y="322"/>
                    <a:pt x="704" y="322"/>
                  </a:cubicBezTo>
                  <a:cubicBezTo>
                    <a:pt x="679" y="137"/>
                    <a:pt x="544" y="0"/>
                    <a:pt x="385" y="0"/>
                  </a:cubicBezTo>
                  <a:cubicBezTo>
                    <a:pt x="226" y="0"/>
                    <a:pt x="91" y="137"/>
                    <a:pt x="66" y="322"/>
                  </a:cubicBezTo>
                  <a:cubicBezTo>
                    <a:pt x="60" y="322"/>
                    <a:pt x="53" y="324"/>
                    <a:pt x="47" y="327"/>
                  </a:cubicBezTo>
                  <a:cubicBezTo>
                    <a:pt x="24" y="337"/>
                    <a:pt x="7" y="360"/>
                    <a:pt x="2" y="390"/>
                  </a:cubicBezTo>
                  <a:cubicBezTo>
                    <a:pt x="0" y="401"/>
                    <a:pt x="0" y="413"/>
                    <a:pt x="1" y="425"/>
                  </a:cubicBezTo>
                  <a:cubicBezTo>
                    <a:pt x="12" y="422"/>
                    <a:pt x="24" y="421"/>
                    <a:pt x="34" y="4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4"/>
            <p:cNvSpPr>
              <a:spLocks noEditPoints="1"/>
            </p:cNvSpPr>
            <p:nvPr/>
          </p:nvSpPr>
          <p:spPr bwMode="auto">
            <a:xfrm>
              <a:off x="847090" y="2295525"/>
              <a:ext cx="3550920" cy="4086860"/>
            </a:xfrm>
            <a:custGeom>
              <a:avLst/>
              <a:gdLst>
                <a:gd name="T0" fmla="*/ 747 w 996"/>
                <a:gd name="T1" fmla="*/ 985 h 1189"/>
                <a:gd name="T2" fmla="*/ 559 w 996"/>
                <a:gd name="T3" fmla="*/ 755 h 1189"/>
                <a:gd name="T4" fmla="*/ 825 w 996"/>
                <a:gd name="T5" fmla="*/ 439 h 1189"/>
                <a:gd name="T6" fmla="*/ 859 w 996"/>
                <a:gd name="T7" fmla="*/ 316 h 1189"/>
                <a:gd name="T8" fmla="*/ 996 w 996"/>
                <a:gd name="T9" fmla="*/ 93 h 1189"/>
                <a:gd name="T10" fmla="*/ 884 w 996"/>
                <a:gd name="T11" fmla="*/ 22 h 1189"/>
                <a:gd name="T12" fmla="*/ 828 w 996"/>
                <a:gd name="T13" fmla="*/ 24 h 1189"/>
                <a:gd name="T14" fmla="*/ 885 w 996"/>
                <a:gd name="T15" fmla="*/ 43 h 1189"/>
                <a:gd name="T16" fmla="*/ 964 w 996"/>
                <a:gd name="T17" fmla="*/ 67 h 1189"/>
                <a:gd name="T18" fmla="*/ 881 w 996"/>
                <a:gd name="T19" fmla="*/ 262 h 1189"/>
                <a:gd name="T20" fmla="*/ 794 w 996"/>
                <a:gd name="T21" fmla="*/ 418 h 1189"/>
                <a:gd name="T22" fmla="*/ 744 w 996"/>
                <a:gd name="T23" fmla="*/ 577 h 1189"/>
                <a:gd name="T24" fmla="*/ 342 w 996"/>
                <a:gd name="T25" fmla="*/ 577 h 1189"/>
                <a:gd name="T26" fmla="*/ 292 w 996"/>
                <a:gd name="T27" fmla="*/ 418 h 1189"/>
                <a:gd name="T28" fmla="*/ 205 w 996"/>
                <a:gd name="T29" fmla="*/ 262 h 1189"/>
                <a:gd name="T30" fmla="*/ 122 w 996"/>
                <a:gd name="T31" fmla="*/ 67 h 1189"/>
                <a:gd name="T32" fmla="*/ 201 w 996"/>
                <a:gd name="T33" fmla="*/ 43 h 1189"/>
                <a:gd name="T34" fmla="*/ 258 w 996"/>
                <a:gd name="T35" fmla="*/ 24 h 1189"/>
                <a:gd name="T36" fmla="*/ 202 w 996"/>
                <a:gd name="T37" fmla="*/ 22 h 1189"/>
                <a:gd name="T38" fmla="*/ 90 w 996"/>
                <a:gd name="T39" fmla="*/ 93 h 1189"/>
                <a:gd name="T40" fmla="*/ 227 w 996"/>
                <a:gd name="T41" fmla="*/ 316 h 1189"/>
                <a:gd name="T42" fmla="*/ 261 w 996"/>
                <a:gd name="T43" fmla="*/ 439 h 1189"/>
                <a:gd name="T44" fmla="*/ 531 w 996"/>
                <a:gd name="T45" fmla="*/ 755 h 1189"/>
                <a:gd name="T46" fmla="*/ 498 w 996"/>
                <a:gd name="T47" fmla="*/ 874 h 1189"/>
                <a:gd name="T48" fmla="*/ 63 w 996"/>
                <a:gd name="T49" fmla="*/ 813 h 1189"/>
                <a:gd name="T50" fmla="*/ 118 w 996"/>
                <a:gd name="T51" fmla="*/ 1183 h 1189"/>
                <a:gd name="T52" fmla="*/ 444 w 996"/>
                <a:gd name="T53" fmla="*/ 1037 h 1189"/>
                <a:gd name="T54" fmla="*/ 745 w 996"/>
                <a:gd name="T55" fmla="*/ 1013 h 1189"/>
                <a:gd name="T56" fmla="*/ 906 w 996"/>
                <a:gd name="T57" fmla="*/ 1005 h 1189"/>
                <a:gd name="T58" fmla="*/ 421 w 996"/>
                <a:gd name="T59" fmla="*/ 1021 h 1189"/>
                <a:gd name="T60" fmla="*/ 37 w 996"/>
                <a:gd name="T61" fmla="*/ 1037 h 1189"/>
                <a:gd name="T62" fmla="*/ 201 w 996"/>
                <a:gd name="T63" fmla="*/ 793 h 1189"/>
                <a:gd name="T64" fmla="*/ 485 w 996"/>
                <a:gd name="T65" fmla="*/ 899 h 1189"/>
                <a:gd name="T66" fmla="*/ 421 w 996"/>
                <a:gd name="T67" fmla="*/ 1021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1189">
                  <a:moveTo>
                    <a:pt x="825" y="924"/>
                  </a:moveTo>
                  <a:cubicBezTo>
                    <a:pt x="787" y="924"/>
                    <a:pt x="756" y="950"/>
                    <a:pt x="747" y="985"/>
                  </a:cubicBezTo>
                  <a:cubicBezTo>
                    <a:pt x="681" y="969"/>
                    <a:pt x="603" y="930"/>
                    <a:pt x="526" y="889"/>
                  </a:cubicBezTo>
                  <a:cubicBezTo>
                    <a:pt x="550" y="828"/>
                    <a:pt x="557" y="781"/>
                    <a:pt x="559" y="755"/>
                  </a:cubicBezTo>
                  <a:cubicBezTo>
                    <a:pt x="660" y="749"/>
                    <a:pt x="738" y="694"/>
                    <a:pt x="785" y="595"/>
                  </a:cubicBezTo>
                  <a:cubicBezTo>
                    <a:pt x="820" y="518"/>
                    <a:pt x="825" y="442"/>
                    <a:pt x="825" y="439"/>
                  </a:cubicBezTo>
                  <a:cubicBezTo>
                    <a:pt x="825" y="430"/>
                    <a:pt x="821" y="422"/>
                    <a:pt x="814" y="418"/>
                  </a:cubicBezTo>
                  <a:cubicBezTo>
                    <a:pt x="816" y="396"/>
                    <a:pt x="825" y="355"/>
                    <a:pt x="859" y="316"/>
                  </a:cubicBezTo>
                  <a:cubicBezTo>
                    <a:pt x="870" y="303"/>
                    <a:pt x="883" y="289"/>
                    <a:pt x="896" y="276"/>
                  </a:cubicBezTo>
                  <a:cubicBezTo>
                    <a:pt x="945" y="225"/>
                    <a:pt x="996" y="171"/>
                    <a:pt x="996" y="93"/>
                  </a:cubicBezTo>
                  <a:cubicBezTo>
                    <a:pt x="995" y="77"/>
                    <a:pt x="990" y="64"/>
                    <a:pt x="978" y="53"/>
                  </a:cubicBezTo>
                  <a:cubicBezTo>
                    <a:pt x="954" y="30"/>
                    <a:pt x="910" y="24"/>
                    <a:pt x="884" y="22"/>
                  </a:cubicBezTo>
                  <a:cubicBezTo>
                    <a:pt x="881" y="14"/>
                    <a:pt x="875" y="8"/>
                    <a:pt x="866" y="5"/>
                  </a:cubicBezTo>
                  <a:cubicBezTo>
                    <a:pt x="851" y="0"/>
                    <a:pt x="834" y="8"/>
                    <a:pt x="828" y="24"/>
                  </a:cubicBezTo>
                  <a:cubicBezTo>
                    <a:pt x="823" y="39"/>
                    <a:pt x="831" y="56"/>
                    <a:pt x="847" y="62"/>
                  </a:cubicBezTo>
                  <a:cubicBezTo>
                    <a:pt x="862" y="67"/>
                    <a:pt x="880" y="59"/>
                    <a:pt x="885" y="43"/>
                  </a:cubicBezTo>
                  <a:cubicBezTo>
                    <a:pt x="885" y="43"/>
                    <a:pt x="885" y="42"/>
                    <a:pt x="885" y="42"/>
                  </a:cubicBezTo>
                  <a:cubicBezTo>
                    <a:pt x="908" y="44"/>
                    <a:pt x="945" y="49"/>
                    <a:pt x="964" y="67"/>
                  </a:cubicBezTo>
                  <a:cubicBezTo>
                    <a:pt x="972" y="75"/>
                    <a:pt x="975" y="83"/>
                    <a:pt x="976" y="93"/>
                  </a:cubicBezTo>
                  <a:cubicBezTo>
                    <a:pt x="976" y="163"/>
                    <a:pt x="930" y="211"/>
                    <a:pt x="881" y="262"/>
                  </a:cubicBezTo>
                  <a:cubicBezTo>
                    <a:pt x="869" y="276"/>
                    <a:pt x="856" y="289"/>
                    <a:pt x="843" y="303"/>
                  </a:cubicBezTo>
                  <a:cubicBezTo>
                    <a:pt x="806" y="347"/>
                    <a:pt x="796" y="392"/>
                    <a:pt x="794" y="418"/>
                  </a:cubicBezTo>
                  <a:cubicBezTo>
                    <a:pt x="787" y="421"/>
                    <a:pt x="782" y="428"/>
                    <a:pt x="781" y="436"/>
                  </a:cubicBezTo>
                  <a:cubicBezTo>
                    <a:pt x="781" y="437"/>
                    <a:pt x="777" y="508"/>
                    <a:pt x="744" y="577"/>
                  </a:cubicBezTo>
                  <a:cubicBezTo>
                    <a:pt x="702" y="666"/>
                    <a:pt x="635" y="711"/>
                    <a:pt x="543" y="711"/>
                  </a:cubicBezTo>
                  <a:cubicBezTo>
                    <a:pt x="451" y="711"/>
                    <a:pt x="384" y="666"/>
                    <a:pt x="342" y="577"/>
                  </a:cubicBezTo>
                  <a:cubicBezTo>
                    <a:pt x="309" y="508"/>
                    <a:pt x="305" y="437"/>
                    <a:pt x="305" y="436"/>
                  </a:cubicBezTo>
                  <a:cubicBezTo>
                    <a:pt x="304" y="428"/>
                    <a:pt x="299" y="421"/>
                    <a:pt x="292" y="418"/>
                  </a:cubicBezTo>
                  <a:cubicBezTo>
                    <a:pt x="290" y="392"/>
                    <a:pt x="280" y="347"/>
                    <a:pt x="243" y="303"/>
                  </a:cubicBezTo>
                  <a:cubicBezTo>
                    <a:pt x="230" y="289"/>
                    <a:pt x="217" y="276"/>
                    <a:pt x="205" y="262"/>
                  </a:cubicBezTo>
                  <a:cubicBezTo>
                    <a:pt x="156" y="211"/>
                    <a:pt x="110" y="163"/>
                    <a:pt x="110" y="93"/>
                  </a:cubicBezTo>
                  <a:cubicBezTo>
                    <a:pt x="111" y="83"/>
                    <a:pt x="114" y="75"/>
                    <a:pt x="122" y="67"/>
                  </a:cubicBezTo>
                  <a:cubicBezTo>
                    <a:pt x="141" y="49"/>
                    <a:pt x="178" y="44"/>
                    <a:pt x="201" y="42"/>
                  </a:cubicBezTo>
                  <a:cubicBezTo>
                    <a:pt x="201" y="42"/>
                    <a:pt x="201" y="43"/>
                    <a:pt x="201" y="43"/>
                  </a:cubicBezTo>
                  <a:cubicBezTo>
                    <a:pt x="206" y="59"/>
                    <a:pt x="224" y="67"/>
                    <a:pt x="239" y="62"/>
                  </a:cubicBezTo>
                  <a:cubicBezTo>
                    <a:pt x="255" y="56"/>
                    <a:pt x="263" y="39"/>
                    <a:pt x="258" y="24"/>
                  </a:cubicBezTo>
                  <a:cubicBezTo>
                    <a:pt x="252" y="8"/>
                    <a:pt x="235" y="0"/>
                    <a:pt x="220" y="5"/>
                  </a:cubicBezTo>
                  <a:cubicBezTo>
                    <a:pt x="211" y="8"/>
                    <a:pt x="205" y="14"/>
                    <a:pt x="202" y="22"/>
                  </a:cubicBezTo>
                  <a:cubicBezTo>
                    <a:pt x="176" y="24"/>
                    <a:pt x="132" y="30"/>
                    <a:pt x="108" y="53"/>
                  </a:cubicBezTo>
                  <a:cubicBezTo>
                    <a:pt x="96" y="64"/>
                    <a:pt x="91" y="77"/>
                    <a:pt x="90" y="93"/>
                  </a:cubicBezTo>
                  <a:cubicBezTo>
                    <a:pt x="90" y="171"/>
                    <a:pt x="141" y="225"/>
                    <a:pt x="190" y="276"/>
                  </a:cubicBezTo>
                  <a:cubicBezTo>
                    <a:pt x="203" y="289"/>
                    <a:pt x="216" y="303"/>
                    <a:pt x="227" y="316"/>
                  </a:cubicBezTo>
                  <a:cubicBezTo>
                    <a:pt x="261" y="355"/>
                    <a:pt x="270" y="396"/>
                    <a:pt x="272" y="418"/>
                  </a:cubicBezTo>
                  <a:cubicBezTo>
                    <a:pt x="265" y="422"/>
                    <a:pt x="261" y="430"/>
                    <a:pt x="261" y="439"/>
                  </a:cubicBezTo>
                  <a:cubicBezTo>
                    <a:pt x="261" y="442"/>
                    <a:pt x="266" y="518"/>
                    <a:pt x="301" y="595"/>
                  </a:cubicBezTo>
                  <a:cubicBezTo>
                    <a:pt x="349" y="696"/>
                    <a:pt x="428" y="751"/>
                    <a:pt x="531" y="755"/>
                  </a:cubicBezTo>
                  <a:cubicBezTo>
                    <a:pt x="529" y="779"/>
                    <a:pt x="522" y="821"/>
                    <a:pt x="501" y="876"/>
                  </a:cubicBezTo>
                  <a:cubicBezTo>
                    <a:pt x="500" y="875"/>
                    <a:pt x="499" y="874"/>
                    <a:pt x="498" y="874"/>
                  </a:cubicBezTo>
                  <a:cubicBezTo>
                    <a:pt x="401" y="823"/>
                    <a:pt x="309" y="774"/>
                    <a:pt x="241" y="767"/>
                  </a:cubicBezTo>
                  <a:cubicBezTo>
                    <a:pt x="162" y="759"/>
                    <a:pt x="103" y="774"/>
                    <a:pt x="63" y="813"/>
                  </a:cubicBezTo>
                  <a:cubicBezTo>
                    <a:pt x="18" y="857"/>
                    <a:pt x="0" y="934"/>
                    <a:pt x="9" y="1039"/>
                  </a:cubicBezTo>
                  <a:cubicBezTo>
                    <a:pt x="15" y="1114"/>
                    <a:pt x="54" y="1166"/>
                    <a:pt x="118" y="1183"/>
                  </a:cubicBezTo>
                  <a:cubicBezTo>
                    <a:pt x="134" y="1187"/>
                    <a:pt x="151" y="1189"/>
                    <a:pt x="169" y="1189"/>
                  </a:cubicBezTo>
                  <a:cubicBezTo>
                    <a:pt x="264" y="1189"/>
                    <a:pt x="379" y="1128"/>
                    <a:pt x="444" y="1037"/>
                  </a:cubicBezTo>
                  <a:cubicBezTo>
                    <a:pt x="475" y="993"/>
                    <a:pt x="498" y="952"/>
                    <a:pt x="515" y="915"/>
                  </a:cubicBezTo>
                  <a:cubicBezTo>
                    <a:pt x="595" y="957"/>
                    <a:pt x="675" y="997"/>
                    <a:pt x="745" y="1013"/>
                  </a:cubicBezTo>
                  <a:cubicBezTo>
                    <a:pt x="749" y="1054"/>
                    <a:pt x="783" y="1086"/>
                    <a:pt x="825" y="1086"/>
                  </a:cubicBezTo>
                  <a:cubicBezTo>
                    <a:pt x="870" y="1086"/>
                    <a:pt x="906" y="1050"/>
                    <a:pt x="906" y="1005"/>
                  </a:cubicBezTo>
                  <a:cubicBezTo>
                    <a:pt x="906" y="961"/>
                    <a:pt x="870" y="924"/>
                    <a:pt x="825" y="924"/>
                  </a:cubicBezTo>
                  <a:moveTo>
                    <a:pt x="421" y="1021"/>
                  </a:moveTo>
                  <a:cubicBezTo>
                    <a:pt x="350" y="1120"/>
                    <a:pt x="217" y="1181"/>
                    <a:pt x="126" y="1156"/>
                  </a:cubicBezTo>
                  <a:cubicBezTo>
                    <a:pt x="73" y="1142"/>
                    <a:pt x="42" y="1100"/>
                    <a:pt x="37" y="1037"/>
                  </a:cubicBezTo>
                  <a:cubicBezTo>
                    <a:pt x="28" y="940"/>
                    <a:pt x="44" y="871"/>
                    <a:pt x="83" y="833"/>
                  </a:cubicBezTo>
                  <a:cubicBezTo>
                    <a:pt x="110" y="806"/>
                    <a:pt x="149" y="793"/>
                    <a:pt x="201" y="793"/>
                  </a:cubicBezTo>
                  <a:cubicBezTo>
                    <a:pt x="212" y="793"/>
                    <a:pt x="225" y="794"/>
                    <a:pt x="238" y="795"/>
                  </a:cubicBezTo>
                  <a:cubicBezTo>
                    <a:pt x="300" y="801"/>
                    <a:pt x="390" y="849"/>
                    <a:pt x="485" y="899"/>
                  </a:cubicBezTo>
                  <a:cubicBezTo>
                    <a:pt x="486" y="900"/>
                    <a:pt x="488" y="901"/>
                    <a:pt x="490" y="902"/>
                  </a:cubicBezTo>
                  <a:cubicBezTo>
                    <a:pt x="474" y="938"/>
                    <a:pt x="452" y="978"/>
                    <a:pt x="421" y="10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Oval 15"/>
            <p:cNvSpPr>
              <a:spLocks noChangeArrowheads="1"/>
            </p:cNvSpPr>
            <p:nvPr/>
          </p:nvSpPr>
          <p:spPr bwMode="auto">
            <a:xfrm>
              <a:off x="3596640" y="5563870"/>
              <a:ext cx="384810" cy="37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6"/>
            <p:cNvSpPr/>
            <p:nvPr/>
          </p:nvSpPr>
          <p:spPr bwMode="auto">
            <a:xfrm>
              <a:off x="1859915" y="3453130"/>
              <a:ext cx="1845945" cy="151765"/>
            </a:xfrm>
            <a:custGeom>
              <a:avLst/>
              <a:gdLst>
                <a:gd name="T0" fmla="*/ 0 w 518"/>
                <a:gd name="T1" fmla="*/ 0 h 44"/>
                <a:gd name="T2" fmla="*/ 18 w 518"/>
                <a:gd name="T3" fmla="*/ 44 h 44"/>
                <a:gd name="T4" fmla="*/ 500 w 518"/>
                <a:gd name="T5" fmla="*/ 44 h 44"/>
                <a:gd name="T6" fmla="*/ 518 w 518"/>
                <a:gd name="T7" fmla="*/ 0 h 44"/>
                <a:gd name="T8" fmla="*/ 0 w 5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8" h="44">
                  <a:moveTo>
                    <a:pt x="0" y="0"/>
                  </a:moveTo>
                  <a:cubicBezTo>
                    <a:pt x="8" y="15"/>
                    <a:pt x="14" y="30"/>
                    <a:pt x="18" y="44"/>
                  </a:cubicBezTo>
                  <a:cubicBezTo>
                    <a:pt x="500" y="44"/>
                    <a:pt x="500" y="44"/>
                    <a:pt x="500" y="44"/>
                  </a:cubicBezTo>
                  <a:cubicBezTo>
                    <a:pt x="504" y="30"/>
                    <a:pt x="510" y="15"/>
                    <a:pt x="51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7"/>
            <p:cNvSpPr/>
            <p:nvPr/>
          </p:nvSpPr>
          <p:spPr bwMode="auto">
            <a:xfrm>
              <a:off x="550545" y="3453130"/>
              <a:ext cx="1175385" cy="1788795"/>
            </a:xfrm>
            <a:custGeom>
              <a:avLst/>
              <a:gdLst>
                <a:gd name="T0" fmla="*/ 314 w 330"/>
                <a:gd name="T1" fmla="*/ 44 h 520"/>
                <a:gd name="T2" fmla="*/ 330 w 330"/>
                <a:gd name="T3" fmla="*/ 44 h 520"/>
                <a:gd name="T4" fmla="*/ 306 w 330"/>
                <a:gd name="T5" fmla="*/ 0 h 520"/>
                <a:gd name="T6" fmla="*/ 0 w 330"/>
                <a:gd name="T7" fmla="*/ 314 h 520"/>
                <a:gd name="T8" fmla="*/ 0 w 330"/>
                <a:gd name="T9" fmla="*/ 520 h 520"/>
                <a:gd name="T10" fmla="*/ 44 w 330"/>
                <a:gd name="T11" fmla="*/ 520 h 520"/>
                <a:gd name="T12" fmla="*/ 44 w 330"/>
                <a:gd name="T13" fmla="*/ 314 h 520"/>
                <a:gd name="T14" fmla="*/ 314 w 330"/>
                <a:gd name="T15" fmla="*/ 4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314" y="44"/>
                  </a:moveTo>
                  <a:cubicBezTo>
                    <a:pt x="330" y="44"/>
                    <a:pt x="330" y="44"/>
                    <a:pt x="330" y="44"/>
                  </a:cubicBezTo>
                  <a:cubicBezTo>
                    <a:pt x="325" y="30"/>
                    <a:pt x="317" y="15"/>
                    <a:pt x="306" y="0"/>
                  </a:cubicBezTo>
                  <a:cubicBezTo>
                    <a:pt x="137" y="4"/>
                    <a:pt x="0" y="143"/>
                    <a:pt x="0" y="314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44" y="520"/>
                    <a:pt x="44" y="520"/>
                    <a:pt x="44" y="520"/>
                  </a:cubicBezTo>
                  <a:cubicBezTo>
                    <a:pt x="44" y="314"/>
                    <a:pt x="44" y="314"/>
                    <a:pt x="44" y="314"/>
                  </a:cubicBezTo>
                  <a:cubicBezTo>
                    <a:pt x="44" y="165"/>
                    <a:pt x="165" y="44"/>
                    <a:pt x="314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8"/>
            <p:cNvSpPr/>
            <p:nvPr/>
          </p:nvSpPr>
          <p:spPr bwMode="auto">
            <a:xfrm>
              <a:off x="3836670" y="3453130"/>
              <a:ext cx="1177925" cy="1788795"/>
            </a:xfrm>
            <a:custGeom>
              <a:avLst/>
              <a:gdLst>
                <a:gd name="T0" fmla="*/ 24 w 330"/>
                <a:gd name="T1" fmla="*/ 0 h 520"/>
                <a:gd name="T2" fmla="*/ 0 w 330"/>
                <a:gd name="T3" fmla="*/ 44 h 520"/>
                <a:gd name="T4" fmla="*/ 16 w 330"/>
                <a:gd name="T5" fmla="*/ 44 h 520"/>
                <a:gd name="T6" fmla="*/ 286 w 330"/>
                <a:gd name="T7" fmla="*/ 314 h 520"/>
                <a:gd name="T8" fmla="*/ 286 w 330"/>
                <a:gd name="T9" fmla="*/ 520 h 520"/>
                <a:gd name="T10" fmla="*/ 330 w 330"/>
                <a:gd name="T11" fmla="*/ 520 h 520"/>
                <a:gd name="T12" fmla="*/ 330 w 330"/>
                <a:gd name="T13" fmla="*/ 314 h 520"/>
                <a:gd name="T14" fmla="*/ 24 w 330"/>
                <a:gd name="T15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24" y="0"/>
                  </a:moveTo>
                  <a:cubicBezTo>
                    <a:pt x="13" y="15"/>
                    <a:pt x="5" y="30"/>
                    <a:pt x="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5" y="44"/>
                    <a:pt x="286" y="165"/>
                    <a:pt x="286" y="314"/>
                  </a:cubicBezTo>
                  <a:cubicBezTo>
                    <a:pt x="286" y="520"/>
                    <a:pt x="286" y="520"/>
                    <a:pt x="286" y="520"/>
                  </a:cubicBezTo>
                  <a:cubicBezTo>
                    <a:pt x="330" y="520"/>
                    <a:pt x="330" y="520"/>
                    <a:pt x="330" y="520"/>
                  </a:cubicBezTo>
                  <a:cubicBezTo>
                    <a:pt x="330" y="314"/>
                    <a:pt x="330" y="314"/>
                    <a:pt x="330" y="314"/>
                  </a:cubicBezTo>
                  <a:cubicBezTo>
                    <a:pt x="330" y="143"/>
                    <a:pt x="193" y="4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/>
    <mc:Fallback/>
  </mc:AlternateContent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/>
          <p:cNvSpPr/>
          <p:nvPr/>
        </p:nvSpPr>
        <p:spPr bwMode="auto">
          <a:xfrm>
            <a:off x="6143501" y="4037871"/>
            <a:ext cx="1651468" cy="2147841"/>
          </a:xfrm>
          <a:custGeom>
            <a:avLst/>
            <a:gdLst>
              <a:gd name="T0" fmla="*/ 209 w 318"/>
              <a:gd name="T1" fmla="*/ 202 h 413"/>
              <a:gd name="T2" fmla="*/ 202 w 318"/>
              <a:gd name="T3" fmla="*/ 141 h 413"/>
              <a:gd name="T4" fmla="*/ 236 w 318"/>
              <a:gd name="T5" fmla="*/ 2 h 413"/>
              <a:gd name="T6" fmla="*/ 207 w 318"/>
              <a:gd name="T7" fmla="*/ 0 h 413"/>
              <a:gd name="T8" fmla="*/ 19 w 318"/>
              <a:gd name="T9" fmla="*/ 121 h 413"/>
              <a:gd name="T10" fmla="*/ 0 w 318"/>
              <a:gd name="T11" fmla="*/ 207 h 413"/>
              <a:gd name="T12" fmla="*/ 207 w 318"/>
              <a:gd name="T13" fmla="*/ 413 h 413"/>
              <a:gd name="T14" fmla="*/ 318 w 318"/>
              <a:gd name="T15" fmla="*/ 381 h 413"/>
              <a:gd name="T16" fmla="*/ 209 w 318"/>
              <a:gd name="T17" fmla="*/ 20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8" h="413">
                <a:moveTo>
                  <a:pt x="209" y="202"/>
                </a:moveTo>
                <a:cubicBezTo>
                  <a:pt x="204" y="183"/>
                  <a:pt x="202" y="162"/>
                  <a:pt x="202" y="141"/>
                </a:cubicBezTo>
                <a:cubicBezTo>
                  <a:pt x="202" y="91"/>
                  <a:pt x="214" y="43"/>
                  <a:pt x="236" y="2"/>
                </a:cubicBezTo>
                <a:cubicBezTo>
                  <a:pt x="226" y="0"/>
                  <a:pt x="217" y="0"/>
                  <a:pt x="207" y="0"/>
                </a:cubicBezTo>
                <a:cubicBezTo>
                  <a:pt x="123" y="0"/>
                  <a:pt x="51" y="50"/>
                  <a:pt x="19" y="121"/>
                </a:cubicBezTo>
                <a:cubicBezTo>
                  <a:pt x="7" y="147"/>
                  <a:pt x="0" y="176"/>
                  <a:pt x="0" y="207"/>
                </a:cubicBezTo>
                <a:cubicBezTo>
                  <a:pt x="0" y="321"/>
                  <a:pt x="93" y="413"/>
                  <a:pt x="207" y="413"/>
                </a:cubicBezTo>
                <a:cubicBezTo>
                  <a:pt x="248" y="413"/>
                  <a:pt x="286" y="402"/>
                  <a:pt x="318" y="381"/>
                </a:cubicBezTo>
                <a:cubicBezTo>
                  <a:pt x="263" y="337"/>
                  <a:pt x="223" y="274"/>
                  <a:pt x="209" y="2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8517391" y="2123154"/>
            <a:ext cx="3169327" cy="31720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Freeform 6"/>
          <p:cNvSpPr/>
          <p:nvPr/>
        </p:nvSpPr>
        <p:spPr bwMode="auto">
          <a:xfrm>
            <a:off x="7327339" y="3402223"/>
            <a:ext cx="2655088" cy="2799031"/>
          </a:xfrm>
          <a:custGeom>
            <a:avLst/>
            <a:gdLst>
              <a:gd name="T0" fmla="*/ 191 w 511"/>
              <a:gd name="T1" fmla="*/ 60 h 538"/>
              <a:gd name="T2" fmla="*/ 196 w 511"/>
              <a:gd name="T3" fmla="*/ 0 h 538"/>
              <a:gd name="T4" fmla="*/ 0 w 511"/>
              <a:gd name="T5" fmla="*/ 263 h 538"/>
              <a:gd name="T6" fmla="*/ 274 w 511"/>
              <a:gd name="T7" fmla="*/ 538 h 538"/>
              <a:gd name="T8" fmla="*/ 511 w 511"/>
              <a:gd name="T9" fmla="*/ 402 h 538"/>
              <a:gd name="T10" fmla="*/ 191 w 511"/>
              <a:gd name="T11" fmla="*/ 6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1" h="538">
                <a:moveTo>
                  <a:pt x="191" y="60"/>
                </a:moveTo>
                <a:cubicBezTo>
                  <a:pt x="191" y="40"/>
                  <a:pt x="193" y="19"/>
                  <a:pt x="196" y="0"/>
                </a:cubicBezTo>
                <a:cubicBezTo>
                  <a:pt x="83" y="33"/>
                  <a:pt x="0" y="138"/>
                  <a:pt x="0" y="263"/>
                </a:cubicBezTo>
                <a:cubicBezTo>
                  <a:pt x="0" y="415"/>
                  <a:pt x="123" y="538"/>
                  <a:pt x="274" y="538"/>
                </a:cubicBezTo>
                <a:cubicBezTo>
                  <a:pt x="375" y="538"/>
                  <a:pt x="464" y="483"/>
                  <a:pt x="511" y="402"/>
                </a:cubicBezTo>
                <a:cubicBezTo>
                  <a:pt x="332" y="391"/>
                  <a:pt x="191" y="242"/>
                  <a:pt x="19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9" name="Freeform 7"/>
          <p:cNvSpPr/>
          <p:nvPr/>
        </p:nvSpPr>
        <p:spPr bwMode="auto">
          <a:xfrm>
            <a:off x="5442832" y="948213"/>
            <a:ext cx="3936802" cy="3635167"/>
          </a:xfrm>
          <a:custGeom>
            <a:avLst/>
            <a:gdLst>
              <a:gd name="T0" fmla="*/ 758 w 758"/>
              <a:gd name="T1" fmla="*/ 219 h 699"/>
              <a:gd name="T2" fmla="*/ 401 w 758"/>
              <a:gd name="T3" fmla="*/ 0 h 699"/>
              <a:gd name="T4" fmla="*/ 0 w 758"/>
              <a:gd name="T5" fmla="*/ 400 h 699"/>
              <a:gd name="T6" fmla="*/ 134 w 758"/>
              <a:gd name="T7" fmla="*/ 699 h 699"/>
              <a:gd name="T8" fmla="*/ 342 w 758"/>
              <a:gd name="T9" fmla="*/ 569 h 699"/>
              <a:gd name="T10" fmla="*/ 384 w 758"/>
              <a:gd name="T11" fmla="*/ 573 h 699"/>
              <a:gd name="T12" fmla="*/ 567 w 758"/>
              <a:gd name="T13" fmla="*/ 438 h 699"/>
              <a:gd name="T14" fmla="*/ 758 w 758"/>
              <a:gd name="T15" fmla="*/ 219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8" h="699">
                <a:moveTo>
                  <a:pt x="758" y="219"/>
                </a:moveTo>
                <a:cubicBezTo>
                  <a:pt x="692" y="89"/>
                  <a:pt x="557" y="0"/>
                  <a:pt x="401" y="0"/>
                </a:cubicBezTo>
                <a:cubicBezTo>
                  <a:pt x="180" y="0"/>
                  <a:pt x="0" y="179"/>
                  <a:pt x="0" y="400"/>
                </a:cubicBezTo>
                <a:cubicBezTo>
                  <a:pt x="0" y="519"/>
                  <a:pt x="52" y="625"/>
                  <a:pt x="134" y="699"/>
                </a:cubicBezTo>
                <a:cubicBezTo>
                  <a:pt x="172" y="622"/>
                  <a:pt x="251" y="569"/>
                  <a:pt x="342" y="569"/>
                </a:cubicBezTo>
                <a:cubicBezTo>
                  <a:pt x="356" y="569"/>
                  <a:pt x="370" y="571"/>
                  <a:pt x="384" y="573"/>
                </a:cubicBezTo>
                <a:cubicBezTo>
                  <a:pt x="425" y="507"/>
                  <a:pt x="490" y="458"/>
                  <a:pt x="567" y="438"/>
                </a:cubicBezTo>
                <a:cubicBezTo>
                  <a:pt x="595" y="340"/>
                  <a:pt x="666" y="260"/>
                  <a:pt x="75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文本框 83"/>
          <p:cNvSpPr txBox="1"/>
          <p:nvPr/>
        </p:nvSpPr>
        <p:spPr>
          <a:xfrm>
            <a:off x="5921978" y="1629904"/>
            <a:ext cx="2423093" cy="176971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72%</a:t>
            </a:r>
            <a:endParaRPr lang="zh-CN" altLang="en-US" sz="10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1" name="文本框 84"/>
          <p:cNvSpPr txBox="1"/>
          <p:nvPr/>
        </p:nvSpPr>
        <p:spPr>
          <a:xfrm>
            <a:off x="6277863" y="4962969"/>
            <a:ext cx="1082983" cy="93871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5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5%</a:t>
            </a:r>
            <a:endParaRPr lang="zh-CN" altLang="en-US" sz="5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2" name="文本框 85"/>
          <p:cNvSpPr txBox="1"/>
          <p:nvPr/>
        </p:nvSpPr>
        <p:spPr>
          <a:xfrm>
            <a:off x="7471217" y="4715627"/>
            <a:ext cx="1438849" cy="103104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12%</a:t>
            </a:r>
            <a:endParaRPr lang="zh-CN" altLang="en-US" sz="5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3" name="文本框 86"/>
          <p:cNvSpPr txBox="1"/>
          <p:nvPr/>
        </p:nvSpPr>
        <p:spPr>
          <a:xfrm>
            <a:off x="8763741" y="2866708"/>
            <a:ext cx="2660338" cy="176971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35%</a:t>
            </a:r>
            <a:endParaRPr lang="zh-CN" altLang="en-US" sz="10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93161" y="1342184"/>
            <a:ext cx="4089877" cy="2770838"/>
            <a:chOff x="5982208" y="2772411"/>
            <a:chExt cx="3067807" cy="2077646"/>
          </a:xfrm>
        </p:grpSpPr>
        <p:sp>
          <p:nvSpPr>
            <p:cNvPr id="25" name="TextBox 27"/>
            <p:cNvSpPr>
              <a:spLocks noChangeArrowheads="1"/>
            </p:cNvSpPr>
            <p:nvPr/>
          </p:nvSpPr>
          <p:spPr bwMode="auto">
            <a:xfrm>
              <a:off x="5982208" y="3096112"/>
              <a:ext cx="3067807" cy="1753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54" tIns="60977" rIns="121954" bIns="60977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6" name="文本框 71"/>
            <p:cNvSpPr txBox="1"/>
            <p:nvPr/>
          </p:nvSpPr>
          <p:spPr>
            <a:xfrm>
              <a:off x="6496832" y="2772411"/>
              <a:ext cx="1696839" cy="38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2B2B2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输入文本标题</a:t>
              </a:r>
              <a:endParaRPr kumimoji="0" lang="en-US" altLang="zh-CN" sz="2700" b="1" i="0" u="none" strike="noStrike" kern="0" cap="none" spc="0" normalizeH="0" baseline="0" noProof="0" dirty="0">
                <a:ln>
                  <a:noFill/>
                </a:ln>
                <a:solidFill>
                  <a:srgbClr val="B2B2B2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64656" y="3960277"/>
            <a:ext cx="3562394" cy="1995242"/>
            <a:chOff x="6450808" y="2772411"/>
            <a:chExt cx="2672144" cy="1496084"/>
          </a:xfrm>
        </p:grpSpPr>
        <p:sp>
          <p:nvSpPr>
            <p:cNvPr id="28" name="TextBox 27"/>
            <p:cNvSpPr>
              <a:spLocks noChangeArrowheads="1"/>
            </p:cNvSpPr>
            <p:nvPr/>
          </p:nvSpPr>
          <p:spPr bwMode="auto">
            <a:xfrm>
              <a:off x="6450808" y="3096113"/>
              <a:ext cx="2672144" cy="117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54" tIns="60977" rIns="121954" bIns="60977">
              <a:spAutoFit/>
            </a:bodyPr>
            <a:lstStyle/>
            <a:p>
              <a:pPr marL="228600" lvl="0" indent="-228600" defTabSz="914400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zh-CN" altLang="en-US" sz="1300" kern="0" dirty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</a:t>
              </a:r>
              <a:r>
                <a:rPr lang="zh-CN" altLang="en-US" sz="1300" kern="0" dirty="0" smtClean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300" kern="0" dirty="0" smtClean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lvl="0" indent="-228600" defTabSz="914400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zh-CN" altLang="en-US" sz="1300" kern="0" dirty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</a:t>
              </a:r>
              <a:r>
                <a:rPr lang="zh-CN" altLang="en-US" sz="1300" kern="0" dirty="0" smtClean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300" kern="0" dirty="0" smtClean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lvl="0" indent="-228600" defTabSz="914400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zh-CN" altLang="en-US" sz="1300" kern="0" dirty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单击此处添加文字阐述，添加简短问题说明文字，具体说明文字在此处添加此处。</a:t>
              </a: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B2B2B2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71"/>
            <p:cNvSpPr txBox="1"/>
            <p:nvPr/>
          </p:nvSpPr>
          <p:spPr>
            <a:xfrm>
              <a:off x="6496832" y="2772411"/>
              <a:ext cx="1696840" cy="38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2B2B2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添加文字内容</a:t>
              </a:r>
              <a:endParaRPr kumimoji="0" lang="en-US" altLang="zh-CN" sz="2700" b="1" i="0" u="none" strike="noStrike" kern="0" cap="none" spc="0" normalizeH="0" baseline="0" noProof="0" dirty="0">
                <a:ln>
                  <a:noFill/>
                </a:ln>
                <a:solidFill>
                  <a:srgbClr val="B2B2B2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39152" y="2864530"/>
            <a:ext cx="2488705" cy="839633"/>
            <a:chOff x="955086" y="3090446"/>
            <a:chExt cx="2488705" cy="839633"/>
          </a:xfrm>
        </p:grpSpPr>
        <p:sp>
          <p:nvSpPr>
            <p:cNvPr id="13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4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923655" y="2864530"/>
            <a:ext cx="2488705" cy="839633"/>
            <a:chOff x="955086" y="3090446"/>
            <a:chExt cx="2488705" cy="839633"/>
          </a:xfrm>
        </p:grpSpPr>
        <p:sp>
          <p:nvSpPr>
            <p:cNvPr id="16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7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87351" y="2864530"/>
            <a:ext cx="2488705" cy="839633"/>
            <a:chOff x="955086" y="3090446"/>
            <a:chExt cx="2488705" cy="839633"/>
          </a:xfrm>
        </p:grpSpPr>
        <p:sp>
          <p:nvSpPr>
            <p:cNvPr id="19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0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51047" y="2864530"/>
            <a:ext cx="2488705" cy="839633"/>
            <a:chOff x="955086" y="3090446"/>
            <a:chExt cx="2488705" cy="839633"/>
          </a:xfrm>
        </p:grpSpPr>
        <p:sp>
          <p:nvSpPr>
            <p:cNvPr id="22" name="文本框 64"/>
            <p:cNvSpPr txBox="1"/>
            <p:nvPr/>
          </p:nvSpPr>
          <p:spPr>
            <a:xfrm>
              <a:off x="1405502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3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0785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0639" y="1358738"/>
              <a:ext cx="2266168" cy="1550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组合 38"/>
          <p:cNvGrpSpPr/>
          <p:nvPr/>
        </p:nvGrpSpPr>
        <p:grpSpPr>
          <a:xfrm>
            <a:off x="3315587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0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62542" y="1303364"/>
              <a:ext cx="2393839" cy="166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/>
        </p:nvGrpSpPr>
        <p:grpSpPr>
          <a:xfrm>
            <a:off x="6060389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09249" y="1361762"/>
              <a:ext cx="2528211" cy="1544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组合 44"/>
          <p:cNvGrpSpPr/>
          <p:nvPr/>
        </p:nvGrpSpPr>
        <p:grpSpPr>
          <a:xfrm>
            <a:off x="8805191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2389" y="1362398"/>
              <a:ext cx="2223822" cy="1543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>
            <a:off x="478582" y="3611830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0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81523" y="1300997"/>
              <a:ext cx="2548958" cy="166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组合 51"/>
          <p:cNvGrpSpPr/>
          <p:nvPr/>
        </p:nvGrpSpPr>
        <p:grpSpPr>
          <a:xfrm>
            <a:off x="3223384" y="3611830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7957" y="1297600"/>
              <a:ext cx="2453436" cy="1600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组合 54"/>
          <p:cNvGrpSpPr/>
          <p:nvPr/>
        </p:nvGrpSpPr>
        <p:grpSpPr>
          <a:xfrm>
            <a:off x="5968186" y="3611830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13966" y="1414220"/>
              <a:ext cx="2392141" cy="14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组合 57"/>
          <p:cNvGrpSpPr/>
          <p:nvPr/>
        </p:nvGrpSpPr>
        <p:grpSpPr>
          <a:xfrm>
            <a:off x="8796434" y="3611830"/>
            <a:ext cx="2843388" cy="1908456"/>
            <a:chOff x="1653474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9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653474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7825" y="1310627"/>
              <a:ext cx="2360493" cy="1646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组合 60"/>
          <p:cNvGrpSpPr/>
          <p:nvPr/>
        </p:nvGrpSpPr>
        <p:grpSpPr>
          <a:xfrm>
            <a:off x="526114" y="5556046"/>
            <a:ext cx="2488705" cy="839633"/>
            <a:chOff x="955086" y="3090446"/>
            <a:chExt cx="2488705" cy="839633"/>
          </a:xfrm>
        </p:grpSpPr>
        <p:sp>
          <p:nvSpPr>
            <p:cNvPr id="62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63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10617" y="5556046"/>
            <a:ext cx="2488705" cy="839633"/>
            <a:chOff x="955086" y="3090446"/>
            <a:chExt cx="2488705" cy="839633"/>
          </a:xfrm>
        </p:grpSpPr>
        <p:sp>
          <p:nvSpPr>
            <p:cNvPr id="65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174313" y="5556046"/>
            <a:ext cx="2488705" cy="839633"/>
            <a:chOff x="955086" y="3090446"/>
            <a:chExt cx="2488705" cy="839633"/>
          </a:xfrm>
        </p:grpSpPr>
        <p:sp>
          <p:nvSpPr>
            <p:cNvPr id="68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69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438009" y="5556046"/>
            <a:ext cx="2488705" cy="839633"/>
            <a:chOff x="955086" y="3090446"/>
            <a:chExt cx="2488705" cy="839633"/>
          </a:xfrm>
        </p:grpSpPr>
        <p:sp>
          <p:nvSpPr>
            <p:cNvPr id="71" name="文本框 64"/>
            <p:cNvSpPr txBox="1"/>
            <p:nvPr/>
          </p:nvSpPr>
          <p:spPr>
            <a:xfrm>
              <a:off x="1405502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72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25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2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2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4" name="组合 53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5" name="六边形 54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六边形 55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60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2" name="MH_Entry_1">
            <a:hlinkClick r:id="rId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249198" y="2389680"/>
            <a:ext cx="4485968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MH_Entry_2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3">
            <a:hlinkClick r:id="rId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688630" y="4095313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4">
            <a:hlinkClick r:id="rId1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5864232" y="2325714"/>
            <a:ext cx="581812" cy="668519"/>
            <a:chOff x="5864232" y="2326251"/>
            <a:chExt cx="581812" cy="668674"/>
          </a:xfrm>
        </p:grpSpPr>
        <p:sp useBgFill="1">
          <p:nvSpPr>
            <p:cNvPr id="98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MH_Number_1">
              <a:hlinkClick r:id="rId4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864232" y="3172400"/>
            <a:ext cx="581812" cy="668519"/>
            <a:chOff x="5864232" y="3173133"/>
            <a:chExt cx="581812" cy="668674"/>
          </a:xfrm>
        </p:grpSpPr>
        <p:sp useBgFill="1">
          <p:nvSpPr>
            <p:cNvPr id="101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MH_Number_2">
              <a:hlinkClick r:id="rId6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4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MH_Number_3">
              <a:hlinkClick r:id="rId8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5864232" y="4886374"/>
            <a:ext cx="581812" cy="668519"/>
            <a:chOff x="5864232" y="4887504"/>
            <a:chExt cx="581812" cy="668674"/>
          </a:xfrm>
        </p:grpSpPr>
        <p:sp useBgFill="1">
          <p:nvSpPr>
            <p:cNvPr id="107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MH_Number_4">
              <a:hlinkClick r:id="rId10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9" name="MH_Entry_3">
            <a:hlinkClick r:id="rId8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650537" y="580895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5826139" y="5732724"/>
            <a:ext cx="581812" cy="668519"/>
            <a:chOff x="5864232" y="4020014"/>
            <a:chExt cx="581812" cy="668674"/>
          </a:xfrm>
        </p:grpSpPr>
        <p:sp useBgFill="1">
          <p:nvSpPr>
            <p:cNvPr id="111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MH_Number_3">
              <a:hlinkClick r:id="rId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 rot="5400000">
            <a:off x="4859626" y="2849300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4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 autoUpdateAnimBg="0"/>
          <p:bldP spid="57" grpId="1" animBg="1"/>
          <p:bldP spid="92" grpId="0"/>
          <p:bldP spid="92" grpId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109" grpId="0"/>
          <p:bldP spid="109" grpId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 autoUpdateAnimBg="0"/>
          <p:bldP spid="57" grpId="1" animBg="1"/>
          <p:bldP spid="92" grpId="0"/>
          <p:bldP spid="92" grpId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109" grpId="0"/>
          <p:bldP spid="109" grpId="1"/>
          <p:bldP spid="44" grpId="0" animBg="1"/>
          <p:bldP spid="4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肘形连接符 3"/>
          <p:cNvCxnSpPr>
            <a:cxnSpLocks noChangeShapeType="1"/>
          </p:cNvCxnSpPr>
          <p:nvPr/>
        </p:nvCxnSpPr>
        <p:spPr bwMode="auto">
          <a:xfrm flipH="1" flipV="1">
            <a:off x="6363779" y="1873685"/>
            <a:ext cx="3763440" cy="546226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2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肘形连接符 4"/>
          <p:cNvCxnSpPr>
            <a:cxnSpLocks noChangeShapeType="1"/>
          </p:cNvCxnSpPr>
          <p:nvPr/>
        </p:nvCxnSpPr>
        <p:spPr bwMode="auto">
          <a:xfrm flipH="1">
            <a:off x="6363779" y="5303482"/>
            <a:ext cx="3763440" cy="544639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2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肘形连接符 5"/>
          <p:cNvCxnSpPr>
            <a:cxnSpLocks noChangeShapeType="1"/>
          </p:cNvCxnSpPr>
          <p:nvPr/>
        </p:nvCxnSpPr>
        <p:spPr bwMode="auto">
          <a:xfrm flipV="1">
            <a:off x="2123373" y="1873685"/>
            <a:ext cx="3628748" cy="546226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1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肘形连接符 6"/>
          <p:cNvCxnSpPr>
            <a:cxnSpLocks noChangeShapeType="1"/>
          </p:cNvCxnSpPr>
          <p:nvPr/>
        </p:nvCxnSpPr>
        <p:spPr bwMode="auto">
          <a:xfrm>
            <a:off x="2123373" y="5303482"/>
            <a:ext cx="3628748" cy="544639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1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文本框 5"/>
          <p:cNvSpPr>
            <a:spLocks noChangeArrowheads="1"/>
          </p:cNvSpPr>
          <p:nvPr/>
        </p:nvSpPr>
        <p:spPr bwMode="auto">
          <a:xfrm>
            <a:off x="2880817" y="4943032"/>
            <a:ext cx="2871307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6"/>
          <p:cNvSpPr>
            <a:spLocks noChangeArrowheads="1"/>
          </p:cNvSpPr>
          <p:nvPr/>
        </p:nvSpPr>
        <p:spPr bwMode="auto">
          <a:xfrm>
            <a:off x="3358902" y="5870347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1427735" y="3937911"/>
            <a:ext cx="1342161" cy="1346512"/>
            <a:chOff x="0" y="0"/>
            <a:chExt cx="1403797" cy="1403797"/>
          </a:xfrm>
        </p:grpSpPr>
        <p:sp>
          <p:nvSpPr>
            <p:cNvPr id="11" name="椭圆 10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 bwMode="auto">
            <a:xfrm>
              <a:off x="486136" y="362881"/>
              <a:ext cx="392888" cy="661931"/>
              <a:chOff x="0" y="0"/>
              <a:chExt cx="292099" cy="492124"/>
            </a:xfrm>
          </p:grpSpPr>
          <p:sp>
            <p:nvSpPr>
              <p:cNvPr id="13" name="Freeform 15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292099" cy="492124"/>
              </a:xfrm>
              <a:custGeom>
                <a:avLst/>
                <a:gdLst>
                  <a:gd name="T0" fmla="*/ 0 w 166"/>
                  <a:gd name="T1" fmla="*/ 781246850 h 280"/>
                  <a:gd name="T2" fmla="*/ 463707163 w 166"/>
                  <a:gd name="T3" fmla="*/ 781246850 h 280"/>
                  <a:gd name="T4" fmla="*/ 463707163 w 166"/>
                  <a:gd name="T5" fmla="*/ 747764842 h 280"/>
                  <a:gd name="T6" fmla="*/ 463707163 w 166"/>
                  <a:gd name="T7" fmla="*/ 747764842 h 280"/>
                  <a:gd name="T8" fmla="*/ 458120329 w 166"/>
                  <a:gd name="T9" fmla="*/ 736604173 h 280"/>
                  <a:gd name="T10" fmla="*/ 446946663 w 166"/>
                  <a:gd name="T11" fmla="*/ 731023838 h 280"/>
                  <a:gd name="T12" fmla="*/ 16760500 w 166"/>
                  <a:gd name="T13" fmla="*/ 731023838 h 280"/>
                  <a:gd name="T14" fmla="*/ 16760500 w 166"/>
                  <a:gd name="T15" fmla="*/ 731023838 h 280"/>
                  <a:gd name="T16" fmla="*/ 5586833 w 166"/>
                  <a:gd name="T17" fmla="*/ 736604173 h 280"/>
                  <a:gd name="T18" fmla="*/ 0 w 166"/>
                  <a:gd name="T19" fmla="*/ 747764842 h 280"/>
                  <a:gd name="T20" fmla="*/ 0 w 166"/>
                  <a:gd name="T21" fmla="*/ 781246850 h 280"/>
                  <a:gd name="T22" fmla="*/ 0 w 166"/>
                  <a:gd name="T23" fmla="*/ 781246850 h 280"/>
                  <a:gd name="T24" fmla="*/ 0 w 166"/>
                  <a:gd name="T25" fmla="*/ 0 h 280"/>
                  <a:gd name="T26" fmla="*/ 463707163 w 166"/>
                  <a:gd name="T27" fmla="*/ 0 h 280"/>
                  <a:gd name="T28" fmla="*/ 463707163 w 166"/>
                  <a:gd name="T29" fmla="*/ 33482008 h 280"/>
                  <a:gd name="T30" fmla="*/ 463707163 w 166"/>
                  <a:gd name="T31" fmla="*/ 33482008 h 280"/>
                  <a:gd name="T32" fmla="*/ 458120329 w 166"/>
                  <a:gd name="T33" fmla="*/ 44642677 h 280"/>
                  <a:gd name="T34" fmla="*/ 446946663 w 166"/>
                  <a:gd name="T35" fmla="*/ 50223012 h 280"/>
                  <a:gd name="T36" fmla="*/ 16760500 w 166"/>
                  <a:gd name="T37" fmla="*/ 50223012 h 280"/>
                  <a:gd name="T38" fmla="*/ 16760500 w 166"/>
                  <a:gd name="T39" fmla="*/ 50223012 h 280"/>
                  <a:gd name="T40" fmla="*/ 5586833 w 166"/>
                  <a:gd name="T41" fmla="*/ 44642677 h 280"/>
                  <a:gd name="T42" fmla="*/ 0 w 166"/>
                  <a:gd name="T43" fmla="*/ 33482008 h 280"/>
                  <a:gd name="T44" fmla="*/ 0 w 166"/>
                  <a:gd name="T45" fmla="*/ 0 h 2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6"/>
                  <a:gd name="T70" fmla="*/ 0 h 280"/>
                  <a:gd name="T71" fmla="*/ 166 w 166"/>
                  <a:gd name="T72" fmla="*/ 280 h 2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6" h="280">
                    <a:moveTo>
                      <a:pt x="0" y="280"/>
                    </a:moveTo>
                    <a:lnTo>
                      <a:pt x="166" y="280"/>
                    </a:lnTo>
                    <a:lnTo>
                      <a:pt x="166" y="268"/>
                    </a:lnTo>
                    <a:lnTo>
                      <a:pt x="164" y="264"/>
                    </a:lnTo>
                    <a:lnTo>
                      <a:pt x="160" y="262"/>
                    </a:lnTo>
                    <a:lnTo>
                      <a:pt x="6" y="262"/>
                    </a:lnTo>
                    <a:lnTo>
                      <a:pt x="2" y="264"/>
                    </a:lnTo>
                    <a:lnTo>
                      <a:pt x="0" y="268"/>
                    </a:lnTo>
                    <a:lnTo>
                      <a:pt x="0" y="280"/>
                    </a:lnTo>
                    <a:close/>
                    <a:moveTo>
                      <a:pt x="0" y="0"/>
                    </a:moveTo>
                    <a:lnTo>
                      <a:pt x="166" y="0"/>
                    </a:lnTo>
                    <a:lnTo>
                      <a:pt x="166" y="12"/>
                    </a:lnTo>
                    <a:lnTo>
                      <a:pt x="164" y="16"/>
                    </a:lnTo>
                    <a:lnTo>
                      <a:pt x="160" y="18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6"/>
              <p:cNvSpPr>
                <a:spLocks noEditPoints="1" noChangeArrowheads="1"/>
              </p:cNvSpPr>
              <p:nvPr/>
            </p:nvSpPr>
            <p:spPr bwMode="auto">
              <a:xfrm>
                <a:off x="23812" y="46039"/>
                <a:ext cx="244476" cy="400050"/>
              </a:xfrm>
              <a:custGeom>
                <a:avLst/>
                <a:gdLst>
                  <a:gd name="T0" fmla="*/ 39373037 w 138"/>
                  <a:gd name="T1" fmla="*/ 139271793 h 228"/>
                  <a:gd name="T2" fmla="*/ 39373037 w 138"/>
                  <a:gd name="T3" fmla="*/ 161555280 h 228"/>
                  <a:gd name="T4" fmla="*/ 56247196 w 138"/>
                  <a:gd name="T5" fmla="*/ 194980510 h 228"/>
                  <a:gd name="T6" fmla="*/ 134993270 w 138"/>
                  <a:gd name="T7" fmla="*/ 267401842 h 228"/>
                  <a:gd name="T8" fmla="*/ 157492148 w 138"/>
                  <a:gd name="T9" fmla="*/ 289685329 h 228"/>
                  <a:gd name="T10" fmla="*/ 163116867 w 138"/>
                  <a:gd name="T11" fmla="*/ 317539688 h 228"/>
                  <a:gd name="T12" fmla="*/ 134993270 w 138"/>
                  <a:gd name="T13" fmla="*/ 367677533 h 228"/>
                  <a:gd name="T14" fmla="*/ 67496635 w 138"/>
                  <a:gd name="T15" fmla="*/ 423386250 h 228"/>
                  <a:gd name="T16" fmla="*/ 44997757 w 138"/>
                  <a:gd name="T17" fmla="*/ 451240609 h 228"/>
                  <a:gd name="T18" fmla="*/ 39373037 w 138"/>
                  <a:gd name="T19" fmla="*/ 490236711 h 228"/>
                  <a:gd name="T20" fmla="*/ 0 w 138"/>
                  <a:gd name="T21" fmla="*/ 635079375 h 228"/>
                  <a:gd name="T22" fmla="*/ 0 w 138"/>
                  <a:gd name="T23" fmla="*/ 479094967 h 228"/>
                  <a:gd name="T24" fmla="*/ 5624720 w 138"/>
                  <a:gd name="T25" fmla="*/ 428957122 h 228"/>
                  <a:gd name="T26" fmla="*/ 39373037 w 138"/>
                  <a:gd name="T27" fmla="*/ 395531891 h 228"/>
                  <a:gd name="T28" fmla="*/ 101244952 w 138"/>
                  <a:gd name="T29" fmla="*/ 339823174 h 228"/>
                  <a:gd name="T30" fmla="*/ 118119111 w 138"/>
                  <a:gd name="T31" fmla="*/ 317539688 h 228"/>
                  <a:gd name="T32" fmla="*/ 101244952 w 138"/>
                  <a:gd name="T33" fmla="*/ 295256201 h 228"/>
                  <a:gd name="T34" fmla="*/ 39373037 w 138"/>
                  <a:gd name="T35" fmla="*/ 239547484 h 228"/>
                  <a:gd name="T36" fmla="*/ 5624720 w 138"/>
                  <a:gd name="T37" fmla="*/ 200551382 h 228"/>
                  <a:gd name="T38" fmla="*/ 0 w 138"/>
                  <a:gd name="T39" fmla="*/ 155984408 h 228"/>
                  <a:gd name="T40" fmla="*/ 39373037 w 138"/>
                  <a:gd name="T41" fmla="*/ 0 h 228"/>
                  <a:gd name="T42" fmla="*/ 348732613 w 138"/>
                  <a:gd name="T43" fmla="*/ 635079375 h 228"/>
                  <a:gd name="T44" fmla="*/ 348732613 w 138"/>
                  <a:gd name="T45" fmla="*/ 490236711 h 228"/>
                  <a:gd name="T46" fmla="*/ 343107893 w 138"/>
                  <a:gd name="T47" fmla="*/ 451240609 h 228"/>
                  <a:gd name="T48" fmla="*/ 320609015 w 138"/>
                  <a:gd name="T49" fmla="*/ 423386250 h 228"/>
                  <a:gd name="T50" fmla="*/ 253112380 w 138"/>
                  <a:gd name="T51" fmla="*/ 367677533 h 228"/>
                  <a:gd name="T52" fmla="*/ 224988783 w 138"/>
                  <a:gd name="T53" fmla="*/ 317539688 h 228"/>
                  <a:gd name="T54" fmla="*/ 230613502 w 138"/>
                  <a:gd name="T55" fmla="*/ 289685329 h 228"/>
                  <a:gd name="T56" fmla="*/ 320609015 w 138"/>
                  <a:gd name="T57" fmla="*/ 211693125 h 228"/>
                  <a:gd name="T58" fmla="*/ 331858454 w 138"/>
                  <a:gd name="T59" fmla="*/ 194980510 h 228"/>
                  <a:gd name="T60" fmla="*/ 348732613 w 138"/>
                  <a:gd name="T61" fmla="*/ 161555280 h 228"/>
                  <a:gd name="T62" fmla="*/ 348732613 w 138"/>
                  <a:gd name="T63" fmla="*/ 0 h 228"/>
                  <a:gd name="T64" fmla="*/ 388105650 w 138"/>
                  <a:gd name="T65" fmla="*/ 155984408 h 228"/>
                  <a:gd name="T66" fmla="*/ 388105650 w 138"/>
                  <a:gd name="T67" fmla="*/ 183838766 h 228"/>
                  <a:gd name="T68" fmla="*/ 371231491 w 138"/>
                  <a:gd name="T69" fmla="*/ 222834868 h 228"/>
                  <a:gd name="T70" fmla="*/ 286860698 w 138"/>
                  <a:gd name="T71" fmla="*/ 295256201 h 228"/>
                  <a:gd name="T72" fmla="*/ 275611259 w 138"/>
                  <a:gd name="T73" fmla="*/ 306397944 h 228"/>
                  <a:gd name="T74" fmla="*/ 275611259 w 138"/>
                  <a:gd name="T75" fmla="*/ 328681431 h 228"/>
                  <a:gd name="T76" fmla="*/ 348732613 w 138"/>
                  <a:gd name="T77" fmla="*/ 395531891 h 228"/>
                  <a:gd name="T78" fmla="*/ 371231491 w 138"/>
                  <a:gd name="T79" fmla="*/ 412244507 h 228"/>
                  <a:gd name="T80" fmla="*/ 388105650 w 138"/>
                  <a:gd name="T81" fmla="*/ 451240609 h 228"/>
                  <a:gd name="T82" fmla="*/ 388105650 w 138"/>
                  <a:gd name="T83" fmla="*/ 635079375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8"/>
                  <a:gd name="T127" fmla="*/ 0 h 228"/>
                  <a:gd name="T128" fmla="*/ 138 w 138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8" h="228">
                    <a:moveTo>
                      <a:pt x="14" y="0"/>
                    </a:moveTo>
                    <a:lnTo>
                      <a:pt x="14" y="50"/>
                    </a:lnTo>
                    <a:lnTo>
                      <a:pt x="14" y="58"/>
                    </a:lnTo>
                    <a:lnTo>
                      <a:pt x="16" y="66"/>
                    </a:lnTo>
                    <a:lnTo>
                      <a:pt x="20" y="70"/>
                    </a:lnTo>
                    <a:lnTo>
                      <a:pt x="24" y="76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58" y="110"/>
                    </a:lnTo>
                    <a:lnTo>
                      <a:pt x="58" y="114"/>
                    </a:lnTo>
                    <a:lnTo>
                      <a:pt x="56" y="122"/>
                    </a:lnTo>
                    <a:lnTo>
                      <a:pt x="48" y="132"/>
                    </a:lnTo>
                    <a:lnTo>
                      <a:pt x="24" y="152"/>
                    </a:lnTo>
                    <a:lnTo>
                      <a:pt x="20" y="156"/>
                    </a:lnTo>
                    <a:lnTo>
                      <a:pt x="16" y="162"/>
                    </a:lnTo>
                    <a:lnTo>
                      <a:pt x="14" y="168"/>
                    </a:lnTo>
                    <a:lnTo>
                      <a:pt x="14" y="176"/>
                    </a:lnTo>
                    <a:lnTo>
                      <a:pt x="14" y="228"/>
                    </a:lnTo>
                    <a:lnTo>
                      <a:pt x="0" y="228"/>
                    </a:lnTo>
                    <a:lnTo>
                      <a:pt x="0" y="172"/>
                    </a:lnTo>
                    <a:lnTo>
                      <a:pt x="0" y="162"/>
                    </a:lnTo>
                    <a:lnTo>
                      <a:pt x="2" y="154"/>
                    </a:lnTo>
                    <a:lnTo>
                      <a:pt x="8" y="148"/>
                    </a:lnTo>
                    <a:lnTo>
                      <a:pt x="14" y="142"/>
                    </a:lnTo>
                    <a:lnTo>
                      <a:pt x="36" y="122"/>
                    </a:lnTo>
                    <a:lnTo>
                      <a:pt x="40" y="118"/>
                    </a:lnTo>
                    <a:lnTo>
                      <a:pt x="42" y="114"/>
                    </a:lnTo>
                    <a:lnTo>
                      <a:pt x="40" y="110"/>
                    </a:lnTo>
                    <a:lnTo>
                      <a:pt x="36" y="106"/>
                    </a:lnTo>
                    <a:lnTo>
                      <a:pt x="14" y="86"/>
                    </a:lnTo>
                    <a:lnTo>
                      <a:pt x="8" y="80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124" y="228"/>
                    </a:moveTo>
                    <a:lnTo>
                      <a:pt x="124" y="176"/>
                    </a:lnTo>
                    <a:lnTo>
                      <a:pt x="124" y="168"/>
                    </a:lnTo>
                    <a:lnTo>
                      <a:pt x="122" y="162"/>
                    </a:lnTo>
                    <a:lnTo>
                      <a:pt x="118" y="156"/>
                    </a:lnTo>
                    <a:lnTo>
                      <a:pt x="114" y="152"/>
                    </a:lnTo>
                    <a:lnTo>
                      <a:pt x="90" y="132"/>
                    </a:lnTo>
                    <a:lnTo>
                      <a:pt x="82" y="122"/>
                    </a:lnTo>
                    <a:lnTo>
                      <a:pt x="80" y="114"/>
                    </a:lnTo>
                    <a:lnTo>
                      <a:pt x="80" y="110"/>
                    </a:lnTo>
                    <a:lnTo>
                      <a:pt x="82" y="104"/>
                    </a:lnTo>
                    <a:lnTo>
                      <a:pt x="90" y="96"/>
                    </a:lnTo>
                    <a:lnTo>
                      <a:pt x="114" y="76"/>
                    </a:lnTo>
                    <a:lnTo>
                      <a:pt x="118" y="70"/>
                    </a:lnTo>
                    <a:lnTo>
                      <a:pt x="122" y="66"/>
                    </a:lnTo>
                    <a:lnTo>
                      <a:pt x="124" y="58"/>
                    </a:lnTo>
                    <a:lnTo>
                      <a:pt x="124" y="50"/>
                    </a:lnTo>
                    <a:lnTo>
                      <a:pt x="124" y="0"/>
                    </a:lnTo>
                    <a:lnTo>
                      <a:pt x="138" y="0"/>
                    </a:lnTo>
                    <a:lnTo>
                      <a:pt x="138" y="56"/>
                    </a:lnTo>
                    <a:lnTo>
                      <a:pt x="138" y="66"/>
                    </a:lnTo>
                    <a:lnTo>
                      <a:pt x="136" y="72"/>
                    </a:lnTo>
                    <a:lnTo>
                      <a:pt x="132" y="80"/>
                    </a:lnTo>
                    <a:lnTo>
                      <a:pt x="124" y="86"/>
                    </a:lnTo>
                    <a:lnTo>
                      <a:pt x="102" y="106"/>
                    </a:lnTo>
                    <a:lnTo>
                      <a:pt x="98" y="110"/>
                    </a:lnTo>
                    <a:lnTo>
                      <a:pt x="96" y="114"/>
                    </a:lnTo>
                    <a:lnTo>
                      <a:pt x="98" y="118"/>
                    </a:lnTo>
                    <a:lnTo>
                      <a:pt x="102" y="122"/>
                    </a:lnTo>
                    <a:lnTo>
                      <a:pt x="124" y="142"/>
                    </a:lnTo>
                    <a:lnTo>
                      <a:pt x="132" y="148"/>
                    </a:lnTo>
                    <a:lnTo>
                      <a:pt x="136" y="154"/>
                    </a:lnTo>
                    <a:lnTo>
                      <a:pt x="138" y="162"/>
                    </a:lnTo>
                    <a:lnTo>
                      <a:pt x="138" y="172"/>
                    </a:lnTo>
                    <a:lnTo>
                      <a:pt x="138" y="228"/>
                    </a:lnTo>
                    <a:lnTo>
                      <a:pt x="124" y="22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7"/>
              <p:cNvSpPr>
                <a:spLocks noChangeArrowheads="1"/>
              </p:cNvSpPr>
              <p:nvPr/>
            </p:nvSpPr>
            <p:spPr bwMode="auto">
              <a:xfrm>
                <a:off x="63499" y="166689"/>
                <a:ext cx="165100" cy="279400"/>
              </a:xfrm>
              <a:custGeom>
                <a:avLst/>
                <a:gdLst>
                  <a:gd name="T0" fmla="*/ 0 w 94"/>
                  <a:gd name="T1" fmla="*/ 443547500 h 160"/>
                  <a:gd name="T2" fmla="*/ 133836383 w 94"/>
                  <a:gd name="T3" fmla="*/ 443547500 h 160"/>
                  <a:gd name="T4" fmla="*/ 262096250 w 94"/>
                  <a:gd name="T5" fmla="*/ 443547500 h 160"/>
                  <a:gd name="T6" fmla="*/ 262096250 w 94"/>
                  <a:gd name="T7" fmla="*/ 371471031 h 160"/>
                  <a:gd name="T8" fmla="*/ 161718963 w 94"/>
                  <a:gd name="T9" fmla="*/ 271672844 h 160"/>
                  <a:gd name="T10" fmla="*/ 161718963 w 94"/>
                  <a:gd name="T11" fmla="*/ 271672844 h 160"/>
                  <a:gd name="T12" fmla="*/ 150565931 w 94"/>
                  <a:gd name="T13" fmla="*/ 260584156 h 160"/>
                  <a:gd name="T14" fmla="*/ 144989415 w 94"/>
                  <a:gd name="T15" fmla="*/ 249495469 h 160"/>
                  <a:gd name="T16" fmla="*/ 144989415 w 94"/>
                  <a:gd name="T17" fmla="*/ 216229406 h 160"/>
                  <a:gd name="T18" fmla="*/ 144989415 w 94"/>
                  <a:gd name="T19" fmla="*/ 121975563 h 160"/>
                  <a:gd name="T20" fmla="*/ 144989415 w 94"/>
                  <a:gd name="T21" fmla="*/ 121975563 h 160"/>
                  <a:gd name="T22" fmla="*/ 144989415 w 94"/>
                  <a:gd name="T23" fmla="*/ 105342531 h 160"/>
                  <a:gd name="T24" fmla="*/ 150565931 w 94"/>
                  <a:gd name="T25" fmla="*/ 88709500 h 160"/>
                  <a:gd name="T26" fmla="*/ 172871995 w 94"/>
                  <a:gd name="T27" fmla="*/ 60987781 h 160"/>
                  <a:gd name="T28" fmla="*/ 211907606 w 94"/>
                  <a:gd name="T29" fmla="*/ 27721719 h 160"/>
                  <a:gd name="T30" fmla="*/ 211907606 w 94"/>
                  <a:gd name="T31" fmla="*/ 27721719 h 160"/>
                  <a:gd name="T32" fmla="*/ 228637154 w 94"/>
                  <a:gd name="T33" fmla="*/ 16633031 h 160"/>
                  <a:gd name="T34" fmla="*/ 245366702 w 94"/>
                  <a:gd name="T35" fmla="*/ 0 h 160"/>
                  <a:gd name="T36" fmla="*/ 133836383 w 94"/>
                  <a:gd name="T37" fmla="*/ 0 h 160"/>
                  <a:gd name="T38" fmla="*/ 16729548 w 94"/>
                  <a:gd name="T39" fmla="*/ 0 h 160"/>
                  <a:gd name="T40" fmla="*/ 16729548 w 94"/>
                  <a:gd name="T41" fmla="*/ 0 h 160"/>
                  <a:gd name="T42" fmla="*/ 33459096 w 94"/>
                  <a:gd name="T43" fmla="*/ 16633031 h 160"/>
                  <a:gd name="T44" fmla="*/ 50188644 w 94"/>
                  <a:gd name="T45" fmla="*/ 27721719 h 160"/>
                  <a:gd name="T46" fmla="*/ 89224255 w 94"/>
                  <a:gd name="T47" fmla="*/ 60987781 h 160"/>
                  <a:gd name="T48" fmla="*/ 89224255 w 94"/>
                  <a:gd name="T49" fmla="*/ 60987781 h 160"/>
                  <a:gd name="T50" fmla="*/ 105953803 w 94"/>
                  <a:gd name="T51" fmla="*/ 88709500 h 160"/>
                  <a:gd name="T52" fmla="*/ 117106835 w 94"/>
                  <a:gd name="T53" fmla="*/ 105342531 h 160"/>
                  <a:gd name="T54" fmla="*/ 117106835 w 94"/>
                  <a:gd name="T55" fmla="*/ 121975563 h 160"/>
                  <a:gd name="T56" fmla="*/ 117106835 w 94"/>
                  <a:gd name="T57" fmla="*/ 216229406 h 160"/>
                  <a:gd name="T58" fmla="*/ 117106835 w 94"/>
                  <a:gd name="T59" fmla="*/ 216229406 h 160"/>
                  <a:gd name="T60" fmla="*/ 117106835 w 94"/>
                  <a:gd name="T61" fmla="*/ 249495469 h 160"/>
                  <a:gd name="T62" fmla="*/ 111530319 w 94"/>
                  <a:gd name="T63" fmla="*/ 260584156 h 160"/>
                  <a:gd name="T64" fmla="*/ 105953803 w 94"/>
                  <a:gd name="T65" fmla="*/ 271672844 h 160"/>
                  <a:gd name="T66" fmla="*/ 0 w 94"/>
                  <a:gd name="T67" fmla="*/ 371471031 h 160"/>
                  <a:gd name="T68" fmla="*/ 0 w 94"/>
                  <a:gd name="T69" fmla="*/ 443547500 h 1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4"/>
                  <a:gd name="T106" fmla="*/ 0 h 160"/>
                  <a:gd name="T107" fmla="*/ 94 w 94"/>
                  <a:gd name="T108" fmla="*/ 160 h 1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4" h="160">
                    <a:moveTo>
                      <a:pt x="0" y="160"/>
                    </a:moveTo>
                    <a:lnTo>
                      <a:pt x="48" y="160"/>
                    </a:lnTo>
                    <a:lnTo>
                      <a:pt x="94" y="160"/>
                    </a:lnTo>
                    <a:lnTo>
                      <a:pt x="94" y="134"/>
                    </a:lnTo>
                    <a:lnTo>
                      <a:pt x="58" y="98"/>
                    </a:lnTo>
                    <a:lnTo>
                      <a:pt x="54" y="94"/>
                    </a:lnTo>
                    <a:lnTo>
                      <a:pt x="52" y="90"/>
                    </a:lnTo>
                    <a:lnTo>
                      <a:pt x="52" y="78"/>
                    </a:lnTo>
                    <a:lnTo>
                      <a:pt x="52" y="44"/>
                    </a:lnTo>
                    <a:lnTo>
                      <a:pt x="52" y="38"/>
                    </a:lnTo>
                    <a:lnTo>
                      <a:pt x="54" y="32"/>
                    </a:lnTo>
                    <a:lnTo>
                      <a:pt x="62" y="22"/>
                    </a:lnTo>
                    <a:lnTo>
                      <a:pt x="76" y="10"/>
                    </a:lnTo>
                    <a:lnTo>
                      <a:pt x="82" y="6"/>
                    </a:lnTo>
                    <a:lnTo>
                      <a:pt x="88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0"/>
                    </a:lnTo>
                    <a:lnTo>
                      <a:pt x="32" y="22"/>
                    </a:lnTo>
                    <a:lnTo>
                      <a:pt x="38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0" y="94"/>
                    </a:lnTo>
                    <a:lnTo>
                      <a:pt x="38" y="98"/>
                    </a:lnTo>
                    <a:lnTo>
                      <a:pt x="0" y="134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6" name="文本框 13"/>
          <p:cNvSpPr>
            <a:spLocks noChangeArrowheads="1"/>
          </p:cNvSpPr>
          <p:nvPr/>
        </p:nvSpPr>
        <p:spPr bwMode="auto">
          <a:xfrm>
            <a:off x="6438255" y="4927154"/>
            <a:ext cx="2860214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7" name="文本框 14"/>
          <p:cNvSpPr>
            <a:spLocks noChangeArrowheads="1"/>
          </p:cNvSpPr>
          <p:nvPr/>
        </p:nvSpPr>
        <p:spPr bwMode="auto">
          <a:xfrm>
            <a:off x="7383847" y="5910128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6"/>
          <p:cNvSpPr>
            <a:spLocks noChangeArrowheads="1"/>
          </p:cNvSpPr>
          <p:nvPr/>
        </p:nvSpPr>
        <p:spPr bwMode="auto">
          <a:xfrm>
            <a:off x="3358902" y="1473699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7"/>
          <p:cNvSpPr>
            <a:spLocks noChangeArrowheads="1"/>
          </p:cNvSpPr>
          <p:nvPr/>
        </p:nvSpPr>
        <p:spPr bwMode="auto">
          <a:xfrm>
            <a:off x="6438255" y="1940375"/>
            <a:ext cx="2860214" cy="116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20" name="文本框 18"/>
          <p:cNvSpPr>
            <a:spLocks noChangeArrowheads="1"/>
          </p:cNvSpPr>
          <p:nvPr/>
        </p:nvSpPr>
        <p:spPr bwMode="auto">
          <a:xfrm>
            <a:off x="7279630" y="1473699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 bwMode="auto">
          <a:xfrm>
            <a:off x="9412561" y="3937911"/>
            <a:ext cx="1343746" cy="1346512"/>
            <a:chOff x="0" y="0"/>
            <a:chExt cx="1403797" cy="1403797"/>
          </a:xfrm>
        </p:grpSpPr>
        <p:sp>
          <p:nvSpPr>
            <p:cNvPr id="22" name="椭圆 21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  <a:beve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3" name="Freeform 12"/>
            <p:cNvSpPr>
              <a:spLocks noEditPoints="1" noChangeArrowheads="1"/>
            </p:cNvSpPr>
            <p:nvPr/>
          </p:nvSpPr>
          <p:spPr bwMode="auto">
            <a:xfrm>
              <a:off x="479640" y="362881"/>
              <a:ext cx="471466" cy="666418"/>
            </a:xfrm>
            <a:custGeom>
              <a:avLst/>
              <a:gdLst>
                <a:gd name="T0" fmla="*/ 2147483647 w 408"/>
                <a:gd name="T1" fmla="*/ 2147483647 h 578"/>
                <a:gd name="T2" fmla="*/ 2147483647 w 408"/>
                <a:gd name="T3" fmla="*/ 2147483647 h 578"/>
                <a:gd name="T4" fmla="*/ 2147483647 w 408"/>
                <a:gd name="T5" fmla="*/ 2147483647 h 578"/>
                <a:gd name="T6" fmla="*/ 2147483647 w 408"/>
                <a:gd name="T7" fmla="*/ 2147483647 h 578"/>
                <a:gd name="T8" fmla="*/ 2147483647 w 408"/>
                <a:gd name="T9" fmla="*/ 2147483647 h 578"/>
                <a:gd name="T10" fmla="*/ 2147483647 w 408"/>
                <a:gd name="T11" fmla="*/ 2147483647 h 578"/>
                <a:gd name="T12" fmla="*/ 2147483647 w 408"/>
                <a:gd name="T13" fmla="*/ 2147483647 h 578"/>
                <a:gd name="T14" fmla="*/ 2147483647 w 408"/>
                <a:gd name="T15" fmla="*/ 2147483647 h 578"/>
                <a:gd name="T16" fmla="*/ 2147483647 w 408"/>
                <a:gd name="T17" fmla="*/ 2147483647 h 578"/>
                <a:gd name="T18" fmla="*/ 2147483647 w 408"/>
                <a:gd name="T19" fmla="*/ 2147483647 h 578"/>
                <a:gd name="T20" fmla="*/ 2147483647 w 408"/>
                <a:gd name="T21" fmla="*/ 2147483647 h 578"/>
                <a:gd name="T22" fmla="*/ 2147483647 w 408"/>
                <a:gd name="T23" fmla="*/ 2147483647 h 578"/>
                <a:gd name="T24" fmla="*/ 2147483647 w 408"/>
                <a:gd name="T25" fmla="*/ 2147483647 h 578"/>
                <a:gd name="T26" fmla="*/ 2147483647 w 408"/>
                <a:gd name="T27" fmla="*/ 2147483647 h 578"/>
                <a:gd name="T28" fmla="*/ 2147483647 w 408"/>
                <a:gd name="T29" fmla="*/ 2147483647 h 578"/>
                <a:gd name="T30" fmla="*/ 2147483647 w 408"/>
                <a:gd name="T31" fmla="*/ 2147483647 h 578"/>
                <a:gd name="T32" fmla="*/ 1060602056 w 408"/>
                <a:gd name="T33" fmla="*/ 2147483647 h 578"/>
                <a:gd name="T34" fmla="*/ 0 w 408"/>
                <a:gd name="T35" fmla="*/ 2147483647 h 578"/>
                <a:gd name="T36" fmla="*/ 2147483647 w 408"/>
                <a:gd name="T37" fmla="*/ 2147483647 h 578"/>
                <a:gd name="T38" fmla="*/ 2147483647 w 408"/>
                <a:gd name="T39" fmla="*/ 2147483647 h 578"/>
                <a:gd name="T40" fmla="*/ 2147483647 w 408"/>
                <a:gd name="T41" fmla="*/ 2147483647 h 578"/>
                <a:gd name="T42" fmla="*/ 2147483647 w 408"/>
                <a:gd name="T43" fmla="*/ 2147483647 h 578"/>
                <a:gd name="T44" fmla="*/ 2147483647 w 408"/>
                <a:gd name="T45" fmla="*/ 0 h 578"/>
                <a:gd name="T46" fmla="*/ 2147483647 w 408"/>
                <a:gd name="T47" fmla="*/ 2116669242 h 578"/>
                <a:gd name="T48" fmla="*/ 2147483647 w 408"/>
                <a:gd name="T49" fmla="*/ 2147483647 h 578"/>
                <a:gd name="T50" fmla="*/ 2147483647 w 408"/>
                <a:gd name="T51" fmla="*/ 2147483647 h 578"/>
                <a:gd name="T52" fmla="*/ 2147483647 w 408"/>
                <a:gd name="T53" fmla="*/ 2147483647 h 578"/>
                <a:gd name="T54" fmla="*/ 2147483647 w 408"/>
                <a:gd name="T55" fmla="*/ 2147483647 h 578"/>
                <a:gd name="T56" fmla="*/ 2147483647 w 408"/>
                <a:gd name="T57" fmla="*/ 2147483647 h 578"/>
                <a:gd name="T58" fmla="*/ 2147483647 w 408"/>
                <a:gd name="T59" fmla="*/ 2147483647 h 578"/>
                <a:gd name="T60" fmla="*/ 2147483647 w 408"/>
                <a:gd name="T61" fmla="*/ 2147483647 h 578"/>
                <a:gd name="T62" fmla="*/ 2147483647 w 408"/>
                <a:gd name="T63" fmla="*/ 2147483647 h 578"/>
                <a:gd name="T64" fmla="*/ 2147483647 w 408"/>
                <a:gd name="T65" fmla="*/ 2147483647 h 578"/>
                <a:gd name="T66" fmla="*/ 2147483647 w 408"/>
                <a:gd name="T67" fmla="*/ 2147483647 h 578"/>
                <a:gd name="T68" fmla="*/ 2147483647 w 408"/>
                <a:gd name="T69" fmla="*/ 2147483647 h 578"/>
                <a:gd name="T70" fmla="*/ 2147483647 w 408"/>
                <a:gd name="T71" fmla="*/ 2147483647 h 578"/>
                <a:gd name="T72" fmla="*/ 2147483647 w 408"/>
                <a:gd name="T73" fmla="*/ 2147483647 h 578"/>
                <a:gd name="T74" fmla="*/ 2147483647 w 408"/>
                <a:gd name="T75" fmla="*/ 2147483647 h 578"/>
                <a:gd name="T76" fmla="*/ 2147483647 w 408"/>
                <a:gd name="T77" fmla="*/ 2147483647 h 578"/>
                <a:gd name="T78" fmla="*/ 2147483647 w 408"/>
                <a:gd name="T79" fmla="*/ 2147483647 h 578"/>
                <a:gd name="T80" fmla="*/ 2147483647 w 408"/>
                <a:gd name="T81" fmla="*/ 2147483647 h 578"/>
                <a:gd name="T82" fmla="*/ 2147483647 w 408"/>
                <a:gd name="T83" fmla="*/ 2147483647 h 578"/>
                <a:gd name="T84" fmla="*/ 2147483647 w 408"/>
                <a:gd name="T85" fmla="*/ 2147483647 h 578"/>
                <a:gd name="T86" fmla="*/ 2147483647 w 408"/>
                <a:gd name="T87" fmla="*/ 2147483647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"/>
                <a:gd name="T133" fmla="*/ 0 h 578"/>
                <a:gd name="T134" fmla="*/ 408 w 40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" h="578">
                  <a:moveTo>
                    <a:pt x="248" y="430"/>
                  </a:moveTo>
                  <a:lnTo>
                    <a:pt x="166" y="430"/>
                  </a:lnTo>
                  <a:lnTo>
                    <a:pt x="158" y="430"/>
                  </a:lnTo>
                  <a:lnTo>
                    <a:pt x="154" y="426"/>
                  </a:lnTo>
                  <a:lnTo>
                    <a:pt x="150" y="422"/>
                  </a:lnTo>
                  <a:lnTo>
                    <a:pt x="148" y="414"/>
                  </a:lnTo>
                  <a:lnTo>
                    <a:pt x="148" y="404"/>
                  </a:lnTo>
                  <a:lnTo>
                    <a:pt x="150" y="382"/>
                  </a:lnTo>
                  <a:lnTo>
                    <a:pt x="152" y="360"/>
                  </a:lnTo>
                  <a:lnTo>
                    <a:pt x="158" y="342"/>
                  </a:lnTo>
                  <a:lnTo>
                    <a:pt x="164" y="326"/>
                  </a:lnTo>
                  <a:lnTo>
                    <a:pt x="174" y="308"/>
                  </a:lnTo>
                  <a:lnTo>
                    <a:pt x="188" y="292"/>
                  </a:lnTo>
                  <a:lnTo>
                    <a:pt x="206" y="274"/>
                  </a:lnTo>
                  <a:lnTo>
                    <a:pt x="228" y="254"/>
                  </a:lnTo>
                  <a:lnTo>
                    <a:pt x="268" y="222"/>
                  </a:lnTo>
                  <a:lnTo>
                    <a:pt x="286" y="204"/>
                  </a:lnTo>
                  <a:lnTo>
                    <a:pt x="292" y="194"/>
                  </a:lnTo>
                  <a:lnTo>
                    <a:pt x="296" y="184"/>
                  </a:lnTo>
                  <a:lnTo>
                    <a:pt x="300" y="172"/>
                  </a:lnTo>
                  <a:lnTo>
                    <a:pt x="300" y="162"/>
                  </a:lnTo>
                  <a:lnTo>
                    <a:pt x="298" y="146"/>
                  </a:lnTo>
                  <a:lnTo>
                    <a:pt x="294" y="132"/>
                  </a:lnTo>
                  <a:lnTo>
                    <a:pt x="286" y="118"/>
                  </a:lnTo>
                  <a:lnTo>
                    <a:pt x="276" y="106"/>
                  </a:lnTo>
                  <a:lnTo>
                    <a:pt x="262" y="96"/>
                  </a:lnTo>
                  <a:lnTo>
                    <a:pt x="244" y="90"/>
                  </a:lnTo>
                  <a:lnTo>
                    <a:pt x="226" y="86"/>
                  </a:lnTo>
                  <a:lnTo>
                    <a:pt x="206" y="84"/>
                  </a:lnTo>
                  <a:lnTo>
                    <a:pt x="186" y="86"/>
                  </a:lnTo>
                  <a:lnTo>
                    <a:pt x="168" y="90"/>
                  </a:lnTo>
                  <a:lnTo>
                    <a:pt x="152" y="98"/>
                  </a:lnTo>
                  <a:lnTo>
                    <a:pt x="136" y="108"/>
                  </a:lnTo>
                  <a:lnTo>
                    <a:pt x="124" y="122"/>
                  </a:lnTo>
                  <a:lnTo>
                    <a:pt x="112" y="138"/>
                  </a:lnTo>
                  <a:lnTo>
                    <a:pt x="104" y="158"/>
                  </a:lnTo>
                  <a:lnTo>
                    <a:pt x="98" y="180"/>
                  </a:lnTo>
                  <a:lnTo>
                    <a:pt x="12" y="170"/>
                  </a:lnTo>
                  <a:lnTo>
                    <a:pt x="6" y="168"/>
                  </a:lnTo>
                  <a:lnTo>
                    <a:pt x="2" y="164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4" y="140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2" y="78"/>
                  </a:lnTo>
                  <a:lnTo>
                    <a:pt x="44" y="62"/>
                  </a:lnTo>
                  <a:lnTo>
                    <a:pt x="56" y="50"/>
                  </a:lnTo>
                  <a:lnTo>
                    <a:pt x="70" y="38"/>
                  </a:lnTo>
                  <a:lnTo>
                    <a:pt x="86" y="28"/>
                  </a:lnTo>
                  <a:lnTo>
                    <a:pt x="102" y="20"/>
                  </a:lnTo>
                  <a:lnTo>
                    <a:pt x="120" y="12"/>
                  </a:lnTo>
                  <a:lnTo>
                    <a:pt x="138" y="8"/>
                  </a:lnTo>
                  <a:lnTo>
                    <a:pt x="158" y="4"/>
                  </a:lnTo>
                  <a:lnTo>
                    <a:pt x="180" y="2"/>
                  </a:lnTo>
                  <a:lnTo>
                    <a:pt x="202" y="0"/>
                  </a:lnTo>
                  <a:lnTo>
                    <a:pt x="224" y="2"/>
                  </a:lnTo>
                  <a:lnTo>
                    <a:pt x="246" y="4"/>
                  </a:lnTo>
                  <a:lnTo>
                    <a:pt x="266" y="8"/>
                  </a:lnTo>
                  <a:lnTo>
                    <a:pt x="286" y="12"/>
                  </a:lnTo>
                  <a:lnTo>
                    <a:pt x="304" y="20"/>
                  </a:lnTo>
                  <a:lnTo>
                    <a:pt x="322" y="28"/>
                  </a:lnTo>
                  <a:lnTo>
                    <a:pt x="338" y="38"/>
                  </a:lnTo>
                  <a:lnTo>
                    <a:pt x="352" y="50"/>
                  </a:lnTo>
                  <a:lnTo>
                    <a:pt x="364" y="62"/>
                  </a:lnTo>
                  <a:lnTo>
                    <a:pt x="376" y="76"/>
                  </a:lnTo>
                  <a:lnTo>
                    <a:pt x="386" y="88"/>
                  </a:lnTo>
                  <a:lnTo>
                    <a:pt x="394" y="104"/>
                  </a:lnTo>
                  <a:lnTo>
                    <a:pt x="400" y="118"/>
                  </a:lnTo>
                  <a:lnTo>
                    <a:pt x="404" y="132"/>
                  </a:lnTo>
                  <a:lnTo>
                    <a:pt x="406" y="148"/>
                  </a:lnTo>
                  <a:lnTo>
                    <a:pt x="408" y="164"/>
                  </a:lnTo>
                  <a:lnTo>
                    <a:pt x="406" y="182"/>
                  </a:lnTo>
                  <a:lnTo>
                    <a:pt x="402" y="200"/>
                  </a:lnTo>
                  <a:lnTo>
                    <a:pt x="396" y="216"/>
                  </a:lnTo>
                  <a:lnTo>
                    <a:pt x="388" y="234"/>
                  </a:lnTo>
                  <a:lnTo>
                    <a:pt x="374" y="250"/>
                  </a:lnTo>
                  <a:lnTo>
                    <a:pt x="354" y="272"/>
                  </a:lnTo>
                  <a:lnTo>
                    <a:pt x="330" y="296"/>
                  </a:lnTo>
                  <a:lnTo>
                    <a:pt x="300" y="322"/>
                  </a:lnTo>
                  <a:lnTo>
                    <a:pt x="272" y="348"/>
                  </a:lnTo>
                  <a:lnTo>
                    <a:pt x="262" y="358"/>
                  </a:lnTo>
                  <a:lnTo>
                    <a:pt x="256" y="368"/>
                  </a:lnTo>
                  <a:lnTo>
                    <a:pt x="252" y="378"/>
                  </a:lnTo>
                  <a:lnTo>
                    <a:pt x="250" y="392"/>
                  </a:lnTo>
                  <a:lnTo>
                    <a:pt x="248" y="410"/>
                  </a:lnTo>
                  <a:lnTo>
                    <a:pt x="248" y="430"/>
                  </a:lnTo>
                  <a:close/>
                  <a:moveTo>
                    <a:pt x="166" y="578"/>
                  </a:moveTo>
                  <a:lnTo>
                    <a:pt x="166" y="578"/>
                  </a:lnTo>
                  <a:lnTo>
                    <a:pt x="158" y="578"/>
                  </a:lnTo>
                  <a:lnTo>
                    <a:pt x="154" y="574"/>
                  </a:lnTo>
                  <a:lnTo>
                    <a:pt x="150" y="568"/>
                  </a:lnTo>
                  <a:lnTo>
                    <a:pt x="150" y="562"/>
                  </a:lnTo>
                  <a:lnTo>
                    <a:pt x="150" y="484"/>
                  </a:lnTo>
                  <a:lnTo>
                    <a:pt x="150" y="478"/>
                  </a:lnTo>
                  <a:lnTo>
                    <a:pt x="154" y="474"/>
                  </a:lnTo>
                  <a:lnTo>
                    <a:pt x="158" y="470"/>
                  </a:lnTo>
                  <a:lnTo>
                    <a:pt x="166" y="468"/>
                  </a:lnTo>
                  <a:lnTo>
                    <a:pt x="242" y="468"/>
                  </a:lnTo>
                  <a:lnTo>
                    <a:pt x="250" y="470"/>
                  </a:lnTo>
                  <a:lnTo>
                    <a:pt x="254" y="474"/>
                  </a:lnTo>
                  <a:lnTo>
                    <a:pt x="258" y="478"/>
                  </a:lnTo>
                  <a:lnTo>
                    <a:pt x="258" y="484"/>
                  </a:lnTo>
                  <a:lnTo>
                    <a:pt x="258" y="562"/>
                  </a:lnTo>
                  <a:lnTo>
                    <a:pt x="258" y="568"/>
                  </a:lnTo>
                  <a:lnTo>
                    <a:pt x="254" y="574"/>
                  </a:lnTo>
                  <a:lnTo>
                    <a:pt x="250" y="578"/>
                  </a:lnTo>
                  <a:lnTo>
                    <a:pt x="242" y="578"/>
                  </a:lnTo>
                  <a:lnTo>
                    <a:pt x="166" y="578"/>
                  </a:lnTo>
                  <a:close/>
                </a:path>
              </a:pathLst>
            </a:custGeom>
            <a:solidFill>
              <a:schemeClr val="bg1"/>
            </a:solidFill>
            <a:ln w="9525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 bwMode="auto">
          <a:xfrm>
            <a:off x="1427735" y="2435789"/>
            <a:ext cx="1342161" cy="1344925"/>
            <a:chOff x="0" y="0"/>
            <a:chExt cx="1403797" cy="1403797"/>
          </a:xfrm>
        </p:grpSpPr>
        <p:sp>
          <p:nvSpPr>
            <p:cNvPr id="25" name="椭圆 24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 bwMode="auto">
            <a:xfrm>
              <a:off x="282958" y="324214"/>
              <a:ext cx="799244" cy="731504"/>
              <a:chOff x="0" y="0"/>
              <a:chExt cx="550987" cy="504288"/>
            </a:xfrm>
          </p:grpSpPr>
          <p:sp>
            <p:nvSpPr>
              <p:cNvPr id="27" name="Freeform 2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57759" cy="359114"/>
              </a:xfrm>
              <a:custGeom>
                <a:avLst/>
                <a:gdLst>
                  <a:gd name="T0" fmla="*/ 350879 w 52"/>
                  <a:gd name="T1" fmla="*/ 186463 h 52"/>
                  <a:gd name="T2" fmla="*/ 316479 w 52"/>
                  <a:gd name="T3" fmla="*/ 158839 h 52"/>
                  <a:gd name="T4" fmla="*/ 357759 w 52"/>
                  <a:gd name="T5" fmla="*/ 138121 h 52"/>
                  <a:gd name="T6" fmla="*/ 337119 w 52"/>
                  <a:gd name="T7" fmla="*/ 89779 h 52"/>
                  <a:gd name="T8" fmla="*/ 323359 w 52"/>
                  <a:gd name="T9" fmla="*/ 82872 h 52"/>
                  <a:gd name="T10" fmla="*/ 275199 w 52"/>
                  <a:gd name="T11" fmla="*/ 89779 h 52"/>
                  <a:gd name="T12" fmla="*/ 295839 w 52"/>
                  <a:gd name="T13" fmla="*/ 48342 h 52"/>
                  <a:gd name="T14" fmla="*/ 254559 w 52"/>
                  <a:gd name="T15" fmla="*/ 13812 h 52"/>
                  <a:gd name="T16" fmla="*/ 220159 w 52"/>
                  <a:gd name="T17" fmla="*/ 48342 h 52"/>
                  <a:gd name="T18" fmla="*/ 199519 w 52"/>
                  <a:gd name="T19" fmla="*/ 6906 h 52"/>
                  <a:gd name="T20" fmla="*/ 185759 w 52"/>
                  <a:gd name="T21" fmla="*/ 0 h 52"/>
                  <a:gd name="T22" fmla="*/ 130720 w 52"/>
                  <a:gd name="T23" fmla="*/ 13812 h 52"/>
                  <a:gd name="T24" fmla="*/ 123840 w 52"/>
                  <a:gd name="T25" fmla="*/ 62154 h 52"/>
                  <a:gd name="T26" fmla="*/ 82560 w 52"/>
                  <a:gd name="T27" fmla="*/ 27624 h 52"/>
                  <a:gd name="T28" fmla="*/ 41280 w 52"/>
                  <a:gd name="T29" fmla="*/ 69060 h 52"/>
                  <a:gd name="T30" fmla="*/ 68800 w 52"/>
                  <a:gd name="T31" fmla="*/ 103591 h 52"/>
                  <a:gd name="T32" fmla="*/ 20640 w 52"/>
                  <a:gd name="T33" fmla="*/ 110497 h 52"/>
                  <a:gd name="T34" fmla="*/ 13760 w 52"/>
                  <a:gd name="T35" fmla="*/ 117403 h 52"/>
                  <a:gd name="T36" fmla="*/ 0 w 52"/>
                  <a:gd name="T37" fmla="*/ 172651 h 52"/>
                  <a:gd name="T38" fmla="*/ 48160 w 52"/>
                  <a:gd name="T39" fmla="*/ 186463 h 52"/>
                  <a:gd name="T40" fmla="*/ 13760 w 52"/>
                  <a:gd name="T41" fmla="*/ 214087 h 52"/>
                  <a:gd name="T42" fmla="*/ 27520 w 52"/>
                  <a:gd name="T43" fmla="*/ 269336 h 52"/>
                  <a:gd name="T44" fmla="*/ 41280 w 52"/>
                  <a:gd name="T45" fmla="*/ 276242 h 52"/>
                  <a:gd name="T46" fmla="*/ 82560 w 52"/>
                  <a:gd name="T47" fmla="*/ 276242 h 52"/>
                  <a:gd name="T48" fmla="*/ 68800 w 52"/>
                  <a:gd name="T49" fmla="*/ 324584 h 52"/>
                  <a:gd name="T50" fmla="*/ 116960 w 52"/>
                  <a:gd name="T51" fmla="*/ 345302 h 52"/>
                  <a:gd name="T52" fmla="*/ 144480 w 52"/>
                  <a:gd name="T53" fmla="*/ 310772 h 52"/>
                  <a:gd name="T54" fmla="*/ 158240 w 52"/>
                  <a:gd name="T55" fmla="*/ 352208 h 52"/>
                  <a:gd name="T56" fmla="*/ 165120 w 52"/>
                  <a:gd name="T57" fmla="*/ 359114 h 52"/>
                  <a:gd name="T58" fmla="*/ 220159 w 52"/>
                  <a:gd name="T59" fmla="*/ 359114 h 52"/>
                  <a:gd name="T60" fmla="*/ 227039 w 52"/>
                  <a:gd name="T61" fmla="*/ 345302 h 52"/>
                  <a:gd name="T62" fmla="*/ 240799 w 52"/>
                  <a:gd name="T63" fmla="*/ 303866 h 52"/>
                  <a:gd name="T64" fmla="*/ 275199 w 52"/>
                  <a:gd name="T65" fmla="*/ 331490 h 52"/>
                  <a:gd name="T66" fmla="*/ 316479 w 52"/>
                  <a:gd name="T67" fmla="*/ 296960 h 52"/>
                  <a:gd name="T68" fmla="*/ 316479 w 52"/>
                  <a:gd name="T69" fmla="*/ 283148 h 52"/>
                  <a:gd name="T70" fmla="*/ 295839 w 52"/>
                  <a:gd name="T71" fmla="*/ 241711 h 52"/>
                  <a:gd name="T72" fmla="*/ 343999 w 52"/>
                  <a:gd name="T73" fmla="*/ 248617 h 52"/>
                  <a:gd name="T74" fmla="*/ 357759 w 52"/>
                  <a:gd name="T75" fmla="*/ 200275 h 52"/>
                  <a:gd name="T76" fmla="*/ 227039 w 52"/>
                  <a:gd name="T77" fmla="*/ 193369 h 52"/>
                  <a:gd name="T78" fmla="*/ 130720 w 52"/>
                  <a:gd name="T79" fmla="*/ 172651 h 52"/>
                  <a:gd name="T80" fmla="*/ 227039 w 52"/>
                  <a:gd name="T81" fmla="*/ 193369 h 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2"/>
                  <a:gd name="T124" fmla="*/ 0 h 52"/>
                  <a:gd name="T125" fmla="*/ 52 w 52"/>
                  <a:gd name="T126" fmla="*/ 52 h 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2" h="52">
                    <a:moveTo>
                      <a:pt x="52" y="27"/>
                    </a:moveTo>
                    <a:cubicBezTo>
                      <a:pt x="52" y="27"/>
                      <a:pt x="52" y="27"/>
                      <a:pt x="51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2" y="20"/>
                    </a:cubicBezTo>
                    <a:cubicBezTo>
                      <a:pt x="52" y="20"/>
                      <a:pt x="52" y="20"/>
                      <a:pt x="51" y="19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8" y="12"/>
                    </a:cubicBezTo>
                    <a:cubicBezTo>
                      <a:pt x="48" y="12"/>
                      <a:pt x="47" y="12"/>
                      <a:pt x="47" y="12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5" y="2"/>
                      <a:pt x="35" y="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6"/>
                      <a:pt x="10" y="47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7" y="50"/>
                      <a:pt x="17" y="50"/>
                    </a:cubicBezTo>
                    <a:cubicBezTo>
                      <a:pt x="17" y="50"/>
                      <a:pt x="18" y="50"/>
                      <a:pt x="18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3" y="51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40" y="48"/>
                    </a:cubicBezTo>
                    <a:cubicBezTo>
                      <a:pt x="40" y="48"/>
                      <a:pt x="40" y="48"/>
                      <a:pt x="41" y="48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2"/>
                    </a:cubicBezTo>
                    <a:cubicBezTo>
                      <a:pt x="46" y="42"/>
                      <a:pt x="46" y="42"/>
                      <a:pt x="46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7"/>
                      <a:pt x="50" y="36"/>
                      <a:pt x="50" y="36"/>
                    </a:cubicBezTo>
                    <a:cubicBezTo>
                      <a:pt x="50" y="36"/>
                      <a:pt x="51" y="36"/>
                      <a:pt x="51" y="35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7"/>
                    </a:cubicBezTo>
                    <a:close/>
                    <a:moveTo>
                      <a:pt x="33" y="28"/>
                    </a:moveTo>
                    <a:cubicBezTo>
                      <a:pt x="32" y="31"/>
                      <a:pt x="28" y="34"/>
                      <a:pt x="25" y="33"/>
                    </a:cubicBezTo>
                    <a:cubicBezTo>
                      <a:pt x="21" y="32"/>
                      <a:pt x="18" y="28"/>
                      <a:pt x="19" y="25"/>
                    </a:cubicBezTo>
                    <a:cubicBezTo>
                      <a:pt x="20" y="21"/>
                      <a:pt x="24" y="18"/>
                      <a:pt x="28" y="19"/>
                    </a:cubicBezTo>
                    <a:cubicBezTo>
                      <a:pt x="32" y="20"/>
                      <a:pt x="34" y="24"/>
                      <a:pt x="33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7"/>
              <p:cNvSpPr>
                <a:spLocks noEditPoints="1" noChangeArrowheads="1"/>
              </p:cNvSpPr>
              <p:nvPr/>
            </p:nvSpPr>
            <p:spPr bwMode="auto">
              <a:xfrm>
                <a:off x="296538" y="248324"/>
                <a:ext cx="254449" cy="255964"/>
              </a:xfrm>
              <a:custGeom>
                <a:avLst/>
                <a:gdLst>
                  <a:gd name="T0" fmla="*/ 226941 w 37"/>
                  <a:gd name="T1" fmla="*/ 200620 h 37"/>
                  <a:gd name="T2" fmla="*/ 213187 w 37"/>
                  <a:gd name="T3" fmla="*/ 166031 h 37"/>
                  <a:gd name="T4" fmla="*/ 247572 w 37"/>
                  <a:gd name="T5" fmla="*/ 172949 h 37"/>
                  <a:gd name="T6" fmla="*/ 254449 w 37"/>
                  <a:gd name="T7" fmla="*/ 138359 h 37"/>
                  <a:gd name="T8" fmla="*/ 247572 w 37"/>
                  <a:gd name="T9" fmla="*/ 124523 h 37"/>
                  <a:gd name="T10" fmla="*/ 220064 w 37"/>
                  <a:gd name="T11" fmla="*/ 110687 h 37"/>
                  <a:gd name="T12" fmla="*/ 254449 w 37"/>
                  <a:gd name="T13" fmla="*/ 96851 h 37"/>
                  <a:gd name="T14" fmla="*/ 240695 w 37"/>
                  <a:gd name="T15" fmla="*/ 62262 h 37"/>
                  <a:gd name="T16" fmla="*/ 206310 w 37"/>
                  <a:gd name="T17" fmla="*/ 69179 h 37"/>
                  <a:gd name="T18" fmla="*/ 213187 w 37"/>
                  <a:gd name="T19" fmla="*/ 34590 h 37"/>
                  <a:gd name="T20" fmla="*/ 206310 w 37"/>
                  <a:gd name="T21" fmla="*/ 27672 h 37"/>
                  <a:gd name="T22" fmla="*/ 165048 w 37"/>
                  <a:gd name="T23" fmla="*/ 13836 h 37"/>
                  <a:gd name="T24" fmla="*/ 144417 w 37"/>
                  <a:gd name="T25" fmla="*/ 34590 h 37"/>
                  <a:gd name="T26" fmla="*/ 130663 w 37"/>
                  <a:gd name="T27" fmla="*/ 0 h 37"/>
                  <a:gd name="T28" fmla="*/ 96278 w 37"/>
                  <a:gd name="T29" fmla="*/ 6918 h 37"/>
                  <a:gd name="T30" fmla="*/ 96278 w 37"/>
                  <a:gd name="T31" fmla="*/ 34590 h 37"/>
                  <a:gd name="T32" fmla="*/ 68770 w 37"/>
                  <a:gd name="T33" fmla="*/ 20754 h 37"/>
                  <a:gd name="T34" fmla="*/ 55016 w 37"/>
                  <a:gd name="T35" fmla="*/ 20754 h 37"/>
                  <a:gd name="T36" fmla="*/ 27508 w 37"/>
                  <a:gd name="T37" fmla="*/ 48426 h 37"/>
                  <a:gd name="T38" fmla="*/ 48139 w 37"/>
                  <a:gd name="T39" fmla="*/ 76097 h 37"/>
                  <a:gd name="T40" fmla="*/ 20631 w 37"/>
                  <a:gd name="T41" fmla="*/ 76097 h 37"/>
                  <a:gd name="T42" fmla="*/ 0 w 37"/>
                  <a:gd name="T43" fmla="*/ 117605 h 37"/>
                  <a:gd name="T44" fmla="*/ 6877 w 37"/>
                  <a:gd name="T45" fmla="*/ 124523 h 37"/>
                  <a:gd name="T46" fmla="*/ 34385 w 37"/>
                  <a:gd name="T47" fmla="*/ 138359 h 37"/>
                  <a:gd name="T48" fmla="*/ 6877 w 37"/>
                  <a:gd name="T49" fmla="*/ 159113 h 37"/>
                  <a:gd name="T50" fmla="*/ 27508 w 37"/>
                  <a:gd name="T51" fmla="*/ 193702 h 37"/>
                  <a:gd name="T52" fmla="*/ 55016 w 37"/>
                  <a:gd name="T53" fmla="*/ 186785 h 37"/>
                  <a:gd name="T54" fmla="*/ 48139 w 37"/>
                  <a:gd name="T55" fmla="*/ 214456 h 37"/>
                  <a:gd name="T56" fmla="*/ 48139 w 37"/>
                  <a:gd name="T57" fmla="*/ 228292 h 37"/>
                  <a:gd name="T58" fmla="*/ 82524 w 37"/>
                  <a:gd name="T59" fmla="*/ 242128 h 37"/>
                  <a:gd name="T60" fmla="*/ 89401 w 37"/>
                  <a:gd name="T61" fmla="*/ 242128 h 37"/>
                  <a:gd name="T62" fmla="*/ 116909 w 37"/>
                  <a:gd name="T63" fmla="*/ 221374 h 37"/>
                  <a:gd name="T64" fmla="*/ 116909 w 37"/>
                  <a:gd name="T65" fmla="*/ 255964 h 37"/>
                  <a:gd name="T66" fmla="*/ 158171 w 37"/>
                  <a:gd name="T67" fmla="*/ 249046 h 37"/>
                  <a:gd name="T68" fmla="*/ 165048 w 37"/>
                  <a:gd name="T69" fmla="*/ 242128 h 37"/>
                  <a:gd name="T70" fmla="*/ 171925 w 37"/>
                  <a:gd name="T71" fmla="*/ 214456 h 37"/>
                  <a:gd name="T72" fmla="*/ 192556 w 37"/>
                  <a:gd name="T73" fmla="*/ 235210 h 37"/>
                  <a:gd name="T74" fmla="*/ 226941 w 37"/>
                  <a:gd name="T75" fmla="*/ 207538 h 37"/>
                  <a:gd name="T76" fmla="*/ 151294 w 37"/>
                  <a:gd name="T77" fmla="*/ 152195 h 37"/>
                  <a:gd name="T78" fmla="*/ 103155 w 37"/>
                  <a:gd name="T79" fmla="*/ 103769 h 37"/>
                  <a:gd name="T80" fmla="*/ 151294 w 37"/>
                  <a:gd name="T81" fmla="*/ 152195 h 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"/>
                  <a:gd name="T124" fmla="*/ 0 h 37"/>
                  <a:gd name="T125" fmla="*/ 37 w 37"/>
                  <a:gd name="T126" fmla="*/ 37 h 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" h="37"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6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4"/>
                      <a:pt x="31" y="4"/>
                    </a:cubicBezTo>
                    <a:cubicBezTo>
                      <a:pt x="31" y="4"/>
                      <a:pt x="30" y="4"/>
                      <a:pt x="30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4" y="28"/>
                    </a:cubicBezTo>
                    <a:cubicBezTo>
                      <a:pt x="4" y="29"/>
                      <a:pt x="4" y="29"/>
                      <a:pt x="4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29"/>
                    </a:cubicBezTo>
                    <a:close/>
                    <a:moveTo>
                      <a:pt x="22" y="22"/>
                    </a:moveTo>
                    <a:cubicBezTo>
                      <a:pt x="20" y="24"/>
                      <a:pt x="17" y="24"/>
                      <a:pt x="15" y="22"/>
                    </a:cubicBezTo>
                    <a:cubicBezTo>
                      <a:pt x="13" y="20"/>
                      <a:pt x="13" y="16"/>
                      <a:pt x="15" y="15"/>
                    </a:cubicBezTo>
                    <a:cubicBezTo>
                      <a:pt x="17" y="13"/>
                      <a:pt x="21" y="13"/>
                      <a:pt x="23" y="15"/>
                    </a:cubicBezTo>
                    <a:cubicBezTo>
                      <a:pt x="24" y="17"/>
                      <a:pt x="24" y="20"/>
                      <a:pt x="22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 bwMode="auto">
          <a:xfrm>
            <a:off x="9412561" y="2435789"/>
            <a:ext cx="1343746" cy="1344925"/>
            <a:chOff x="0" y="0"/>
            <a:chExt cx="1403797" cy="1403797"/>
          </a:xfrm>
        </p:grpSpPr>
        <p:sp>
          <p:nvSpPr>
            <p:cNvPr id="3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1" name="Freeform 41"/>
            <p:cNvSpPr>
              <a:spLocks noEditPoints="1" noChangeArrowheads="1"/>
            </p:cNvSpPr>
            <p:nvPr/>
          </p:nvSpPr>
          <p:spPr bwMode="auto">
            <a:xfrm>
              <a:off x="363893" y="385180"/>
              <a:ext cx="661930" cy="531751"/>
            </a:xfrm>
            <a:custGeom>
              <a:avLst/>
              <a:gdLst>
                <a:gd name="T0" fmla="*/ 2147483647 w 72"/>
                <a:gd name="T1" fmla="*/ 2147483647 h 58"/>
                <a:gd name="T2" fmla="*/ 2147483647 w 72"/>
                <a:gd name="T3" fmla="*/ 2147483647 h 58"/>
                <a:gd name="T4" fmla="*/ 2147483647 w 72"/>
                <a:gd name="T5" fmla="*/ 2147483647 h 58"/>
                <a:gd name="T6" fmla="*/ 2147483647 w 72"/>
                <a:gd name="T7" fmla="*/ 2147483647 h 58"/>
                <a:gd name="T8" fmla="*/ 2147483647 w 72"/>
                <a:gd name="T9" fmla="*/ 2147483647 h 58"/>
                <a:gd name="T10" fmla="*/ 2147483647 w 72"/>
                <a:gd name="T11" fmla="*/ 0 h 58"/>
                <a:gd name="T12" fmla="*/ 2147483647 w 72"/>
                <a:gd name="T13" fmla="*/ 0 h 58"/>
                <a:gd name="T14" fmla="*/ 2147483647 w 72"/>
                <a:gd name="T15" fmla="*/ 2147483647 h 58"/>
                <a:gd name="T16" fmla="*/ 2147483647 w 72"/>
                <a:gd name="T17" fmla="*/ 2147483647 h 58"/>
                <a:gd name="T18" fmla="*/ 2147483647 w 72"/>
                <a:gd name="T19" fmla="*/ 2147483647 h 58"/>
                <a:gd name="T20" fmla="*/ 2147483647 w 72"/>
                <a:gd name="T21" fmla="*/ 2147483647 h 58"/>
                <a:gd name="T22" fmla="*/ 0 w 72"/>
                <a:gd name="T23" fmla="*/ 2147483647 h 58"/>
                <a:gd name="T24" fmla="*/ 0 w 72"/>
                <a:gd name="T25" fmla="*/ 2147483647 h 58"/>
                <a:gd name="T26" fmla="*/ 2147483647 w 72"/>
                <a:gd name="T27" fmla="*/ 2147483647 h 58"/>
                <a:gd name="T28" fmla="*/ 2147483647 w 72"/>
                <a:gd name="T29" fmla="*/ 2147483647 h 58"/>
                <a:gd name="T30" fmla="*/ 2147483647 w 72"/>
                <a:gd name="T31" fmla="*/ 2147483647 h 58"/>
                <a:gd name="T32" fmla="*/ 2147483647 w 72"/>
                <a:gd name="T33" fmla="*/ 2147483647 h 58"/>
                <a:gd name="T34" fmla="*/ 0 w 72"/>
                <a:gd name="T35" fmla="*/ 2147483647 h 58"/>
                <a:gd name="T36" fmla="*/ 2147483647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2147483647 h 58"/>
                <a:gd name="T42" fmla="*/ 2147483647 w 72"/>
                <a:gd name="T43" fmla="*/ 2147483647 h 58"/>
                <a:gd name="T44" fmla="*/ 2147483647 w 72"/>
                <a:gd name="T45" fmla="*/ 2147483647 h 58"/>
                <a:gd name="T46" fmla="*/ 2147483647 w 72"/>
                <a:gd name="T47" fmla="*/ 2147483647 h 58"/>
                <a:gd name="T48" fmla="*/ 2147483647 w 72"/>
                <a:gd name="T49" fmla="*/ 2147483647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2147483647 h 58"/>
                <a:gd name="T58" fmla="*/ 2147483647 w 72"/>
                <a:gd name="T59" fmla="*/ 2147483647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36"/>
          <p:cNvSpPr>
            <a:spLocks noChangeArrowheads="1"/>
          </p:cNvSpPr>
          <p:nvPr/>
        </p:nvSpPr>
        <p:spPr bwMode="auto">
          <a:xfrm>
            <a:off x="2874479" y="4947795"/>
            <a:ext cx="2871307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7"/>
          <p:cNvSpPr>
            <a:spLocks noChangeArrowheads="1"/>
          </p:cNvSpPr>
          <p:nvPr/>
        </p:nvSpPr>
        <p:spPr bwMode="auto">
          <a:xfrm>
            <a:off x="6431918" y="4931916"/>
            <a:ext cx="2860214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44"/>
          <p:cNvSpPr>
            <a:spLocks noChangeArrowheads="1"/>
          </p:cNvSpPr>
          <p:nvPr/>
        </p:nvSpPr>
        <p:spPr bwMode="auto">
          <a:xfrm>
            <a:off x="2887156" y="1955604"/>
            <a:ext cx="2871307" cy="100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35" name="文本框 46"/>
          <p:cNvSpPr>
            <a:spLocks noChangeArrowheads="1"/>
          </p:cNvSpPr>
          <p:nvPr/>
        </p:nvSpPr>
        <p:spPr bwMode="auto">
          <a:xfrm>
            <a:off x="6431918" y="1943553"/>
            <a:ext cx="2860214" cy="116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819740" y="2772403"/>
            <a:ext cx="2987434" cy="2079789"/>
            <a:chOff x="2819740" y="2772403"/>
            <a:chExt cx="2987434" cy="20797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5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2819740" y="2772403"/>
              <a:ext cx="2987434" cy="2079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14697" y="3124719"/>
              <a:ext cx="2016224" cy="141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组合 46"/>
          <p:cNvGrpSpPr/>
          <p:nvPr/>
        </p:nvGrpSpPr>
        <p:grpSpPr>
          <a:xfrm>
            <a:off x="6383238" y="2772402"/>
            <a:ext cx="2987434" cy="2079789"/>
            <a:chOff x="6383238" y="2772402"/>
            <a:chExt cx="2987434" cy="20797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6383238" y="2772402"/>
              <a:ext cx="2987434" cy="2079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02284" y="3087740"/>
              <a:ext cx="1932154" cy="144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  <p:bldP spid="20" grpId="0"/>
      <p:bldP spid="34" grpId="0"/>
      <p:bldP spid="35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" y="3070679"/>
            <a:ext cx="6726654" cy="368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1" tIns="45655" rIns="91311" bIns="4565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方正兰亭黑_GBK" panose="02000000000000000000" pitchFamily="2" charset="-122"/>
              <a:ea typeface="方正兰亭黑_GBK" panose="02000000000000000000" pitchFamily="2" charset="-122"/>
              <a:sym typeface="方正兰亭黑_GBK" panose="02000000000000000000" pitchFamily="2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 flipV="1">
            <a:off x="1" y="3774103"/>
            <a:ext cx="4587436" cy="369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1" tIns="45655" rIns="91311" bIns="4565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方正兰亭黑_GBK" panose="02000000000000000000" pitchFamily="2" charset="-122"/>
              <a:ea typeface="方正兰亭黑_GBK" panose="02000000000000000000" pitchFamily="2" charset="-122"/>
              <a:sym typeface="方正兰亭黑_GBK" panose="020000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 flipV="1">
            <a:off x="3448109" y="3774102"/>
            <a:ext cx="2310355" cy="2313522"/>
            <a:chOff x="0" y="0"/>
            <a:chExt cx="1970470" cy="1970470"/>
          </a:xfrm>
          <a:solidFill>
            <a:schemeClr val="accent2"/>
          </a:solidFill>
        </p:grpSpPr>
        <p:sp>
          <p:nvSpPr>
            <p:cNvPr id="7" name="任意多边形 6"/>
            <p:cNvSpPr>
              <a:spLocks noChangeArrowheads="1"/>
            </p:cNvSpPr>
            <p:nvPr/>
          </p:nvSpPr>
          <p:spPr bwMode="auto">
            <a:xfrm>
              <a:off x="0" y="0"/>
              <a:ext cx="1970470" cy="1523844"/>
            </a:xfrm>
            <a:custGeom>
              <a:avLst/>
              <a:gdLst>
                <a:gd name="T0" fmla="*/ 985235 w 1970470"/>
                <a:gd name="T1" fmla="*/ 0 h 1523844"/>
                <a:gd name="T2" fmla="*/ 1970470 w 1970470"/>
                <a:gd name="T3" fmla="*/ 985235 h 1523844"/>
                <a:gd name="T4" fmla="*/ 1851557 w 1970470"/>
                <a:gd name="T5" fmla="*/ 1454856 h 1523844"/>
                <a:gd name="T6" fmla="*/ 1809646 w 1970470"/>
                <a:gd name="T7" fmla="*/ 1523844 h 1523844"/>
                <a:gd name="T8" fmla="*/ 1380307 w 1970470"/>
                <a:gd name="T9" fmla="*/ 1523844 h 1523844"/>
                <a:gd name="T10" fmla="*/ 1458954 w 1970470"/>
                <a:gd name="T11" fmla="*/ 1458954 h 1523844"/>
                <a:gd name="T12" fmla="*/ 1655175 w 1970470"/>
                <a:gd name="T13" fmla="*/ 985235 h 1523844"/>
                <a:gd name="T14" fmla="*/ 985235 w 1970470"/>
                <a:gd name="T15" fmla="*/ 315295 h 1523844"/>
                <a:gd name="T16" fmla="*/ 315295 w 1970470"/>
                <a:gd name="T17" fmla="*/ 985235 h 1523844"/>
                <a:gd name="T18" fmla="*/ 511516 w 1970470"/>
                <a:gd name="T19" fmla="*/ 1458954 h 1523844"/>
                <a:gd name="T20" fmla="*/ 590163 w 1970470"/>
                <a:gd name="T21" fmla="*/ 1523844 h 1523844"/>
                <a:gd name="T22" fmla="*/ 160824 w 1970470"/>
                <a:gd name="T23" fmla="*/ 1523844 h 1523844"/>
                <a:gd name="T24" fmla="*/ 118913 w 1970470"/>
                <a:gd name="T25" fmla="*/ 1454856 h 1523844"/>
                <a:gd name="T26" fmla="*/ 0 w 1970470"/>
                <a:gd name="T27" fmla="*/ 985235 h 1523844"/>
                <a:gd name="T28" fmla="*/ 985235 w 1970470"/>
                <a:gd name="T29" fmla="*/ 0 h 15238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0470"/>
                <a:gd name="T46" fmla="*/ 0 h 1523844"/>
                <a:gd name="T47" fmla="*/ 1970470 w 1970470"/>
                <a:gd name="T48" fmla="*/ 1523844 h 15238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" name="任意多边形 7"/>
            <p:cNvSpPr>
              <a:spLocks noChangeArrowheads="1"/>
            </p:cNvSpPr>
            <p:nvPr/>
          </p:nvSpPr>
          <p:spPr bwMode="auto">
            <a:xfrm>
              <a:off x="160824" y="1523844"/>
              <a:ext cx="1648822" cy="446626"/>
            </a:xfrm>
            <a:custGeom>
              <a:avLst/>
              <a:gdLst>
                <a:gd name="T0" fmla="*/ 0 w 1648822"/>
                <a:gd name="T1" fmla="*/ 0 h 446626"/>
                <a:gd name="T2" fmla="*/ 429339 w 1648822"/>
                <a:gd name="T3" fmla="*/ 0 h 446626"/>
                <a:gd name="T4" fmla="*/ 449841 w 1648822"/>
                <a:gd name="T5" fmla="*/ 16916 h 446626"/>
                <a:gd name="T6" fmla="*/ 824411 w 1648822"/>
                <a:gd name="T7" fmla="*/ 131331 h 446626"/>
                <a:gd name="T8" fmla="*/ 1198981 w 1648822"/>
                <a:gd name="T9" fmla="*/ 16916 h 446626"/>
                <a:gd name="T10" fmla="*/ 1219483 w 1648822"/>
                <a:gd name="T11" fmla="*/ 0 h 446626"/>
                <a:gd name="T12" fmla="*/ 1648822 w 1648822"/>
                <a:gd name="T13" fmla="*/ 0 h 446626"/>
                <a:gd name="T14" fmla="*/ 1641383 w 1648822"/>
                <a:gd name="T15" fmla="*/ 12245 h 446626"/>
                <a:gd name="T16" fmla="*/ 824411 w 1648822"/>
                <a:gd name="T17" fmla="*/ 446626 h 446626"/>
                <a:gd name="T18" fmla="*/ 7439 w 1648822"/>
                <a:gd name="T19" fmla="*/ 12245 h 446626"/>
                <a:gd name="T20" fmla="*/ 0 w 1648822"/>
                <a:gd name="T21" fmla="*/ 0 h 4466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8822"/>
                <a:gd name="T34" fmla="*/ 0 h 446626"/>
                <a:gd name="T35" fmla="*/ 1648822 w 1648822"/>
                <a:gd name="T36" fmla="*/ 446626 h 4466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9" name="矩形 8"/>
          <p:cNvSpPr>
            <a:spLocks noChangeArrowheads="1"/>
          </p:cNvSpPr>
          <p:nvPr/>
        </p:nvSpPr>
        <p:spPr bwMode="auto">
          <a:xfrm flipV="1">
            <a:off x="6978606" y="3774103"/>
            <a:ext cx="5191170" cy="369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1" tIns="45655" rIns="91311" bIns="4565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方正兰亭黑_GBK" panose="02000000000000000000" pitchFamily="2" charset="-122"/>
              <a:ea typeface="方正兰亭黑_GBK" panose="02000000000000000000" pitchFamily="2" charset="-122"/>
              <a:sym typeface="方正兰亭黑_GBK" panose="020000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 flipV="1">
            <a:off x="5888400" y="3774102"/>
            <a:ext cx="2308772" cy="2313522"/>
            <a:chOff x="0" y="0"/>
            <a:chExt cx="1970470" cy="1970470"/>
          </a:xfrm>
          <a:solidFill>
            <a:schemeClr val="accent1"/>
          </a:solidFill>
        </p:grpSpPr>
        <p:sp>
          <p:nvSpPr>
            <p:cNvPr id="12" name="任意多边形 11"/>
            <p:cNvSpPr>
              <a:spLocks noChangeArrowheads="1"/>
            </p:cNvSpPr>
            <p:nvPr/>
          </p:nvSpPr>
          <p:spPr bwMode="auto">
            <a:xfrm>
              <a:off x="0" y="0"/>
              <a:ext cx="1970470" cy="1523844"/>
            </a:xfrm>
            <a:custGeom>
              <a:avLst/>
              <a:gdLst>
                <a:gd name="T0" fmla="*/ 985235 w 1970470"/>
                <a:gd name="T1" fmla="*/ 0 h 1523844"/>
                <a:gd name="T2" fmla="*/ 1970470 w 1970470"/>
                <a:gd name="T3" fmla="*/ 985235 h 1523844"/>
                <a:gd name="T4" fmla="*/ 1851557 w 1970470"/>
                <a:gd name="T5" fmla="*/ 1454856 h 1523844"/>
                <a:gd name="T6" fmla="*/ 1809646 w 1970470"/>
                <a:gd name="T7" fmla="*/ 1523844 h 1523844"/>
                <a:gd name="T8" fmla="*/ 1380307 w 1970470"/>
                <a:gd name="T9" fmla="*/ 1523844 h 1523844"/>
                <a:gd name="T10" fmla="*/ 1458954 w 1970470"/>
                <a:gd name="T11" fmla="*/ 1458954 h 1523844"/>
                <a:gd name="T12" fmla="*/ 1655175 w 1970470"/>
                <a:gd name="T13" fmla="*/ 985235 h 1523844"/>
                <a:gd name="T14" fmla="*/ 985235 w 1970470"/>
                <a:gd name="T15" fmla="*/ 315295 h 1523844"/>
                <a:gd name="T16" fmla="*/ 315295 w 1970470"/>
                <a:gd name="T17" fmla="*/ 985235 h 1523844"/>
                <a:gd name="T18" fmla="*/ 511516 w 1970470"/>
                <a:gd name="T19" fmla="*/ 1458954 h 1523844"/>
                <a:gd name="T20" fmla="*/ 590163 w 1970470"/>
                <a:gd name="T21" fmla="*/ 1523844 h 1523844"/>
                <a:gd name="T22" fmla="*/ 160824 w 1970470"/>
                <a:gd name="T23" fmla="*/ 1523844 h 1523844"/>
                <a:gd name="T24" fmla="*/ 118913 w 1970470"/>
                <a:gd name="T25" fmla="*/ 1454856 h 1523844"/>
                <a:gd name="T26" fmla="*/ 0 w 1970470"/>
                <a:gd name="T27" fmla="*/ 985235 h 1523844"/>
                <a:gd name="T28" fmla="*/ 985235 w 1970470"/>
                <a:gd name="T29" fmla="*/ 0 h 15238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0470"/>
                <a:gd name="T46" fmla="*/ 0 h 1523844"/>
                <a:gd name="T47" fmla="*/ 1970470 w 1970470"/>
                <a:gd name="T48" fmla="*/ 1523844 h 15238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" name="任意多边形 12"/>
            <p:cNvSpPr>
              <a:spLocks noChangeArrowheads="1"/>
            </p:cNvSpPr>
            <p:nvPr/>
          </p:nvSpPr>
          <p:spPr bwMode="auto">
            <a:xfrm>
              <a:off x="160824" y="1523844"/>
              <a:ext cx="1648822" cy="446626"/>
            </a:xfrm>
            <a:custGeom>
              <a:avLst/>
              <a:gdLst>
                <a:gd name="T0" fmla="*/ 0 w 1648822"/>
                <a:gd name="T1" fmla="*/ 0 h 446626"/>
                <a:gd name="T2" fmla="*/ 429339 w 1648822"/>
                <a:gd name="T3" fmla="*/ 0 h 446626"/>
                <a:gd name="T4" fmla="*/ 449841 w 1648822"/>
                <a:gd name="T5" fmla="*/ 16916 h 446626"/>
                <a:gd name="T6" fmla="*/ 824411 w 1648822"/>
                <a:gd name="T7" fmla="*/ 131331 h 446626"/>
                <a:gd name="T8" fmla="*/ 1198981 w 1648822"/>
                <a:gd name="T9" fmla="*/ 16916 h 446626"/>
                <a:gd name="T10" fmla="*/ 1219483 w 1648822"/>
                <a:gd name="T11" fmla="*/ 0 h 446626"/>
                <a:gd name="T12" fmla="*/ 1648822 w 1648822"/>
                <a:gd name="T13" fmla="*/ 0 h 446626"/>
                <a:gd name="T14" fmla="*/ 1641383 w 1648822"/>
                <a:gd name="T15" fmla="*/ 12245 h 446626"/>
                <a:gd name="T16" fmla="*/ 824411 w 1648822"/>
                <a:gd name="T17" fmla="*/ 446626 h 446626"/>
                <a:gd name="T18" fmla="*/ 7439 w 1648822"/>
                <a:gd name="T19" fmla="*/ 12245 h 446626"/>
                <a:gd name="T20" fmla="*/ 0 w 1648822"/>
                <a:gd name="T21" fmla="*/ 0 h 4466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8822"/>
                <a:gd name="T34" fmla="*/ 0 h 446626"/>
                <a:gd name="T35" fmla="*/ 1648822 w 1648822"/>
                <a:gd name="T36" fmla="*/ 446626 h 4466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4" name="TextBox 59"/>
          <p:cNvSpPr>
            <a:spLocks noChangeArrowheads="1"/>
          </p:cNvSpPr>
          <p:nvPr/>
        </p:nvSpPr>
        <p:spPr bwMode="auto">
          <a:xfrm flipH="1">
            <a:off x="2635204" y="1570140"/>
            <a:ext cx="2584492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350087" y="1943294"/>
            <a:ext cx="3961516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6" name="TextBox 59"/>
          <p:cNvSpPr>
            <a:spLocks noChangeArrowheads="1"/>
          </p:cNvSpPr>
          <p:nvPr/>
        </p:nvSpPr>
        <p:spPr bwMode="auto">
          <a:xfrm flipH="1">
            <a:off x="8224108" y="4298097"/>
            <a:ext cx="2582908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7" name="矩形 17"/>
          <p:cNvSpPr>
            <a:spLocks noChangeArrowheads="1"/>
          </p:cNvSpPr>
          <p:nvPr/>
        </p:nvSpPr>
        <p:spPr bwMode="auto">
          <a:xfrm>
            <a:off x="8423768" y="4683951"/>
            <a:ext cx="3315423" cy="132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8" name="TextBox 59"/>
          <p:cNvSpPr>
            <a:spLocks noChangeArrowheads="1"/>
          </p:cNvSpPr>
          <p:nvPr/>
        </p:nvSpPr>
        <p:spPr bwMode="auto">
          <a:xfrm flipH="1">
            <a:off x="988797" y="4267927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9" name="矩形 17"/>
          <p:cNvSpPr>
            <a:spLocks noChangeArrowheads="1"/>
          </p:cNvSpPr>
          <p:nvPr/>
        </p:nvSpPr>
        <p:spPr bwMode="auto">
          <a:xfrm>
            <a:off x="334752" y="4653784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 bwMode="auto">
          <a:xfrm rot="10800000" flipV="1">
            <a:off x="5627100" y="1125539"/>
            <a:ext cx="2308772" cy="2313522"/>
            <a:chOff x="0" y="0"/>
            <a:chExt cx="1970470" cy="1970470"/>
          </a:xfrm>
          <a:solidFill>
            <a:schemeClr val="accent1"/>
          </a:solidFill>
        </p:grpSpPr>
        <p:sp>
          <p:nvSpPr>
            <p:cNvPr id="21" name="任意多边形 20"/>
            <p:cNvSpPr>
              <a:spLocks noChangeArrowheads="1"/>
            </p:cNvSpPr>
            <p:nvPr/>
          </p:nvSpPr>
          <p:spPr bwMode="auto">
            <a:xfrm>
              <a:off x="0" y="0"/>
              <a:ext cx="1970470" cy="1523844"/>
            </a:xfrm>
            <a:custGeom>
              <a:avLst/>
              <a:gdLst>
                <a:gd name="T0" fmla="*/ 985235 w 1970470"/>
                <a:gd name="T1" fmla="*/ 0 h 1523844"/>
                <a:gd name="T2" fmla="*/ 1970470 w 1970470"/>
                <a:gd name="T3" fmla="*/ 985235 h 1523844"/>
                <a:gd name="T4" fmla="*/ 1851557 w 1970470"/>
                <a:gd name="T5" fmla="*/ 1454856 h 1523844"/>
                <a:gd name="T6" fmla="*/ 1809646 w 1970470"/>
                <a:gd name="T7" fmla="*/ 1523844 h 1523844"/>
                <a:gd name="T8" fmla="*/ 1380307 w 1970470"/>
                <a:gd name="T9" fmla="*/ 1523844 h 1523844"/>
                <a:gd name="T10" fmla="*/ 1458954 w 1970470"/>
                <a:gd name="T11" fmla="*/ 1458954 h 1523844"/>
                <a:gd name="T12" fmla="*/ 1655175 w 1970470"/>
                <a:gd name="T13" fmla="*/ 985235 h 1523844"/>
                <a:gd name="T14" fmla="*/ 985235 w 1970470"/>
                <a:gd name="T15" fmla="*/ 315295 h 1523844"/>
                <a:gd name="T16" fmla="*/ 315295 w 1970470"/>
                <a:gd name="T17" fmla="*/ 985235 h 1523844"/>
                <a:gd name="T18" fmla="*/ 511516 w 1970470"/>
                <a:gd name="T19" fmla="*/ 1458954 h 1523844"/>
                <a:gd name="T20" fmla="*/ 590163 w 1970470"/>
                <a:gd name="T21" fmla="*/ 1523844 h 1523844"/>
                <a:gd name="T22" fmla="*/ 160824 w 1970470"/>
                <a:gd name="T23" fmla="*/ 1523844 h 1523844"/>
                <a:gd name="T24" fmla="*/ 118913 w 1970470"/>
                <a:gd name="T25" fmla="*/ 1454856 h 1523844"/>
                <a:gd name="T26" fmla="*/ 0 w 1970470"/>
                <a:gd name="T27" fmla="*/ 985235 h 1523844"/>
                <a:gd name="T28" fmla="*/ 985235 w 1970470"/>
                <a:gd name="T29" fmla="*/ 0 h 15238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0470"/>
                <a:gd name="T46" fmla="*/ 0 h 1523844"/>
                <a:gd name="T47" fmla="*/ 1970470 w 1970470"/>
                <a:gd name="T48" fmla="*/ 1523844 h 15238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" name="任意多边形 21"/>
            <p:cNvSpPr>
              <a:spLocks noChangeArrowheads="1"/>
            </p:cNvSpPr>
            <p:nvPr/>
          </p:nvSpPr>
          <p:spPr bwMode="auto">
            <a:xfrm>
              <a:off x="160824" y="1523844"/>
              <a:ext cx="1648822" cy="446626"/>
            </a:xfrm>
            <a:custGeom>
              <a:avLst/>
              <a:gdLst>
                <a:gd name="T0" fmla="*/ 0 w 1648822"/>
                <a:gd name="T1" fmla="*/ 0 h 446626"/>
                <a:gd name="T2" fmla="*/ 429339 w 1648822"/>
                <a:gd name="T3" fmla="*/ 0 h 446626"/>
                <a:gd name="T4" fmla="*/ 449841 w 1648822"/>
                <a:gd name="T5" fmla="*/ 16916 h 446626"/>
                <a:gd name="T6" fmla="*/ 824411 w 1648822"/>
                <a:gd name="T7" fmla="*/ 131331 h 446626"/>
                <a:gd name="T8" fmla="*/ 1198981 w 1648822"/>
                <a:gd name="T9" fmla="*/ 16916 h 446626"/>
                <a:gd name="T10" fmla="*/ 1219483 w 1648822"/>
                <a:gd name="T11" fmla="*/ 0 h 446626"/>
                <a:gd name="T12" fmla="*/ 1648822 w 1648822"/>
                <a:gd name="T13" fmla="*/ 0 h 446626"/>
                <a:gd name="T14" fmla="*/ 1641383 w 1648822"/>
                <a:gd name="T15" fmla="*/ 12245 h 446626"/>
                <a:gd name="T16" fmla="*/ 824411 w 1648822"/>
                <a:gd name="T17" fmla="*/ 446626 h 446626"/>
                <a:gd name="T18" fmla="*/ 7439 w 1648822"/>
                <a:gd name="T19" fmla="*/ 12245 h 446626"/>
                <a:gd name="T20" fmla="*/ 0 w 1648822"/>
                <a:gd name="T21" fmla="*/ 0 h 4466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8822"/>
                <a:gd name="T34" fmla="*/ 0 h 446626"/>
                <a:gd name="T35" fmla="*/ 1648822 w 1648822"/>
                <a:gd name="T36" fmla="*/ 446626 h 4466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013285" y="1607736"/>
            <a:ext cx="1536401" cy="1302566"/>
            <a:chOff x="3762929" y="4096156"/>
            <a:chExt cx="1100927" cy="933369"/>
          </a:xfrm>
        </p:grpSpPr>
        <p:sp>
          <p:nvSpPr>
            <p:cNvPr id="24" name="椭圆 23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62929" y="4249619"/>
              <a:ext cx="1100927" cy="7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标题</a:t>
              </a:r>
              <a:endPara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一</a:t>
              </a:r>
              <a:endParaRPr lang="zh-CN" altLang="en-US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835085" y="4272036"/>
            <a:ext cx="1536401" cy="1302567"/>
            <a:chOff x="3762929" y="4096156"/>
            <a:chExt cx="1100927" cy="933369"/>
          </a:xfrm>
        </p:grpSpPr>
        <p:sp>
          <p:nvSpPr>
            <p:cNvPr id="27" name="椭圆 26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62929" y="4249616"/>
              <a:ext cx="1100927" cy="70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标题</a:t>
              </a:r>
              <a:endParaRPr lang="en-US" altLang="zh-CN" sz="32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  <a:p>
              <a:pPr lvl="0" algn="ctr">
                <a:lnSpc>
                  <a:spcPct val="90000"/>
                </a:lnSpc>
              </a:pPr>
              <a:r>
                <a:rPr lang="zh-CN" altLang="en-US" sz="32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二</a:t>
              </a:r>
              <a:endParaRPr lang="zh-CN" altLang="en-US" sz="5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74585" y="4267930"/>
            <a:ext cx="1536401" cy="1302567"/>
            <a:chOff x="3762929" y="4096156"/>
            <a:chExt cx="1100927" cy="933369"/>
          </a:xfrm>
        </p:grpSpPr>
        <p:sp>
          <p:nvSpPr>
            <p:cNvPr id="30" name="椭圆 29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62929" y="4249616"/>
              <a:ext cx="1100927" cy="70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标题</a:t>
              </a:r>
              <a:endPara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  <a:p>
              <a:pPr lvl="0" algn="ctr">
                <a:lnSpc>
                  <a:spcPct val="90000"/>
                </a:lnSpc>
              </a:pPr>
              <a:r>
                <a:rPr lang="zh-CN" altLang="en-US" sz="32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三</a:t>
              </a:r>
              <a:endParaRPr lang="zh-CN" altLang="en-US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4" grpId="0"/>
      <p:bldP spid="15" grpId="0"/>
      <p:bldP spid="16" grpId="0"/>
      <p:bldP spid="17" grpId="0"/>
      <p:bldP spid="18" grpId="0"/>
      <p:bldP spid="19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组合 175"/>
          <p:cNvGrpSpPr/>
          <p:nvPr/>
        </p:nvGrpSpPr>
        <p:grpSpPr>
          <a:xfrm>
            <a:off x="1182688" y="3834010"/>
            <a:ext cx="3592513" cy="2043044"/>
            <a:chOff x="1182688" y="3901727"/>
            <a:chExt cx="3592513" cy="2043044"/>
          </a:xfrm>
          <a:solidFill>
            <a:srgbClr val="C00000"/>
          </a:solidFill>
        </p:grpSpPr>
        <p:grpSp>
          <p:nvGrpSpPr>
            <p:cNvPr id="177" name="组合 176"/>
            <p:cNvGrpSpPr/>
            <p:nvPr/>
          </p:nvGrpSpPr>
          <p:grpSpPr>
            <a:xfrm>
              <a:off x="1182688" y="3901727"/>
              <a:ext cx="3133725" cy="2043044"/>
              <a:chOff x="1182688" y="3901727"/>
              <a:chExt cx="3133725" cy="2043044"/>
            </a:xfrm>
            <a:grpFill/>
          </p:grpSpPr>
          <p:sp>
            <p:nvSpPr>
              <p:cNvPr id="179" name="矩形 8"/>
              <p:cNvSpPr>
                <a:spLocks noChangeArrowheads="1"/>
              </p:cNvSpPr>
              <p:nvPr/>
            </p:nvSpPr>
            <p:spPr bwMode="auto">
              <a:xfrm>
                <a:off x="1184275" y="3901727"/>
                <a:ext cx="3132138" cy="2043044"/>
              </a:xfrm>
              <a:custGeom>
                <a:avLst/>
                <a:gdLst>
                  <a:gd name="T0" fmla="*/ 0 w 3131956"/>
                  <a:gd name="T1" fmla="*/ 181088 h 1549400"/>
                  <a:gd name="T2" fmla="*/ 268941 w 3131956"/>
                  <a:gd name="T3" fmla="*/ 1794 h 1549400"/>
                  <a:gd name="T4" fmla="*/ 3131956 w 3131956"/>
                  <a:gd name="T5" fmla="*/ 0 h 1549400"/>
                  <a:gd name="T6" fmla="*/ 3131956 w 3131956"/>
                  <a:gd name="T7" fmla="*/ 1549400 h 1549400"/>
                  <a:gd name="T8" fmla="*/ 8965 w 3131956"/>
                  <a:gd name="T9" fmla="*/ 1549400 h 1549400"/>
                  <a:gd name="T10" fmla="*/ 0 w 3131956"/>
                  <a:gd name="T11" fmla="*/ 181088 h 1549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31956"/>
                  <a:gd name="T19" fmla="*/ 0 h 1549400"/>
                  <a:gd name="T20" fmla="*/ 3131956 w 3131956"/>
                  <a:gd name="T21" fmla="*/ 1549400 h 1549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31956" h="1549400">
                    <a:moveTo>
                      <a:pt x="0" y="181088"/>
                    </a:moveTo>
                    <a:lnTo>
                      <a:pt x="268941" y="1794"/>
                    </a:lnTo>
                    <a:lnTo>
                      <a:pt x="3131956" y="0"/>
                    </a:lnTo>
                    <a:lnTo>
                      <a:pt x="3131956" y="1549400"/>
                    </a:lnTo>
                    <a:lnTo>
                      <a:pt x="8965" y="1549400"/>
                    </a:lnTo>
                    <a:cubicBezTo>
                      <a:pt x="5977" y="1093296"/>
                      <a:pt x="2988" y="637192"/>
                      <a:pt x="0" y="181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80" name="任意多边形 11"/>
              <p:cNvSpPr>
                <a:spLocks noChangeArrowheads="1"/>
              </p:cNvSpPr>
              <p:nvPr/>
            </p:nvSpPr>
            <p:spPr bwMode="auto">
              <a:xfrm>
                <a:off x="1182688" y="3903314"/>
                <a:ext cx="347662" cy="214313"/>
              </a:xfrm>
              <a:custGeom>
                <a:avLst/>
                <a:gdLst>
                  <a:gd name="T0" fmla="*/ 0 w 347703"/>
                  <a:gd name="T1" fmla="*/ 183905 h 183905"/>
                  <a:gd name="T2" fmla="*/ 347703 w 347703"/>
                  <a:gd name="T3" fmla="*/ 178135 h 183905"/>
                  <a:gd name="T4" fmla="*/ 279050 w 347703"/>
                  <a:gd name="T5" fmla="*/ 0 h 183905"/>
                  <a:gd name="T6" fmla="*/ 0 w 347703"/>
                  <a:gd name="T7" fmla="*/ 183905 h 1839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7703"/>
                  <a:gd name="T13" fmla="*/ 0 h 183905"/>
                  <a:gd name="T14" fmla="*/ 347703 w 347703"/>
                  <a:gd name="T15" fmla="*/ 183905 h 1839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7703" h="183905">
                    <a:moveTo>
                      <a:pt x="0" y="183905"/>
                    </a:moveTo>
                    <a:lnTo>
                      <a:pt x="347703" y="178135"/>
                    </a:lnTo>
                    <a:lnTo>
                      <a:pt x="279050" y="0"/>
                    </a:lnTo>
                    <a:lnTo>
                      <a:pt x="0" y="1839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78" name="等腰三角形 28"/>
            <p:cNvSpPr>
              <a:spLocks noChangeArrowheads="1"/>
            </p:cNvSpPr>
            <p:nvPr/>
          </p:nvSpPr>
          <p:spPr bwMode="auto">
            <a:xfrm rot="5400000">
              <a:off x="4226720" y="4704967"/>
              <a:ext cx="631825" cy="46513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1182688" y="1636265"/>
            <a:ext cx="3621087" cy="2043045"/>
            <a:chOff x="1182688" y="1703982"/>
            <a:chExt cx="3621087" cy="2043045"/>
          </a:xfrm>
        </p:grpSpPr>
        <p:grpSp>
          <p:nvGrpSpPr>
            <p:cNvPr id="182" name="组合 181"/>
            <p:cNvGrpSpPr/>
            <p:nvPr/>
          </p:nvGrpSpPr>
          <p:grpSpPr>
            <a:xfrm>
              <a:off x="1182688" y="1703982"/>
              <a:ext cx="3133725" cy="2043045"/>
              <a:chOff x="1182688" y="1703982"/>
              <a:chExt cx="3133725" cy="2043045"/>
            </a:xfrm>
          </p:grpSpPr>
          <p:sp>
            <p:nvSpPr>
              <p:cNvPr id="184" name="矩形 7"/>
              <p:cNvSpPr>
                <a:spLocks noChangeArrowheads="1"/>
              </p:cNvSpPr>
              <p:nvPr/>
            </p:nvSpPr>
            <p:spPr bwMode="auto">
              <a:xfrm>
                <a:off x="1193800" y="1703983"/>
                <a:ext cx="3122613" cy="2043044"/>
              </a:xfrm>
              <a:custGeom>
                <a:avLst/>
                <a:gdLst>
                  <a:gd name="T0" fmla="*/ 3858 w 3122991"/>
                  <a:gd name="T1" fmla="*/ 236778 h 1549400"/>
                  <a:gd name="T2" fmla="*/ 327949 w 3122991"/>
                  <a:gd name="T3" fmla="*/ 5284 h 1549400"/>
                  <a:gd name="T4" fmla="*/ 3122991 w 3122991"/>
                  <a:gd name="T5" fmla="*/ 0 h 1549400"/>
                  <a:gd name="T6" fmla="*/ 3122991 w 3122991"/>
                  <a:gd name="T7" fmla="*/ 1549400 h 1549400"/>
                  <a:gd name="T8" fmla="*/ 0 w 3122991"/>
                  <a:gd name="T9" fmla="*/ 1549400 h 1549400"/>
                  <a:gd name="T10" fmla="*/ 3858 w 3122991"/>
                  <a:gd name="T11" fmla="*/ 236778 h 1549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2991"/>
                  <a:gd name="T19" fmla="*/ 0 h 1549400"/>
                  <a:gd name="T20" fmla="*/ 3122991 w 3122991"/>
                  <a:gd name="T21" fmla="*/ 1549400 h 1549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2991" h="1549400">
                    <a:moveTo>
                      <a:pt x="3858" y="236778"/>
                    </a:moveTo>
                    <a:lnTo>
                      <a:pt x="327949" y="5284"/>
                    </a:lnTo>
                    <a:lnTo>
                      <a:pt x="3122991" y="0"/>
                    </a:lnTo>
                    <a:lnTo>
                      <a:pt x="3122991" y="1549400"/>
                    </a:lnTo>
                    <a:lnTo>
                      <a:pt x="0" y="1549400"/>
                    </a:lnTo>
                    <a:lnTo>
                      <a:pt x="3858" y="2367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85" name="任意多边形 10"/>
              <p:cNvSpPr>
                <a:spLocks noChangeArrowheads="1"/>
              </p:cNvSpPr>
              <p:nvPr/>
            </p:nvSpPr>
            <p:spPr bwMode="auto">
              <a:xfrm>
                <a:off x="1182688" y="1703982"/>
                <a:ext cx="360362" cy="338137"/>
              </a:xfrm>
              <a:custGeom>
                <a:avLst/>
                <a:gdLst>
                  <a:gd name="T0" fmla="*/ 0 w 344438"/>
                  <a:gd name="T1" fmla="*/ 229626 h 229626"/>
                  <a:gd name="T2" fmla="*/ 344438 w 344438"/>
                  <a:gd name="T3" fmla="*/ 217324 h 229626"/>
                  <a:gd name="T4" fmla="*/ 328036 w 344438"/>
                  <a:gd name="T5" fmla="*/ 0 h 229626"/>
                  <a:gd name="T6" fmla="*/ 0 w 344438"/>
                  <a:gd name="T7" fmla="*/ 229626 h 22962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4438"/>
                  <a:gd name="T13" fmla="*/ 0 h 229626"/>
                  <a:gd name="T14" fmla="*/ 344438 w 344438"/>
                  <a:gd name="T15" fmla="*/ 229626 h 22962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4438" h="229626">
                    <a:moveTo>
                      <a:pt x="0" y="229626"/>
                    </a:moveTo>
                    <a:lnTo>
                      <a:pt x="344438" y="217324"/>
                    </a:lnTo>
                    <a:lnTo>
                      <a:pt x="328036" y="0"/>
                    </a:lnTo>
                    <a:lnTo>
                      <a:pt x="0" y="22962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83" name="等腰三角形 26"/>
            <p:cNvSpPr>
              <a:spLocks noChangeArrowheads="1"/>
            </p:cNvSpPr>
            <p:nvPr/>
          </p:nvSpPr>
          <p:spPr bwMode="auto">
            <a:xfrm rot="5400000">
              <a:off x="4228306" y="2519711"/>
              <a:ext cx="663575" cy="48736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7117556" y="1633091"/>
            <a:ext cx="3584575" cy="2047231"/>
            <a:chOff x="7117556" y="1700808"/>
            <a:chExt cx="3584575" cy="2047231"/>
          </a:xfrm>
          <a:solidFill>
            <a:srgbClr val="C00000"/>
          </a:solidFill>
        </p:grpSpPr>
        <p:grpSp>
          <p:nvGrpSpPr>
            <p:cNvPr id="187" name="组合 186"/>
            <p:cNvGrpSpPr/>
            <p:nvPr/>
          </p:nvGrpSpPr>
          <p:grpSpPr>
            <a:xfrm>
              <a:off x="7579518" y="1700808"/>
              <a:ext cx="3122613" cy="2047231"/>
              <a:chOff x="7579518" y="1700808"/>
              <a:chExt cx="3122613" cy="2047231"/>
            </a:xfrm>
            <a:grpFill/>
          </p:grpSpPr>
          <p:sp>
            <p:nvSpPr>
              <p:cNvPr id="189" name="矩形 5"/>
              <p:cNvSpPr>
                <a:spLocks noChangeArrowheads="1"/>
              </p:cNvSpPr>
              <p:nvPr/>
            </p:nvSpPr>
            <p:spPr bwMode="auto">
              <a:xfrm>
                <a:off x="7579518" y="1700808"/>
                <a:ext cx="3122613" cy="2047231"/>
              </a:xfrm>
              <a:custGeom>
                <a:avLst/>
                <a:gdLst>
                  <a:gd name="T0" fmla="*/ 0 w 3122991"/>
                  <a:gd name="T1" fmla="*/ 3230 h 1552630"/>
                  <a:gd name="T2" fmla="*/ 2876600 w 3122991"/>
                  <a:gd name="T3" fmla="*/ 0 h 1552630"/>
                  <a:gd name="T4" fmla="*/ 3107827 w 3122991"/>
                  <a:gd name="T5" fmla="*/ 252248 h 1552630"/>
                  <a:gd name="T6" fmla="*/ 3122991 w 3122991"/>
                  <a:gd name="T7" fmla="*/ 1552630 h 1552630"/>
                  <a:gd name="T8" fmla="*/ 0 w 3122991"/>
                  <a:gd name="T9" fmla="*/ 1552630 h 1552630"/>
                  <a:gd name="T10" fmla="*/ 0 w 3122991"/>
                  <a:gd name="T11" fmla="*/ 3230 h 15526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2991"/>
                  <a:gd name="T19" fmla="*/ 0 h 1552630"/>
                  <a:gd name="T20" fmla="*/ 3122991 w 3122991"/>
                  <a:gd name="T21" fmla="*/ 1552630 h 15526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2991" h="1552630">
                    <a:moveTo>
                      <a:pt x="0" y="3230"/>
                    </a:moveTo>
                    <a:lnTo>
                      <a:pt x="2876600" y="0"/>
                    </a:lnTo>
                    <a:lnTo>
                      <a:pt x="3107827" y="252248"/>
                    </a:lnTo>
                    <a:lnTo>
                      <a:pt x="3122991" y="1552630"/>
                    </a:lnTo>
                    <a:lnTo>
                      <a:pt x="0" y="1552630"/>
                    </a:lnTo>
                    <a:lnTo>
                      <a:pt x="0" y="32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0" name="任意多边形 12"/>
              <p:cNvSpPr>
                <a:spLocks noChangeArrowheads="1"/>
              </p:cNvSpPr>
              <p:nvPr/>
            </p:nvSpPr>
            <p:spPr bwMode="auto">
              <a:xfrm flipH="1">
                <a:off x="10452893" y="1705570"/>
                <a:ext cx="234950" cy="336549"/>
              </a:xfrm>
              <a:custGeom>
                <a:avLst/>
                <a:gdLst>
                  <a:gd name="T0" fmla="*/ 0 w 233692"/>
                  <a:gd name="T1" fmla="*/ 244140 h 246353"/>
                  <a:gd name="T2" fmla="*/ 217436 w 233692"/>
                  <a:gd name="T3" fmla="*/ 246353 h 246353"/>
                  <a:gd name="T4" fmla="*/ 233692 w 233692"/>
                  <a:gd name="T5" fmla="*/ 0 h 246353"/>
                  <a:gd name="T6" fmla="*/ 0 w 233692"/>
                  <a:gd name="T7" fmla="*/ 244140 h 2463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3692"/>
                  <a:gd name="T13" fmla="*/ 0 h 246353"/>
                  <a:gd name="T14" fmla="*/ 233692 w 233692"/>
                  <a:gd name="T15" fmla="*/ 246353 h 2463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3692" h="246353">
                    <a:moveTo>
                      <a:pt x="0" y="244140"/>
                    </a:moveTo>
                    <a:lnTo>
                      <a:pt x="217436" y="246353"/>
                    </a:lnTo>
                    <a:lnTo>
                      <a:pt x="233692" y="0"/>
                    </a:lnTo>
                    <a:lnTo>
                      <a:pt x="0" y="2441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88" name="等腰三角形 27"/>
            <p:cNvSpPr>
              <a:spLocks noChangeArrowheads="1"/>
            </p:cNvSpPr>
            <p:nvPr/>
          </p:nvSpPr>
          <p:spPr bwMode="auto">
            <a:xfrm rot="16200000">
              <a:off x="7033418" y="2536379"/>
              <a:ext cx="633413" cy="46513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112794" y="3830835"/>
            <a:ext cx="3594099" cy="2047231"/>
            <a:chOff x="7112794" y="3898552"/>
            <a:chExt cx="3594099" cy="2047231"/>
          </a:xfrm>
        </p:grpSpPr>
        <p:grpSp>
          <p:nvGrpSpPr>
            <p:cNvPr id="192" name="组合 191"/>
            <p:cNvGrpSpPr/>
            <p:nvPr/>
          </p:nvGrpSpPr>
          <p:grpSpPr>
            <a:xfrm>
              <a:off x="7579518" y="3898552"/>
              <a:ext cx="3127375" cy="2047231"/>
              <a:chOff x="7579518" y="3898552"/>
              <a:chExt cx="3127375" cy="2047231"/>
            </a:xfrm>
          </p:grpSpPr>
          <p:sp>
            <p:nvSpPr>
              <p:cNvPr id="194" name="矩形 6"/>
              <p:cNvSpPr>
                <a:spLocks noChangeArrowheads="1"/>
              </p:cNvSpPr>
              <p:nvPr/>
            </p:nvSpPr>
            <p:spPr bwMode="auto">
              <a:xfrm>
                <a:off x="7579518" y="3898552"/>
                <a:ext cx="3122613" cy="2047231"/>
              </a:xfrm>
              <a:custGeom>
                <a:avLst/>
                <a:gdLst>
                  <a:gd name="T0" fmla="*/ 0 w 3122991"/>
                  <a:gd name="T1" fmla="*/ 3461 h 1552861"/>
                  <a:gd name="T2" fmla="*/ 2897620 w 3122991"/>
                  <a:gd name="T3" fmla="*/ 0 h 1552861"/>
                  <a:gd name="T4" fmla="*/ 3118337 w 3122991"/>
                  <a:gd name="T5" fmla="*/ 168165 h 1552861"/>
                  <a:gd name="T6" fmla="*/ 3122991 w 3122991"/>
                  <a:gd name="T7" fmla="*/ 1552861 h 1552861"/>
                  <a:gd name="T8" fmla="*/ 0 w 3122991"/>
                  <a:gd name="T9" fmla="*/ 1552861 h 1552861"/>
                  <a:gd name="T10" fmla="*/ 0 w 3122991"/>
                  <a:gd name="T11" fmla="*/ 3461 h 1552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2991"/>
                  <a:gd name="T19" fmla="*/ 0 h 1552861"/>
                  <a:gd name="T20" fmla="*/ 3122991 w 3122991"/>
                  <a:gd name="T21" fmla="*/ 1552861 h 1552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2991" h="1552861">
                    <a:moveTo>
                      <a:pt x="0" y="3461"/>
                    </a:moveTo>
                    <a:lnTo>
                      <a:pt x="2897620" y="0"/>
                    </a:lnTo>
                    <a:lnTo>
                      <a:pt x="3118337" y="168165"/>
                    </a:lnTo>
                    <a:cubicBezTo>
                      <a:pt x="3119888" y="629730"/>
                      <a:pt x="3121440" y="1091296"/>
                      <a:pt x="3122991" y="1552861"/>
                    </a:cubicBezTo>
                    <a:lnTo>
                      <a:pt x="0" y="1552861"/>
                    </a:lnTo>
                    <a:lnTo>
                      <a:pt x="0" y="34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5" name="任意多边形 13"/>
              <p:cNvSpPr>
                <a:spLocks noChangeArrowheads="1"/>
              </p:cNvSpPr>
              <p:nvPr/>
            </p:nvSpPr>
            <p:spPr bwMode="auto">
              <a:xfrm flipH="1">
                <a:off x="10383043" y="3901727"/>
                <a:ext cx="323850" cy="215900"/>
              </a:xfrm>
              <a:custGeom>
                <a:avLst/>
                <a:gdLst>
                  <a:gd name="T0" fmla="*/ 0 w 323754"/>
                  <a:gd name="T1" fmla="*/ 175378 h 175378"/>
                  <a:gd name="T2" fmla="*/ 323754 w 323754"/>
                  <a:gd name="T3" fmla="*/ 170334 h 175378"/>
                  <a:gd name="T4" fmla="*/ 222988 w 323754"/>
                  <a:gd name="T5" fmla="*/ 0 h 175378"/>
                  <a:gd name="T6" fmla="*/ 0 w 323754"/>
                  <a:gd name="T7" fmla="*/ 175378 h 1753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3754"/>
                  <a:gd name="T13" fmla="*/ 0 h 175378"/>
                  <a:gd name="T14" fmla="*/ 323754 w 323754"/>
                  <a:gd name="T15" fmla="*/ 175378 h 1753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3754" h="175378">
                    <a:moveTo>
                      <a:pt x="0" y="175378"/>
                    </a:moveTo>
                    <a:lnTo>
                      <a:pt x="323754" y="170334"/>
                    </a:lnTo>
                    <a:lnTo>
                      <a:pt x="222988" y="0"/>
                    </a:lnTo>
                    <a:lnTo>
                      <a:pt x="0" y="17537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93" name="等腰三角形 29"/>
            <p:cNvSpPr>
              <a:spLocks noChangeArrowheads="1"/>
            </p:cNvSpPr>
            <p:nvPr/>
          </p:nvSpPr>
          <p:spPr bwMode="auto">
            <a:xfrm rot="16200000">
              <a:off x="7029450" y="4690679"/>
              <a:ext cx="631825" cy="46513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99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 rot="5400000">
            <a:off x="1259321" y="3601038"/>
            <a:ext cx="5822204" cy="29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 rot="16200000" flipH="1">
            <a:off x="4811952" y="3601905"/>
            <a:ext cx="5822201" cy="2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矩形 14"/>
          <p:cNvSpPr>
            <a:spLocks noChangeArrowheads="1"/>
          </p:cNvSpPr>
          <p:nvPr/>
        </p:nvSpPr>
        <p:spPr bwMode="auto">
          <a:xfrm>
            <a:off x="1433513" y="2201416"/>
            <a:ext cx="270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</a:t>
            </a:r>
            <a:r>
              <a:rPr lang="zh-CN" altLang="en-US" sz="140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en-US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2" name="矩形 15"/>
          <p:cNvSpPr>
            <a:spLocks noChangeArrowheads="1"/>
          </p:cNvSpPr>
          <p:nvPr/>
        </p:nvSpPr>
        <p:spPr bwMode="auto">
          <a:xfrm>
            <a:off x="1433513" y="4361060"/>
            <a:ext cx="2705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</a:t>
            </a:r>
            <a:endParaRPr lang="en-US" altLang="zh-CN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3" name="矩形 16"/>
          <p:cNvSpPr>
            <a:spLocks noChangeArrowheads="1"/>
          </p:cNvSpPr>
          <p:nvPr/>
        </p:nvSpPr>
        <p:spPr bwMode="auto">
          <a:xfrm>
            <a:off x="7811293" y="2201416"/>
            <a:ext cx="270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</a:t>
            </a:r>
            <a:r>
              <a:rPr lang="zh-CN" altLang="en-US" sz="140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en-US" altLang="zh-CN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4" name="矩形 17"/>
          <p:cNvSpPr>
            <a:spLocks noChangeArrowheads="1"/>
          </p:cNvSpPr>
          <p:nvPr/>
        </p:nvSpPr>
        <p:spPr bwMode="auto">
          <a:xfrm>
            <a:off x="7811293" y="4361060"/>
            <a:ext cx="270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</a:t>
            </a:r>
            <a:r>
              <a:rPr lang="zh-CN" altLang="en-US" sz="140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en-US" altLang="zh-CN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5" name="直接连接符 18"/>
          <p:cNvSpPr>
            <a:spLocks noChangeShapeType="1"/>
          </p:cNvSpPr>
          <p:nvPr/>
        </p:nvSpPr>
        <p:spPr bwMode="auto">
          <a:xfrm>
            <a:off x="1543050" y="2169666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>
                <a:alpha val="5000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" name="直接连接符 19"/>
          <p:cNvSpPr>
            <a:spLocks noChangeShapeType="1"/>
          </p:cNvSpPr>
          <p:nvPr/>
        </p:nvSpPr>
        <p:spPr bwMode="auto">
          <a:xfrm>
            <a:off x="7924006" y="2169666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>
                <a:alpha val="5000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直接连接符 20"/>
          <p:cNvSpPr>
            <a:spLocks noChangeShapeType="1"/>
          </p:cNvSpPr>
          <p:nvPr/>
        </p:nvSpPr>
        <p:spPr bwMode="auto">
          <a:xfrm>
            <a:off x="1543050" y="4329310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>
                <a:alpha val="5000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直接连接符 21"/>
          <p:cNvSpPr>
            <a:spLocks noChangeShapeType="1"/>
          </p:cNvSpPr>
          <p:nvPr/>
        </p:nvSpPr>
        <p:spPr bwMode="auto">
          <a:xfrm>
            <a:off x="7906543" y="4329310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文本框 23"/>
          <p:cNvSpPr>
            <a:spLocks noChangeArrowheads="1"/>
          </p:cNvSpPr>
          <p:nvPr/>
        </p:nvSpPr>
        <p:spPr bwMode="auto">
          <a:xfrm>
            <a:off x="2006600" y="3970535"/>
            <a:ext cx="201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zh-CN" altLang="en-US" sz="20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文本框 30"/>
          <p:cNvSpPr>
            <a:spLocks noChangeArrowheads="1"/>
          </p:cNvSpPr>
          <p:nvPr/>
        </p:nvSpPr>
        <p:spPr bwMode="auto">
          <a:xfrm>
            <a:off x="4724375" y="2284179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01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sp>
        <p:nvSpPr>
          <p:cNvPr id="211" name="文本框 31"/>
          <p:cNvSpPr>
            <a:spLocks noChangeArrowheads="1"/>
          </p:cNvSpPr>
          <p:nvPr/>
        </p:nvSpPr>
        <p:spPr bwMode="auto">
          <a:xfrm>
            <a:off x="6364410" y="2273067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02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sp>
        <p:nvSpPr>
          <p:cNvPr id="212" name="文本框 32"/>
          <p:cNvSpPr>
            <a:spLocks noChangeArrowheads="1"/>
          </p:cNvSpPr>
          <p:nvPr/>
        </p:nvSpPr>
        <p:spPr bwMode="auto">
          <a:xfrm>
            <a:off x="4710087" y="4485097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03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sp>
        <p:nvSpPr>
          <p:cNvPr id="213" name="文本框 33"/>
          <p:cNvSpPr>
            <a:spLocks noChangeArrowheads="1"/>
          </p:cNvSpPr>
          <p:nvPr/>
        </p:nvSpPr>
        <p:spPr bwMode="auto">
          <a:xfrm>
            <a:off x="6329485" y="4485097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04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grpSp>
        <p:nvGrpSpPr>
          <p:cNvPr id="214" name="组合 213"/>
          <p:cNvGrpSpPr/>
          <p:nvPr/>
        </p:nvGrpSpPr>
        <p:grpSpPr>
          <a:xfrm>
            <a:off x="7931943" y="1799779"/>
            <a:ext cx="2339569" cy="400110"/>
            <a:chOff x="7931943" y="1867496"/>
            <a:chExt cx="2339569" cy="400110"/>
          </a:xfrm>
        </p:grpSpPr>
        <p:sp>
          <p:nvSpPr>
            <p:cNvPr id="215" name="文本框 25"/>
            <p:cNvSpPr>
              <a:spLocks noChangeArrowheads="1"/>
            </p:cNvSpPr>
            <p:nvPr/>
          </p:nvSpPr>
          <p:spPr bwMode="auto">
            <a:xfrm>
              <a:off x="8253800" y="1867496"/>
              <a:ext cx="2017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2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6" name="图片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943" y="1920676"/>
              <a:ext cx="263525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7" name="组合 216"/>
          <p:cNvGrpSpPr/>
          <p:nvPr/>
        </p:nvGrpSpPr>
        <p:grpSpPr>
          <a:xfrm>
            <a:off x="1565275" y="1789458"/>
            <a:ext cx="2282826" cy="400110"/>
            <a:chOff x="1565275" y="1857175"/>
            <a:chExt cx="2282826" cy="400110"/>
          </a:xfrm>
        </p:grpSpPr>
        <p:sp>
          <p:nvSpPr>
            <p:cNvPr id="218" name="文本框 22"/>
            <p:cNvSpPr>
              <a:spLocks noChangeArrowheads="1"/>
            </p:cNvSpPr>
            <p:nvPr/>
          </p:nvSpPr>
          <p:spPr bwMode="auto">
            <a:xfrm>
              <a:off x="1831976" y="1857175"/>
              <a:ext cx="20161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2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9" name="图片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275" y="1977033"/>
              <a:ext cx="19367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" name="组合 219"/>
          <p:cNvGrpSpPr/>
          <p:nvPr/>
        </p:nvGrpSpPr>
        <p:grpSpPr>
          <a:xfrm>
            <a:off x="7924006" y="3970535"/>
            <a:ext cx="2385219" cy="400110"/>
            <a:chOff x="7924006" y="4038252"/>
            <a:chExt cx="2385219" cy="400110"/>
          </a:xfrm>
        </p:grpSpPr>
        <p:sp>
          <p:nvSpPr>
            <p:cNvPr id="221" name="文本框 24"/>
            <p:cNvSpPr>
              <a:spLocks noChangeArrowheads="1"/>
            </p:cNvSpPr>
            <p:nvPr/>
          </p:nvSpPr>
          <p:spPr bwMode="auto">
            <a:xfrm>
              <a:off x="8291513" y="4038252"/>
              <a:ext cx="2017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2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22" name="图片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006" y="4038252"/>
              <a:ext cx="29527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3" name="组合 222"/>
          <p:cNvGrpSpPr/>
          <p:nvPr/>
        </p:nvGrpSpPr>
        <p:grpSpPr>
          <a:xfrm>
            <a:off x="1530350" y="3970535"/>
            <a:ext cx="2319338" cy="400110"/>
            <a:chOff x="1530350" y="4038252"/>
            <a:chExt cx="2319338" cy="400110"/>
          </a:xfrm>
        </p:grpSpPr>
        <p:pic>
          <p:nvPicPr>
            <p:cNvPr id="224" name="图片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350" y="4117627"/>
              <a:ext cx="2159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文本框 24"/>
            <p:cNvSpPr>
              <a:spLocks noChangeArrowheads="1"/>
            </p:cNvSpPr>
            <p:nvPr/>
          </p:nvSpPr>
          <p:spPr bwMode="auto">
            <a:xfrm>
              <a:off x="1831976" y="4038252"/>
              <a:ext cx="2017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2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6" name="文本框 3"/>
          <p:cNvSpPr>
            <a:spLocks noChangeArrowheads="1"/>
          </p:cNvSpPr>
          <p:nvPr/>
        </p:nvSpPr>
        <p:spPr bwMode="auto">
          <a:xfrm>
            <a:off x="4992133" y="2980953"/>
            <a:ext cx="1772327" cy="142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CN" altLang="en-US" sz="4800" b="1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</a:t>
            </a:r>
            <a:endParaRPr lang="zh-CN" altLang="en-US" sz="48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02" grpId="0"/>
      <p:bldP spid="203" grpId="0"/>
      <p:bldP spid="204" grpId="0"/>
      <p:bldP spid="205" grpId="0" animBg="1"/>
      <p:bldP spid="206" grpId="0" animBg="1"/>
      <p:bldP spid="207" grpId="0" animBg="1"/>
      <p:bldP spid="208" grpId="0" animBg="1"/>
      <p:bldP spid="210" grpId="0"/>
      <p:bldP spid="211" grpId="0"/>
      <p:bldP spid="212" grpId="0"/>
      <p:bldP spid="213" grpId="0"/>
      <p:bldP spid="226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775675" y="1630088"/>
            <a:ext cx="5846141" cy="1134718"/>
          </a:xfrm>
          <a:prstGeom prst="rect">
            <a:avLst/>
          </a:prstGeom>
          <a:noFill/>
        </p:spPr>
        <p:txBody>
          <a:bodyPr lIns="121711" tIns="60857" rIns="121711" bIns="60857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srgbClr val="C0C0C0">
                  <a:lumMod val="10000"/>
                </a:srgb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775665" y="3213770"/>
            <a:ext cx="5846151" cy="1369398"/>
          </a:xfrm>
          <a:prstGeom prst="rect">
            <a:avLst/>
          </a:prstGeom>
          <a:noFill/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srgbClr val="C0C0C0">
                  <a:lumMod val="10000"/>
                </a:srgb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" name="对角圆角矩形 3"/>
          <p:cNvSpPr/>
          <p:nvPr/>
        </p:nvSpPr>
        <p:spPr>
          <a:xfrm>
            <a:off x="870750" y="1197546"/>
            <a:ext cx="1897302" cy="459210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标题一</a:t>
            </a:r>
            <a:endParaRPr lang="zh-CN" altLang="en-US" b="1" dirty="0">
              <a:solidFill>
                <a:srgbClr val="FFFFFF">
                  <a:lumMod val="9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对角圆角矩形 4"/>
          <p:cNvSpPr/>
          <p:nvPr/>
        </p:nvSpPr>
        <p:spPr>
          <a:xfrm>
            <a:off x="870750" y="2828472"/>
            <a:ext cx="1897302" cy="457306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标题二</a:t>
            </a:r>
            <a:endParaRPr lang="zh-CN" altLang="en-US" b="1" dirty="0">
              <a:solidFill>
                <a:srgbClr val="FFFFFF">
                  <a:lumMod val="9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870750" y="4659414"/>
            <a:ext cx="1897302" cy="457306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标题三</a:t>
            </a:r>
            <a:endParaRPr lang="zh-CN" altLang="en-US" b="1" dirty="0">
              <a:solidFill>
                <a:srgbClr val="FFFFFF">
                  <a:lumMod val="9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675" y="5103388"/>
            <a:ext cx="5846141" cy="1134718"/>
          </a:xfrm>
          <a:prstGeom prst="rect">
            <a:avLst/>
          </a:prstGeom>
          <a:noFill/>
        </p:spPr>
        <p:txBody>
          <a:bodyPr lIns="121711" tIns="60857" rIns="121711" bIns="60857">
            <a:spAutoFit/>
          </a:bodyPr>
          <a:lstStyle>
            <a:defPPr>
              <a:defRPr lang="zh-CN"/>
            </a:defPPr>
            <a:lvl1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Calibri" panose="020F0502020204030204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srgbClr val="C0C0C0">
                  <a:lumMod val="10000"/>
                </a:srgb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1128" y="2286917"/>
            <a:ext cx="2577241" cy="1804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2593">
            <a:off x="8190152" y="3127257"/>
            <a:ext cx="2694621" cy="1913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4817">
            <a:off x="8112106" y="4099365"/>
            <a:ext cx="2709554" cy="159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90753E-6 1.20259E-7 L -0.04103 -0.12905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" y="-64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778E-7 4.81481E-6 L -0.0059 -0.10525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8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0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auto">
          <a:xfrm rot="-5400000">
            <a:off x="5295294" y="-1467248"/>
            <a:ext cx="1680600" cy="10215428"/>
          </a:xfrm>
          <a:prstGeom prst="downArrow">
            <a:avLst>
              <a:gd name="adj1" fmla="val 49065"/>
              <a:gd name="adj2" fmla="val 44769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lIns="121711" tIns="60857" rIns="121711" bIns="60857"/>
          <a:lstStyle/>
          <a:p>
            <a:endParaRPr lang="zh-CN" altLang="en-US" sz="2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41"/>
          <p:cNvGrpSpPr/>
          <p:nvPr/>
        </p:nvGrpSpPr>
        <p:grpSpPr bwMode="auto">
          <a:xfrm>
            <a:off x="3468174" y="2758247"/>
            <a:ext cx="2264930" cy="1848279"/>
            <a:chOff x="1214414" y="2786058"/>
            <a:chExt cx="1935848" cy="1751017"/>
          </a:xfrm>
        </p:grpSpPr>
        <p:grpSp>
          <p:nvGrpSpPr>
            <p:cNvPr id="4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6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2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>
                <a:off x="1946" y="2494"/>
                <a:ext cx="1556" cy="1556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  <a:endPara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46"/>
          <p:cNvGrpSpPr/>
          <p:nvPr/>
        </p:nvGrpSpPr>
        <p:grpSpPr bwMode="auto">
          <a:xfrm>
            <a:off x="5733103" y="2758247"/>
            <a:ext cx="2264930" cy="1848279"/>
            <a:chOff x="1214414" y="2786058"/>
            <a:chExt cx="1935848" cy="1751017"/>
          </a:xfrm>
        </p:grpSpPr>
        <p:grpSp>
          <p:nvGrpSpPr>
            <p:cNvPr id="9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1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Oval 8"/>
              <p:cNvSpPr>
                <a:spLocks noChangeArrowheads="1"/>
              </p:cNvSpPr>
              <p:nvPr/>
            </p:nvSpPr>
            <p:spPr bwMode="auto">
              <a:xfrm>
                <a:off x="1946" y="2494"/>
                <a:ext cx="1556" cy="155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  <a:endPara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51"/>
          <p:cNvGrpSpPr/>
          <p:nvPr/>
        </p:nvGrpSpPr>
        <p:grpSpPr bwMode="auto">
          <a:xfrm>
            <a:off x="8021274" y="2758247"/>
            <a:ext cx="2264930" cy="1848279"/>
            <a:chOff x="1214414" y="2786058"/>
            <a:chExt cx="1935848" cy="1751017"/>
          </a:xfrm>
        </p:grpSpPr>
        <p:grpSp>
          <p:nvGrpSpPr>
            <p:cNvPr id="14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2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Oval 8"/>
              <p:cNvSpPr>
                <a:spLocks noChangeArrowheads="1"/>
              </p:cNvSpPr>
              <p:nvPr/>
            </p:nvSpPr>
            <p:spPr bwMode="auto">
              <a:xfrm>
                <a:off x="1946" y="2494"/>
                <a:ext cx="1556" cy="1556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  <a:endPara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40"/>
          <p:cNvGrpSpPr/>
          <p:nvPr/>
        </p:nvGrpSpPr>
        <p:grpSpPr bwMode="auto">
          <a:xfrm>
            <a:off x="1253950" y="2758247"/>
            <a:ext cx="2264930" cy="1848279"/>
            <a:chOff x="1214414" y="2786058"/>
            <a:chExt cx="1935848" cy="1751017"/>
          </a:xfrm>
        </p:grpSpPr>
        <p:grpSp>
          <p:nvGrpSpPr>
            <p:cNvPr id="19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21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  <a:endPara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标注 22"/>
          <p:cNvSpPr/>
          <p:nvPr/>
        </p:nvSpPr>
        <p:spPr>
          <a:xfrm>
            <a:off x="3909759" y="4941883"/>
            <a:ext cx="1967025" cy="53352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矩形标注 23"/>
          <p:cNvSpPr/>
          <p:nvPr/>
        </p:nvSpPr>
        <p:spPr>
          <a:xfrm>
            <a:off x="1659615" y="2342859"/>
            <a:ext cx="2108583" cy="78122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3209818" y="4973796"/>
            <a:ext cx="3212392" cy="1009695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1303238" y="1480931"/>
            <a:ext cx="3008079" cy="861928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7" name="矩形标注 26"/>
          <p:cNvSpPr/>
          <p:nvPr/>
        </p:nvSpPr>
        <p:spPr>
          <a:xfrm>
            <a:off x="6069046" y="2342859"/>
            <a:ext cx="2108583" cy="78122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5585858" y="1341562"/>
            <a:ext cx="3057995" cy="1009695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标注 28"/>
          <p:cNvSpPr/>
          <p:nvPr/>
        </p:nvSpPr>
        <p:spPr>
          <a:xfrm>
            <a:off x="8511451" y="4941883"/>
            <a:ext cx="1964912" cy="53352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7841460" y="4995233"/>
            <a:ext cx="2924362" cy="1009695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3" grpId="1" animBg="1"/>
      <p:bldP spid="24" grpId="0" animBg="1"/>
      <p:bldP spid="24" grpId="1" animBg="1"/>
      <p:bldP spid="25" grpId="0"/>
      <p:bldP spid="26" grpId="0"/>
      <p:bldP spid="27" grpId="0" animBg="1"/>
      <p:bldP spid="27" grpId="1" animBg="1"/>
      <p:bldP spid="28" grpId="0"/>
      <p:bldP spid="29" grpId="0" animBg="1"/>
      <p:bldP spid="29" grpId="1" animBg="1"/>
      <p:bldP spid="30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943788" y="1934550"/>
            <a:ext cx="3150509" cy="3151648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791074" y="1781780"/>
            <a:ext cx="3455934" cy="3457184"/>
          </a:xfrm>
          <a:prstGeom prst="ellipse">
            <a:avLst/>
          </a:prstGeom>
          <a:noFill/>
          <a:ln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6" name="直接连接符 5"/>
          <p:cNvCxnSpPr>
            <a:stCxn id="5" idx="0"/>
            <a:endCxn id="11" idx="1"/>
          </p:cNvCxnSpPr>
          <p:nvPr/>
        </p:nvCxnSpPr>
        <p:spPr>
          <a:xfrm flipV="1">
            <a:off x="2519041" y="1766291"/>
            <a:ext cx="2799777" cy="1548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5" idx="6"/>
            <a:endCxn id="13" idx="2"/>
          </p:cNvCxnSpPr>
          <p:nvPr/>
        </p:nvCxnSpPr>
        <p:spPr>
          <a:xfrm flipV="1">
            <a:off x="4247008" y="3503775"/>
            <a:ext cx="1055980" cy="659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5" idx="4"/>
            <a:endCxn id="16" idx="2"/>
          </p:cNvCxnSpPr>
          <p:nvPr/>
        </p:nvCxnSpPr>
        <p:spPr>
          <a:xfrm>
            <a:off x="2519041" y="5238964"/>
            <a:ext cx="278394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5302987" y="1301616"/>
            <a:ext cx="959982" cy="960329"/>
            <a:chOff x="3995936" y="1495374"/>
            <a:chExt cx="720080" cy="720080"/>
          </a:xfrm>
          <a:gradFill>
            <a:gsLst>
              <a:gs pos="20000">
                <a:srgbClr val="0070C0"/>
              </a:gs>
              <a:gs pos="80000">
                <a:srgbClr val="00B0F0"/>
              </a:gs>
              <a:gs pos="100000">
                <a:schemeClr val="bg1"/>
              </a:gs>
            </a:gsLst>
            <a:lin ang="14400000" scaled="0"/>
          </a:gradFill>
        </p:grpSpPr>
        <p:sp>
          <p:nvSpPr>
            <p:cNvPr id="10" name="椭圆 9"/>
            <p:cNvSpPr/>
            <p:nvPr/>
          </p:nvSpPr>
          <p:spPr>
            <a:xfrm>
              <a:off x="3995936" y="1495374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07811" y="1532248"/>
              <a:ext cx="679601" cy="6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02987" y="3023610"/>
            <a:ext cx="959982" cy="960329"/>
            <a:chOff x="3995936" y="2786571"/>
            <a:chExt cx="720080" cy="720080"/>
          </a:xfrm>
          <a:gradFill>
            <a:gsLst>
              <a:gs pos="20000">
                <a:srgbClr val="0070C0"/>
              </a:gs>
              <a:gs pos="80000">
                <a:srgbClr val="00B0F0"/>
              </a:gs>
              <a:gs pos="100000">
                <a:schemeClr val="bg1"/>
              </a:gs>
            </a:gsLst>
            <a:lin ang="14400000" scaled="0"/>
          </a:gradFill>
        </p:grpSpPr>
        <p:sp>
          <p:nvSpPr>
            <p:cNvPr id="13" name="椭圆 12"/>
            <p:cNvSpPr/>
            <p:nvPr/>
          </p:nvSpPr>
          <p:spPr>
            <a:xfrm>
              <a:off x="3995936" y="2786571"/>
              <a:ext cx="720080" cy="7200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07811" y="2860320"/>
              <a:ext cx="679601" cy="6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302987" y="4758800"/>
            <a:ext cx="959981" cy="960329"/>
            <a:chOff x="3995936" y="4087662"/>
            <a:chExt cx="720080" cy="720080"/>
          </a:xfrm>
          <a:gradFill>
            <a:gsLst>
              <a:gs pos="20000">
                <a:srgbClr val="0070C0"/>
              </a:gs>
              <a:gs pos="80000">
                <a:srgbClr val="00B0F0"/>
              </a:gs>
              <a:gs pos="100000">
                <a:schemeClr val="bg1"/>
              </a:gs>
            </a:gsLst>
            <a:lin ang="14400000" scaled="0"/>
          </a:gradFill>
        </p:grpSpPr>
        <p:sp>
          <p:nvSpPr>
            <p:cNvPr id="16" name="椭圆 15"/>
            <p:cNvSpPr/>
            <p:nvPr/>
          </p:nvSpPr>
          <p:spPr>
            <a:xfrm>
              <a:off x="3995936" y="4087662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95936" y="4124536"/>
              <a:ext cx="679601" cy="6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 bwMode="auto">
          <a:xfrm>
            <a:off x="6490749" y="1685747"/>
            <a:ext cx="4728143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6509900" y="1197546"/>
            <a:ext cx="2694165" cy="45151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6526732" y="3326343"/>
            <a:ext cx="4728143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6545883" y="2838142"/>
            <a:ext cx="2694165" cy="45151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550965" y="5054935"/>
            <a:ext cx="4728143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6570116" y="4566734"/>
            <a:ext cx="2694165" cy="45151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/>
      <p:bldP spid="19" grpId="0"/>
      <p:bldP spid="20" grpId="0"/>
      <p:bldP spid="21" grpId="0"/>
      <p:bldP spid="22" grpId="0"/>
      <p:bldP spid="2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1193" y="4016805"/>
            <a:ext cx="2917174" cy="1847088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3" name="Freeform 6"/>
          <p:cNvSpPr/>
          <p:nvPr/>
        </p:nvSpPr>
        <p:spPr bwMode="auto">
          <a:xfrm>
            <a:off x="3384344" y="1980681"/>
            <a:ext cx="1869019" cy="1871469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 sz="270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8993" y="2649611"/>
            <a:ext cx="1319715" cy="70774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7215900" y="1980681"/>
            <a:ext cx="1869019" cy="1871469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 sz="270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90549" y="2649611"/>
            <a:ext cx="1319715" cy="70774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5122109" y="1489835"/>
            <a:ext cx="2235351" cy="2206077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21279" y="2293030"/>
            <a:ext cx="1542663" cy="77988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80472" y="1485578"/>
            <a:ext cx="3175374" cy="86197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6932" y="1485582"/>
            <a:ext cx="3272489" cy="86197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1" name="Freeform 6"/>
          <p:cNvSpPr/>
          <p:nvPr/>
        </p:nvSpPr>
        <p:spPr bwMode="auto">
          <a:xfrm>
            <a:off x="2203174" y="3072907"/>
            <a:ext cx="1367574" cy="1369368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03173" y="3516197"/>
            <a:ext cx="1319715" cy="53360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6"/>
          <p:cNvSpPr/>
          <p:nvPr/>
        </p:nvSpPr>
        <p:spPr bwMode="auto">
          <a:xfrm>
            <a:off x="8900585" y="3072907"/>
            <a:ext cx="1367574" cy="1369368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0585" y="3490791"/>
            <a:ext cx="1319715" cy="53360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39841" y="4524760"/>
            <a:ext cx="3070713" cy="1847088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7149" y="4442279"/>
            <a:ext cx="3489638" cy="1600809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/>
      <p:bldP spid="5" grpId="0" animBg="1"/>
      <p:bldP spid="5" grpId="1" animBg="1"/>
      <p:bldP spid="6" grpId="0"/>
      <p:bldP spid="7" grpId="0" animBg="1"/>
      <p:bldP spid="7" grpId="1" animBg="1"/>
      <p:bldP spid="8" grpId="0"/>
      <p:bldP spid="9" grpId="0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7721" y="1370167"/>
            <a:ext cx="10105210" cy="4956535"/>
            <a:chOff x="907721" y="1370167"/>
            <a:chExt cx="10105210" cy="4956535"/>
          </a:xfrm>
        </p:grpSpPr>
        <p:sp>
          <p:nvSpPr>
            <p:cNvPr id="8" name="矩形 7"/>
            <p:cNvSpPr/>
            <p:nvPr/>
          </p:nvSpPr>
          <p:spPr>
            <a:xfrm>
              <a:off x="907721" y="1444227"/>
              <a:ext cx="10105210" cy="48824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042603" y="1370167"/>
              <a:ext cx="9835446" cy="48233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/>
          <p:cNvSpPr>
            <a:spLocks noChangeArrowheads="1"/>
          </p:cNvSpPr>
          <p:nvPr/>
        </p:nvSpPr>
        <p:spPr bwMode="auto">
          <a:xfrm>
            <a:off x="1495829" y="1701602"/>
            <a:ext cx="6615602" cy="462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4" rIns="121909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回顾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这一年的工作，在取得成绩的同时，我们也找到了工作中的不足和问题，主要反映于</a:t>
            </a:r>
            <a:r>
              <a:rPr lang="en-US" altLang="zh-CN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及</a:t>
            </a:r>
            <a:r>
              <a:rPr lang="en-US" altLang="zh-CN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的风格、定型还有待进一步探索，尤其是网上的公司产品库充分体现我们</a:t>
            </a:r>
            <a:r>
              <a:rPr lang="en-US" altLang="zh-CN" sz="18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和我们这个平台能为客户提供良好的商机和快捷方便的信息、导航的功能发挥。展望新的一年，我们将继续努力，力争各项工作更上一个新台阶。</a:t>
            </a: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综合描述说明，在此录入上述图表的综合描述说明。在此录入上述图表的综合描述说明，在此录入上述图表的综合描述说明，在此录入上述图表的综合描述说明，在此录入上述图表的综合描述说明。</a:t>
            </a: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TextBox 18"/>
          <p:cNvSpPr>
            <a:spLocks noChangeArrowheads="1"/>
          </p:cNvSpPr>
          <p:nvPr/>
        </p:nvSpPr>
        <p:spPr bwMode="auto">
          <a:xfrm>
            <a:off x="1530560" y="333450"/>
            <a:ext cx="1613907" cy="9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4" rIns="121909" bIns="60954">
            <a:spAutoFit/>
          </a:bodyPr>
          <a:lstStyle/>
          <a:p>
            <a:pPr algn="ctr"/>
            <a:r>
              <a:rPr lang="zh-CN" altLang="en-US" sz="53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大黑简体" panose="03000509000000000000" pitchFamily="65" charset="-122"/>
              </a:rPr>
              <a:t>前言</a:t>
            </a:r>
            <a:endParaRPr lang="zh-CN" altLang="en-US" sz="53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大黑简体" panose="03000509000000000000" pitchFamily="65" charset="-122"/>
            </a:endParaRPr>
          </a:p>
        </p:txBody>
      </p:sp>
      <p:sp>
        <p:nvSpPr>
          <p:cNvPr id="12" name="前言"/>
          <p:cNvSpPr>
            <a:spLocks noChangeArrowheads="1"/>
          </p:cNvSpPr>
          <p:nvPr/>
        </p:nvSpPr>
        <p:spPr bwMode="auto">
          <a:xfrm>
            <a:off x="3080004" y="644856"/>
            <a:ext cx="2178091" cy="57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4" rIns="121909" bIns="609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900" dirty="0">
                <a:solidFill>
                  <a:schemeClr val="accent2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Introduction</a:t>
            </a:r>
            <a:endParaRPr lang="zh-CN" altLang="en-US" sz="2900" dirty="0">
              <a:solidFill>
                <a:schemeClr val="accent2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7454" y="2017794"/>
            <a:ext cx="2155945" cy="1437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7454" y="4149874"/>
            <a:ext cx="2155945" cy="1366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" name="组合 50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2" name="六边形 51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六边形 52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57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MH_Entry_1">
            <a:hlinkClick r:id="rId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688630" y="2389679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2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3">
            <a:hlinkClick r:id="rId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688630" y="409531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MH_Entry_4">
            <a:hlinkClick r:id="rId1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864232" y="2325713"/>
            <a:ext cx="581812" cy="668519"/>
            <a:chOff x="5864232" y="2326251"/>
            <a:chExt cx="581812" cy="668674"/>
          </a:xfrm>
        </p:grpSpPr>
        <p:sp useBgFill="1">
          <p:nvSpPr>
            <p:cNvPr id="99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MH_Number_1">
              <a:hlinkClick r:id="rId4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64232" y="3172399"/>
            <a:ext cx="581812" cy="668519"/>
            <a:chOff x="5864232" y="3173133"/>
            <a:chExt cx="581812" cy="668674"/>
          </a:xfrm>
        </p:grpSpPr>
        <p:sp useBgFill="1">
          <p:nvSpPr>
            <p:cNvPr id="102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MH_Number_2">
              <a:hlinkClick r:id="rId6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MH_Number_3">
              <a:hlinkClick r:id="rId8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864232" y="4886373"/>
            <a:ext cx="581812" cy="668519"/>
            <a:chOff x="5864232" y="4887504"/>
            <a:chExt cx="581812" cy="668674"/>
          </a:xfrm>
        </p:grpSpPr>
        <p:sp useBgFill="1">
          <p:nvSpPr>
            <p:cNvPr id="108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MH_Number_4">
              <a:hlinkClick r:id="rId10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MH_Entry_3">
            <a:hlinkClick r:id="rId8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650537" y="5808951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5826139" y="5732723"/>
            <a:ext cx="581812" cy="668519"/>
            <a:chOff x="5864232" y="4020014"/>
            <a:chExt cx="581812" cy="668674"/>
          </a:xfrm>
        </p:grpSpPr>
        <p:sp useBgFill="1">
          <p:nvSpPr>
            <p:cNvPr id="112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MH_Number_3">
              <a:hlinkClick r:id="rId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16200000">
            <a:off x="6724029" y="3418619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5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9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5" grpId="2"/>
          <p:bldP spid="96" grpId="0"/>
          <p:bldP spid="96" grpId="1"/>
          <p:bldP spid="110" grpId="0"/>
          <p:bldP spid="110" grpId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9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5" grpId="2"/>
          <p:bldP spid="96" grpId="0"/>
          <p:bldP spid="96" grpId="1"/>
          <p:bldP spid="110" grpId="0"/>
          <p:bldP spid="110" grpId="1"/>
          <p:bldP spid="44" grpId="0" animBg="1"/>
          <p:bldP spid="44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18"/>
          <p:cNvSpPr>
            <a:spLocks noChangeArrowheads="1"/>
          </p:cNvSpPr>
          <p:nvPr/>
        </p:nvSpPr>
        <p:spPr bwMode="auto">
          <a:xfrm>
            <a:off x="6502911" y="1711620"/>
            <a:ext cx="5029204" cy="543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35" name="矩形 20"/>
          <p:cNvSpPr>
            <a:spLocks noChangeArrowheads="1"/>
          </p:cNvSpPr>
          <p:nvPr/>
        </p:nvSpPr>
        <p:spPr bwMode="auto">
          <a:xfrm>
            <a:off x="7152602" y="2541703"/>
            <a:ext cx="4363123" cy="543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" name="矩形 22"/>
          <p:cNvSpPr>
            <a:spLocks noChangeArrowheads="1"/>
          </p:cNvSpPr>
          <p:nvPr/>
        </p:nvSpPr>
        <p:spPr bwMode="auto">
          <a:xfrm>
            <a:off x="7461155" y="3393153"/>
            <a:ext cx="4036214" cy="5561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9" name="矩形 24"/>
          <p:cNvSpPr>
            <a:spLocks noChangeArrowheads="1"/>
          </p:cNvSpPr>
          <p:nvPr/>
        </p:nvSpPr>
        <p:spPr bwMode="auto">
          <a:xfrm>
            <a:off x="7152603" y="4244608"/>
            <a:ext cx="4344766" cy="555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1" name="矩形 26"/>
          <p:cNvSpPr>
            <a:spLocks noChangeArrowheads="1"/>
          </p:cNvSpPr>
          <p:nvPr/>
        </p:nvSpPr>
        <p:spPr bwMode="auto">
          <a:xfrm>
            <a:off x="6486521" y="5096061"/>
            <a:ext cx="5029204" cy="5456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48" name="Group 39"/>
          <p:cNvGrpSpPr/>
          <p:nvPr/>
        </p:nvGrpSpPr>
        <p:grpSpPr bwMode="auto">
          <a:xfrm>
            <a:off x="611188" y="2252447"/>
            <a:ext cx="4103687" cy="2819400"/>
            <a:chOff x="3243" y="565"/>
            <a:chExt cx="2858" cy="17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9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3243" y="565"/>
              <a:ext cx="2858" cy="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31" y="799"/>
              <a:ext cx="2082" cy="1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11"/>
          <p:cNvSpPr>
            <a:spLocks noChangeArrowheads="1"/>
          </p:cNvSpPr>
          <p:nvPr/>
        </p:nvSpPr>
        <p:spPr bwMode="auto">
          <a:xfrm>
            <a:off x="1116013" y="1747622"/>
            <a:ext cx="32877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[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28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图片说明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]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84750" y="2072398"/>
            <a:ext cx="2255362" cy="3235176"/>
            <a:chOff x="4984750" y="1953551"/>
            <a:chExt cx="2255362" cy="3235176"/>
          </a:xfrm>
          <a:solidFill>
            <a:schemeClr val="accent1"/>
          </a:solidFill>
        </p:grpSpPr>
        <p:sp>
          <p:nvSpPr>
            <p:cNvPr id="31" name="Freeform 11"/>
            <p:cNvSpPr>
              <a:spLocks noChangeArrowheads="1"/>
            </p:cNvSpPr>
            <p:nvPr/>
          </p:nvSpPr>
          <p:spPr bwMode="auto">
            <a:xfrm rot="5400000">
              <a:off x="4484249" y="2708043"/>
              <a:ext cx="2670470" cy="1669468"/>
            </a:xfrm>
            <a:custGeom>
              <a:avLst/>
              <a:gdLst>
                <a:gd name="T0" fmla="*/ 637 w 1862"/>
                <a:gd name="T1" fmla="*/ 318 h 1164"/>
                <a:gd name="T2" fmla="*/ 635 w 1862"/>
                <a:gd name="T3" fmla="*/ 326 h 1164"/>
                <a:gd name="T4" fmla="*/ 630 w 1862"/>
                <a:gd name="T5" fmla="*/ 335 h 1164"/>
                <a:gd name="T6" fmla="*/ 622 w 1862"/>
                <a:gd name="T7" fmla="*/ 342 h 1164"/>
                <a:gd name="T8" fmla="*/ 612 w 1862"/>
                <a:gd name="T9" fmla="*/ 349 h 1164"/>
                <a:gd name="T10" fmla="*/ 582 w 1862"/>
                <a:gd name="T11" fmla="*/ 363 h 1164"/>
                <a:gd name="T12" fmla="*/ 543 w 1862"/>
                <a:gd name="T13" fmla="*/ 374 h 1164"/>
                <a:gd name="T14" fmla="*/ 497 w 1862"/>
                <a:gd name="T15" fmla="*/ 385 h 1164"/>
                <a:gd name="T16" fmla="*/ 443 w 1862"/>
                <a:gd name="T17" fmla="*/ 391 h 1164"/>
                <a:gd name="T18" fmla="*/ 382 w 1862"/>
                <a:gd name="T19" fmla="*/ 396 h 1164"/>
                <a:gd name="T20" fmla="*/ 318 w 1862"/>
                <a:gd name="T21" fmla="*/ 398 h 1164"/>
                <a:gd name="T22" fmla="*/ 286 w 1862"/>
                <a:gd name="T23" fmla="*/ 398 h 1164"/>
                <a:gd name="T24" fmla="*/ 223 w 1862"/>
                <a:gd name="T25" fmla="*/ 394 h 1164"/>
                <a:gd name="T26" fmla="*/ 167 w 1862"/>
                <a:gd name="T27" fmla="*/ 388 h 1164"/>
                <a:gd name="T28" fmla="*/ 116 w 1862"/>
                <a:gd name="T29" fmla="*/ 380 h 1164"/>
                <a:gd name="T30" fmla="*/ 73 w 1862"/>
                <a:gd name="T31" fmla="*/ 369 h 1164"/>
                <a:gd name="T32" fmla="*/ 39 w 1862"/>
                <a:gd name="T33" fmla="*/ 357 h 1164"/>
                <a:gd name="T34" fmla="*/ 19 w 1862"/>
                <a:gd name="T35" fmla="*/ 346 h 1164"/>
                <a:gd name="T36" fmla="*/ 11 w 1862"/>
                <a:gd name="T37" fmla="*/ 338 h 1164"/>
                <a:gd name="T38" fmla="*/ 4 w 1862"/>
                <a:gd name="T39" fmla="*/ 331 h 1164"/>
                <a:gd name="T40" fmla="*/ 1 w 1862"/>
                <a:gd name="T41" fmla="*/ 322 h 1164"/>
                <a:gd name="T42" fmla="*/ 0 w 1862"/>
                <a:gd name="T43" fmla="*/ 318 h 1164"/>
                <a:gd name="T44" fmla="*/ 1 w 1862"/>
                <a:gd name="T45" fmla="*/ 286 h 1164"/>
                <a:gd name="T46" fmla="*/ 6 w 1862"/>
                <a:gd name="T47" fmla="*/ 254 h 1164"/>
                <a:gd name="T48" fmla="*/ 15 w 1862"/>
                <a:gd name="T49" fmla="*/ 224 h 1164"/>
                <a:gd name="T50" fmla="*/ 25 w 1862"/>
                <a:gd name="T51" fmla="*/ 194 h 1164"/>
                <a:gd name="T52" fmla="*/ 39 w 1862"/>
                <a:gd name="T53" fmla="*/ 166 h 1164"/>
                <a:gd name="T54" fmla="*/ 54 w 1862"/>
                <a:gd name="T55" fmla="*/ 140 h 1164"/>
                <a:gd name="T56" fmla="*/ 73 w 1862"/>
                <a:gd name="T57" fmla="*/ 116 h 1164"/>
                <a:gd name="T58" fmla="*/ 93 w 1862"/>
                <a:gd name="T59" fmla="*/ 93 h 1164"/>
                <a:gd name="T60" fmla="*/ 116 w 1862"/>
                <a:gd name="T61" fmla="*/ 73 h 1164"/>
                <a:gd name="T62" fmla="*/ 140 w 1862"/>
                <a:gd name="T63" fmla="*/ 54 h 1164"/>
                <a:gd name="T64" fmla="*/ 167 w 1862"/>
                <a:gd name="T65" fmla="*/ 39 h 1164"/>
                <a:gd name="T66" fmla="*/ 194 w 1862"/>
                <a:gd name="T67" fmla="*/ 25 h 1164"/>
                <a:gd name="T68" fmla="*/ 223 w 1862"/>
                <a:gd name="T69" fmla="*/ 15 h 1164"/>
                <a:gd name="T70" fmla="*/ 254 w 1862"/>
                <a:gd name="T71" fmla="*/ 6 h 1164"/>
                <a:gd name="T72" fmla="*/ 286 w 1862"/>
                <a:gd name="T73" fmla="*/ 1 h 1164"/>
                <a:gd name="T74" fmla="*/ 318 w 1862"/>
                <a:gd name="T75" fmla="*/ 0 h 1164"/>
                <a:gd name="T76" fmla="*/ 335 w 1862"/>
                <a:gd name="T77" fmla="*/ 0 h 1164"/>
                <a:gd name="T78" fmla="*/ 367 w 1862"/>
                <a:gd name="T79" fmla="*/ 4 h 1164"/>
                <a:gd name="T80" fmla="*/ 398 w 1862"/>
                <a:gd name="T81" fmla="*/ 9 h 1164"/>
                <a:gd name="T82" fmla="*/ 428 w 1862"/>
                <a:gd name="T83" fmla="*/ 19 h 1164"/>
                <a:gd name="T84" fmla="*/ 456 w 1862"/>
                <a:gd name="T85" fmla="*/ 32 h 1164"/>
                <a:gd name="T86" fmla="*/ 484 w 1862"/>
                <a:gd name="T87" fmla="*/ 46 h 1164"/>
                <a:gd name="T88" fmla="*/ 509 w 1862"/>
                <a:gd name="T89" fmla="*/ 63 h 1164"/>
                <a:gd name="T90" fmla="*/ 532 w 1862"/>
                <a:gd name="T91" fmla="*/ 83 h 1164"/>
                <a:gd name="T92" fmla="*/ 554 w 1862"/>
                <a:gd name="T93" fmla="*/ 104 h 1164"/>
                <a:gd name="T94" fmla="*/ 573 w 1862"/>
                <a:gd name="T95" fmla="*/ 128 h 1164"/>
                <a:gd name="T96" fmla="*/ 590 w 1862"/>
                <a:gd name="T97" fmla="*/ 153 h 1164"/>
                <a:gd name="T98" fmla="*/ 605 w 1862"/>
                <a:gd name="T99" fmla="*/ 180 h 1164"/>
                <a:gd name="T100" fmla="*/ 618 w 1862"/>
                <a:gd name="T101" fmla="*/ 209 h 1164"/>
                <a:gd name="T102" fmla="*/ 626 w 1862"/>
                <a:gd name="T103" fmla="*/ 239 h 1164"/>
                <a:gd name="T104" fmla="*/ 633 w 1862"/>
                <a:gd name="T105" fmla="*/ 270 h 1164"/>
                <a:gd name="T106" fmla="*/ 636 w 1862"/>
                <a:gd name="T107" fmla="*/ 302 h 1164"/>
                <a:gd name="T108" fmla="*/ 637 w 1862"/>
                <a:gd name="T109" fmla="*/ 318 h 11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62"/>
                <a:gd name="T166" fmla="*/ 0 h 1164"/>
                <a:gd name="T167" fmla="*/ 1862 w 1862"/>
                <a:gd name="T168" fmla="*/ 1164 h 116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62" h="1164">
                  <a:moveTo>
                    <a:pt x="1862" y="930"/>
                  </a:moveTo>
                  <a:lnTo>
                    <a:pt x="1862" y="930"/>
                  </a:lnTo>
                  <a:lnTo>
                    <a:pt x="1860" y="942"/>
                  </a:lnTo>
                  <a:lnTo>
                    <a:pt x="1856" y="954"/>
                  </a:lnTo>
                  <a:lnTo>
                    <a:pt x="1850" y="966"/>
                  </a:lnTo>
                  <a:lnTo>
                    <a:pt x="1842" y="978"/>
                  </a:lnTo>
                  <a:lnTo>
                    <a:pt x="1832" y="988"/>
                  </a:lnTo>
                  <a:lnTo>
                    <a:pt x="1820" y="1000"/>
                  </a:lnTo>
                  <a:lnTo>
                    <a:pt x="1806" y="1010"/>
                  </a:lnTo>
                  <a:lnTo>
                    <a:pt x="1788" y="1020"/>
                  </a:lnTo>
                  <a:lnTo>
                    <a:pt x="1750" y="1042"/>
                  </a:lnTo>
                  <a:lnTo>
                    <a:pt x="1702" y="1060"/>
                  </a:lnTo>
                  <a:lnTo>
                    <a:pt x="1650" y="1078"/>
                  </a:lnTo>
                  <a:lnTo>
                    <a:pt x="1588" y="1094"/>
                  </a:lnTo>
                  <a:lnTo>
                    <a:pt x="1522" y="1110"/>
                  </a:lnTo>
                  <a:lnTo>
                    <a:pt x="1452" y="1124"/>
                  </a:lnTo>
                  <a:lnTo>
                    <a:pt x="1374" y="1134"/>
                  </a:lnTo>
                  <a:lnTo>
                    <a:pt x="1294" y="1144"/>
                  </a:lnTo>
                  <a:lnTo>
                    <a:pt x="1208" y="1152"/>
                  </a:lnTo>
                  <a:lnTo>
                    <a:pt x="1118" y="1158"/>
                  </a:lnTo>
                  <a:lnTo>
                    <a:pt x="1026" y="1162"/>
                  </a:lnTo>
                  <a:lnTo>
                    <a:pt x="930" y="1164"/>
                  </a:lnTo>
                  <a:lnTo>
                    <a:pt x="836" y="1162"/>
                  </a:lnTo>
                  <a:lnTo>
                    <a:pt x="744" y="1158"/>
                  </a:lnTo>
                  <a:lnTo>
                    <a:pt x="654" y="1152"/>
                  </a:lnTo>
                  <a:lnTo>
                    <a:pt x="568" y="1144"/>
                  </a:lnTo>
                  <a:lnTo>
                    <a:pt x="488" y="1134"/>
                  </a:lnTo>
                  <a:lnTo>
                    <a:pt x="410" y="1124"/>
                  </a:lnTo>
                  <a:lnTo>
                    <a:pt x="338" y="1110"/>
                  </a:lnTo>
                  <a:lnTo>
                    <a:pt x="272" y="1094"/>
                  </a:lnTo>
                  <a:lnTo>
                    <a:pt x="212" y="1078"/>
                  </a:lnTo>
                  <a:lnTo>
                    <a:pt x="158" y="1060"/>
                  </a:lnTo>
                  <a:lnTo>
                    <a:pt x="112" y="1042"/>
                  </a:lnTo>
                  <a:lnTo>
                    <a:pt x="74" y="1020"/>
                  </a:lnTo>
                  <a:lnTo>
                    <a:pt x="56" y="1010"/>
                  </a:lnTo>
                  <a:lnTo>
                    <a:pt x="42" y="1000"/>
                  </a:lnTo>
                  <a:lnTo>
                    <a:pt x="30" y="988"/>
                  </a:lnTo>
                  <a:lnTo>
                    <a:pt x="18" y="978"/>
                  </a:lnTo>
                  <a:lnTo>
                    <a:pt x="10" y="966"/>
                  </a:lnTo>
                  <a:lnTo>
                    <a:pt x="4" y="954"/>
                  </a:lnTo>
                  <a:lnTo>
                    <a:pt x="2" y="942"/>
                  </a:lnTo>
                  <a:lnTo>
                    <a:pt x="0" y="930"/>
                  </a:lnTo>
                  <a:lnTo>
                    <a:pt x="2" y="882"/>
                  </a:lnTo>
                  <a:lnTo>
                    <a:pt x="4" y="836"/>
                  </a:lnTo>
                  <a:lnTo>
                    <a:pt x="10" y="788"/>
                  </a:lnTo>
                  <a:lnTo>
                    <a:pt x="18" y="742"/>
                  </a:lnTo>
                  <a:lnTo>
                    <a:pt x="30" y="698"/>
                  </a:lnTo>
                  <a:lnTo>
                    <a:pt x="42" y="654"/>
                  </a:lnTo>
                  <a:lnTo>
                    <a:pt x="56" y="610"/>
                  </a:lnTo>
                  <a:lnTo>
                    <a:pt x="74" y="568"/>
                  </a:lnTo>
                  <a:lnTo>
                    <a:pt x="92" y="526"/>
                  </a:lnTo>
                  <a:lnTo>
                    <a:pt x="112" y="486"/>
                  </a:lnTo>
                  <a:lnTo>
                    <a:pt x="134" y="448"/>
                  </a:lnTo>
                  <a:lnTo>
                    <a:pt x="158" y="410"/>
                  </a:lnTo>
                  <a:lnTo>
                    <a:pt x="184" y="374"/>
                  </a:lnTo>
                  <a:lnTo>
                    <a:pt x="212" y="338"/>
                  </a:lnTo>
                  <a:lnTo>
                    <a:pt x="242" y="304"/>
                  </a:lnTo>
                  <a:lnTo>
                    <a:pt x="272" y="272"/>
                  </a:lnTo>
                  <a:lnTo>
                    <a:pt x="304" y="242"/>
                  </a:lnTo>
                  <a:lnTo>
                    <a:pt x="338" y="212"/>
                  </a:lnTo>
                  <a:lnTo>
                    <a:pt x="374" y="184"/>
                  </a:lnTo>
                  <a:lnTo>
                    <a:pt x="410" y="158"/>
                  </a:lnTo>
                  <a:lnTo>
                    <a:pt x="448" y="134"/>
                  </a:lnTo>
                  <a:lnTo>
                    <a:pt x="488" y="112"/>
                  </a:lnTo>
                  <a:lnTo>
                    <a:pt x="528" y="92"/>
                  </a:lnTo>
                  <a:lnTo>
                    <a:pt x="568" y="72"/>
                  </a:lnTo>
                  <a:lnTo>
                    <a:pt x="610" y="56"/>
                  </a:lnTo>
                  <a:lnTo>
                    <a:pt x="654" y="42"/>
                  </a:lnTo>
                  <a:lnTo>
                    <a:pt x="698" y="28"/>
                  </a:lnTo>
                  <a:lnTo>
                    <a:pt x="744" y="18"/>
                  </a:lnTo>
                  <a:lnTo>
                    <a:pt x="790" y="10"/>
                  </a:lnTo>
                  <a:lnTo>
                    <a:pt x="836" y="4"/>
                  </a:lnTo>
                  <a:lnTo>
                    <a:pt x="882" y="0"/>
                  </a:lnTo>
                  <a:lnTo>
                    <a:pt x="930" y="0"/>
                  </a:lnTo>
                  <a:lnTo>
                    <a:pt x="978" y="0"/>
                  </a:lnTo>
                  <a:lnTo>
                    <a:pt x="1026" y="4"/>
                  </a:lnTo>
                  <a:lnTo>
                    <a:pt x="1072" y="10"/>
                  </a:lnTo>
                  <a:lnTo>
                    <a:pt x="1118" y="18"/>
                  </a:lnTo>
                  <a:lnTo>
                    <a:pt x="1164" y="28"/>
                  </a:lnTo>
                  <a:lnTo>
                    <a:pt x="1208" y="42"/>
                  </a:lnTo>
                  <a:lnTo>
                    <a:pt x="1250" y="56"/>
                  </a:lnTo>
                  <a:lnTo>
                    <a:pt x="1294" y="72"/>
                  </a:lnTo>
                  <a:lnTo>
                    <a:pt x="1334" y="92"/>
                  </a:lnTo>
                  <a:lnTo>
                    <a:pt x="1374" y="112"/>
                  </a:lnTo>
                  <a:lnTo>
                    <a:pt x="1414" y="134"/>
                  </a:lnTo>
                  <a:lnTo>
                    <a:pt x="1452" y="158"/>
                  </a:lnTo>
                  <a:lnTo>
                    <a:pt x="1488" y="184"/>
                  </a:lnTo>
                  <a:lnTo>
                    <a:pt x="1522" y="212"/>
                  </a:lnTo>
                  <a:lnTo>
                    <a:pt x="1556" y="242"/>
                  </a:lnTo>
                  <a:lnTo>
                    <a:pt x="1588" y="272"/>
                  </a:lnTo>
                  <a:lnTo>
                    <a:pt x="1620" y="304"/>
                  </a:lnTo>
                  <a:lnTo>
                    <a:pt x="1650" y="338"/>
                  </a:lnTo>
                  <a:lnTo>
                    <a:pt x="1676" y="374"/>
                  </a:lnTo>
                  <a:lnTo>
                    <a:pt x="1702" y="410"/>
                  </a:lnTo>
                  <a:lnTo>
                    <a:pt x="1726" y="448"/>
                  </a:lnTo>
                  <a:lnTo>
                    <a:pt x="1750" y="486"/>
                  </a:lnTo>
                  <a:lnTo>
                    <a:pt x="1770" y="526"/>
                  </a:lnTo>
                  <a:lnTo>
                    <a:pt x="1788" y="568"/>
                  </a:lnTo>
                  <a:lnTo>
                    <a:pt x="1806" y="610"/>
                  </a:lnTo>
                  <a:lnTo>
                    <a:pt x="1820" y="654"/>
                  </a:lnTo>
                  <a:lnTo>
                    <a:pt x="1832" y="698"/>
                  </a:lnTo>
                  <a:lnTo>
                    <a:pt x="1842" y="742"/>
                  </a:lnTo>
                  <a:lnTo>
                    <a:pt x="1850" y="788"/>
                  </a:lnTo>
                  <a:lnTo>
                    <a:pt x="1856" y="836"/>
                  </a:lnTo>
                  <a:lnTo>
                    <a:pt x="1860" y="882"/>
                  </a:lnTo>
                  <a:lnTo>
                    <a:pt x="1862" y="9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32" name="Group 20"/>
            <p:cNvGrpSpPr/>
            <p:nvPr/>
          </p:nvGrpSpPr>
          <p:grpSpPr bwMode="auto">
            <a:xfrm>
              <a:off x="5875306" y="1953551"/>
              <a:ext cx="1364806" cy="3235176"/>
              <a:chOff x="0" y="108833"/>
              <a:chExt cx="1592552" cy="3775237"/>
            </a:xfrm>
            <a:grpFill/>
          </p:grpSpPr>
          <p:sp>
            <p:nvSpPr>
              <p:cNvPr id="43" name="AutoShape 15"/>
              <p:cNvSpPr>
                <a:spLocks noChangeArrowheads="1"/>
              </p:cNvSpPr>
              <p:nvPr/>
            </p:nvSpPr>
            <p:spPr bwMode="auto">
              <a:xfrm rot="3600000">
                <a:off x="777416" y="749606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vert="eaVert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4" name="AutoShape 15"/>
              <p:cNvSpPr>
                <a:spLocks noChangeArrowheads="1"/>
              </p:cNvSpPr>
              <p:nvPr/>
            </p:nvSpPr>
            <p:spPr bwMode="auto">
              <a:xfrm rot="1800000">
                <a:off x="90711" y="108833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AutoShape 15"/>
              <p:cNvSpPr>
                <a:spLocks noChangeArrowheads="1"/>
              </p:cNvSpPr>
              <p:nvPr/>
            </p:nvSpPr>
            <p:spPr bwMode="auto">
              <a:xfrm rot="7200000">
                <a:off x="777416" y="2757430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vert="eaVert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AutoShape 15"/>
              <p:cNvSpPr>
                <a:spLocks noChangeArrowheads="1"/>
              </p:cNvSpPr>
              <p:nvPr/>
            </p:nvSpPr>
            <p:spPr bwMode="auto">
              <a:xfrm rot="9000000">
                <a:off x="0" y="3507040"/>
                <a:ext cx="457200" cy="377030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AutoShape 15"/>
              <p:cNvSpPr>
                <a:spLocks noChangeArrowheads="1"/>
              </p:cNvSpPr>
              <p:nvPr/>
            </p:nvSpPr>
            <p:spPr bwMode="auto">
              <a:xfrm rot="5400000">
                <a:off x="1175437" y="1793602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vert="eaVert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pic>
          <p:nvPicPr>
            <p:cNvPr id="30" name="图片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066" y="2973116"/>
              <a:ext cx="615662" cy="6157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矩形 51"/>
            <p:cNvSpPr/>
            <p:nvPr/>
          </p:nvSpPr>
          <p:spPr>
            <a:xfrm>
              <a:off x="5112893" y="3645818"/>
              <a:ext cx="1415772" cy="49731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添加文本</a:t>
              </a:r>
              <a:endParaRPr lang="zh-CN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endParaRPr>
            </a:p>
          </p:txBody>
        </p:sp>
      </p:grpSp>
      <p:sp>
        <p:nvSpPr>
          <p:cNvPr id="58" name="Freeform 5"/>
          <p:cNvSpPr/>
          <p:nvPr/>
        </p:nvSpPr>
        <p:spPr bwMode="auto">
          <a:xfrm>
            <a:off x="6313426" y="1629594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59" name="Freeform 5"/>
          <p:cNvSpPr/>
          <p:nvPr/>
        </p:nvSpPr>
        <p:spPr bwMode="auto">
          <a:xfrm>
            <a:off x="6973197" y="2499579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60" name="Freeform 5"/>
          <p:cNvSpPr/>
          <p:nvPr/>
        </p:nvSpPr>
        <p:spPr bwMode="auto">
          <a:xfrm>
            <a:off x="7280834" y="3359970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61" name="Freeform 5"/>
          <p:cNvSpPr/>
          <p:nvPr/>
        </p:nvSpPr>
        <p:spPr bwMode="auto">
          <a:xfrm>
            <a:off x="6933561" y="4207531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62" name="Freeform 5"/>
          <p:cNvSpPr/>
          <p:nvPr/>
        </p:nvSpPr>
        <p:spPr bwMode="auto">
          <a:xfrm>
            <a:off x="6293734" y="5087111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1600" y="1676433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03318" y="2526899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82444" y="3394406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48134" y="4230862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421517" y="5107300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28 0.23588 L 4.72779E-6 -1.85185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4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28 0.10509 L 5.60042E-7 1.11111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4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72 -0.01644 L -3.04506E-6 3.33333E-6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6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2 -0.12963 L 7.81454E-9 2.22222E-6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4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7 -0.25787 L -2.3652E-6 1.48148E-6 " pathEditMode="relative" rAng="0" ptsTypes="AA">
                                      <p:cBhvr>
                                        <p:cTn id="7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41" grpId="0" animBg="1"/>
      <p:bldP spid="51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2" grpId="0"/>
      <p:bldP spid="63" grpId="0"/>
      <p:bldP spid="64" grpId="0"/>
      <p:bldP spid="65" grpId="0"/>
      <p:bldP spid="66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/>
          <p:cNvSpPr/>
          <p:nvPr/>
        </p:nvSpPr>
        <p:spPr bwMode="auto">
          <a:xfrm>
            <a:off x="6082107" y="1413570"/>
            <a:ext cx="2041655" cy="2040687"/>
          </a:xfrm>
          <a:custGeom>
            <a:avLst/>
            <a:gdLst>
              <a:gd name="T0" fmla="*/ 29 w 1373"/>
              <a:gd name="T1" fmla="*/ 905 h 1373"/>
              <a:gd name="T2" fmla="*/ 52 w 1373"/>
              <a:gd name="T3" fmla="*/ 994 h 1373"/>
              <a:gd name="T4" fmla="*/ 52 w 1373"/>
              <a:gd name="T5" fmla="*/ 996 h 1373"/>
              <a:gd name="T6" fmla="*/ 54 w 1373"/>
              <a:gd name="T7" fmla="*/ 996 h 1373"/>
              <a:gd name="T8" fmla="*/ 145 w 1373"/>
              <a:gd name="T9" fmla="*/ 1020 h 1373"/>
              <a:gd name="T10" fmla="*/ 146 w 1373"/>
              <a:gd name="T11" fmla="*/ 1021 h 1373"/>
              <a:gd name="T12" fmla="*/ 148 w 1373"/>
              <a:gd name="T13" fmla="*/ 1020 h 1373"/>
              <a:gd name="T14" fmla="*/ 212 w 1373"/>
              <a:gd name="T15" fmla="*/ 954 h 1373"/>
              <a:gd name="T16" fmla="*/ 259 w 1373"/>
              <a:gd name="T17" fmla="*/ 981 h 1373"/>
              <a:gd name="T18" fmla="*/ 233 w 1373"/>
              <a:gd name="T19" fmla="*/ 1069 h 1373"/>
              <a:gd name="T20" fmla="*/ 233 w 1373"/>
              <a:gd name="T21" fmla="*/ 1071 h 1373"/>
              <a:gd name="T22" fmla="*/ 234 w 1373"/>
              <a:gd name="T23" fmla="*/ 1072 h 1373"/>
              <a:gd name="T24" fmla="*/ 301 w 1373"/>
              <a:gd name="T25" fmla="*/ 1139 h 1373"/>
              <a:gd name="T26" fmla="*/ 302 w 1373"/>
              <a:gd name="T27" fmla="*/ 1140 h 1373"/>
              <a:gd name="T28" fmla="*/ 304 w 1373"/>
              <a:gd name="T29" fmla="*/ 1140 h 1373"/>
              <a:gd name="T30" fmla="*/ 392 w 1373"/>
              <a:gd name="T31" fmla="*/ 1114 h 1373"/>
              <a:gd name="T32" fmla="*/ 419 w 1373"/>
              <a:gd name="T33" fmla="*/ 1161 h 1373"/>
              <a:gd name="T34" fmla="*/ 353 w 1373"/>
              <a:gd name="T35" fmla="*/ 1225 h 1373"/>
              <a:gd name="T36" fmla="*/ 352 w 1373"/>
              <a:gd name="T37" fmla="*/ 1227 h 1373"/>
              <a:gd name="T38" fmla="*/ 353 w 1373"/>
              <a:gd name="T39" fmla="*/ 1228 h 1373"/>
              <a:gd name="T40" fmla="*/ 377 w 1373"/>
              <a:gd name="T41" fmla="*/ 1319 h 1373"/>
              <a:gd name="T42" fmla="*/ 377 w 1373"/>
              <a:gd name="T43" fmla="*/ 1321 h 1373"/>
              <a:gd name="T44" fmla="*/ 379 w 1373"/>
              <a:gd name="T45" fmla="*/ 1321 h 1373"/>
              <a:gd name="T46" fmla="*/ 468 w 1373"/>
              <a:gd name="T47" fmla="*/ 1344 h 1373"/>
              <a:gd name="T48" fmla="*/ 468 w 1373"/>
              <a:gd name="T49" fmla="*/ 1371 h 1373"/>
              <a:gd name="T50" fmla="*/ 468 w 1373"/>
              <a:gd name="T51" fmla="*/ 1372 h 1373"/>
              <a:gd name="T52" fmla="*/ 468 w 1373"/>
              <a:gd name="T53" fmla="*/ 1372 h 1373"/>
              <a:gd name="T54" fmla="*/ 468 w 1373"/>
              <a:gd name="T55" fmla="*/ 1373 h 1373"/>
              <a:gd name="T56" fmla="*/ 1093 w 1373"/>
              <a:gd name="T57" fmla="*/ 1373 h 1373"/>
              <a:gd name="T58" fmla="*/ 1093 w 1373"/>
              <a:gd name="T59" fmla="*/ 1370 h 1373"/>
              <a:gd name="T60" fmla="*/ 1087 w 1373"/>
              <a:gd name="T61" fmla="*/ 1255 h 1373"/>
              <a:gd name="T62" fmla="*/ 1370 w 1373"/>
              <a:gd name="T63" fmla="*/ 1098 h 1373"/>
              <a:gd name="T64" fmla="*/ 1373 w 1373"/>
              <a:gd name="T65" fmla="*/ 1096 h 1373"/>
              <a:gd name="T66" fmla="*/ 1372 w 1373"/>
              <a:gd name="T67" fmla="*/ 1093 h 1373"/>
              <a:gd name="T68" fmla="*/ 1327 w 1373"/>
              <a:gd name="T69" fmla="*/ 925 h 1373"/>
              <a:gd name="T70" fmla="*/ 1326 w 1373"/>
              <a:gd name="T71" fmla="*/ 922 h 1373"/>
              <a:gd name="T72" fmla="*/ 1323 w 1373"/>
              <a:gd name="T73" fmla="*/ 922 h 1373"/>
              <a:gd name="T74" fmla="*/ 1000 w 1373"/>
              <a:gd name="T75" fmla="*/ 928 h 1373"/>
              <a:gd name="T76" fmla="*/ 884 w 1373"/>
              <a:gd name="T77" fmla="*/ 728 h 1373"/>
              <a:gd name="T78" fmla="*/ 1051 w 1373"/>
              <a:gd name="T79" fmla="*/ 450 h 1373"/>
              <a:gd name="T80" fmla="*/ 1052 w 1373"/>
              <a:gd name="T81" fmla="*/ 448 h 1373"/>
              <a:gd name="T82" fmla="*/ 1050 w 1373"/>
              <a:gd name="T83" fmla="*/ 446 h 1373"/>
              <a:gd name="T84" fmla="*/ 927 w 1373"/>
              <a:gd name="T85" fmla="*/ 323 h 1373"/>
              <a:gd name="T86" fmla="*/ 925 w 1373"/>
              <a:gd name="T87" fmla="*/ 320 h 1373"/>
              <a:gd name="T88" fmla="*/ 923 w 1373"/>
              <a:gd name="T89" fmla="*/ 322 h 1373"/>
              <a:gd name="T90" fmla="*/ 645 w 1373"/>
              <a:gd name="T91" fmla="*/ 489 h 1373"/>
              <a:gd name="T92" fmla="*/ 445 w 1373"/>
              <a:gd name="T93" fmla="*/ 373 h 1373"/>
              <a:gd name="T94" fmla="*/ 451 w 1373"/>
              <a:gd name="T95" fmla="*/ 50 h 1373"/>
              <a:gd name="T96" fmla="*/ 451 w 1373"/>
              <a:gd name="T97" fmla="*/ 47 h 1373"/>
              <a:gd name="T98" fmla="*/ 448 w 1373"/>
              <a:gd name="T99" fmla="*/ 46 h 1373"/>
              <a:gd name="T100" fmla="*/ 280 w 1373"/>
              <a:gd name="T101" fmla="*/ 1 h 1373"/>
              <a:gd name="T102" fmla="*/ 277 w 1373"/>
              <a:gd name="T103" fmla="*/ 0 h 1373"/>
              <a:gd name="T104" fmla="*/ 275 w 1373"/>
              <a:gd name="T105" fmla="*/ 3 h 1373"/>
              <a:gd name="T106" fmla="*/ 118 w 1373"/>
              <a:gd name="T107" fmla="*/ 286 h 1373"/>
              <a:gd name="T108" fmla="*/ 3 w 1373"/>
              <a:gd name="T109" fmla="*/ 280 h 1373"/>
              <a:gd name="T110" fmla="*/ 2 w 1373"/>
              <a:gd name="T111" fmla="*/ 280 h 1373"/>
              <a:gd name="T112" fmla="*/ 2 w 1373"/>
              <a:gd name="T113" fmla="*/ 280 h 1373"/>
              <a:gd name="T114" fmla="*/ 0 w 1373"/>
              <a:gd name="T115" fmla="*/ 280 h 1373"/>
              <a:gd name="T116" fmla="*/ 0 w 1373"/>
              <a:gd name="T117" fmla="*/ 905 h 1373"/>
              <a:gd name="T118" fmla="*/ 29 w 1373"/>
              <a:gd name="T119" fmla="*/ 905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3" h="1373">
                <a:moveTo>
                  <a:pt x="29" y="905"/>
                </a:moveTo>
                <a:cubicBezTo>
                  <a:pt x="52" y="994"/>
                  <a:pt x="52" y="994"/>
                  <a:pt x="52" y="994"/>
                </a:cubicBezTo>
                <a:cubicBezTo>
                  <a:pt x="52" y="996"/>
                  <a:pt x="52" y="996"/>
                  <a:pt x="52" y="996"/>
                </a:cubicBezTo>
                <a:cubicBezTo>
                  <a:pt x="54" y="996"/>
                  <a:pt x="54" y="996"/>
                  <a:pt x="54" y="996"/>
                </a:cubicBezTo>
                <a:cubicBezTo>
                  <a:pt x="85" y="1000"/>
                  <a:pt x="116" y="1009"/>
                  <a:pt x="145" y="1020"/>
                </a:cubicBezTo>
                <a:cubicBezTo>
                  <a:pt x="146" y="1021"/>
                  <a:pt x="146" y="1021"/>
                  <a:pt x="146" y="1021"/>
                </a:cubicBezTo>
                <a:cubicBezTo>
                  <a:pt x="148" y="1020"/>
                  <a:pt x="148" y="1020"/>
                  <a:pt x="148" y="1020"/>
                </a:cubicBezTo>
                <a:cubicBezTo>
                  <a:pt x="212" y="954"/>
                  <a:pt x="212" y="954"/>
                  <a:pt x="212" y="954"/>
                </a:cubicBezTo>
                <a:cubicBezTo>
                  <a:pt x="259" y="981"/>
                  <a:pt x="259" y="981"/>
                  <a:pt x="259" y="981"/>
                </a:cubicBezTo>
                <a:cubicBezTo>
                  <a:pt x="233" y="1069"/>
                  <a:pt x="233" y="1069"/>
                  <a:pt x="233" y="1069"/>
                </a:cubicBezTo>
                <a:cubicBezTo>
                  <a:pt x="233" y="1071"/>
                  <a:pt x="233" y="1071"/>
                  <a:pt x="233" y="1071"/>
                </a:cubicBezTo>
                <a:cubicBezTo>
                  <a:pt x="234" y="1072"/>
                  <a:pt x="234" y="1072"/>
                  <a:pt x="234" y="1072"/>
                </a:cubicBezTo>
                <a:cubicBezTo>
                  <a:pt x="259" y="1092"/>
                  <a:pt x="282" y="1114"/>
                  <a:pt x="301" y="1139"/>
                </a:cubicBezTo>
                <a:cubicBezTo>
                  <a:pt x="302" y="1140"/>
                  <a:pt x="302" y="1140"/>
                  <a:pt x="302" y="1140"/>
                </a:cubicBezTo>
                <a:cubicBezTo>
                  <a:pt x="304" y="1140"/>
                  <a:pt x="304" y="1140"/>
                  <a:pt x="304" y="1140"/>
                </a:cubicBezTo>
                <a:cubicBezTo>
                  <a:pt x="392" y="1114"/>
                  <a:pt x="392" y="1114"/>
                  <a:pt x="392" y="1114"/>
                </a:cubicBezTo>
                <a:cubicBezTo>
                  <a:pt x="419" y="1161"/>
                  <a:pt x="419" y="1161"/>
                  <a:pt x="419" y="1161"/>
                </a:cubicBezTo>
                <a:cubicBezTo>
                  <a:pt x="353" y="1225"/>
                  <a:pt x="353" y="1225"/>
                  <a:pt x="353" y="1225"/>
                </a:cubicBezTo>
                <a:cubicBezTo>
                  <a:pt x="352" y="1227"/>
                  <a:pt x="352" y="1227"/>
                  <a:pt x="352" y="1227"/>
                </a:cubicBezTo>
                <a:cubicBezTo>
                  <a:pt x="353" y="1228"/>
                  <a:pt x="353" y="1228"/>
                  <a:pt x="353" y="1228"/>
                </a:cubicBezTo>
                <a:cubicBezTo>
                  <a:pt x="364" y="1257"/>
                  <a:pt x="373" y="1288"/>
                  <a:pt x="377" y="1319"/>
                </a:cubicBezTo>
                <a:cubicBezTo>
                  <a:pt x="377" y="1321"/>
                  <a:pt x="377" y="1321"/>
                  <a:pt x="377" y="1321"/>
                </a:cubicBezTo>
                <a:cubicBezTo>
                  <a:pt x="379" y="1321"/>
                  <a:pt x="379" y="1321"/>
                  <a:pt x="379" y="1321"/>
                </a:cubicBezTo>
                <a:cubicBezTo>
                  <a:pt x="468" y="1344"/>
                  <a:pt x="468" y="1344"/>
                  <a:pt x="468" y="1344"/>
                </a:cubicBezTo>
                <a:cubicBezTo>
                  <a:pt x="468" y="1371"/>
                  <a:pt x="468" y="1371"/>
                  <a:pt x="468" y="1371"/>
                </a:cubicBezTo>
                <a:cubicBezTo>
                  <a:pt x="468" y="1372"/>
                  <a:pt x="468" y="1372"/>
                  <a:pt x="468" y="1372"/>
                </a:cubicBezTo>
                <a:cubicBezTo>
                  <a:pt x="468" y="1372"/>
                  <a:pt x="468" y="1372"/>
                  <a:pt x="468" y="1372"/>
                </a:cubicBezTo>
                <a:cubicBezTo>
                  <a:pt x="468" y="1373"/>
                  <a:pt x="468" y="1373"/>
                  <a:pt x="468" y="1373"/>
                </a:cubicBezTo>
                <a:cubicBezTo>
                  <a:pt x="1093" y="1373"/>
                  <a:pt x="1093" y="1373"/>
                  <a:pt x="1093" y="1373"/>
                </a:cubicBezTo>
                <a:cubicBezTo>
                  <a:pt x="1093" y="1370"/>
                  <a:pt x="1093" y="1370"/>
                  <a:pt x="1093" y="1370"/>
                </a:cubicBezTo>
                <a:cubicBezTo>
                  <a:pt x="1093" y="1332"/>
                  <a:pt x="1091" y="1293"/>
                  <a:pt x="1087" y="1255"/>
                </a:cubicBezTo>
                <a:cubicBezTo>
                  <a:pt x="1370" y="1098"/>
                  <a:pt x="1370" y="1098"/>
                  <a:pt x="1370" y="1098"/>
                </a:cubicBezTo>
                <a:cubicBezTo>
                  <a:pt x="1373" y="1096"/>
                  <a:pt x="1373" y="1096"/>
                  <a:pt x="1373" y="1096"/>
                </a:cubicBezTo>
                <a:cubicBezTo>
                  <a:pt x="1372" y="1093"/>
                  <a:pt x="1372" y="1093"/>
                  <a:pt x="1372" y="1093"/>
                </a:cubicBezTo>
                <a:cubicBezTo>
                  <a:pt x="1327" y="925"/>
                  <a:pt x="1327" y="925"/>
                  <a:pt x="1327" y="925"/>
                </a:cubicBezTo>
                <a:cubicBezTo>
                  <a:pt x="1326" y="922"/>
                  <a:pt x="1326" y="922"/>
                  <a:pt x="1326" y="922"/>
                </a:cubicBezTo>
                <a:cubicBezTo>
                  <a:pt x="1323" y="922"/>
                  <a:pt x="1323" y="922"/>
                  <a:pt x="1323" y="922"/>
                </a:cubicBezTo>
                <a:cubicBezTo>
                  <a:pt x="1000" y="928"/>
                  <a:pt x="1000" y="928"/>
                  <a:pt x="1000" y="928"/>
                </a:cubicBezTo>
                <a:cubicBezTo>
                  <a:pt x="968" y="857"/>
                  <a:pt x="930" y="790"/>
                  <a:pt x="884" y="728"/>
                </a:cubicBezTo>
                <a:cubicBezTo>
                  <a:pt x="1051" y="450"/>
                  <a:pt x="1051" y="450"/>
                  <a:pt x="1051" y="450"/>
                </a:cubicBezTo>
                <a:cubicBezTo>
                  <a:pt x="1052" y="448"/>
                  <a:pt x="1052" y="448"/>
                  <a:pt x="1052" y="448"/>
                </a:cubicBezTo>
                <a:cubicBezTo>
                  <a:pt x="1050" y="446"/>
                  <a:pt x="1050" y="446"/>
                  <a:pt x="1050" y="446"/>
                </a:cubicBezTo>
                <a:cubicBezTo>
                  <a:pt x="927" y="323"/>
                  <a:pt x="927" y="323"/>
                  <a:pt x="927" y="323"/>
                </a:cubicBezTo>
                <a:cubicBezTo>
                  <a:pt x="925" y="320"/>
                  <a:pt x="925" y="320"/>
                  <a:pt x="925" y="320"/>
                </a:cubicBezTo>
                <a:cubicBezTo>
                  <a:pt x="923" y="322"/>
                  <a:pt x="923" y="322"/>
                  <a:pt x="923" y="322"/>
                </a:cubicBezTo>
                <a:cubicBezTo>
                  <a:pt x="645" y="489"/>
                  <a:pt x="645" y="489"/>
                  <a:pt x="645" y="489"/>
                </a:cubicBezTo>
                <a:cubicBezTo>
                  <a:pt x="583" y="443"/>
                  <a:pt x="516" y="405"/>
                  <a:pt x="445" y="373"/>
                </a:cubicBezTo>
                <a:cubicBezTo>
                  <a:pt x="451" y="50"/>
                  <a:pt x="451" y="50"/>
                  <a:pt x="451" y="50"/>
                </a:cubicBezTo>
                <a:cubicBezTo>
                  <a:pt x="451" y="47"/>
                  <a:pt x="451" y="47"/>
                  <a:pt x="451" y="47"/>
                </a:cubicBezTo>
                <a:cubicBezTo>
                  <a:pt x="448" y="46"/>
                  <a:pt x="448" y="46"/>
                  <a:pt x="448" y="46"/>
                </a:cubicBezTo>
                <a:cubicBezTo>
                  <a:pt x="280" y="1"/>
                  <a:pt x="280" y="1"/>
                  <a:pt x="280" y="1"/>
                </a:cubicBezTo>
                <a:cubicBezTo>
                  <a:pt x="277" y="0"/>
                  <a:pt x="277" y="0"/>
                  <a:pt x="277" y="0"/>
                </a:cubicBezTo>
                <a:cubicBezTo>
                  <a:pt x="275" y="3"/>
                  <a:pt x="275" y="3"/>
                  <a:pt x="275" y="3"/>
                </a:cubicBezTo>
                <a:cubicBezTo>
                  <a:pt x="118" y="286"/>
                  <a:pt x="118" y="286"/>
                  <a:pt x="118" y="286"/>
                </a:cubicBezTo>
                <a:cubicBezTo>
                  <a:pt x="80" y="282"/>
                  <a:pt x="41" y="280"/>
                  <a:pt x="3" y="280"/>
                </a:cubicBezTo>
                <a:cubicBezTo>
                  <a:pt x="2" y="280"/>
                  <a:pt x="2" y="280"/>
                  <a:pt x="2" y="280"/>
                </a:cubicBezTo>
                <a:cubicBezTo>
                  <a:pt x="2" y="280"/>
                  <a:pt x="2" y="280"/>
                  <a:pt x="2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905"/>
                  <a:pt x="0" y="905"/>
                  <a:pt x="0" y="905"/>
                </a:cubicBezTo>
                <a:lnTo>
                  <a:pt x="29" y="905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32" name="Freeform 6"/>
          <p:cNvSpPr/>
          <p:nvPr/>
        </p:nvSpPr>
        <p:spPr bwMode="auto">
          <a:xfrm>
            <a:off x="6082107" y="3545652"/>
            <a:ext cx="2041655" cy="2040687"/>
          </a:xfrm>
          <a:custGeom>
            <a:avLst/>
            <a:gdLst>
              <a:gd name="T0" fmla="*/ 1087 w 1373"/>
              <a:gd name="T1" fmla="*/ 118 h 1373"/>
              <a:gd name="T2" fmla="*/ 1093 w 1373"/>
              <a:gd name="T3" fmla="*/ 3 h 1373"/>
              <a:gd name="T4" fmla="*/ 1093 w 1373"/>
              <a:gd name="T5" fmla="*/ 0 h 1373"/>
              <a:gd name="T6" fmla="*/ 468 w 1373"/>
              <a:gd name="T7" fmla="*/ 0 h 1373"/>
              <a:gd name="T8" fmla="*/ 468 w 1373"/>
              <a:gd name="T9" fmla="*/ 29 h 1373"/>
              <a:gd name="T10" fmla="*/ 379 w 1373"/>
              <a:gd name="T11" fmla="*/ 52 h 1373"/>
              <a:gd name="T12" fmla="*/ 377 w 1373"/>
              <a:gd name="T13" fmla="*/ 52 h 1373"/>
              <a:gd name="T14" fmla="*/ 377 w 1373"/>
              <a:gd name="T15" fmla="*/ 54 h 1373"/>
              <a:gd name="T16" fmla="*/ 353 w 1373"/>
              <a:gd name="T17" fmla="*/ 145 h 1373"/>
              <a:gd name="T18" fmla="*/ 352 w 1373"/>
              <a:gd name="T19" fmla="*/ 146 h 1373"/>
              <a:gd name="T20" fmla="*/ 353 w 1373"/>
              <a:gd name="T21" fmla="*/ 148 h 1373"/>
              <a:gd name="T22" fmla="*/ 419 w 1373"/>
              <a:gd name="T23" fmla="*/ 212 h 1373"/>
              <a:gd name="T24" fmla="*/ 392 w 1373"/>
              <a:gd name="T25" fmla="*/ 259 h 1373"/>
              <a:gd name="T26" fmla="*/ 304 w 1373"/>
              <a:gd name="T27" fmla="*/ 233 h 1373"/>
              <a:gd name="T28" fmla="*/ 302 w 1373"/>
              <a:gd name="T29" fmla="*/ 233 h 1373"/>
              <a:gd name="T30" fmla="*/ 301 w 1373"/>
              <a:gd name="T31" fmla="*/ 234 h 1373"/>
              <a:gd name="T32" fmla="*/ 234 w 1373"/>
              <a:gd name="T33" fmla="*/ 301 h 1373"/>
              <a:gd name="T34" fmla="*/ 233 w 1373"/>
              <a:gd name="T35" fmla="*/ 302 h 1373"/>
              <a:gd name="T36" fmla="*/ 233 w 1373"/>
              <a:gd name="T37" fmla="*/ 304 h 1373"/>
              <a:gd name="T38" fmla="*/ 259 w 1373"/>
              <a:gd name="T39" fmla="*/ 392 h 1373"/>
              <a:gd name="T40" fmla="*/ 212 w 1373"/>
              <a:gd name="T41" fmla="*/ 419 h 1373"/>
              <a:gd name="T42" fmla="*/ 148 w 1373"/>
              <a:gd name="T43" fmla="*/ 353 h 1373"/>
              <a:gd name="T44" fmla="*/ 146 w 1373"/>
              <a:gd name="T45" fmla="*/ 352 h 1373"/>
              <a:gd name="T46" fmla="*/ 145 w 1373"/>
              <a:gd name="T47" fmla="*/ 353 h 1373"/>
              <a:gd name="T48" fmla="*/ 54 w 1373"/>
              <a:gd name="T49" fmla="*/ 377 h 1373"/>
              <a:gd name="T50" fmla="*/ 52 w 1373"/>
              <a:gd name="T51" fmla="*/ 377 h 1373"/>
              <a:gd name="T52" fmla="*/ 52 w 1373"/>
              <a:gd name="T53" fmla="*/ 379 h 1373"/>
              <a:gd name="T54" fmla="*/ 29 w 1373"/>
              <a:gd name="T55" fmla="*/ 468 h 1373"/>
              <a:gd name="T56" fmla="*/ 0 w 1373"/>
              <a:gd name="T57" fmla="*/ 468 h 1373"/>
              <a:gd name="T58" fmla="*/ 0 w 1373"/>
              <a:gd name="T59" fmla="*/ 1093 h 1373"/>
              <a:gd name="T60" fmla="*/ 3 w 1373"/>
              <a:gd name="T61" fmla="*/ 1093 h 1373"/>
              <a:gd name="T62" fmla="*/ 118 w 1373"/>
              <a:gd name="T63" fmla="*/ 1087 h 1373"/>
              <a:gd name="T64" fmla="*/ 275 w 1373"/>
              <a:gd name="T65" fmla="*/ 1370 h 1373"/>
              <a:gd name="T66" fmla="*/ 277 w 1373"/>
              <a:gd name="T67" fmla="*/ 1373 h 1373"/>
              <a:gd name="T68" fmla="*/ 280 w 1373"/>
              <a:gd name="T69" fmla="*/ 1372 h 1373"/>
              <a:gd name="T70" fmla="*/ 448 w 1373"/>
              <a:gd name="T71" fmla="*/ 1327 h 1373"/>
              <a:gd name="T72" fmla="*/ 451 w 1373"/>
              <a:gd name="T73" fmla="*/ 1326 h 1373"/>
              <a:gd name="T74" fmla="*/ 451 w 1373"/>
              <a:gd name="T75" fmla="*/ 1323 h 1373"/>
              <a:gd name="T76" fmla="*/ 445 w 1373"/>
              <a:gd name="T77" fmla="*/ 1000 h 1373"/>
              <a:gd name="T78" fmla="*/ 645 w 1373"/>
              <a:gd name="T79" fmla="*/ 884 h 1373"/>
              <a:gd name="T80" fmla="*/ 923 w 1373"/>
              <a:gd name="T81" fmla="*/ 1051 h 1373"/>
              <a:gd name="T82" fmla="*/ 925 w 1373"/>
              <a:gd name="T83" fmla="*/ 1053 h 1373"/>
              <a:gd name="T84" fmla="*/ 927 w 1373"/>
              <a:gd name="T85" fmla="*/ 1050 h 1373"/>
              <a:gd name="T86" fmla="*/ 1050 w 1373"/>
              <a:gd name="T87" fmla="*/ 927 h 1373"/>
              <a:gd name="T88" fmla="*/ 1052 w 1373"/>
              <a:gd name="T89" fmla="*/ 925 h 1373"/>
              <a:gd name="T90" fmla="*/ 1051 w 1373"/>
              <a:gd name="T91" fmla="*/ 923 h 1373"/>
              <a:gd name="T92" fmla="*/ 884 w 1373"/>
              <a:gd name="T93" fmla="*/ 645 h 1373"/>
              <a:gd name="T94" fmla="*/ 1000 w 1373"/>
              <a:gd name="T95" fmla="*/ 445 h 1373"/>
              <a:gd name="T96" fmla="*/ 1323 w 1373"/>
              <a:gd name="T97" fmla="*/ 451 h 1373"/>
              <a:gd name="T98" fmla="*/ 1326 w 1373"/>
              <a:gd name="T99" fmla="*/ 451 h 1373"/>
              <a:gd name="T100" fmla="*/ 1327 w 1373"/>
              <a:gd name="T101" fmla="*/ 448 h 1373"/>
              <a:gd name="T102" fmla="*/ 1372 w 1373"/>
              <a:gd name="T103" fmla="*/ 280 h 1373"/>
              <a:gd name="T104" fmla="*/ 1373 w 1373"/>
              <a:gd name="T105" fmla="*/ 277 h 1373"/>
              <a:gd name="T106" fmla="*/ 1370 w 1373"/>
              <a:gd name="T107" fmla="*/ 275 h 1373"/>
              <a:gd name="T108" fmla="*/ 1087 w 1373"/>
              <a:gd name="T109" fmla="*/ 118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73" h="1373">
                <a:moveTo>
                  <a:pt x="1087" y="118"/>
                </a:moveTo>
                <a:cubicBezTo>
                  <a:pt x="1091" y="80"/>
                  <a:pt x="1093" y="41"/>
                  <a:pt x="1093" y="3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468" y="0"/>
                  <a:pt x="468" y="0"/>
                  <a:pt x="468" y="0"/>
                </a:cubicBezTo>
                <a:cubicBezTo>
                  <a:pt x="468" y="29"/>
                  <a:pt x="468" y="29"/>
                  <a:pt x="468" y="29"/>
                </a:cubicBezTo>
                <a:cubicBezTo>
                  <a:pt x="379" y="52"/>
                  <a:pt x="379" y="52"/>
                  <a:pt x="379" y="52"/>
                </a:cubicBezTo>
                <a:cubicBezTo>
                  <a:pt x="377" y="52"/>
                  <a:pt x="377" y="52"/>
                  <a:pt x="377" y="52"/>
                </a:cubicBezTo>
                <a:cubicBezTo>
                  <a:pt x="377" y="54"/>
                  <a:pt x="377" y="54"/>
                  <a:pt x="377" y="54"/>
                </a:cubicBezTo>
                <a:cubicBezTo>
                  <a:pt x="373" y="85"/>
                  <a:pt x="364" y="116"/>
                  <a:pt x="353" y="145"/>
                </a:cubicBezTo>
                <a:cubicBezTo>
                  <a:pt x="352" y="146"/>
                  <a:pt x="352" y="146"/>
                  <a:pt x="352" y="146"/>
                </a:cubicBezTo>
                <a:cubicBezTo>
                  <a:pt x="353" y="148"/>
                  <a:pt x="353" y="148"/>
                  <a:pt x="353" y="148"/>
                </a:cubicBezTo>
                <a:cubicBezTo>
                  <a:pt x="419" y="212"/>
                  <a:pt x="419" y="212"/>
                  <a:pt x="419" y="212"/>
                </a:cubicBezTo>
                <a:cubicBezTo>
                  <a:pt x="392" y="259"/>
                  <a:pt x="392" y="259"/>
                  <a:pt x="392" y="259"/>
                </a:cubicBezTo>
                <a:cubicBezTo>
                  <a:pt x="304" y="233"/>
                  <a:pt x="304" y="233"/>
                  <a:pt x="304" y="233"/>
                </a:cubicBezTo>
                <a:cubicBezTo>
                  <a:pt x="302" y="233"/>
                  <a:pt x="302" y="233"/>
                  <a:pt x="302" y="233"/>
                </a:cubicBezTo>
                <a:cubicBezTo>
                  <a:pt x="301" y="234"/>
                  <a:pt x="301" y="234"/>
                  <a:pt x="301" y="234"/>
                </a:cubicBezTo>
                <a:cubicBezTo>
                  <a:pt x="281" y="259"/>
                  <a:pt x="259" y="282"/>
                  <a:pt x="234" y="301"/>
                </a:cubicBezTo>
                <a:cubicBezTo>
                  <a:pt x="233" y="302"/>
                  <a:pt x="233" y="302"/>
                  <a:pt x="233" y="302"/>
                </a:cubicBezTo>
                <a:cubicBezTo>
                  <a:pt x="233" y="304"/>
                  <a:pt x="233" y="304"/>
                  <a:pt x="233" y="304"/>
                </a:cubicBezTo>
                <a:cubicBezTo>
                  <a:pt x="259" y="392"/>
                  <a:pt x="259" y="392"/>
                  <a:pt x="259" y="392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148" y="353"/>
                  <a:pt x="148" y="353"/>
                  <a:pt x="148" y="353"/>
                </a:cubicBezTo>
                <a:cubicBezTo>
                  <a:pt x="146" y="352"/>
                  <a:pt x="146" y="352"/>
                  <a:pt x="146" y="352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16" y="364"/>
                  <a:pt x="85" y="373"/>
                  <a:pt x="54" y="377"/>
                </a:cubicBezTo>
                <a:cubicBezTo>
                  <a:pt x="52" y="377"/>
                  <a:pt x="52" y="377"/>
                  <a:pt x="52" y="377"/>
                </a:cubicBezTo>
                <a:cubicBezTo>
                  <a:pt x="52" y="379"/>
                  <a:pt x="52" y="379"/>
                  <a:pt x="52" y="379"/>
                </a:cubicBezTo>
                <a:cubicBezTo>
                  <a:pt x="29" y="468"/>
                  <a:pt x="29" y="468"/>
                  <a:pt x="29" y="468"/>
                </a:cubicBezTo>
                <a:cubicBezTo>
                  <a:pt x="0" y="468"/>
                  <a:pt x="0" y="468"/>
                  <a:pt x="0" y="468"/>
                </a:cubicBezTo>
                <a:cubicBezTo>
                  <a:pt x="0" y="1093"/>
                  <a:pt x="0" y="1093"/>
                  <a:pt x="0" y="1093"/>
                </a:cubicBezTo>
                <a:cubicBezTo>
                  <a:pt x="3" y="1093"/>
                  <a:pt x="3" y="1093"/>
                  <a:pt x="3" y="1093"/>
                </a:cubicBezTo>
                <a:cubicBezTo>
                  <a:pt x="41" y="1093"/>
                  <a:pt x="80" y="1091"/>
                  <a:pt x="118" y="1087"/>
                </a:cubicBezTo>
                <a:cubicBezTo>
                  <a:pt x="275" y="1370"/>
                  <a:pt x="275" y="1370"/>
                  <a:pt x="275" y="1370"/>
                </a:cubicBezTo>
                <a:cubicBezTo>
                  <a:pt x="277" y="1373"/>
                  <a:pt x="277" y="1373"/>
                  <a:pt x="277" y="1373"/>
                </a:cubicBezTo>
                <a:cubicBezTo>
                  <a:pt x="280" y="1372"/>
                  <a:pt x="280" y="1372"/>
                  <a:pt x="280" y="1372"/>
                </a:cubicBezTo>
                <a:cubicBezTo>
                  <a:pt x="448" y="1327"/>
                  <a:pt x="448" y="1327"/>
                  <a:pt x="448" y="1327"/>
                </a:cubicBezTo>
                <a:cubicBezTo>
                  <a:pt x="451" y="1326"/>
                  <a:pt x="451" y="1326"/>
                  <a:pt x="451" y="1326"/>
                </a:cubicBezTo>
                <a:cubicBezTo>
                  <a:pt x="451" y="1323"/>
                  <a:pt x="451" y="1323"/>
                  <a:pt x="451" y="1323"/>
                </a:cubicBezTo>
                <a:cubicBezTo>
                  <a:pt x="445" y="1000"/>
                  <a:pt x="445" y="1000"/>
                  <a:pt x="445" y="1000"/>
                </a:cubicBezTo>
                <a:cubicBezTo>
                  <a:pt x="516" y="968"/>
                  <a:pt x="583" y="930"/>
                  <a:pt x="645" y="884"/>
                </a:cubicBezTo>
                <a:cubicBezTo>
                  <a:pt x="923" y="1051"/>
                  <a:pt x="923" y="1051"/>
                  <a:pt x="923" y="1051"/>
                </a:cubicBezTo>
                <a:cubicBezTo>
                  <a:pt x="925" y="1053"/>
                  <a:pt x="925" y="1053"/>
                  <a:pt x="925" y="1053"/>
                </a:cubicBezTo>
                <a:cubicBezTo>
                  <a:pt x="927" y="1050"/>
                  <a:pt x="927" y="1050"/>
                  <a:pt x="927" y="1050"/>
                </a:cubicBezTo>
                <a:cubicBezTo>
                  <a:pt x="1050" y="927"/>
                  <a:pt x="1050" y="927"/>
                  <a:pt x="1050" y="927"/>
                </a:cubicBezTo>
                <a:cubicBezTo>
                  <a:pt x="1052" y="925"/>
                  <a:pt x="1052" y="925"/>
                  <a:pt x="1052" y="925"/>
                </a:cubicBezTo>
                <a:cubicBezTo>
                  <a:pt x="1051" y="923"/>
                  <a:pt x="1051" y="923"/>
                  <a:pt x="1051" y="923"/>
                </a:cubicBezTo>
                <a:cubicBezTo>
                  <a:pt x="884" y="645"/>
                  <a:pt x="884" y="645"/>
                  <a:pt x="884" y="645"/>
                </a:cubicBezTo>
                <a:cubicBezTo>
                  <a:pt x="930" y="583"/>
                  <a:pt x="968" y="516"/>
                  <a:pt x="1000" y="445"/>
                </a:cubicBezTo>
                <a:cubicBezTo>
                  <a:pt x="1323" y="451"/>
                  <a:pt x="1323" y="451"/>
                  <a:pt x="1323" y="451"/>
                </a:cubicBezTo>
                <a:cubicBezTo>
                  <a:pt x="1326" y="451"/>
                  <a:pt x="1326" y="451"/>
                  <a:pt x="1326" y="451"/>
                </a:cubicBezTo>
                <a:cubicBezTo>
                  <a:pt x="1327" y="448"/>
                  <a:pt x="1327" y="448"/>
                  <a:pt x="1327" y="448"/>
                </a:cubicBezTo>
                <a:cubicBezTo>
                  <a:pt x="1372" y="280"/>
                  <a:pt x="1372" y="280"/>
                  <a:pt x="1372" y="280"/>
                </a:cubicBezTo>
                <a:cubicBezTo>
                  <a:pt x="1373" y="277"/>
                  <a:pt x="1373" y="277"/>
                  <a:pt x="1373" y="277"/>
                </a:cubicBezTo>
                <a:cubicBezTo>
                  <a:pt x="1370" y="275"/>
                  <a:pt x="1370" y="275"/>
                  <a:pt x="1370" y="275"/>
                </a:cubicBezTo>
                <a:cubicBezTo>
                  <a:pt x="1087" y="118"/>
                  <a:pt x="1087" y="118"/>
                  <a:pt x="1087" y="118"/>
                </a:cubicBezTo>
              </a:path>
            </a:pathLst>
          </a:custGeom>
          <a:solidFill>
            <a:schemeClr val="accent1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33" name="Freeform 7"/>
          <p:cNvSpPr/>
          <p:nvPr/>
        </p:nvSpPr>
        <p:spPr bwMode="auto">
          <a:xfrm>
            <a:off x="3949013" y="1413570"/>
            <a:ext cx="2041655" cy="2040687"/>
          </a:xfrm>
          <a:custGeom>
            <a:avLst/>
            <a:gdLst>
              <a:gd name="T0" fmla="*/ 905 w 1373"/>
              <a:gd name="T1" fmla="*/ 1344 h 1373"/>
              <a:gd name="T2" fmla="*/ 994 w 1373"/>
              <a:gd name="T3" fmla="*/ 1321 h 1373"/>
              <a:gd name="T4" fmla="*/ 996 w 1373"/>
              <a:gd name="T5" fmla="*/ 1321 h 1373"/>
              <a:gd name="T6" fmla="*/ 996 w 1373"/>
              <a:gd name="T7" fmla="*/ 1319 h 1373"/>
              <a:gd name="T8" fmla="*/ 1020 w 1373"/>
              <a:gd name="T9" fmla="*/ 1228 h 1373"/>
              <a:gd name="T10" fmla="*/ 1021 w 1373"/>
              <a:gd name="T11" fmla="*/ 1227 h 1373"/>
              <a:gd name="T12" fmla="*/ 1020 w 1373"/>
              <a:gd name="T13" fmla="*/ 1225 h 1373"/>
              <a:gd name="T14" fmla="*/ 954 w 1373"/>
              <a:gd name="T15" fmla="*/ 1161 h 1373"/>
              <a:gd name="T16" fmla="*/ 981 w 1373"/>
              <a:gd name="T17" fmla="*/ 1114 h 1373"/>
              <a:gd name="T18" fmla="*/ 1069 w 1373"/>
              <a:gd name="T19" fmla="*/ 1140 h 1373"/>
              <a:gd name="T20" fmla="*/ 1071 w 1373"/>
              <a:gd name="T21" fmla="*/ 1140 h 1373"/>
              <a:gd name="T22" fmla="*/ 1072 w 1373"/>
              <a:gd name="T23" fmla="*/ 1139 h 1373"/>
              <a:gd name="T24" fmla="*/ 1139 w 1373"/>
              <a:gd name="T25" fmla="*/ 1072 h 1373"/>
              <a:gd name="T26" fmla="*/ 1140 w 1373"/>
              <a:gd name="T27" fmla="*/ 1071 h 1373"/>
              <a:gd name="T28" fmla="*/ 1140 w 1373"/>
              <a:gd name="T29" fmla="*/ 1069 h 1373"/>
              <a:gd name="T30" fmla="*/ 1114 w 1373"/>
              <a:gd name="T31" fmla="*/ 981 h 1373"/>
              <a:gd name="T32" fmla="*/ 1161 w 1373"/>
              <a:gd name="T33" fmla="*/ 954 h 1373"/>
              <a:gd name="T34" fmla="*/ 1225 w 1373"/>
              <a:gd name="T35" fmla="*/ 1020 h 1373"/>
              <a:gd name="T36" fmla="*/ 1227 w 1373"/>
              <a:gd name="T37" fmla="*/ 1021 h 1373"/>
              <a:gd name="T38" fmla="*/ 1228 w 1373"/>
              <a:gd name="T39" fmla="*/ 1020 h 1373"/>
              <a:gd name="T40" fmla="*/ 1319 w 1373"/>
              <a:gd name="T41" fmla="*/ 996 h 1373"/>
              <a:gd name="T42" fmla="*/ 1321 w 1373"/>
              <a:gd name="T43" fmla="*/ 996 h 1373"/>
              <a:gd name="T44" fmla="*/ 1321 w 1373"/>
              <a:gd name="T45" fmla="*/ 994 h 1373"/>
              <a:gd name="T46" fmla="*/ 1344 w 1373"/>
              <a:gd name="T47" fmla="*/ 905 h 1373"/>
              <a:gd name="T48" fmla="*/ 1372 w 1373"/>
              <a:gd name="T49" fmla="*/ 905 h 1373"/>
              <a:gd name="T50" fmla="*/ 1372 w 1373"/>
              <a:gd name="T51" fmla="*/ 905 h 1373"/>
              <a:gd name="T52" fmla="*/ 1373 w 1373"/>
              <a:gd name="T53" fmla="*/ 905 h 1373"/>
              <a:gd name="T54" fmla="*/ 1373 w 1373"/>
              <a:gd name="T55" fmla="*/ 280 h 1373"/>
              <a:gd name="T56" fmla="*/ 1370 w 1373"/>
              <a:gd name="T57" fmla="*/ 280 h 1373"/>
              <a:gd name="T58" fmla="*/ 1255 w 1373"/>
              <a:gd name="T59" fmla="*/ 286 h 1373"/>
              <a:gd name="T60" fmla="*/ 1098 w 1373"/>
              <a:gd name="T61" fmla="*/ 3 h 1373"/>
              <a:gd name="T62" fmla="*/ 1096 w 1373"/>
              <a:gd name="T63" fmla="*/ 0 h 1373"/>
              <a:gd name="T64" fmla="*/ 1093 w 1373"/>
              <a:gd name="T65" fmla="*/ 1 h 1373"/>
              <a:gd name="T66" fmla="*/ 925 w 1373"/>
              <a:gd name="T67" fmla="*/ 46 h 1373"/>
              <a:gd name="T68" fmla="*/ 922 w 1373"/>
              <a:gd name="T69" fmla="*/ 47 h 1373"/>
              <a:gd name="T70" fmla="*/ 922 w 1373"/>
              <a:gd name="T71" fmla="*/ 50 h 1373"/>
              <a:gd name="T72" fmla="*/ 928 w 1373"/>
              <a:gd name="T73" fmla="*/ 373 h 1373"/>
              <a:gd name="T74" fmla="*/ 728 w 1373"/>
              <a:gd name="T75" fmla="*/ 489 h 1373"/>
              <a:gd name="T76" fmla="*/ 450 w 1373"/>
              <a:gd name="T77" fmla="*/ 322 h 1373"/>
              <a:gd name="T78" fmla="*/ 448 w 1373"/>
              <a:gd name="T79" fmla="*/ 320 h 1373"/>
              <a:gd name="T80" fmla="*/ 446 w 1373"/>
              <a:gd name="T81" fmla="*/ 323 h 1373"/>
              <a:gd name="T82" fmla="*/ 323 w 1373"/>
              <a:gd name="T83" fmla="*/ 446 h 1373"/>
              <a:gd name="T84" fmla="*/ 320 w 1373"/>
              <a:gd name="T85" fmla="*/ 448 h 1373"/>
              <a:gd name="T86" fmla="*/ 322 w 1373"/>
              <a:gd name="T87" fmla="*/ 450 h 1373"/>
              <a:gd name="T88" fmla="*/ 489 w 1373"/>
              <a:gd name="T89" fmla="*/ 728 h 1373"/>
              <a:gd name="T90" fmla="*/ 373 w 1373"/>
              <a:gd name="T91" fmla="*/ 928 h 1373"/>
              <a:gd name="T92" fmla="*/ 50 w 1373"/>
              <a:gd name="T93" fmla="*/ 922 h 1373"/>
              <a:gd name="T94" fmla="*/ 47 w 1373"/>
              <a:gd name="T95" fmla="*/ 922 h 1373"/>
              <a:gd name="T96" fmla="*/ 46 w 1373"/>
              <a:gd name="T97" fmla="*/ 925 h 1373"/>
              <a:gd name="T98" fmla="*/ 1 w 1373"/>
              <a:gd name="T99" fmla="*/ 1093 h 1373"/>
              <a:gd name="T100" fmla="*/ 0 w 1373"/>
              <a:gd name="T101" fmla="*/ 1096 h 1373"/>
              <a:gd name="T102" fmla="*/ 3 w 1373"/>
              <a:gd name="T103" fmla="*/ 1098 h 1373"/>
              <a:gd name="T104" fmla="*/ 286 w 1373"/>
              <a:gd name="T105" fmla="*/ 1255 h 1373"/>
              <a:gd name="T106" fmla="*/ 280 w 1373"/>
              <a:gd name="T107" fmla="*/ 1370 h 1373"/>
              <a:gd name="T108" fmla="*/ 280 w 1373"/>
              <a:gd name="T109" fmla="*/ 1373 h 1373"/>
              <a:gd name="T110" fmla="*/ 905 w 1373"/>
              <a:gd name="T111" fmla="*/ 1373 h 1373"/>
              <a:gd name="T112" fmla="*/ 905 w 1373"/>
              <a:gd name="T113" fmla="*/ 1344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73" h="1373">
                <a:moveTo>
                  <a:pt x="905" y="1344"/>
                </a:moveTo>
                <a:cubicBezTo>
                  <a:pt x="994" y="1321"/>
                  <a:pt x="994" y="1321"/>
                  <a:pt x="994" y="1321"/>
                </a:cubicBezTo>
                <a:cubicBezTo>
                  <a:pt x="996" y="1321"/>
                  <a:pt x="996" y="1321"/>
                  <a:pt x="996" y="1321"/>
                </a:cubicBezTo>
                <a:cubicBezTo>
                  <a:pt x="996" y="1319"/>
                  <a:pt x="996" y="1319"/>
                  <a:pt x="996" y="1319"/>
                </a:cubicBezTo>
                <a:cubicBezTo>
                  <a:pt x="1000" y="1288"/>
                  <a:pt x="1009" y="1257"/>
                  <a:pt x="1020" y="1228"/>
                </a:cubicBezTo>
                <a:cubicBezTo>
                  <a:pt x="1021" y="1227"/>
                  <a:pt x="1021" y="1227"/>
                  <a:pt x="1021" y="1227"/>
                </a:cubicBezTo>
                <a:cubicBezTo>
                  <a:pt x="1020" y="1225"/>
                  <a:pt x="1020" y="1225"/>
                  <a:pt x="1020" y="1225"/>
                </a:cubicBezTo>
                <a:cubicBezTo>
                  <a:pt x="954" y="1161"/>
                  <a:pt x="954" y="1161"/>
                  <a:pt x="954" y="1161"/>
                </a:cubicBezTo>
                <a:cubicBezTo>
                  <a:pt x="981" y="1114"/>
                  <a:pt x="981" y="1114"/>
                  <a:pt x="981" y="1114"/>
                </a:cubicBezTo>
                <a:cubicBezTo>
                  <a:pt x="1069" y="1140"/>
                  <a:pt x="1069" y="1140"/>
                  <a:pt x="1069" y="1140"/>
                </a:cubicBezTo>
                <a:cubicBezTo>
                  <a:pt x="1071" y="1140"/>
                  <a:pt x="1071" y="1140"/>
                  <a:pt x="1071" y="1140"/>
                </a:cubicBezTo>
                <a:cubicBezTo>
                  <a:pt x="1072" y="1139"/>
                  <a:pt x="1072" y="1139"/>
                  <a:pt x="1072" y="1139"/>
                </a:cubicBezTo>
                <a:cubicBezTo>
                  <a:pt x="1092" y="1114"/>
                  <a:pt x="1114" y="1091"/>
                  <a:pt x="1139" y="1072"/>
                </a:cubicBezTo>
                <a:cubicBezTo>
                  <a:pt x="1140" y="1071"/>
                  <a:pt x="1140" y="1071"/>
                  <a:pt x="1140" y="1071"/>
                </a:cubicBezTo>
                <a:cubicBezTo>
                  <a:pt x="1140" y="1069"/>
                  <a:pt x="1140" y="1069"/>
                  <a:pt x="1140" y="1069"/>
                </a:cubicBezTo>
                <a:cubicBezTo>
                  <a:pt x="1114" y="981"/>
                  <a:pt x="1114" y="981"/>
                  <a:pt x="1114" y="981"/>
                </a:cubicBezTo>
                <a:cubicBezTo>
                  <a:pt x="1161" y="954"/>
                  <a:pt x="1161" y="954"/>
                  <a:pt x="1161" y="954"/>
                </a:cubicBezTo>
                <a:cubicBezTo>
                  <a:pt x="1225" y="1020"/>
                  <a:pt x="1225" y="1020"/>
                  <a:pt x="1225" y="1020"/>
                </a:cubicBezTo>
                <a:cubicBezTo>
                  <a:pt x="1227" y="1021"/>
                  <a:pt x="1227" y="1021"/>
                  <a:pt x="1227" y="1021"/>
                </a:cubicBezTo>
                <a:cubicBezTo>
                  <a:pt x="1228" y="1020"/>
                  <a:pt x="1228" y="1020"/>
                  <a:pt x="1228" y="1020"/>
                </a:cubicBezTo>
                <a:cubicBezTo>
                  <a:pt x="1257" y="1009"/>
                  <a:pt x="1288" y="1000"/>
                  <a:pt x="1319" y="996"/>
                </a:cubicBezTo>
                <a:cubicBezTo>
                  <a:pt x="1321" y="996"/>
                  <a:pt x="1321" y="996"/>
                  <a:pt x="1321" y="996"/>
                </a:cubicBezTo>
                <a:cubicBezTo>
                  <a:pt x="1321" y="994"/>
                  <a:pt x="1321" y="994"/>
                  <a:pt x="1321" y="994"/>
                </a:cubicBezTo>
                <a:cubicBezTo>
                  <a:pt x="1344" y="905"/>
                  <a:pt x="1344" y="905"/>
                  <a:pt x="1344" y="905"/>
                </a:cubicBezTo>
                <a:cubicBezTo>
                  <a:pt x="1372" y="905"/>
                  <a:pt x="1372" y="905"/>
                  <a:pt x="1372" y="905"/>
                </a:cubicBezTo>
                <a:cubicBezTo>
                  <a:pt x="1372" y="905"/>
                  <a:pt x="1372" y="905"/>
                  <a:pt x="1372" y="905"/>
                </a:cubicBezTo>
                <a:cubicBezTo>
                  <a:pt x="1373" y="905"/>
                  <a:pt x="1373" y="905"/>
                  <a:pt x="1373" y="905"/>
                </a:cubicBezTo>
                <a:cubicBezTo>
                  <a:pt x="1373" y="280"/>
                  <a:pt x="1373" y="280"/>
                  <a:pt x="1373" y="280"/>
                </a:cubicBezTo>
                <a:cubicBezTo>
                  <a:pt x="1370" y="280"/>
                  <a:pt x="1370" y="280"/>
                  <a:pt x="1370" y="280"/>
                </a:cubicBezTo>
                <a:cubicBezTo>
                  <a:pt x="1332" y="280"/>
                  <a:pt x="1293" y="282"/>
                  <a:pt x="1255" y="286"/>
                </a:cubicBezTo>
                <a:cubicBezTo>
                  <a:pt x="1098" y="3"/>
                  <a:pt x="1098" y="3"/>
                  <a:pt x="1098" y="3"/>
                </a:cubicBezTo>
                <a:cubicBezTo>
                  <a:pt x="1096" y="0"/>
                  <a:pt x="1096" y="0"/>
                  <a:pt x="1096" y="0"/>
                </a:cubicBezTo>
                <a:cubicBezTo>
                  <a:pt x="1093" y="1"/>
                  <a:pt x="1093" y="1"/>
                  <a:pt x="1093" y="1"/>
                </a:cubicBezTo>
                <a:cubicBezTo>
                  <a:pt x="925" y="46"/>
                  <a:pt x="925" y="46"/>
                  <a:pt x="925" y="46"/>
                </a:cubicBezTo>
                <a:cubicBezTo>
                  <a:pt x="922" y="47"/>
                  <a:pt x="922" y="47"/>
                  <a:pt x="922" y="47"/>
                </a:cubicBezTo>
                <a:cubicBezTo>
                  <a:pt x="922" y="50"/>
                  <a:pt x="922" y="50"/>
                  <a:pt x="922" y="50"/>
                </a:cubicBezTo>
                <a:cubicBezTo>
                  <a:pt x="928" y="373"/>
                  <a:pt x="928" y="373"/>
                  <a:pt x="928" y="373"/>
                </a:cubicBezTo>
                <a:cubicBezTo>
                  <a:pt x="857" y="405"/>
                  <a:pt x="790" y="443"/>
                  <a:pt x="728" y="489"/>
                </a:cubicBezTo>
                <a:cubicBezTo>
                  <a:pt x="450" y="322"/>
                  <a:pt x="450" y="322"/>
                  <a:pt x="450" y="322"/>
                </a:cubicBezTo>
                <a:cubicBezTo>
                  <a:pt x="448" y="320"/>
                  <a:pt x="448" y="320"/>
                  <a:pt x="448" y="320"/>
                </a:cubicBezTo>
                <a:cubicBezTo>
                  <a:pt x="446" y="323"/>
                  <a:pt x="446" y="323"/>
                  <a:pt x="446" y="323"/>
                </a:cubicBezTo>
                <a:cubicBezTo>
                  <a:pt x="323" y="446"/>
                  <a:pt x="323" y="446"/>
                  <a:pt x="323" y="446"/>
                </a:cubicBezTo>
                <a:cubicBezTo>
                  <a:pt x="320" y="448"/>
                  <a:pt x="320" y="448"/>
                  <a:pt x="320" y="448"/>
                </a:cubicBezTo>
                <a:cubicBezTo>
                  <a:pt x="322" y="450"/>
                  <a:pt x="322" y="450"/>
                  <a:pt x="322" y="450"/>
                </a:cubicBezTo>
                <a:cubicBezTo>
                  <a:pt x="489" y="728"/>
                  <a:pt x="489" y="728"/>
                  <a:pt x="489" y="728"/>
                </a:cubicBezTo>
                <a:cubicBezTo>
                  <a:pt x="443" y="790"/>
                  <a:pt x="405" y="857"/>
                  <a:pt x="373" y="928"/>
                </a:cubicBezTo>
                <a:cubicBezTo>
                  <a:pt x="50" y="922"/>
                  <a:pt x="50" y="922"/>
                  <a:pt x="50" y="922"/>
                </a:cubicBezTo>
                <a:cubicBezTo>
                  <a:pt x="47" y="922"/>
                  <a:pt x="47" y="922"/>
                  <a:pt x="47" y="922"/>
                </a:cubicBezTo>
                <a:cubicBezTo>
                  <a:pt x="46" y="925"/>
                  <a:pt x="46" y="925"/>
                  <a:pt x="46" y="925"/>
                </a:cubicBezTo>
                <a:cubicBezTo>
                  <a:pt x="1" y="1093"/>
                  <a:pt x="1" y="1093"/>
                  <a:pt x="1" y="1093"/>
                </a:cubicBezTo>
                <a:cubicBezTo>
                  <a:pt x="0" y="1096"/>
                  <a:pt x="0" y="1096"/>
                  <a:pt x="0" y="1096"/>
                </a:cubicBezTo>
                <a:cubicBezTo>
                  <a:pt x="3" y="1098"/>
                  <a:pt x="3" y="1098"/>
                  <a:pt x="3" y="1098"/>
                </a:cubicBezTo>
                <a:cubicBezTo>
                  <a:pt x="286" y="1255"/>
                  <a:pt x="286" y="1255"/>
                  <a:pt x="286" y="1255"/>
                </a:cubicBezTo>
                <a:cubicBezTo>
                  <a:pt x="282" y="1293"/>
                  <a:pt x="280" y="1332"/>
                  <a:pt x="280" y="1370"/>
                </a:cubicBezTo>
                <a:cubicBezTo>
                  <a:pt x="280" y="1373"/>
                  <a:pt x="280" y="1373"/>
                  <a:pt x="280" y="1373"/>
                </a:cubicBezTo>
                <a:cubicBezTo>
                  <a:pt x="905" y="1373"/>
                  <a:pt x="905" y="1373"/>
                  <a:pt x="905" y="1373"/>
                </a:cubicBezTo>
                <a:lnTo>
                  <a:pt x="905" y="1344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34" name="Freeform 8"/>
          <p:cNvSpPr/>
          <p:nvPr/>
        </p:nvSpPr>
        <p:spPr bwMode="auto">
          <a:xfrm>
            <a:off x="3949013" y="3545652"/>
            <a:ext cx="2041655" cy="2040687"/>
          </a:xfrm>
          <a:custGeom>
            <a:avLst/>
            <a:gdLst>
              <a:gd name="T0" fmla="*/ 1372 w 1373"/>
              <a:gd name="T1" fmla="*/ 468 h 1373"/>
              <a:gd name="T2" fmla="*/ 1372 w 1373"/>
              <a:gd name="T3" fmla="*/ 468 h 1373"/>
              <a:gd name="T4" fmla="*/ 1344 w 1373"/>
              <a:gd name="T5" fmla="*/ 468 h 1373"/>
              <a:gd name="T6" fmla="*/ 1321 w 1373"/>
              <a:gd name="T7" fmla="*/ 379 h 1373"/>
              <a:gd name="T8" fmla="*/ 1321 w 1373"/>
              <a:gd name="T9" fmla="*/ 377 h 1373"/>
              <a:gd name="T10" fmla="*/ 1319 w 1373"/>
              <a:gd name="T11" fmla="*/ 377 h 1373"/>
              <a:gd name="T12" fmla="*/ 1228 w 1373"/>
              <a:gd name="T13" fmla="*/ 353 h 1373"/>
              <a:gd name="T14" fmla="*/ 1227 w 1373"/>
              <a:gd name="T15" fmla="*/ 352 h 1373"/>
              <a:gd name="T16" fmla="*/ 1225 w 1373"/>
              <a:gd name="T17" fmla="*/ 353 h 1373"/>
              <a:gd name="T18" fmla="*/ 1161 w 1373"/>
              <a:gd name="T19" fmla="*/ 419 h 1373"/>
              <a:gd name="T20" fmla="*/ 1114 w 1373"/>
              <a:gd name="T21" fmla="*/ 392 h 1373"/>
              <a:gd name="T22" fmla="*/ 1140 w 1373"/>
              <a:gd name="T23" fmla="*/ 304 h 1373"/>
              <a:gd name="T24" fmla="*/ 1140 w 1373"/>
              <a:gd name="T25" fmla="*/ 302 h 1373"/>
              <a:gd name="T26" fmla="*/ 1139 w 1373"/>
              <a:gd name="T27" fmla="*/ 301 h 1373"/>
              <a:gd name="T28" fmla="*/ 1072 w 1373"/>
              <a:gd name="T29" fmla="*/ 234 h 1373"/>
              <a:gd name="T30" fmla="*/ 1071 w 1373"/>
              <a:gd name="T31" fmla="*/ 233 h 1373"/>
              <a:gd name="T32" fmla="*/ 1069 w 1373"/>
              <a:gd name="T33" fmla="*/ 233 h 1373"/>
              <a:gd name="T34" fmla="*/ 981 w 1373"/>
              <a:gd name="T35" fmla="*/ 259 h 1373"/>
              <a:gd name="T36" fmla="*/ 954 w 1373"/>
              <a:gd name="T37" fmla="*/ 212 h 1373"/>
              <a:gd name="T38" fmla="*/ 1020 w 1373"/>
              <a:gd name="T39" fmla="*/ 148 h 1373"/>
              <a:gd name="T40" fmla="*/ 1021 w 1373"/>
              <a:gd name="T41" fmla="*/ 146 h 1373"/>
              <a:gd name="T42" fmla="*/ 1020 w 1373"/>
              <a:gd name="T43" fmla="*/ 145 h 1373"/>
              <a:gd name="T44" fmla="*/ 996 w 1373"/>
              <a:gd name="T45" fmla="*/ 54 h 1373"/>
              <a:gd name="T46" fmla="*/ 996 w 1373"/>
              <a:gd name="T47" fmla="*/ 52 h 1373"/>
              <a:gd name="T48" fmla="*/ 994 w 1373"/>
              <a:gd name="T49" fmla="*/ 52 h 1373"/>
              <a:gd name="T50" fmla="*/ 905 w 1373"/>
              <a:gd name="T51" fmla="*/ 29 h 1373"/>
              <a:gd name="T52" fmla="*/ 905 w 1373"/>
              <a:gd name="T53" fmla="*/ 0 h 1373"/>
              <a:gd name="T54" fmla="*/ 280 w 1373"/>
              <a:gd name="T55" fmla="*/ 0 h 1373"/>
              <a:gd name="T56" fmla="*/ 280 w 1373"/>
              <a:gd name="T57" fmla="*/ 3 h 1373"/>
              <a:gd name="T58" fmla="*/ 286 w 1373"/>
              <a:gd name="T59" fmla="*/ 118 h 1373"/>
              <a:gd name="T60" fmla="*/ 3 w 1373"/>
              <a:gd name="T61" fmla="*/ 275 h 1373"/>
              <a:gd name="T62" fmla="*/ 0 w 1373"/>
              <a:gd name="T63" fmla="*/ 277 h 1373"/>
              <a:gd name="T64" fmla="*/ 1 w 1373"/>
              <a:gd name="T65" fmla="*/ 280 h 1373"/>
              <a:gd name="T66" fmla="*/ 46 w 1373"/>
              <a:gd name="T67" fmla="*/ 448 h 1373"/>
              <a:gd name="T68" fmla="*/ 47 w 1373"/>
              <a:gd name="T69" fmla="*/ 451 h 1373"/>
              <a:gd name="T70" fmla="*/ 50 w 1373"/>
              <a:gd name="T71" fmla="*/ 451 h 1373"/>
              <a:gd name="T72" fmla="*/ 373 w 1373"/>
              <a:gd name="T73" fmla="*/ 445 h 1373"/>
              <a:gd name="T74" fmla="*/ 489 w 1373"/>
              <a:gd name="T75" fmla="*/ 645 h 1373"/>
              <a:gd name="T76" fmla="*/ 322 w 1373"/>
              <a:gd name="T77" fmla="*/ 923 h 1373"/>
              <a:gd name="T78" fmla="*/ 321 w 1373"/>
              <a:gd name="T79" fmla="*/ 925 h 1373"/>
              <a:gd name="T80" fmla="*/ 323 w 1373"/>
              <a:gd name="T81" fmla="*/ 927 h 1373"/>
              <a:gd name="T82" fmla="*/ 446 w 1373"/>
              <a:gd name="T83" fmla="*/ 1050 h 1373"/>
              <a:gd name="T84" fmla="*/ 448 w 1373"/>
              <a:gd name="T85" fmla="*/ 1053 h 1373"/>
              <a:gd name="T86" fmla="*/ 450 w 1373"/>
              <a:gd name="T87" fmla="*/ 1051 h 1373"/>
              <a:gd name="T88" fmla="*/ 728 w 1373"/>
              <a:gd name="T89" fmla="*/ 884 h 1373"/>
              <a:gd name="T90" fmla="*/ 928 w 1373"/>
              <a:gd name="T91" fmla="*/ 1000 h 1373"/>
              <a:gd name="T92" fmla="*/ 922 w 1373"/>
              <a:gd name="T93" fmla="*/ 1323 h 1373"/>
              <a:gd name="T94" fmla="*/ 922 w 1373"/>
              <a:gd name="T95" fmla="*/ 1326 h 1373"/>
              <a:gd name="T96" fmla="*/ 925 w 1373"/>
              <a:gd name="T97" fmla="*/ 1327 h 1373"/>
              <a:gd name="T98" fmla="*/ 1093 w 1373"/>
              <a:gd name="T99" fmla="*/ 1372 h 1373"/>
              <a:gd name="T100" fmla="*/ 1096 w 1373"/>
              <a:gd name="T101" fmla="*/ 1373 h 1373"/>
              <a:gd name="T102" fmla="*/ 1098 w 1373"/>
              <a:gd name="T103" fmla="*/ 1370 h 1373"/>
              <a:gd name="T104" fmla="*/ 1255 w 1373"/>
              <a:gd name="T105" fmla="*/ 1087 h 1373"/>
              <a:gd name="T106" fmla="*/ 1370 w 1373"/>
              <a:gd name="T107" fmla="*/ 1093 h 1373"/>
              <a:gd name="T108" fmla="*/ 1373 w 1373"/>
              <a:gd name="T109" fmla="*/ 1093 h 1373"/>
              <a:gd name="T110" fmla="*/ 1373 w 1373"/>
              <a:gd name="T111" fmla="*/ 468 h 1373"/>
              <a:gd name="T112" fmla="*/ 1372 w 1373"/>
              <a:gd name="T113" fmla="*/ 468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73" h="1373">
                <a:moveTo>
                  <a:pt x="1372" y="468"/>
                </a:moveTo>
                <a:cubicBezTo>
                  <a:pt x="1372" y="468"/>
                  <a:pt x="1372" y="468"/>
                  <a:pt x="1372" y="468"/>
                </a:cubicBezTo>
                <a:cubicBezTo>
                  <a:pt x="1344" y="468"/>
                  <a:pt x="1344" y="468"/>
                  <a:pt x="1344" y="468"/>
                </a:cubicBezTo>
                <a:cubicBezTo>
                  <a:pt x="1321" y="379"/>
                  <a:pt x="1321" y="379"/>
                  <a:pt x="1321" y="379"/>
                </a:cubicBezTo>
                <a:cubicBezTo>
                  <a:pt x="1321" y="377"/>
                  <a:pt x="1321" y="377"/>
                  <a:pt x="1321" y="377"/>
                </a:cubicBezTo>
                <a:cubicBezTo>
                  <a:pt x="1319" y="377"/>
                  <a:pt x="1319" y="377"/>
                  <a:pt x="1319" y="377"/>
                </a:cubicBezTo>
                <a:cubicBezTo>
                  <a:pt x="1288" y="373"/>
                  <a:pt x="1257" y="364"/>
                  <a:pt x="1228" y="353"/>
                </a:cubicBezTo>
                <a:cubicBezTo>
                  <a:pt x="1227" y="352"/>
                  <a:pt x="1227" y="352"/>
                  <a:pt x="1227" y="352"/>
                </a:cubicBezTo>
                <a:cubicBezTo>
                  <a:pt x="1225" y="353"/>
                  <a:pt x="1225" y="353"/>
                  <a:pt x="1225" y="353"/>
                </a:cubicBezTo>
                <a:cubicBezTo>
                  <a:pt x="1161" y="419"/>
                  <a:pt x="1161" y="419"/>
                  <a:pt x="1161" y="419"/>
                </a:cubicBezTo>
                <a:cubicBezTo>
                  <a:pt x="1114" y="392"/>
                  <a:pt x="1114" y="392"/>
                  <a:pt x="1114" y="392"/>
                </a:cubicBezTo>
                <a:cubicBezTo>
                  <a:pt x="1140" y="304"/>
                  <a:pt x="1140" y="304"/>
                  <a:pt x="1140" y="304"/>
                </a:cubicBezTo>
                <a:cubicBezTo>
                  <a:pt x="1140" y="302"/>
                  <a:pt x="1140" y="302"/>
                  <a:pt x="1140" y="302"/>
                </a:cubicBezTo>
                <a:cubicBezTo>
                  <a:pt x="1139" y="301"/>
                  <a:pt x="1139" y="301"/>
                  <a:pt x="1139" y="301"/>
                </a:cubicBezTo>
                <a:cubicBezTo>
                  <a:pt x="1114" y="281"/>
                  <a:pt x="1091" y="259"/>
                  <a:pt x="1072" y="234"/>
                </a:cubicBezTo>
                <a:cubicBezTo>
                  <a:pt x="1071" y="233"/>
                  <a:pt x="1071" y="233"/>
                  <a:pt x="1071" y="233"/>
                </a:cubicBezTo>
                <a:cubicBezTo>
                  <a:pt x="1069" y="233"/>
                  <a:pt x="1069" y="233"/>
                  <a:pt x="1069" y="233"/>
                </a:cubicBezTo>
                <a:cubicBezTo>
                  <a:pt x="981" y="259"/>
                  <a:pt x="981" y="259"/>
                  <a:pt x="981" y="259"/>
                </a:cubicBezTo>
                <a:cubicBezTo>
                  <a:pt x="954" y="212"/>
                  <a:pt x="954" y="212"/>
                  <a:pt x="954" y="212"/>
                </a:cubicBezTo>
                <a:cubicBezTo>
                  <a:pt x="1020" y="148"/>
                  <a:pt x="1020" y="148"/>
                  <a:pt x="1020" y="148"/>
                </a:cubicBezTo>
                <a:cubicBezTo>
                  <a:pt x="1021" y="146"/>
                  <a:pt x="1021" y="146"/>
                  <a:pt x="1021" y="146"/>
                </a:cubicBezTo>
                <a:cubicBezTo>
                  <a:pt x="1020" y="145"/>
                  <a:pt x="1020" y="145"/>
                  <a:pt x="1020" y="145"/>
                </a:cubicBezTo>
                <a:cubicBezTo>
                  <a:pt x="1009" y="116"/>
                  <a:pt x="1000" y="85"/>
                  <a:pt x="996" y="54"/>
                </a:cubicBezTo>
                <a:cubicBezTo>
                  <a:pt x="996" y="52"/>
                  <a:pt x="996" y="52"/>
                  <a:pt x="996" y="52"/>
                </a:cubicBezTo>
                <a:cubicBezTo>
                  <a:pt x="994" y="52"/>
                  <a:pt x="994" y="52"/>
                  <a:pt x="994" y="52"/>
                </a:cubicBezTo>
                <a:cubicBezTo>
                  <a:pt x="905" y="29"/>
                  <a:pt x="905" y="29"/>
                  <a:pt x="905" y="29"/>
                </a:cubicBezTo>
                <a:cubicBezTo>
                  <a:pt x="905" y="0"/>
                  <a:pt x="905" y="0"/>
                  <a:pt x="905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0" y="3"/>
                  <a:pt x="280" y="3"/>
                  <a:pt x="280" y="3"/>
                </a:cubicBezTo>
                <a:cubicBezTo>
                  <a:pt x="280" y="41"/>
                  <a:pt x="282" y="80"/>
                  <a:pt x="286" y="118"/>
                </a:cubicBezTo>
                <a:cubicBezTo>
                  <a:pt x="3" y="275"/>
                  <a:pt x="3" y="275"/>
                  <a:pt x="3" y="275"/>
                </a:cubicBezTo>
                <a:cubicBezTo>
                  <a:pt x="0" y="277"/>
                  <a:pt x="0" y="277"/>
                  <a:pt x="0" y="277"/>
                </a:cubicBezTo>
                <a:cubicBezTo>
                  <a:pt x="1" y="280"/>
                  <a:pt x="1" y="280"/>
                  <a:pt x="1" y="280"/>
                </a:cubicBezTo>
                <a:cubicBezTo>
                  <a:pt x="46" y="448"/>
                  <a:pt x="46" y="448"/>
                  <a:pt x="46" y="448"/>
                </a:cubicBezTo>
                <a:cubicBezTo>
                  <a:pt x="47" y="451"/>
                  <a:pt x="47" y="451"/>
                  <a:pt x="47" y="451"/>
                </a:cubicBezTo>
                <a:cubicBezTo>
                  <a:pt x="50" y="451"/>
                  <a:pt x="50" y="451"/>
                  <a:pt x="50" y="451"/>
                </a:cubicBezTo>
                <a:cubicBezTo>
                  <a:pt x="373" y="445"/>
                  <a:pt x="373" y="445"/>
                  <a:pt x="373" y="445"/>
                </a:cubicBezTo>
                <a:cubicBezTo>
                  <a:pt x="405" y="516"/>
                  <a:pt x="443" y="583"/>
                  <a:pt x="489" y="645"/>
                </a:cubicBezTo>
                <a:cubicBezTo>
                  <a:pt x="322" y="923"/>
                  <a:pt x="322" y="923"/>
                  <a:pt x="322" y="923"/>
                </a:cubicBezTo>
                <a:cubicBezTo>
                  <a:pt x="321" y="925"/>
                  <a:pt x="321" y="925"/>
                  <a:pt x="321" y="925"/>
                </a:cubicBezTo>
                <a:cubicBezTo>
                  <a:pt x="323" y="927"/>
                  <a:pt x="323" y="927"/>
                  <a:pt x="323" y="927"/>
                </a:cubicBezTo>
                <a:cubicBezTo>
                  <a:pt x="446" y="1050"/>
                  <a:pt x="446" y="1050"/>
                  <a:pt x="446" y="1050"/>
                </a:cubicBezTo>
                <a:cubicBezTo>
                  <a:pt x="448" y="1053"/>
                  <a:pt x="448" y="1053"/>
                  <a:pt x="448" y="1053"/>
                </a:cubicBezTo>
                <a:cubicBezTo>
                  <a:pt x="450" y="1051"/>
                  <a:pt x="450" y="1051"/>
                  <a:pt x="450" y="1051"/>
                </a:cubicBezTo>
                <a:cubicBezTo>
                  <a:pt x="728" y="884"/>
                  <a:pt x="728" y="884"/>
                  <a:pt x="728" y="884"/>
                </a:cubicBezTo>
                <a:cubicBezTo>
                  <a:pt x="790" y="930"/>
                  <a:pt x="857" y="968"/>
                  <a:pt x="928" y="1000"/>
                </a:cubicBezTo>
                <a:cubicBezTo>
                  <a:pt x="922" y="1323"/>
                  <a:pt x="922" y="1323"/>
                  <a:pt x="922" y="1323"/>
                </a:cubicBezTo>
                <a:cubicBezTo>
                  <a:pt x="922" y="1326"/>
                  <a:pt x="922" y="1326"/>
                  <a:pt x="922" y="1326"/>
                </a:cubicBezTo>
                <a:cubicBezTo>
                  <a:pt x="925" y="1327"/>
                  <a:pt x="925" y="1327"/>
                  <a:pt x="925" y="1327"/>
                </a:cubicBezTo>
                <a:cubicBezTo>
                  <a:pt x="1093" y="1372"/>
                  <a:pt x="1093" y="1372"/>
                  <a:pt x="1093" y="1372"/>
                </a:cubicBezTo>
                <a:cubicBezTo>
                  <a:pt x="1096" y="1373"/>
                  <a:pt x="1096" y="1373"/>
                  <a:pt x="1096" y="1373"/>
                </a:cubicBezTo>
                <a:cubicBezTo>
                  <a:pt x="1098" y="1370"/>
                  <a:pt x="1098" y="1370"/>
                  <a:pt x="1098" y="1370"/>
                </a:cubicBezTo>
                <a:cubicBezTo>
                  <a:pt x="1255" y="1087"/>
                  <a:pt x="1255" y="1087"/>
                  <a:pt x="1255" y="1087"/>
                </a:cubicBezTo>
                <a:cubicBezTo>
                  <a:pt x="1293" y="1091"/>
                  <a:pt x="1332" y="1093"/>
                  <a:pt x="1370" y="1093"/>
                </a:cubicBezTo>
                <a:cubicBezTo>
                  <a:pt x="1373" y="1093"/>
                  <a:pt x="1373" y="1093"/>
                  <a:pt x="1373" y="1093"/>
                </a:cubicBezTo>
                <a:cubicBezTo>
                  <a:pt x="1373" y="468"/>
                  <a:pt x="1373" y="468"/>
                  <a:pt x="1373" y="468"/>
                </a:cubicBezTo>
                <a:lnTo>
                  <a:pt x="1372" y="468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22598" y="1622816"/>
            <a:ext cx="3189572" cy="1825953"/>
            <a:chOff x="366626" y="1462793"/>
            <a:chExt cx="2662870" cy="1522019"/>
          </a:xfrm>
        </p:grpSpPr>
        <p:sp>
          <p:nvSpPr>
            <p:cNvPr id="48" name="TextBox 47"/>
            <p:cNvSpPr txBox="1"/>
            <p:nvPr/>
          </p:nvSpPr>
          <p:spPr>
            <a:xfrm>
              <a:off x="366626" y="1753389"/>
              <a:ext cx="2662870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75656" y="1462793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22598" y="4213764"/>
            <a:ext cx="3189572" cy="1820640"/>
            <a:chOff x="366627" y="3406497"/>
            <a:chExt cx="2662869" cy="1517591"/>
          </a:xfrm>
        </p:grpSpPr>
        <p:sp>
          <p:nvSpPr>
            <p:cNvPr id="51" name="TextBox 50"/>
            <p:cNvSpPr txBox="1"/>
            <p:nvPr/>
          </p:nvSpPr>
          <p:spPr>
            <a:xfrm>
              <a:off x="366627" y="3692664"/>
              <a:ext cx="2662869" cy="1231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87624" y="3406497"/>
              <a:ext cx="18199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239087" y="1622816"/>
            <a:ext cx="3184712" cy="1825953"/>
            <a:chOff x="6084168" y="1462793"/>
            <a:chExt cx="2658812" cy="1522019"/>
          </a:xfrm>
        </p:grpSpPr>
        <p:sp>
          <p:nvSpPr>
            <p:cNvPr id="54" name="TextBox 53"/>
            <p:cNvSpPr txBox="1"/>
            <p:nvPr/>
          </p:nvSpPr>
          <p:spPr>
            <a:xfrm>
              <a:off x="6084168" y="1753389"/>
              <a:ext cx="2658812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84168" y="1462793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347255" y="4030426"/>
            <a:ext cx="3220561" cy="1809653"/>
            <a:chOff x="6084168" y="3415656"/>
            <a:chExt cx="2688741" cy="1508431"/>
          </a:xfrm>
        </p:grpSpPr>
        <p:sp>
          <p:nvSpPr>
            <p:cNvPr id="57" name="TextBox 56"/>
            <p:cNvSpPr txBox="1"/>
            <p:nvPr/>
          </p:nvSpPr>
          <p:spPr>
            <a:xfrm>
              <a:off x="6084168" y="3692664"/>
              <a:ext cx="2688741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84168" y="3415656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474093" y="3121671"/>
            <a:ext cx="1123162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</a:rPr>
              <a:t>添加</a:t>
            </a:r>
            <a:endParaRPr lang="en-US" altLang="zh-CN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</a:rPr>
              <a:t>文本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727054" y="2258464"/>
            <a:ext cx="796811" cy="675538"/>
            <a:chOff x="3857213" y="4201732"/>
            <a:chExt cx="1100927" cy="933369"/>
          </a:xfrm>
        </p:grpSpPr>
        <p:sp>
          <p:nvSpPr>
            <p:cNvPr id="61" name="椭圆 60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522531" y="2258464"/>
            <a:ext cx="796811" cy="675538"/>
            <a:chOff x="3857213" y="4201732"/>
            <a:chExt cx="1100927" cy="933369"/>
          </a:xfrm>
        </p:grpSpPr>
        <p:sp>
          <p:nvSpPr>
            <p:cNvPr id="64" name="椭圆 63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799062" y="4014122"/>
            <a:ext cx="796811" cy="675538"/>
            <a:chOff x="3857213" y="4201732"/>
            <a:chExt cx="1100927" cy="933369"/>
          </a:xfrm>
        </p:grpSpPr>
        <p:sp>
          <p:nvSpPr>
            <p:cNvPr id="67" name="椭圆 66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450523" y="4014121"/>
            <a:ext cx="796811" cy="675538"/>
            <a:chOff x="3857213" y="4163782"/>
            <a:chExt cx="1100927" cy="933369"/>
          </a:xfrm>
        </p:grpSpPr>
        <p:sp>
          <p:nvSpPr>
            <p:cNvPr id="70" name="椭圆 69"/>
            <p:cNvSpPr/>
            <p:nvPr/>
          </p:nvSpPr>
          <p:spPr>
            <a:xfrm>
              <a:off x="3920075" y="4163782"/>
              <a:ext cx="933370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57213" y="4251240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33" grpId="0" animBg="1"/>
          <p:bldP spid="34" grpId="0" animBg="1"/>
          <p:bldP spid="59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33" grpId="0" animBg="1"/>
          <p:bldP spid="34" grpId="0" animBg="1"/>
          <p:bldP spid="59" grpId="0"/>
          <p:bldP spid="4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/>
          <p:cNvSpPr/>
          <p:nvPr/>
        </p:nvSpPr>
        <p:spPr>
          <a:xfrm>
            <a:off x="-34774" y="1989634"/>
            <a:ext cx="12225187" cy="2224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16900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7630" y="1398907"/>
              <a:ext cx="2232188" cy="1470102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39" name="组合 38"/>
          <p:cNvGrpSpPr/>
          <p:nvPr/>
        </p:nvGrpSpPr>
        <p:grpSpPr>
          <a:xfrm>
            <a:off x="3136734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0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6249" y="1320934"/>
              <a:ext cx="2434209" cy="1626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/>
        </p:nvGrpSpPr>
        <p:grpSpPr>
          <a:xfrm>
            <a:off x="6056568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6654" y="1412407"/>
              <a:ext cx="2454137" cy="144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组合 44"/>
          <p:cNvGrpSpPr/>
          <p:nvPr/>
        </p:nvGrpSpPr>
        <p:grpSpPr>
          <a:xfrm>
            <a:off x="8976403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99374" y="1412963"/>
              <a:ext cx="2347960" cy="1477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TextBox 59"/>
          <p:cNvSpPr>
            <a:spLocks noChangeArrowheads="1"/>
          </p:cNvSpPr>
          <p:nvPr/>
        </p:nvSpPr>
        <p:spPr bwMode="auto">
          <a:xfrm flipH="1">
            <a:off x="406574" y="4339956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49" name="矩形 17"/>
          <p:cNvSpPr>
            <a:spLocks noChangeArrowheads="1"/>
          </p:cNvSpPr>
          <p:nvPr/>
        </p:nvSpPr>
        <p:spPr bwMode="auto">
          <a:xfrm>
            <a:off x="269491" y="4740099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50" name="TextBox 59"/>
          <p:cNvSpPr>
            <a:spLocks noChangeArrowheads="1"/>
          </p:cNvSpPr>
          <p:nvPr/>
        </p:nvSpPr>
        <p:spPr bwMode="auto">
          <a:xfrm flipH="1">
            <a:off x="3257805" y="4324004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1" name="矩形 17"/>
          <p:cNvSpPr>
            <a:spLocks noChangeArrowheads="1"/>
          </p:cNvSpPr>
          <p:nvPr/>
        </p:nvSpPr>
        <p:spPr bwMode="auto">
          <a:xfrm>
            <a:off x="3120722" y="4724147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52" name="TextBox 59"/>
          <p:cNvSpPr>
            <a:spLocks noChangeArrowheads="1"/>
          </p:cNvSpPr>
          <p:nvPr/>
        </p:nvSpPr>
        <p:spPr bwMode="auto">
          <a:xfrm flipH="1">
            <a:off x="6232289" y="4251996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3" name="矩形 17"/>
          <p:cNvSpPr>
            <a:spLocks noChangeArrowheads="1"/>
          </p:cNvSpPr>
          <p:nvPr/>
        </p:nvSpPr>
        <p:spPr bwMode="auto">
          <a:xfrm>
            <a:off x="6095206" y="4652139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54" name="TextBox 59"/>
          <p:cNvSpPr>
            <a:spLocks noChangeArrowheads="1"/>
          </p:cNvSpPr>
          <p:nvPr/>
        </p:nvSpPr>
        <p:spPr bwMode="auto">
          <a:xfrm flipH="1">
            <a:off x="9083520" y="4236044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5" name="矩形 17"/>
          <p:cNvSpPr>
            <a:spLocks noChangeArrowheads="1"/>
          </p:cNvSpPr>
          <p:nvPr/>
        </p:nvSpPr>
        <p:spPr bwMode="auto">
          <a:xfrm>
            <a:off x="8946437" y="4636187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56" name="文本框 8"/>
          <p:cNvSpPr txBox="1"/>
          <p:nvPr/>
        </p:nvSpPr>
        <p:spPr>
          <a:xfrm>
            <a:off x="814780" y="981522"/>
            <a:ext cx="1053701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       单击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。</a:t>
            </a:r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894067" y="1249042"/>
            <a:ext cx="1147968" cy="11648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3788781" y="1613380"/>
            <a:ext cx="1570562" cy="1593651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307282" y="2345330"/>
            <a:ext cx="1935691" cy="196440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7942" y="3279733"/>
            <a:ext cx="2375850" cy="241109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2638" y="4139584"/>
            <a:ext cx="1713685" cy="702956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文本一</a:t>
            </a:r>
            <a:endParaRPr lang="zh-CN" altLang="en-US" sz="4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94977" y="2906626"/>
            <a:ext cx="1508501" cy="641401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文本</a:t>
            </a:r>
            <a:r>
              <a:rPr lang="zh-CN" altLang="en-US" sz="3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二</a:t>
            </a:r>
            <a:endParaRPr lang="zh-CN" altLang="en-US" sz="3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17202" y="2101596"/>
            <a:ext cx="969892" cy="425958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文本</a:t>
            </a:r>
            <a:r>
              <a:rPr lang="zh-CN" altLang="en-US" sz="2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三</a:t>
            </a:r>
            <a:endParaRPr lang="zh-CN" altLang="en-US" sz="2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668514" y="1975214"/>
            <a:ext cx="98121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4563547" y="2752521"/>
            <a:ext cx="2086911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230691" y="3853705"/>
            <a:ext cx="3419766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789261" y="5149216"/>
            <a:ext cx="4904591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TextBox 36"/>
          <p:cNvSpPr txBox="1"/>
          <p:nvPr/>
        </p:nvSpPr>
        <p:spPr>
          <a:xfrm>
            <a:off x="5159102" y="1629594"/>
            <a:ext cx="713412" cy="302847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a typeface="微软雅黑" panose="020B0503020204020204" pitchFamily="34" charset="-122"/>
              </a:rPr>
              <a:t>文本</a:t>
            </a:r>
            <a:r>
              <a:rPr lang="zh-CN" altLang="en-US" sz="14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四</a:t>
            </a:r>
            <a:endParaRPr lang="zh-CN" altLang="en-US" sz="1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844149" y="1197546"/>
            <a:ext cx="4147601" cy="1080121"/>
            <a:chOff x="611560" y="1449087"/>
            <a:chExt cx="2417936" cy="900332"/>
          </a:xfrm>
        </p:grpSpPr>
        <p:sp>
          <p:nvSpPr>
            <p:cNvPr id="39" name="TextBox 38"/>
            <p:cNvSpPr txBox="1"/>
            <p:nvPr/>
          </p:nvSpPr>
          <p:spPr>
            <a:xfrm>
              <a:off x="611560" y="1733707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90292" y="1449087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844149" y="2518899"/>
            <a:ext cx="4147601" cy="1054911"/>
            <a:chOff x="611560" y="1489782"/>
            <a:chExt cx="2417936" cy="879319"/>
          </a:xfrm>
        </p:grpSpPr>
        <p:sp>
          <p:nvSpPr>
            <p:cNvPr id="42" name="TextBox 41"/>
            <p:cNvSpPr txBox="1"/>
            <p:nvPr/>
          </p:nvSpPr>
          <p:spPr>
            <a:xfrm>
              <a:off x="611560" y="1753389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0292" y="1489782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714537" y="3743035"/>
            <a:ext cx="4147601" cy="1054911"/>
            <a:chOff x="611560" y="1489782"/>
            <a:chExt cx="2417936" cy="879319"/>
          </a:xfrm>
        </p:grpSpPr>
        <p:sp>
          <p:nvSpPr>
            <p:cNvPr id="45" name="TextBox 44"/>
            <p:cNvSpPr txBox="1"/>
            <p:nvPr/>
          </p:nvSpPr>
          <p:spPr>
            <a:xfrm>
              <a:off x="611560" y="1753389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90292" y="1489782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779343" y="5039179"/>
            <a:ext cx="4147601" cy="1054911"/>
            <a:chOff x="611560" y="1489782"/>
            <a:chExt cx="2417936" cy="879319"/>
          </a:xfrm>
        </p:grpSpPr>
        <p:sp>
          <p:nvSpPr>
            <p:cNvPr id="48" name="TextBox 47"/>
            <p:cNvSpPr txBox="1"/>
            <p:nvPr/>
          </p:nvSpPr>
          <p:spPr>
            <a:xfrm>
              <a:off x="611560" y="1753389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90292" y="1489782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7" grpId="0"/>
          <p:bldP spid="5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7" grpId="0"/>
          <p:bldP spid="5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/>
          <p:cNvSpPr/>
          <p:nvPr/>
        </p:nvSpPr>
        <p:spPr bwMode="auto">
          <a:xfrm>
            <a:off x="1126653" y="3902237"/>
            <a:ext cx="4126375" cy="1759804"/>
          </a:xfrm>
          <a:custGeom>
            <a:avLst/>
            <a:gdLst>
              <a:gd name="T0" fmla="*/ 336300909 w 21600"/>
              <a:gd name="T1" fmla="*/ 106417625 h 21593"/>
              <a:gd name="T2" fmla="*/ 336300909 w 21600"/>
              <a:gd name="T3" fmla="*/ 106417625 h 21593"/>
              <a:gd name="T4" fmla="*/ 336300909 w 21600"/>
              <a:gd name="T5" fmla="*/ 106417625 h 21593"/>
              <a:gd name="T6" fmla="*/ 336300909 w 21600"/>
              <a:gd name="T7" fmla="*/ 106417625 h 2159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AutoShape 13"/>
          <p:cNvSpPr/>
          <p:nvPr/>
        </p:nvSpPr>
        <p:spPr bwMode="auto">
          <a:xfrm>
            <a:off x="2570594" y="3155298"/>
            <a:ext cx="4126375" cy="2506743"/>
          </a:xfrm>
          <a:custGeom>
            <a:avLst/>
            <a:gdLst>
              <a:gd name="T0" fmla="*/ 336300909 w 21600"/>
              <a:gd name="T1" fmla="*/ 215925760 h 21593"/>
              <a:gd name="T2" fmla="*/ 336300909 w 21600"/>
              <a:gd name="T3" fmla="*/ 215925760 h 21593"/>
              <a:gd name="T4" fmla="*/ 336300909 w 21600"/>
              <a:gd name="T5" fmla="*/ 215925760 h 21593"/>
              <a:gd name="T6" fmla="*/ 336300909 w 21600"/>
              <a:gd name="T7" fmla="*/ 215925760 h 2159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2">
              <a:alpha val="77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AutoShape 14"/>
          <p:cNvSpPr/>
          <p:nvPr/>
        </p:nvSpPr>
        <p:spPr bwMode="auto">
          <a:xfrm>
            <a:off x="4016016" y="3640222"/>
            <a:ext cx="4124657" cy="2021820"/>
          </a:xfrm>
          <a:custGeom>
            <a:avLst/>
            <a:gdLst>
              <a:gd name="T0" fmla="*/ 10800 w 21600"/>
              <a:gd name="T1" fmla="+- 0 10803 7"/>
              <a:gd name="T2" fmla="*/ 10803 h 21593"/>
              <a:gd name="T3" fmla="*/ 10800 w 21600"/>
              <a:gd name="T4" fmla="+- 0 10803 7"/>
              <a:gd name="T5" fmla="*/ 10803 h 21593"/>
              <a:gd name="T6" fmla="*/ 10800 w 21600"/>
              <a:gd name="T7" fmla="+- 0 10803 7"/>
              <a:gd name="T8" fmla="*/ 10803 h 21593"/>
              <a:gd name="T9" fmla="*/ 10800 w 21600"/>
              <a:gd name="T10" fmla="+- 0 10803 7"/>
              <a:gd name="T11" fmla="*/ 10803 h 2159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es-ES">
              <a:solidFill>
                <a:schemeClr val="tx1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5" name="AutoShape 15"/>
          <p:cNvSpPr/>
          <p:nvPr/>
        </p:nvSpPr>
        <p:spPr bwMode="auto">
          <a:xfrm>
            <a:off x="5459680" y="2684714"/>
            <a:ext cx="4126375" cy="2977327"/>
          </a:xfrm>
          <a:custGeom>
            <a:avLst/>
            <a:gdLst>
              <a:gd name="T0" fmla="*/ 10800 w 21600"/>
              <a:gd name="T1" fmla="+- 0 10803 7"/>
              <a:gd name="T2" fmla="*/ 10803 h 21593"/>
              <a:gd name="T3" fmla="*/ 10800 w 21600"/>
              <a:gd name="T4" fmla="+- 0 10803 7"/>
              <a:gd name="T5" fmla="*/ 10803 h 21593"/>
              <a:gd name="T6" fmla="*/ 10800 w 21600"/>
              <a:gd name="T7" fmla="+- 0 10803 7"/>
              <a:gd name="T8" fmla="*/ 10803 h 21593"/>
              <a:gd name="T9" fmla="*/ 10800 w 21600"/>
              <a:gd name="T10" fmla="+- 0 10803 7"/>
              <a:gd name="T11" fmla="*/ 10803 h 2159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3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es-ES">
              <a:solidFill>
                <a:schemeClr val="tx1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6" name="AutoShape 16"/>
          <p:cNvSpPr/>
          <p:nvPr/>
        </p:nvSpPr>
        <p:spPr bwMode="auto">
          <a:xfrm>
            <a:off x="6903623" y="3753632"/>
            <a:ext cx="4126375" cy="1908409"/>
          </a:xfrm>
          <a:custGeom>
            <a:avLst/>
            <a:gdLst>
              <a:gd name="T0" fmla="*/ 10800 w 21600"/>
              <a:gd name="T1" fmla="+- 0 10803 7"/>
              <a:gd name="T2" fmla="*/ 10803 h 21593"/>
              <a:gd name="T3" fmla="*/ 10800 w 21600"/>
              <a:gd name="T4" fmla="+- 0 10803 7"/>
              <a:gd name="T5" fmla="*/ 10803 h 21593"/>
              <a:gd name="T6" fmla="*/ 10800 w 21600"/>
              <a:gd name="T7" fmla="+- 0 10803 7"/>
              <a:gd name="T8" fmla="*/ 10803 h 21593"/>
              <a:gd name="T9" fmla="*/ 10800 w 21600"/>
              <a:gd name="T10" fmla="+- 0 10803 7"/>
              <a:gd name="T11" fmla="*/ 10803 h 2159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es-ES">
              <a:solidFill>
                <a:schemeClr val="tx1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7" name="AutoShape 22"/>
          <p:cNvSpPr/>
          <p:nvPr/>
        </p:nvSpPr>
        <p:spPr bwMode="auto">
          <a:xfrm>
            <a:off x="2715799" y="3274828"/>
            <a:ext cx="1036027" cy="370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48%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AutoShape 23"/>
          <p:cNvSpPr/>
          <p:nvPr/>
        </p:nvSpPr>
        <p:spPr bwMode="auto">
          <a:xfrm>
            <a:off x="4160943" y="2588436"/>
            <a:ext cx="1034825" cy="3709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76%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AutoShape 24"/>
          <p:cNvSpPr/>
          <p:nvPr/>
        </p:nvSpPr>
        <p:spPr bwMode="auto">
          <a:xfrm>
            <a:off x="5604885" y="3000272"/>
            <a:ext cx="1034825" cy="370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63%</a:t>
            </a:r>
            <a:endParaRPr lang="es-ES" altLang="zh-CN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AutoShape 25"/>
          <p:cNvSpPr/>
          <p:nvPr/>
        </p:nvSpPr>
        <p:spPr bwMode="auto">
          <a:xfrm>
            <a:off x="7048826" y="2221985"/>
            <a:ext cx="1034825" cy="370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88%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AutoShape 26"/>
          <p:cNvSpPr/>
          <p:nvPr/>
        </p:nvSpPr>
        <p:spPr bwMode="auto">
          <a:xfrm>
            <a:off x="8492769" y="3171584"/>
            <a:ext cx="1036028" cy="3698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" charset="0"/>
                <a:ea typeface="MS PGothic" panose="020B0600070205080204" pitchFamily="34" charset="-128"/>
                <a:sym typeface="Helvetica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60%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7676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5326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2977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0627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52434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166" y="1053530"/>
            <a:ext cx="1042661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>
                <a:solidFill>
                  <a:prstClr val="black"/>
                </a:solidFill>
                <a:cs typeface="方正兰亭纤黑简体" panose="02000000000000000000" charset="-122"/>
              </a:rPr>
              <a:t>       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prstClr val="black"/>
              </a:solidFill>
              <a:cs typeface="方正兰亭纤黑简体" panose="02000000000000000000" charset="-122"/>
            </a:endParaRP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  <a:cs typeface="方正兰亭纤黑简体" panose="02000000000000000000" charset="-122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7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2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2850" y="2318648"/>
            <a:ext cx="8294802" cy="2591069"/>
            <a:chOff x="1941025" y="2658890"/>
            <a:chExt cx="8309951" cy="2590469"/>
          </a:xfr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空心弧 2"/>
            <p:cNvSpPr/>
            <p:nvPr/>
          </p:nvSpPr>
          <p:spPr>
            <a:xfrm>
              <a:off x="7687775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" name="空心弧 3"/>
            <p:cNvSpPr/>
            <p:nvPr/>
          </p:nvSpPr>
          <p:spPr>
            <a:xfrm rot="10800000">
              <a:off x="5772192" y="2658890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" name="空心弧 4"/>
            <p:cNvSpPr/>
            <p:nvPr/>
          </p:nvSpPr>
          <p:spPr>
            <a:xfrm rot="10800000">
              <a:off x="1941025" y="2658890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空心弧 5"/>
            <p:cNvSpPr/>
            <p:nvPr/>
          </p:nvSpPr>
          <p:spPr>
            <a:xfrm>
              <a:off x="3856609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32850" y="2304275"/>
            <a:ext cx="8294802" cy="2605438"/>
            <a:chOff x="1941025" y="2644525"/>
            <a:chExt cx="8309951" cy="2604834"/>
          </a:xfr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空心弧 7"/>
            <p:cNvSpPr/>
            <p:nvPr/>
          </p:nvSpPr>
          <p:spPr>
            <a:xfrm>
              <a:off x="1941025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空心弧 8"/>
            <p:cNvSpPr/>
            <p:nvPr/>
          </p:nvSpPr>
          <p:spPr>
            <a:xfrm>
              <a:off x="5772192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" name="空心弧 9"/>
            <p:cNvSpPr/>
            <p:nvPr/>
          </p:nvSpPr>
          <p:spPr>
            <a:xfrm rot="10800000">
              <a:off x="3856609" y="2644525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 rot="10800000">
              <a:off x="7687775" y="2644525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56066" y="2771427"/>
            <a:ext cx="2435310" cy="3626218"/>
            <a:chOff x="2064470" y="3111561"/>
            <a:chExt cx="2439757" cy="3625379"/>
          </a:xfrm>
        </p:grpSpPr>
        <p:sp>
          <p:nvSpPr>
            <p:cNvPr id="14" name="文本框 20"/>
            <p:cNvSpPr txBox="1"/>
            <p:nvPr/>
          </p:nvSpPr>
          <p:spPr>
            <a:xfrm rot="723832">
              <a:off x="2413719" y="3111561"/>
              <a:ext cx="1707868" cy="115574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683234"/>
                </a:avLst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4470" y="5628944"/>
              <a:ext cx="243975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3093488" y="5310014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03473" y="2754608"/>
            <a:ext cx="2469505" cy="3643037"/>
            <a:chOff x="6019083" y="3094749"/>
            <a:chExt cx="2474014" cy="3642190"/>
          </a:xfrm>
        </p:grpSpPr>
        <p:sp>
          <p:nvSpPr>
            <p:cNvPr id="19" name="文本框 28"/>
            <p:cNvSpPr txBox="1"/>
            <p:nvPr/>
          </p:nvSpPr>
          <p:spPr>
            <a:xfrm rot="893704">
              <a:off x="6273353" y="3094749"/>
              <a:ext cx="1707868" cy="115574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683234"/>
                </a:avLst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019083" y="5628944"/>
              <a:ext cx="2474014" cy="1107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7050647" y="5310014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744942" y="1089944"/>
            <a:ext cx="2435309" cy="3440347"/>
            <a:chOff x="3856608" y="1430465"/>
            <a:chExt cx="2439755" cy="3439551"/>
          </a:xfrm>
        </p:grpSpPr>
        <p:sp>
          <p:nvSpPr>
            <p:cNvPr id="24" name="文本框 26"/>
            <p:cNvSpPr txBox="1"/>
            <p:nvPr/>
          </p:nvSpPr>
          <p:spPr>
            <a:xfrm rot="21215758">
              <a:off x="4372924" y="3714268"/>
              <a:ext cx="1707868" cy="11557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856608" y="1430465"/>
              <a:ext cx="243975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4968584" y="2329676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692345" y="1053530"/>
            <a:ext cx="2435309" cy="3444265"/>
            <a:chOff x="7811220" y="1394063"/>
            <a:chExt cx="2439755" cy="3443468"/>
          </a:xfrm>
        </p:grpSpPr>
        <p:sp>
          <p:nvSpPr>
            <p:cNvPr id="29" name="文本框 29"/>
            <p:cNvSpPr txBox="1"/>
            <p:nvPr/>
          </p:nvSpPr>
          <p:spPr>
            <a:xfrm rot="20739839">
              <a:off x="8139873" y="3681783"/>
              <a:ext cx="1707868" cy="11557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811220" y="1394063"/>
              <a:ext cx="243975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8840238" y="2329676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625387" y="3145361"/>
            <a:ext cx="1031238" cy="874287"/>
            <a:chOff x="3762929" y="4096156"/>
            <a:chExt cx="1100927" cy="933369"/>
          </a:xfrm>
        </p:grpSpPr>
        <p:sp>
          <p:nvSpPr>
            <p:cNvPr id="33" name="椭圆 32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508586" y="3145361"/>
            <a:ext cx="1031238" cy="874287"/>
            <a:chOff x="3762929" y="4096156"/>
            <a:chExt cx="1100927" cy="933369"/>
          </a:xfrm>
        </p:grpSpPr>
        <p:sp>
          <p:nvSpPr>
            <p:cNvPr id="36" name="椭圆 35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420678" y="3145361"/>
            <a:ext cx="1031238" cy="874287"/>
            <a:chOff x="3762929" y="4096156"/>
            <a:chExt cx="1100927" cy="933369"/>
          </a:xfrm>
        </p:grpSpPr>
        <p:sp>
          <p:nvSpPr>
            <p:cNvPr id="39" name="椭圆 38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32769" y="3145361"/>
            <a:ext cx="1031238" cy="874287"/>
            <a:chOff x="3762929" y="4096156"/>
            <a:chExt cx="1100927" cy="933369"/>
          </a:xfrm>
        </p:grpSpPr>
        <p:sp>
          <p:nvSpPr>
            <p:cNvPr id="42" name="椭圆 41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" name="组合 50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2" name="六边形 51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六边形 52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57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MH_Entry_1">
            <a:hlinkClick r:id="rId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688630" y="2389679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2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3">
            <a:hlinkClick r:id="rId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688630" y="409531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MH_Entry_4">
            <a:hlinkClick r:id="rId1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864232" y="2325713"/>
            <a:ext cx="581812" cy="668519"/>
            <a:chOff x="5864232" y="2326251"/>
            <a:chExt cx="581812" cy="668674"/>
          </a:xfrm>
        </p:grpSpPr>
        <p:sp useBgFill="1">
          <p:nvSpPr>
            <p:cNvPr id="99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MH_Number_1">
              <a:hlinkClick r:id="rId4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64232" y="3172399"/>
            <a:ext cx="581812" cy="668519"/>
            <a:chOff x="5864232" y="3173133"/>
            <a:chExt cx="581812" cy="668674"/>
          </a:xfrm>
        </p:grpSpPr>
        <p:sp useBgFill="1">
          <p:nvSpPr>
            <p:cNvPr id="102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MH_Number_2">
              <a:hlinkClick r:id="rId6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MH_Number_3">
              <a:hlinkClick r:id="rId8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864232" y="4886373"/>
            <a:ext cx="581812" cy="668519"/>
            <a:chOff x="5864232" y="4887504"/>
            <a:chExt cx="581812" cy="668674"/>
          </a:xfrm>
        </p:grpSpPr>
        <p:sp useBgFill="1">
          <p:nvSpPr>
            <p:cNvPr id="108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MH_Number_4">
              <a:hlinkClick r:id="rId10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MH_Entry_3">
            <a:hlinkClick r:id="rId8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650537" y="5808951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5826139" y="5732723"/>
            <a:ext cx="581812" cy="668519"/>
            <a:chOff x="5864232" y="4020014"/>
            <a:chExt cx="581812" cy="668674"/>
          </a:xfrm>
        </p:grpSpPr>
        <p:sp useBgFill="1">
          <p:nvSpPr>
            <p:cNvPr id="112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MH_Number_3">
              <a:hlinkClick r:id="rId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5400000">
            <a:off x="4859626" y="4553074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5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0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1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3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4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96" grpId="2"/>
          <p:bldP spid="110" grpId="0"/>
          <p:bldP spid="110" grpId="1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0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1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3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4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96" grpId="2"/>
          <p:bldP spid="110" grpId="0"/>
          <p:bldP spid="110" grpId="1"/>
          <p:bldP spid="44" grpId="0" animBg="1"/>
          <p:bldP spid="44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30312" y="1442169"/>
            <a:ext cx="1045829" cy="933649"/>
            <a:chOff x="3342359" y="1161598"/>
            <a:chExt cx="2123116" cy="1895135"/>
          </a:xfrm>
        </p:grpSpPr>
        <p:sp>
          <p:nvSpPr>
            <p:cNvPr id="3" name="任意多边形 2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6">
                <a:lumMod val="75000"/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046693" y="3738738"/>
            <a:ext cx="1045829" cy="933649"/>
            <a:chOff x="3342359" y="1161598"/>
            <a:chExt cx="2123116" cy="1895135"/>
          </a:xfrm>
        </p:grpSpPr>
        <p:sp>
          <p:nvSpPr>
            <p:cNvPr id="9" name="任意多边形 8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8"/>
          <p:cNvGrpSpPr>
            <a:grpSpLocks noChangeAspect="1"/>
          </p:cNvGrpSpPr>
          <p:nvPr/>
        </p:nvGrpSpPr>
        <p:grpSpPr bwMode="auto">
          <a:xfrm>
            <a:off x="2287751" y="1714840"/>
            <a:ext cx="330940" cy="362665"/>
            <a:chOff x="3437" y="2282"/>
            <a:chExt cx="679" cy="744"/>
          </a:xfrm>
          <a:solidFill>
            <a:schemeClr val="accent1"/>
          </a:solidFill>
        </p:grpSpPr>
        <p:sp>
          <p:nvSpPr>
            <p:cNvPr id="15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Group 26"/>
          <p:cNvGrpSpPr>
            <a:grpSpLocks noChangeAspect="1"/>
          </p:cNvGrpSpPr>
          <p:nvPr/>
        </p:nvGrpSpPr>
        <p:grpSpPr bwMode="auto">
          <a:xfrm>
            <a:off x="2331433" y="4093176"/>
            <a:ext cx="487828" cy="241877"/>
            <a:chOff x="5676" y="2597"/>
            <a:chExt cx="1061" cy="526"/>
          </a:xfrm>
          <a:solidFill>
            <a:schemeClr val="accent2"/>
          </a:solidFill>
        </p:grpSpPr>
        <p:sp>
          <p:nvSpPr>
            <p:cNvPr id="21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10630" y="2377378"/>
            <a:ext cx="2763936" cy="1153020"/>
            <a:chOff x="2288549" y="3730337"/>
            <a:chExt cx="2764297" cy="1153020"/>
          </a:xfrm>
        </p:grpSpPr>
        <p:sp>
          <p:nvSpPr>
            <p:cNvPr id="42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43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82638" y="4674837"/>
            <a:ext cx="2763936" cy="1153020"/>
            <a:chOff x="2288549" y="3730337"/>
            <a:chExt cx="2764297" cy="1153020"/>
          </a:xfrm>
        </p:grpSpPr>
        <p:sp>
          <p:nvSpPr>
            <p:cNvPr id="48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49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405833" y="947247"/>
            <a:ext cx="3528392" cy="2260515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0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46086" y="1318536"/>
              <a:ext cx="2275272" cy="1630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组合 71"/>
          <p:cNvGrpSpPr/>
          <p:nvPr/>
        </p:nvGrpSpPr>
        <p:grpSpPr>
          <a:xfrm>
            <a:off x="7417163" y="3617551"/>
            <a:ext cx="3528392" cy="2260515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49260" y="1316736"/>
              <a:ext cx="2248185" cy="163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218380" y="1370161"/>
            <a:ext cx="1045828" cy="933649"/>
            <a:chOff x="3342359" y="1161598"/>
            <a:chExt cx="2123116" cy="1895135"/>
          </a:xfrm>
        </p:grpSpPr>
        <p:sp>
          <p:nvSpPr>
            <p:cNvPr id="61" name="任意多边形 60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07137" y="3745538"/>
            <a:ext cx="1045829" cy="933649"/>
            <a:chOff x="3342359" y="1161598"/>
            <a:chExt cx="2123116" cy="1895135"/>
          </a:xfrm>
        </p:grpSpPr>
        <p:sp>
          <p:nvSpPr>
            <p:cNvPr id="64" name="任意多边形 63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13"/>
          <p:cNvGrpSpPr>
            <a:grpSpLocks noChangeAspect="1"/>
          </p:cNvGrpSpPr>
          <p:nvPr/>
        </p:nvGrpSpPr>
        <p:grpSpPr bwMode="auto">
          <a:xfrm>
            <a:off x="5559845" y="1674796"/>
            <a:ext cx="362898" cy="367230"/>
            <a:chOff x="2426" y="2781"/>
            <a:chExt cx="593" cy="600"/>
          </a:xfrm>
          <a:solidFill>
            <a:schemeClr val="accent2"/>
          </a:solidFill>
        </p:grpSpPr>
        <p:sp>
          <p:nvSpPr>
            <p:cNvPr id="68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660263" y="4067631"/>
            <a:ext cx="313255" cy="340939"/>
            <a:chOff x="4873626" y="1965325"/>
            <a:chExt cx="269876" cy="293688"/>
          </a:xfrm>
          <a:solidFill>
            <a:schemeClr val="accent1"/>
          </a:solidFill>
        </p:grpSpPr>
        <p:sp>
          <p:nvSpPr>
            <p:cNvPr id="77" name="Freeform 502"/>
            <p:cNvSpPr/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03"/>
            <p:cNvSpPr/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04"/>
            <p:cNvSpPr/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278262" y="2305370"/>
            <a:ext cx="2763936" cy="1153020"/>
            <a:chOff x="2288549" y="3730337"/>
            <a:chExt cx="2764297" cy="1153020"/>
          </a:xfrm>
        </p:grpSpPr>
        <p:sp>
          <p:nvSpPr>
            <p:cNvPr id="82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83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322638" y="4681637"/>
            <a:ext cx="2763936" cy="1153020"/>
            <a:chOff x="2288549" y="3730337"/>
            <a:chExt cx="2764297" cy="1153020"/>
          </a:xfrm>
        </p:grpSpPr>
        <p:sp>
          <p:nvSpPr>
            <p:cNvPr id="85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86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25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125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25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125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6"/>
          <p:cNvSpPr>
            <a:spLocks noChangeArrowheads="1"/>
          </p:cNvSpPr>
          <p:nvPr/>
        </p:nvSpPr>
        <p:spPr bwMode="auto">
          <a:xfrm rot="-5400000">
            <a:off x="-172958" y="3303218"/>
            <a:ext cx="3447261" cy="244029"/>
          </a:xfrm>
          <a:prstGeom prst="rightArrow">
            <a:avLst>
              <a:gd name="adj1" fmla="val 28481"/>
              <a:gd name="adj2" fmla="val 87195"/>
            </a:avLst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3" name="矩形 8"/>
          <p:cNvSpPr>
            <a:spLocks noChangeArrowheads="1"/>
          </p:cNvSpPr>
          <p:nvPr/>
        </p:nvSpPr>
        <p:spPr bwMode="auto">
          <a:xfrm>
            <a:off x="1891358" y="4547062"/>
            <a:ext cx="598981" cy="601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4" name="矩形 9"/>
          <p:cNvSpPr>
            <a:spLocks noChangeArrowheads="1"/>
          </p:cNvSpPr>
          <p:nvPr/>
        </p:nvSpPr>
        <p:spPr bwMode="auto">
          <a:xfrm>
            <a:off x="2884908" y="4037355"/>
            <a:ext cx="597396" cy="1111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" name="矩形 10"/>
          <p:cNvSpPr>
            <a:spLocks noChangeArrowheads="1"/>
          </p:cNvSpPr>
          <p:nvPr/>
        </p:nvSpPr>
        <p:spPr bwMode="auto">
          <a:xfrm>
            <a:off x="3876871" y="3607044"/>
            <a:ext cx="597396" cy="15418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6" name="矩形 11"/>
          <p:cNvSpPr>
            <a:spLocks noChangeArrowheads="1"/>
          </p:cNvSpPr>
          <p:nvPr/>
        </p:nvSpPr>
        <p:spPr bwMode="auto">
          <a:xfrm>
            <a:off x="4870419" y="3476839"/>
            <a:ext cx="597397" cy="1672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7" name="矩形 12"/>
          <p:cNvSpPr>
            <a:spLocks noChangeArrowheads="1"/>
          </p:cNvSpPr>
          <p:nvPr/>
        </p:nvSpPr>
        <p:spPr bwMode="auto">
          <a:xfrm>
            <a:off x="5862382" y="3235485"/>
            <a:ext cx="598981" cy="19133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8" name="矩形 14"/>
          <p:cNvSpPr>
            <a:spLocks noChangeArrowheads="1"/>
          </p:cNvSpPr>
          <p:nvPr/>
        </p:nvSpPr>
        <p:spPr bwMode="auto">
          <a:xfrm>
            <a:off x="6920108" y="2850523"/>
            <a:ext cx="597396" cy="2235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9" name="右箭头 15"/>
          <p:cNvSpPr>
            <a:spLocks noChangeArrowheads="1"/>
          </p:cNvSpPr>
          <p:nvPr/>
        </p:nvSpPr>
        <p:spPr bwMode="auto">
          <a:xfrm rot="-1109557">
            <a:off x="1758256" y="2781353"/>
            <a:ext cx="5874135" cy="473184"/>
          </a:xfrm>
          <a:prstGeom prst="rightArrow">
            <a:avLst>
              <a:gd name="adj1" fmla="val 52352"/>
              <a:gd name="adj2" fmla="val 115297"/>
            </a:avLst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0" name="文本框 16"/>
          <p:cNvSpPr>
            <a:spLocks noChangeArrowheads="1"/>
          </p:cNvSpPr>
          <p:nvPr/>
        </p:nvSpPr>
        <p:spPr bwMode="auto">
          <a:xfrm>
            <a:off x="1702718" y="5294950"/>
            <a:ext cx="5955232" cy="32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一  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二   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三    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四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文本五      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六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7"/>
          <p:cNvSpPr>
            <a:spLocks noChangeArrowheads="1"/>
          </p:cNvSpPr>
          <p:nvPr/>
        </p:nvSpPr>
        <p:spPr bwMode="auto">
          <a:xfrm>
            <a:off x="88591" y="3967227"/>
            <a:ext cx="1338615" cy="3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点击输入文字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8"/>
          <p:cNvSpPr>
            <a:spLocks noChangeArrowheads="1"/>
          </p:cNvSpPr>
          <p:nvPr/>
        </p:nvSpPr>
        <p:spPr bwMode="auto">
          <a:xfrm>
            <a:off x="3346143" y="2196661"/>
            <a:ext cx="1338615" cy="3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点击输入文字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85"/>
          <p:cNvSpPr>
            <a:spLocks noChangeArrowheads="1"/>
          </p:cNvSpPr>
          <p:nvPr/>
        </p:nvSpPr>
        <p:spPr bwMode="auto">
          <a:xfrm>
            <a:off x="8480779" y="2003904"/>
            <a:ext cx="2875069" cy="4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115057" tIns="57526" rIns="115057" bIns="57526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>
            <a:spLocks noChangeArrowheads="1"/>
          </p:cNvSpPr>
          <p:nvPr/>
        </p:nvSpPr>
        <p:spPr bwMode="auto">
          <a:xfrm>
            <a:off x="7989226" y="2558367"/>
            <a:ext cx="4019012" cy="230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5" tIns="45655" rIns="91315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    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5" name="右箭头 7"/>
          <p:cNvSpPr>
            <a:spLocks noChangeArrowheads="1"/>
          </p:cNvSpPr>
          <p:nvPr/>
        </p:nvSpPr>
        <p:spPr bwMode="auto">
          <a:xfrm>
            <a:off x="1533239" y="4996428"/>
            <a:ext cx="6468362" cy="244531"/>
          </a:xfrm>
          <a:prstGeom prst="rightArrow">
            <a:avLst>
              <a:gd name="adj1" fmla="val 28481"/>
              <a:gd name="adj2" fmla="val 87128"/>
            </a:avLst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H_Entry_1">
            <a:hlinkClick r:id="rId1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688630" y="2357885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MH_Entry_2">
            <a:hlinkClick r:id="rId3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6507370" y="3210899"/>
            <a:ext cx="4844419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32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32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MH_Entry_3">
            <a:hlinkClick r:id="rId5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688630" y="4063913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MH_Entry_4">
            <a:hlinkClick r:id="rId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4916927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MH_Others_1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6155138" y="1471385"/>
            <a:ext cx="0" cy="5433784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3" name="组合 52"/>
          <p:cNvGrpSpPr/>
          <p:nvPr/>
        </p:nvGrpSpPr>
        <p:grpSpPr>
          <a:xfrm>
            <a:off x="5864232" y="2326251"/>
            <a:ext cx="581812" cy="668674"/>
            <a:chOff x="5864232" y="2326251"/>
            <a:chExt cx="581812" cy="668674"/>
          </a:xfrm>
        </p:grpSpPr>
        <p:sp useBgFill="1">
          <p:nvSpPr>
            <p:cNvPr id="54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MH_Number_1">
              <a:hlinkClick r:id="rId1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864232" y="3173133"/>
            <a:ext cx="581812" cy="668674"/>
            <a:chOff x="5864232" y="3173133"/>
            <a:chExt cx="581812" cy="668674"/>
          </a:xfrm>
        </p:grpSpPr>
        <p:sp useBgFill="1">
          <p:nvSpPr>
            <p:cNvPr id="57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MH_Number_2">
              <a:hlinkClick r:id="rId3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864232" y="4020014"/>
            <a:ext cx="581812" cy="668674"/>
            <a:chOff x="5864232" y="4020014"/>
            <a:chExt cx="581812" cy="668674"/>
          </a:xfrm>
        </p:grpSpPr>
        <p:sp useBgFill="1">
          <p:nvSpPr>
            <p:cNvPr id="60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MH_Number_3">
              <a:hlinkClick r:id="rId5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864232" y="4887504"/>
            <a:ext cx="581812" cy="668674"/>
            <a:chOff x="5864232" y="4887504"/>
            <a:chExt cx="581812" cy="668674"/>
          </a:xfrm>
        </p:grpSpPr>
        <p:sp useBgFill="1">
          <p:nvSpPr>
            <p:cNvPr id="67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MH_Number_4">
              <a:hlinkClick r:id="rId1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71" name="六边形 70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六边形 71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3" name="MH_Entry_3">
            <a:hlinkClick r:id="rId5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630710" y="5777949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826139" y="5734050"/>
            <a:ext cx="581812" cy="668674"/>
            <a:chOff x="5864232" y="4020014"/>
            <a:chExt cx="581812" cy="668674"/>
          </a:xfrm>
        </p:grpSpPr>
        <p:sp useBgFill="1">
          <p:nvSpPr>
            <p:cNvPr id="7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MH_Number_3">
              <a:hlinkClick r:id="rId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 rot="16200000">
            <a:off x="6626284" y="1711662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8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79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0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1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2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3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4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5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6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7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88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91" name="MH_Others_2"/>
            <p:cNvSpPr txBox="1"/>
            <p:nvPr>
              <p:custDataLst>
                <p:tags r:id="rId15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MH_Others_3"/>
            <p:cNvSpPr txBox="1"/>
            <p:nvPr>
              <p:custDataLst>
                <p:tags r:id="rId16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5119392" y="611854"/>
            <a:ext cx="117621" cy="218195"/>
            <a:chOff x="3324225" y="3228975"/>
            <a:chExt cx="109538" cy="203201"/>
          </a:xfrm>
          <a:gradFill>
            <a:gsLst>
              <a:gs pos="20000">
                <a:srgbClr val="0070C0"/>
              </a:gs>
              <a:gs pos="81000">
                <a:srgbClr val="00B0F0"/>
              </a:gs>
              <a:gs pos="100000">
                <a:schemeClr val="bg1"/>
              </a:gs>
            </a:gsLst>
            <a:lin ang="132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6" name="Freeform 8"/>
            <p:cNvSpPr/>
            <p:nvPr/>
          </p:nvSpPr>
          <p:spPr bwMode="auto">
            <a:xfrm>
              <a:off x="3425825" y="323373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9"/>
            <p:cNvSpPr/>
            <p:nvPr/>
          </p:nvSpPr>
          <p:spPr bwMode="auto">
            <a:xfrm>
              <a:off x="3365500" y="3300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0"/>
            <p:cNvSpPr/>
            <p:nvPr/>
          </p:nvSpPr>
          <p:spPr bwMode="auto">
            <a:xfrm>
              <a:off x="3324225" y="3303588"/>
              <a:ext cx="38100" cy="128588"/>
            </a:xfrm>
            <a:custGeom>
              <a:avLst/>
              <a:gdLst>
                <a:gd name="T0" fmla="*/ 0 w 10"/>
                <a:gd name="T1" fmla="*/ 34 h 34"/>
                <a:gd name="T2" fmla="*/ 10 w 10"/>
                <a:gd name="T3" fmla="*/ 0 h 34"/>
                <a:gd name="T4" fmla="*/ 0 w 10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4">
                  <a:moveTo>
                    <a:pt x="0" y="34"/>
                  </a:moveTo>
                  <a:cubicBezTo>
                    <a:pt x="0" y="22"/>
                    <a:pt x="4" y="10"/>
                    <a:pt x="10" y="0"/>
                  </a:cubicBezTo>
                  <a:cubicBezTo>
                    <a:pt x="4" y="10"/>
                    <a:pt x="0" y="22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1"/>
            <p:cNvSpPr/>
            <p:nvPr/>
          </p:nvSpPr>
          <p:spPr bwMode="auto">
            <a:xfrm>
              <a:off x="3429000" y="3228975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7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2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7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1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2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5" grpId="1"/>
          <p:bldP spid="45" grpId="2"/>
          <p:bldP spid="46" grpId="0"/>
          <p:bldP spid="46" grpId="1"/>
          <p:bldP spid="47" grpId="0"/>
          <p:bldP spid="47" grpId="1"/>
          <p:bldP spid="48" grpId="0"/>
          <p:bldP spid="48" grpId="1"/>
          <p:bldP spid="73" grpId="0"/>
          <p:bldP spid="73" grpId="1"/>
          <p:bldP spid="88" grpId="0" animBg="1" autoUpdateAnimBg="0"/>
          <p:bldP spid="88" grpId="1" animBg="1"/>
          <p:bldP spid="49" grpId="0" animBg="1"/>
          <p:bldP spid="49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5" grpId="1"/>
          <p:bldP spid="45" grpId="2"/>
          <p:bldP spid="46" grpId="0"/>
          <p:bldP spid="46" grpId="1"/>
          <p:bldP spid="47" grpId="0"/>
          <p:bldP spid="47" grpId="1"/>
          <p:bldP spid="48" grpId="0"/>
          <p:bldP spid="48" grpId="1"/>
          <p:bldP spid="73" grpId="0"/>
          <p:bldP spid="73" grpId="1"/>
          <p:bldP spid="88" grpId="0" animBg="1" autoUpdateAnimBg="0"/>
          <p:bldP spid="88" grpId="1" animBg="1"/>
          <p:bldP spid="49" grpId="0" animBg="1"/>
          <p:bldP spid="49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478" y="3236333"/>
            <a:ext cx="1102110" cy="9851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</a:rPr>
              <a:t>完成情况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68702" y="2134369"/>
            <a:ext cx="1588832" cy="1596336"/>
            <a:chOff x="3325813" y="1949271"/>
            <a:chExt cx="1193800" cy="1196975"/>
          </a:xfrm>
        </p:grpSpPr>
        <p:sp>
          <p:nvSpPr>
            <p:cNvPr id="4" name="Freeform 6"/>
            <p:cNvSpPr/>
            <p:nvPr/>
          </p:nvSpPr>
          <p:spPr bwMode="auto">
            <a:xfrm>
              <a:off x="3325813" y="1949271"/>
              <a:ext cx="1193800" cy="1196975"/>
            </a:xfrm>
            <a:custGeom>
              <a:avLst/>
              <a:gdLst>
                <a:gd name="T0" fmla="*/ 986 w 4497"/>
                <a:gd name="T1" fmla="*/ 1809 h 4497"/>
                <a:gd name="T2" fmla="*/ 986 w 4497"/>
                <a:gd name="T3" fmla="*/ 986 h 4497"/>
                <a:gd name="T4" fmla="*/ 1809 w 4497"/>
                <a:gd name="T5" fmla="*/ 986 h 4497"/>
                <a:gd name="T6" fmla="*/ 4497 w 4497"/>
                <a:gd name="T7" fmla="*/ 0 h 4497"/>
                <a:gd name="T8" fmla="*/ 4497 w 4497"/>
                <a:gd name="T9" fmla="*/ 1861 h 4497"/>
                <a:gd name="T10" fmla="*/ 2659 w 4497"/>
                <a:gd name="T11" fmla="*/ 2659 h 4497"/>
                <a:gd name="T12" fmla="*/ 1861 w 4497"/>
                <a:gd name="T13" fmla="*/ 4497 h 4497"/>
                <a:gd name="T14" fmla="*/ 0 w 4497"/>
                <a:gd name="T15" fmla="*/ 4497 h 4497"/>
                <a:gd name="T16" fmla="*/ 986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986" y="1809"/>
                  </a:moveTo>
                  <a:lnTo>
                    <a:pt x="986" y="986"/>
                  </a:lnTo>
                  <a:lnTo>
                    <a:pt x="1809" y="986"/>
                  </a:lnTo>
                  <a:cubicBezTo>
                    <a:pt x="2601" y="369"/>
                    <a:pt x="3544" y="40"/>
                    <a:pt x="4497" y="0"/>
                  </a:cubicBezTo>
                  <a:lnTo>
                    <a:pt x="4497" y="1861"/>
                  </a:lnTo>
                  <a:cubicBezTo>
                    <a:pt x="3824" y="1887"/>
                    <a:pt x="3165" y="2152"/>
                    <a:pt x="2659" y="2659"/>
                  </a:cubicBezTo>
                  <a:cubicBezTo>
                    <a:pt x="2152" y="3165"/>
                    <a:pt x="1887" y="3824"/>
                    <a:pt x="1861" y="4497"/>
                  </a:cubicBezTo>
                  <a:lnTo>
                    <a:pt x="0" y="4497"/>
                  </a:lnTo>
                  <a:cubicBezTo>
                    <a:pt x="40" y="3544"/>
                    <a:pt x="369" y="2601"/>
                    <a:pt x="986" y="1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683368" y="2318392"/>
              <a:ext cx="351046" cy="351046"/>
              <a:chOff x="3683368" y="2342383"/>
              <a:chExt cx="351046" cy="35104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29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096979" y="2134369"/>
            <a:ext cx="1588832" cy="1596336"/>
            <a:chOff x="4624388" y="1949271"/>
            <a:chExt cx="1193800" cy="1196975"/>
          </a:xfrm>
          <a:solidFill>
            <a:srgbClr val="C00000"/>
          </a:solidFill>
        </p:grpSpPr>
        <p:sp>
          <p:nvSpPr>
            <p:cNvPr id="9" name="Freeform 8"/>
            <p:cNvSpPr/>
            <p:nvPr/>
          </p:nvSpPr>
          <p:spPr bwMode="auto">
            <a:xfrm>
              <a:off x="4624388" y="1949271"/>
              <a:ext cx="1193800" cy="1196975"/>
            </a:xfrm>
            <a:custGeom>
              <a:avLst/>
              <a:gdLst>
                <a:gd name="T0" fmla="*/ 3511 w 4497"/>
                <a:gd name="T1" fmla="*/ 1809 h 4497"/>
                <a:gd name="T2" fmla="*/ 4497 w 4497"/>
                <a:gd name="T3" fmla="*/ 4497 h 4497"/>
                <a:gd name="T4" fmla="*/ 2624 w 4497"/>
                <a:gd name="T5" fmla="*/ 4497 h 4497"/>
                <a:gd name="T6" fmla="*/ 1776 w 4497"/>
                <a:gd name="T7" fmla="*/ 2721 h 4497"/>
                <a:gd name="T8" fmla="*/ 0 w 4497"/>
                <a:gd name="T9" fmla="*/ 1873 h 4497"/>
                <a:gd name="T10" fmla="*/ 0 w 4497"/>
                <a:gd name="T11" fmla="*/ 0 h 4497"/>
                <a:gd name="T12" fmla="*/ 2687 w 4497"/>
                <a:gd name="T13" fmla="*/ 986 h 4497"/>
                <a:gd name="T14" fmla="*/ 3511 w 4497"/>
                <a:gd name="T15" fmla="*/ 986 h 4497"/>
                <a:gd name="T16" fmla="*/ 3511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1809"/>
                  </a:moveTo>
                  <a:cubicBezTo>
                    <a:pt x="4128" y="2601"/>
                    <a:pt x="4457" y="3544"/>
                    <a:pt x="4497" y="4497"/>
                  </a:cubicBezTo>
                  <a:lnTo>
                    <a:pt x="2624" y="4497"/>
                  </a:lnTo>
                  <a:cubicBezTo>
                    <a:pt x="2558" y="3853"/>
                    <a:pt x="2275" y="3221"/>
                    <a:pt x="1776" y="2721"/>
                  </a:cubicBezTo>
                  <a:cubicBezTo>
                    <a:pt x="1276" y="2222"/>
                    <a:pt x="644" y="1938"/>
                    <a:pt x="0" y="1873"/>
                  </a:cubicBezTo>
                  <a:lnTo>
                    <a:pt x="0" y="0"/>
                  </a:lnTo>
                  <a:cubicBezTo>
                    <a:pt x="953" y="40"/>
                    <a:pt x="1896" y="369"/>
                    <a:pt x="2687" y="986"/>
                  </a:cubicBezTo>
                  <a:lnTo>
                    <a:pt x="3511" y="986"/>
                  </a:lnTo>
                  <a:lnTo>
                    <a:pt x="3511" y="18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5148064" y="2318392"/>
              <a:ext cx="351046" cy="351046"/>
              <a:chOff x="3683368" y="2342383"/>
              <a:chExt cx="351046" cy="351046"/>
            </a:xfrm>
            <a:grpFill/>
          </p:grpSpPr>
          <p:sp>
            <p:nvSpPr>
              <p:cNvPr id="11" name="椭圆 10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9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4368702" y="3872554"/>
            <a:ext cx="1588832" cy="1598454"/>
            <a:chOff x="3325813" y="3252609"/>
            <a:chExt cx="1193800" cy="1198563"/>
          </a:xfrm>
          <a:solidFill>
            <a:srgbClr val="C00000"/>
          </a:solidFill>
        </p:grpSpPr>
        <p:sp>
          <p:nvSpPr>
            <p:cNvPr id="14" name="Freeform 5"/>
            <p:cNvSpPr/>
            <p:nvPr/>
          </p:nvSpPr>
          <p:spPr bwMode="auto">
            <a:xfrm>
              <a:off x="3325813" y="3252609"/>
              <a:ext cx="1193800" cy="1198563"/>
            </a:xfrm>
            <a:custGeom>
              <a:avLst/>
              <a:gdLst>
                <a:gd name="T0" fmla="*/ 1809 w 4497"/>
                <a:gd name="T1" fmla="*/ 3511 h 4497"/>
                <a:gd name="T2" fmla="*/ 986 w 4497"/>
                <a:gd name="T3" fmla="*/ 3511 h 4497"/>
                <a:gd name="T4" fmla="*/ 986 w 4497"/>
                <a:gd name="T5" fmla="*/ 2687 h 4497"/>
                <a:gd name="T6" fmla="*/ 0 w 4497"/>
                <a:gd name="T7" fmla="*/ 0 h 4497"/>
                <a:gd name="T8" fmla="*/ 1873 w 4497"/>
                <a:gd name="T9" fmla="*/ 0 h 4497"/>
                <a:gd name="T10" fmla="*/ 2721 w 4497"/>
                <a:gd name="T11" fmla="*/ 1776 h 4497"/>
                <a:gd name="T12" fmla="*/ 4497 w 4497"/>
                <a:gd name="T13" fmla="*/ 2624 h 4497"/>
                <a:gd name="T14" fmla="*/ 4497 w 4497"/>
                <a:gd name="T15" fmla="*/ 4497 h 4497"/>
                <a:gd name="T16" fmla="*/ 1809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1809" y="3511"/>
                  </a:moveTo>
                  <a:lnTo>
                    <a:pt x="986" y="3511"/>
                  </a:lnTo>
                  <a:lnTo>
                    <a:pt x="986" y="2687"/>
                  </a:lnTo>
                  <a:cubicBezTo>
                    <a:pt x="369" y="1896"/>
                    <a:pt x="40" y="953"/>
                    <a:pt x="0" y="0"/>
                  </a:cubicBezTo>
                  <a:lnTo>
                    <a:pt x="1873" y="0"/>
                  </a:lnTo>
                  <a:cubicBezTo>
                    <a:pt x="1938" y="644"/>
                    <a:pt x="2222" y="1276"/>
                    <a:pt x="2721" y="1776"/>
                  </a:cubicBezTo>
                  <a:cubicBezTo>
                    <a:pt x="3221" y="2275"/>
                    <a:pt x="3853" y="2558"/>
                    <a:pt x="4497" y="2624"/>
                  </a:cubicBezTo>
                  <a:lnTo>
                    <a:pt x="4497" y="4497"/>
                  </a:lnTo>
                  <a:cubicBezTo>
                    <a:pt x="3544" y="4457"/>
                    <a:pt x="2601" y="4128"/>
                    <a:pt x="1809" y="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683368" y="3737557"/>
              <a:ext cx="351046" cy="351046"/>
              <a:chOff x="3683368" y="2342383"/>
              <a:chExt cx="351046" cy="351046"/>
            </a:xfrm>
            <a:grpFill/>
          </p:grpSpPr>
          <p:sp>
            <p:nvSpPr>
              <p:cNvPr id="16" name="椭圆 15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zh-CN" altLang="en-US" sz="29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096979" y="3872554"/>
            <a:ext cx="1588832" cy="1598454"/>
            <a:chOff x="4624388" y="3252609"/>
            <a:chExt cx="1193800" cy="1198563"/>
          </a:xfrm>
        </p:grpSpPr>
        <p:sp>
          <p:nvSpPr>
            <p:cNvPr id="19" name="Freeform 7"/>
            <p:cNvSpPr/>
            <p:nvPr/>
          </p:nvSpPr>
          <p:spPr bwMode="auto">
            <a:xfrm>
              <a:off x="4624388" y="3252609"/>
              <a:ext cx="1193800" cy="1198563"/>
            </a:xfrm>
            <a:custGeom>
              <a:avLst/>
              <a:gdLst>
                <a:gd name="T0" fmla="*/ 3511 w 4497"/>
                <a:gd name="T1" fmla="*/ 3511 h 4497"/>
                <a:gd name="T2" fmla="*/ 2687 w 4497"/>
                <a:gd name="T3" fmla="*/ 3511 h 4497"/>
                <a:gd name="T4" fmla="*/ 0 w 4497"/>
                <a:gd name="T5" fmla="*/ 4497 h 4497"/>
                <a:gd name="T6" fmla="*/ 0 w 4497"/>
                <a:gd name="T7" fmla="*/ 2636 h 4497"/>
                <a:gd name="T8" fmla="*/ 1838 w 4497"/>
                <a:gd name="T9" fmla="*/ 1838 h 4497"/>
                <a:gd name="T10" fmla="*/ 2636 w 4497"/>
                <a:gd name="T11" fmla="*/ 0 h 4497"/>
                <a:gd name="T12" fmla="*/ 4497 w 4497"/>
                <a:gd name="T13" fmla="*/ 0 h 4497"/>
                <a:gd name="T14" fmla="*/ 3511 w 4497"/>
                <a:gd name="T15" fmla="*/ 2687 h 4497"/>
                <a:gd name="T16" fmla="*/ 3511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3511"/>
                  </a:moveTo>
                  <a:lnTo>
                    <a:pt x="2687" y="3511"/>
                  </a:lnTo>
                  <a:cubicBezTo>
                    <a:pt x="1896" y="4128"/>
                    <a:pt x="953" y="4457"/>
                    <a:pt x="0" y="4497"/>
                  </a:cubicBezTo>
                  <a:lnTo>
                    <a:pt x="0" y="2636"/>
                  </a:lnTo>
                  <a:cubicBezTo>
                    <a:pt x="673" y="2610"/>
                    <a:pt x="1332" y="2345"/>
                    <a:pt x="1838" y="1838"/>
                  </a:cubicBezTo>
                  <a:cubicBezTo>
                    <a:pt x="2345" y="1332"/>
                    <a:pt x="2610" y="673"/>
                    <a:pt x="2636" y="0"/>
                  </a:cubicBezTo>
                  <a:lnTo>
                    <a:pt x="4497" y="0"/>
                  </a:lnTo>
                  <a:cubicBezTo>
                    <a:pt x="4457" y="953"/>
                    <a:pt x="4128" y="1896"/>
                    <a:pt x="3511" y="2687"/>
                  </a:cubicBezTo>
                  <a:lnTo>
                    <a:pt x="3511" y="35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148064" y="3737557"/>
              <a:ext cx="351046" cy="351046"/>
              <a:chOff x="3683368" y="2342383"/>
              <a:chExt cx="351046" cy="351046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9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756295" y="1485578"/>
            <a:ext cx="3218038" cy="1865221"/>
            <a:chOff x="611560" y="1462793"/>
            <a:chExt cx="2417936" cy="1398592"/>
          </a:xfrm>
        </p:grpSpPr>
        <p:sp>
          <p:nvSpPr>
            <p:cNvPr id="24" name="TextBox 23"/>
            <p:cNvSpPr txBox="1"/>
            <p:nvPr/>
          </p:nvSpPr>
          <p:spPr>
            <a:xfrm>
              <a:off x="611560" y="1753389"/>
              <a:ext cx="241793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75656" y="1462793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9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56295" y="4077787"/>
            <a:ext cx="3218038" cy="1859314"/>
            <a:chOff x="611560" y="3406497"/>
            <a:chExt cx="2417936" cy="1394163"/>
          </a:xfrm>
        </p:grpSpPr>
        <p:sp>
          <p:nvSpPr>
            <p:cNvPr id="27" name="TextBox 26"/>
            <p:cNvSpPr txBox="1"/>
            <p:nvPr/>
          </p:nvSpPr>
          <p:spPr>
            <a:xfrm>
              <a:off x="611560" y="3692664"/>
              <a:ext cx="241793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87624" y="3406497"/>
              <a:ext cx="18199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9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039804" y="1485578"/>
            <a:ext cx="3162576" cy="1865221"/>
            <a:chOff x="6084168" y="1462793"/>
            <a:chExt cx="2376264" cy="1398592"/>
          </a:xfrm>
        </p:grpSpPr>
        <p:sp>
          <p:nvSpPr>
            <p:cNvPr id="30" name="TextBox 29"/>
            <p:cNvSpPr txBox="1"/>
            <p:nvPr/>
          </p:nvSpPr>
          <p:spPr>
            <a:xfrm>
              <a:off x="6084168" y="1753389"/>
              <a:ext cx="2376264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84168" y="1462793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9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39804" y="4089998"/>
            <a:ext cx="3258412" cy="1847100"/>
            <a:chOff x="6084168" y="3415656"/>
            <a:chExt cx="2448272" cy="1385004"/>
          </a:xfrm>
        </p:grpSpPr>
        <p:sp>
          <p:nvSpPr>
            <p:cNvPr id="33" name="TextBox 32"/>
            <p:cNvSpPr txBox="1"/>
            <p:nvPr/>
          </p:nvSpPr>
          <p:spPr>
            <a:xfrm>
              <a:off x="6084168" y="3692664"/>
              <a:ext cx="2448272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84168" y="3415656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9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 bwMode="auto">
          <a:xfrm>
            <a:off x="1065201" y="5359181"/>
            <a:ext cx="10290647" cy="8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3" name="Group 10"/>
          <p:cNvGrpSpPr/>
          <p:nvPr/>
        </p:nvGrpSpPr>
        <p:grpSpPr bwMode="auto">
          <a:xfrm>
            <a:off x="1811135" y="3826860"/>
            <a:ext cx="2561996" cy="1289349"/>
            <a:chOff x="0" y="0"/>
            <a:chExt cx="3194" cy="1624"/>
          </a:xfrm>
        </p:grpSpPr>
        <p:sp>
          <p:nvSpPr>
            <p:cNvPr id="4" name="Rectangle 11"/>
            <p:cNvSpPr/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658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 charset="0"/>
                  <a:sym typeface="Lato Regular" charset="0"/>
                </a:rPr>
                <a:t>单击此处添加标题</a:t>
              </a: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endParaRPr>
            </a:p>
          </p:txBody>
        </p:sp>
        <p:sp>
          <p:nvSpPr>
            <p:cNvPr id="5" name="Rectangle 12"/>
            <p:cNvSpPr/>
            <p:nvPr/>
          </p:nvSpPr>
          <p:spPr bwMode="auto">
            <a:xfrm>
              <a:off x="0" y="416"/>
              <a:ext cx="3194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6" name="Group 13"/>
          <p:cNvGrpSpPr/>
          <p:nvPr/>
        </p:nvGrpSpPr>
        <p:grpSpPr bwMode="auto">
          <a:xfrm>
            <a:off x="1133336" y="3809858"/>
            <a:ext cx="469246" cy="463658"/>
            <a:chOff x="0" y="0"/>
            <a:chExt cx="584" cy="584"/>
          </a:xfrm>
        </p:grpSpPr>
        <p:sp>
          <p:nvSpPr>
            <p:cNvPr id="7" name="Oval 14"/>
            <p:cNvSpPr/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 charset="0"/>
              </a:endParaRPr>
            </a:p>
          </p:txBody>
        </p:sp>
        <p:sp>
          <p:nvSpPr>
            <p:cNvPr id="8" name="Rectangle 15"/>
            <p:cNvSpPr/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 panose="020F0302020204030203" charset="0"/>
                  <a:sym typeface="Lato Light" panose="020F0302020204030203" charset="0"/>
                </a:rPr>
                <a:t>1</a:t>
              </a:r>
              <a:endParaRPr lang="en-US" sz="23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grpSp>
        <p:nvGrpSpPr>
          <p:cNvPr id="9" name="Group 4"/>
          <p:cNvGrpSpPr/>
          <p:nvPr/>
        </p:nvGrpSpPr>
        <p:grpSpPr>
          <a:xfrm>
            <a:off x="982638" y="3241362"/>
            <a:ext cx="9896449" cy="284581"/>
            <a:chOff x="899592" y="2852807"/>
            <a:chExt cx="7344815" cy="213386"/>
          </a:xfrm>
          <a:solidFill>
            <a:schemeClr val="accent1"/>
          </a:solidFill>
        </p:grpSpPr>
        <p:sp>
          <p:nvSpPr>
            <p:cNvPr id="10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 charset="0"/>
              </a:endParaRPr>
            </a:p>
          </p:txBody>
        </p:sp>
        <p:sp>
          <p:nvSpPr>
            <p:cNvPr id="11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 charset="0"/>
              </a:endParaRPr>
            </a:p>
          </p:txBody>
        </p:sp>
        <p:sp>
          <p:nvSpPr>
            <p:cNvPr id="12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 charset="0"/>
              </a:endParaRPr>
            </a:p>
          </p:txBody>
        </p:sp>
        <p:sp>
          <p:nvSpPr>
            <p:cNvPr id="13" name="Flowchart: Merge 65"/>
            <p:cNvSpPr/>
            <p:nvPr/>
          </p:nvSpPr>
          <p:spPr bwMode="auto">
            <a:xfrm>
              <a:off x="6174461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 charset="0"/>
              </a:endParaRPr>
            </a:p>
          </p:txBody>
        </p:sp>
      </p:grpSp>
      <p:grpSp>
        <p:nvGrpSpPr>
          <p:cNvPr id="14" name="Group 10"/>
          <p:cNvGrpSpPr/>
          <p:nvPr/>
        </p:nvGrpSpPr>
        <p:grpSpPr bwMode="auto">
          <a:xfrm>
            <a:off x="5352619" y="3826860"/>
            <a:ext cx="2470553" cy="1289349"/>
            <a:chOff x="0" y="0"/>
            <a:chExt cx="3080" cy="1624"/>
          </a:xfrm>
        </p:grpSpPr>
        <p:sp>
          <p:nvSpPr>
            <p:cNvPr id="15" name="Rectangle 11"/>
            <p:cNvSpPr/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658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 charset="0"/>
                  <a:sym typeface="Lato Regular" charset="0"/>
                </a:rPr>
                <a:t>单击此处添加标题</a:t>
              </a: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endParaRPr>
            </a:p>
          </p:txBody>
        </p:sp>
        <p:sp>
          <p:nvSpPr>
            <p:cNvPr id="16" name="Rectangle 12"/>
            <p:cNvSpPr/>
            <p:nvPr/>
          </p:nvSpPr>
          <p:spPr bwMode="auto">
            <a:xfrm>
              <a:off x="0" y="416"/>
              <a:ext cx="3080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lvl="0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17" name="Group 13"/>
          <p:cNvGrpSpPr/>
          <p:nvPr/>
        </p:nvGrpSpPr>
        <p:grpSpPr bwMode="auto">
          <a:xfrm>
            <a:off x="4625804" y="3816209"/>
            <a:ext cx="476476" cy="473979"/>
            <a:chOff x="-61" y="8"/>
            <a:chExt cx="593" cy="597"/>
          </a:xfrm>
        </p:grpSpPr>
        <p:sp>
          <p:nvSpPr>
            <p:cNvPr id="18" name="Oval 14"/>
            <p:cNvSpPr/>
            <p:nvPr/>
          </p:nvSpPr>
          <p:spPr bwMode="auto">
            <a:xfrm>
              <a:off x="-61" y="21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 charset="0"/>
              </a:endParaRPr>
            </a:p>
          </p:txBody>
        </p:sp>
        <p:sp>
          <p:nvSpPr>
            <p:cNvPr id="19" name="Rectangle 15"/>
            <p:cNvSpPr/>
            <p:nvPr/>
          </p:nvSpPr>
          <p:spPr bwMode="auto">
            <a:xfrm>
              <a:off x="-52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 panose="020F0302020204030203" charset="0"/>
                  <a:sym typeface="Lato Light" panose="020F0302020204030203" charset="0"/>
                </a:rPr>
                <a:t>2</a:t>
              </a:r>
              <a:endParaRPr lang="en-US" sz="23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grpSp>
        <p:nvGrpSpPr>
          <p:cNvPr id="20" name="Group 10"/>
          <p:cNvGrpSpPr/>
          <p:nvPr/>
        </p:nvGrpSpPr>
        <p:grpSpPr bwMode="auto">
          <a:xfrm>
            <a:off x="8704569" y="3826860"/>
            <a:ext cx="2568413" cy="1289349"/>
            <a:chOff x="0" y="0"/>
            <a:chExt cx="3202" cy="1624"/>
          </a:xfrm>
        </p:grpSpPr>
        <p:sp>
          <p:nvSpPr>
            <p:cNvPr id="21" name="Rectangle 11"/>
            <p:cNvSpPr/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658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 charset="0"/>
                  <a:sym typeface="Lato Regular" charset="0"/>
                </a:rPr>
                <a:t>单击此处添加标题</a:t>
              </a: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endParaRPr>
            </a:p>
          </p:txBody>
        </p:sp>
        <p:sp>
          <p:nvSpPr>
            <p:cNvPr id="22" name="Rectangle 12"/>
            <p:cNvSpPr/>
            <p:nvPr/>
          </p:nvSpPr>
          <p:spPr bwMode="auto">
            <a:xfrm>
              <a:off x="0" y="416"/>
              <a:ext cx="3202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lvl="0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3" name="Group 13"/>
          <p:cNvGrpSpPr/>
          <p:nvPr/>
        </p:nvGrpSpPr>
        <p:grpSpPr bwMode="auto">
          <a:xfrm>
            <a:off x="8026771" y="3809858"/>
            <a:ext cx="469246" cy="463658"/>
            <a:chOff x="0" y="0"/>
            <a:chExt cx="584" cy="584"/>
          </a:xfrm>
          <a:noFill/>
        </p:grpSpPr>
        <p:sp>
          <p:nvSpPr>
            <p:cNvPr id="24" name="Oval 14"/>
            <p:cNvSpPr/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 charset="0"/>
              </a:endParaRPr>
            </a:p>
          </p:txBody>
        </p:sp>
        <p:sp>
          <p:nvSpPr>
            <p:cNvPr id="25" name="Rectangle 15"/>
            <p:cNvSpPr/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 panose="020F0302020204030203" charset="0"/>
                  <a:sym typeface="Lato Light" panose="020F0302020204030203" charset="0"/>
                </a:rPr>
                <a:t>3</a:t>
              </a:r>
              <a:endParaRPr lang="en-US" sz="23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302020204030203" charset="0"/>
                <a:sym typeface="Lato Light" panose="020F0302020204030203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70670" y="1014988"/>
            <a:ext cx="3229305" cy="2118463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5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98434" y="1343023"/>
              <a:ext cx="2570578" cy="152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组合 32"/>
          <p:cNvGrpSpPr/>
          <p:nvPr/>
        </p:nvGrpSpPr>
        <p:grpSpPr>
          <a:xfrm>
            <a:off x="4655046" y="986583"/>
            <a:ext cx="3229305" cy="2118463"/>
            <a:chOff x="4943078" y="1028360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4943078" y="1028360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525" y="1348867"/>
              <a:ext cx="2294409" cy="153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组合 33"/>
          <p:cNvGrpSpPr/>
          <p:nvPr/>
        </p:nvGrpSpPr>
        <p:grpSpPr>
          <a:xfrm>
            <a:off x="8039422" y="981522"/>
            <a:ext cx="3229305" cy="2118463"/>
            <a:chOff x="8314436" y="1023299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8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8314436" y="1023299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8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29964" y="1343023"/>
              <a:ext cx="2142900" cy="152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71070" y="1197546"/>
            <a:ext cx="1013866" cy="2542082"/>
            <a:chOff x="4849719" y="1172465"/>
            <a:chExt cx="1126534" cy="2825916"/>
          </a:xfrm>
          <a:effectLst/>
        </p:grpSpPr>
        <p:sp>
          <p:nvSpPr>
            <p:cNvPr id="3" name="Freeform 222"/>
            <p:cNvSpPr/>
            <p:nvPr/>
          </p:nvSpPr>
          <p:spPr bwMode="auto">
            <a:xfrm>
              <a:off x="4849719" y="1458168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V="1">
              <a:off x="4849719" y="1172465"/>
              <a:ext cx="96402" cy="13572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V="1">
              <a:off x="4849719" y="2641180"/>
              <a:ext cx="96402" cy="1357201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4871070" y="3530972"/>
            <a:ext cx="1013866" cy="2596687"/>
            <a:chOff x="4849719" y="3766428"/>
            <a:chExt cx="1126534" cy="2886618"/>
          </a:xfrm>
          <a:effectLst/>
        </p:grpSpPr>
        <p:sp>
          <p:nvSpPr>
            <p:cNvPr id="7" name="Freeform 222"/>
            <p:cNvSpPr/>
            <p:nvPr/>
          </p:nvSpPr>
          <p:spPr bwMode="auto">
            <a:xfrm>
              <a:off x="4849719" y="4061762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V="1">
              <a:off x="4849719" y="3766428"/>
              <a:ext cx="96402" cy="135720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V="1">
              <a:off x="4849719" y="5295845"/>
              <a:ext cx="96402" cy="135720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6088974" y="1197547"/>
            <a:ext cx="1014344" cy="2542082"/>
            <a:chOff x="5976253" y="1172466"/>
            <a:chExt cx="1127065" cy="2825916"/>
          </a:xfrm>
          <a:effectLst/>
        </p:grpSpPr>
        <p:sp>
          <p:nvSpPr>
            <p:cNvPr id="11" name="Freeform 222"/>
            <p:cNvSpPr/>
            <p:nvPr/>
          </p:nvSpPr>
          <p:spPr bwMode="auto">
            <a:xfrm flipH="1">
              <a:off x="5976253" y="1458168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H="1" flipV="1">
              <a:off x="7006916" y="1172466"/>
              <a:ext cx="96402" cy="13572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H="1" flipV="1">
              <a:off x="7006916" y="2641181"/>
              <a:ext cx="96402" cy="1357201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088974" y="3530973"/>
            <a:ext cx="1014344" cy="2596687"/>
            <a:chOff x="5976253" y="3766429"/>
            <a:chExt cx="1127065" cy="2886618"/>
          </a:xfrm>
          <a:effectLst/>
        </p:grpSpPr>
        <p:sp>
          <p:nvSpPr>
            <p:cNvPr id="15" name="Freeform 222"/>
            <p:cNvSpPr/>
            <p:nvPr/>
          </p:nvSpPr>
          <p:spPr bwMode="auto">
            <a:xfrm flipH="1">
              <a:off x="5976253" y="4061762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H="1" flipV="1">
              <a:off x="7006916" y="3766429"/>
              <a:ext cx="96402" cy="135720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"/>
            <a:srcRect l="971" t="9608" r="58068" b="11113"/>
            <a:stretch>
              <a:fillRect/>
            </a:stretch>
          </p:blipFill>
          <p:spPr>
            <a:xfrm rot="10800000" flipH="1" flipV="1">
              <a:off x="7006916" y="5295846"/>
              <a:ext cx="96402" cy="1357201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7391350" y="4121438"/>
            <a:ext cx="4179546" cy="1503627"/>
            <a:chOff x="7063225" y="4422823"/>
            <a:chExt cx="4644007" cy="1671514"/>
          </a:xfrm>
        </p:grpSpPr>
        <p:sp>
          <p:nvSpPr>
            <p:cNvPr id="19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标题四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391350" y="1712898"/>
            <a:ext cx="4179546" cy="1503627"/>
            <a:chOff x="7063225" y="4422823"/>
            <a:chExt cx="4644007" cy="1671514"/>
          </a:xfrm>
        </p:grpSpPr>
        <p:sp>
          <p:nvSpPr>
            <p:cNvPr id="22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标题三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8582" y="4077614"/>
            <a:ext cx="4179546" cy="1503627"/>
            <a:chOff x="7063225" y="4422823"/>
            <a:chExt cx="4644007" cy="1671514"/>
          </a:xfrm>
        </p:grpSpPr>
        <p:sp>
          <p:nvSpPr>
            <p:cNvPr id="25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文本标题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二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43388" y="1669074"/>
            <a:ext cx="4179546" cy="1503627"/>
            <a:chOff x="7063225" y="4422823"/>
            <a:chExt cx="4644007" cy="1671514"/>
          </a:xfrm>
        </p:grpSpPr>
        <p:sp>
          <p:nvSpPr>
            <p:cNvPr id="28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文本标题一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4"/>
          <p:cNvSpPr>
            <a:spLocks noChangeArrowheads="1"/>
          </p:cNvSpPr>
          <p:nvPr/>
        </p:nvSpPr>
        <p:spPr bwMode="auto">
          <a:xfrm>
            <a:off x="5153209" y="2585959"/>
            <a:ext cx="1936677" cy="1938315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9050" cap="flat" cmpd="sng">
            <a:solidFill>
              <a:schemeClr val="bg1"/>
            </a:solidFill>
            <a:beve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任意多边形 15"/>
          <p:cNvSpPr>
            <a:spLocks noChangeArrowheads="1"/>
          </p:cNvSpPr>
          <p:nvPr/>
        </p:nvSpPr>
        <p:spPr bwMode="auto">
          <a:xfrm>
            <a:off x="1603581" y="1990327"/>
            <a:ext cx="4459492" cy="1509801"/>
          </a:xfrm>
          <a:custGeom>
            <a:avLst/>
            <a:gdLst>
              <a:gd name="T0" fmla="*/ 4963098 w 4963098"/>
              <a:gd name="T1" fmla="*/ 0 h 1676733"/>
              <a:gd name="T2" fmla="*/ 4963098 w 4963098"/>
              <a:gd name="T3" fmla="*/ 529569 h 1676733"/>
              <a:gd name="T4" fmla="*/ 4904851 w 4963098"/>
              <a:gd name="T5" fmla="*/ 532510 h 1676733"/>
              <a:gd name="T6" fmla="*/ 3822718 w 4963098"/>
              <a:gd name="T7" fmla="*/ 1614644 h 1676733"/>
              <a:gd name="T8" fmla="*/ 3819744 w 4963098"/>
              <a:gd name="T9" fmla="*/ 1673539 h 1676733"/>
              <a:gd name="T10" fmla="*/ 3461656 w 4963098"/>
              <a:gd name="T11" fmla="*/ 1673539 h 1676733"/>
              <a:gd name="T12" fmla="*/ 3461656 w 4963098"/>
              <a:gd name="T13" fmla="*/ 1676733 h 1676733"/>
              <a:gd name="T14" fmla="*/ 0 w 4963098"/>
              <a:gd name="T15" fmla="*/ 1676733 h 1676733"/>
              <a:gd name="T16" fmla="*/ 0 w 4963098"/>
              <a:gd name="T17" fmla="*/ 1210789 h 1676733"/>
              <a:gd name="T18" fmla="*/ 3317336 w 4963098"/>
              <a:gd name="T19" fmla="*/ 1210789 h 1676733"/>
              <a:gd name="T20" fmla="*/ 3397184 w 4963098"/>
              <a:gd name="T21" fmla="*/ 997304 h 1676733"/>
              <a:gd name="T22" fmla="*/ 4798481 w 4963098"/>
              <a:gd name="T23" fmla="*/ 8312 h 16767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63098"/>
              <a:gd name="T37" fmla="*/ 0 h 1676733"/>
              <a:gd name="T38" fmla="*/ 4963098 w 4963098"/>
              <a:gd name="T39" fmla="*/ 1676733 h 16767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63098" h="1676733">
                <a:moveTo>
                  <a:pt x="4963098" y="0"/>
                </a:moveTo>
                <a:lnTo>
                  <a:pt x="4963098" y="529569"/>
                </a:lnTo>
                <a:lnTo>
                  <a:pt x="4904851" y="532510"/>
                </a:lnTo>
                <a:cubicBezTo>
                  <a:pt x="4334273" y="590456"/>
                  <a:pt x="3880663" y="1044066"/>
                  <a:pt x="3822718" y="1614644"/>
                </a:cubicBezTo>
                <a:lnTo>
                  <a:pt x="3819744" y="1673539"/>
                </a:lnTo>
                <a:lnTo>
                  <a:pt x="3461656" y="1673539"/>
                </a:lnTo>
                <a:lnTo>
                  <a:pt x="3461656" y="1676733"/>
                </a:lnTo>
                <a:lnTo>
                  <a:pt x="0" y="1676733"/>
                </a:lnTo>
                <a:lnTo>
                  <a:pt x="0" y="1210789"/>
                </a:lnTo>
                <a:lnTo>
                  <a:pt x="3317336" y="1210789"/>
                </a:lnTo>
                <a:lnTo>
                  <a:pt x="3397184" y="997304"/>
                </a:lnTo>
                <a:cubicBezTo>
                  <a:pt x="3653890" y="458266"/>
                  <a:pt x="4178296" y="71296"/>
                  <a:pt x="4798481" y="8312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任意多边形 16"/>
          <p:cNvSpPr>
            <a:spLocks noChangeArrowheads="1"/>
          </p:cNvSpPr>
          <p:nvPr/>
        </p:nvSpPr>
        <p:spPr bwMode="auto">
          <a:xfrm rot="10800000" flipV="1">
            <a:off x="6194278" y="1993184"/>
            <a:ext cx="4443805" cy="1505516"/>
          </a:xfrm>
          <a:custGeom>
            <a:avLst/>
            <a:gdLst>
              <a:gd name="T0" fmla="*/ 4946769 w 4946769"/>
              <a:gd name="T1" fmla="*/ 0 h 1673539"/>
              <a:gd name="T2" fmla="*/ 4782152 w 4946769"/>
              <a:gd name="T3" fmla="*/ 8312 h 1673539"/>
              <a:gd name="T4" fmla="*/ 3380855 w 4946769"/>
              <a:gd name="T5" fmla="*/ 997304 h 1673539"/>
              <a:gd name="T6" fmla="*/ 3303396 w 4946769"/>
              <a:gd name="T7" fmla="*/ 1204401 h 1673539"/>
              <a:gd name="T8" fmla="*/ 0 w 4946769"/>
              <a:gd name="T9" fmla="*/ 1204401 h 1673539"/>
              <a:gd name="T10" fmla="*/ 0 w 4946769"/>
              <a:gd name="T11" fmla="*/ 1670345 h 1673539"/>
              <a:gd name="T12" fmla="*/ 3215503 w 4946769"/>
              <a:gd name="T13" fmla="*/ 1670345 h 1673539"/>
              <a:gd name="T14" fmla="*/ 3215352 w 4946769"/>
              <a:gd name="T15" fmla="*/ 1673539 h 1673539"/>
              <a:gd name="T16" fmla="*/ 3803415 w 4946769"/>
              <a:gd name="T17" fmla="*/ 1673539 h 1673539"/>
              <a:gd name="T18" fmla="*/ 3806389 w 4946769"/>
              <a:gd name="T19" fmla="*/ 1614644 h 1673539"/>
              <a:gd name="T20" fmla="*/ 4888522 w 4946769"/>
              <a:gd name="T21" fmla="*/ 532510 h 1673539"/>
              <a:gd name="T22" fmla="*/ 4946769 w 4946769"/>
              <a:gd name="T23" fmla="*/ 529569 h 167353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46769"/>
              <a:gd name="T37" fmla="*/ 0 h 1673539"/>
              <a:gd name="T38" fmla="*/ 4946769 w 4946769"/>
              <a:gd name="T39" fmla="*/ 1673539 h 167353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46769" h="1673539">
                <a:moveTo>
                  <a:pt x="4946769" y="0"/>
                </a:moveTo>
                <a:lnTo>
                  <a:pt x="4782152" y="8312"/>
                </a:lnTo>
                <a:cubicBezTo>
                  <a:pt x="4161967" y="71296"/>
                  <a:pt x="3637561" y="458266"/>
                  <a:pt x="3380855" y="997304"/>
                </a:cubicBezTo>
                <a:lnTo>
                  <a:pt x="3303396" y="1204401"/>
                </a:lnTo>
                <a:lnTo>
                  <a:pt x="0" y="1204401"/>
                </a:lnTo>
                <a:lnTo>
                  <a:pt x="0" y="1670345"/>
                </a:lnTo>
                <a:lnTo>
                  <a:pt x="3215503" y="1670345"/>
                </a:lnTo>
                <a:lnTo>
                  <a:pt x="3215352" y="1673539"/>
                </a:lnTo>
                <a:lnTo>
                  <a:pt x="3803415" y="1673539"/>
                </a:lnTo>
                <a:lnTo>
                  <a:pt x="3806389" y="1614644"/>
                </a:lnTo>
                <a:cubicBezTo>
                  <a:pt x="3864334" y="1044066"/>
                  <a:pt x="4317944" y="590456"/>
                  <a:pt x="4888522" y="532510"/>
                </a:cubicBezTo>
                <a:lnTo>
                  <a:pt x="4946769" y="529569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17"/>
          <p:cNvSpPr>
            <a:spLocks noChangeArrowheads="1"/>
          </p:cNvSpPr>
          <p:nvPr/>
        </p:nvSpPr>
        <p:spPr bwMode="auto">
          <a:xfrm rot="10800000">
            <a:off x="6194278" y="3622966"/>
            <a:ext cx="4443805" cy="1508372"/>
          </a:xfrm>
          <a:custGeom>
            <a:avLst/>
            <a:gdLst>
              <a:gd name="T0" fmla="*/ 3461656 w 4946769"/>
              <a:gd name="T1" fmla="*/ 1676733 h 1676733"/>
              <a:gd name="T2" fmla="*/ 0 w 4946769"/>
              <a:gd name="T3" fmla="*/ 1676733 h 1676733"/>
              <a:gd name="T4" fmla="*/ 0 w 4946769"/>
              <a:gd name="T5" fmla="*/ 1210789 h 1676733"/>
              <a:gd name="T6" fmla="*/ 3301007 w 4946769"/>
              <a:gd name="T7" fmla="*/ 1210789 h 1676733"/>
              <a:gd name="T8" fmla="*/ 3380855 w 4946769"/>
              <a:gd name="T9" fmla="*/ 997304 h 1676733"/>
              <a:gd name="T10" fmla="*/ 4782152 w 4946769"/>
              <a:gd name="T11" fmla="*/ 8312 h 1676733"/>
              <a:gd name="T12" fmla="*/ 4946769 w 4946769"/>
              <a:gd name="T13" fmla="*/ 0 h 1676733"/>
              <a:gd name="T14" fmla="*/ 4946769 w 4946769"/>
              <a:gd name="T15" fmla="*/ 529569 h 1676733"/>
              <a:gd name="T16" fmla="*/ 4888522 w 4946769"/>
              <a:gd name="T17" fmla="*/ 532510 h 1676733"/>
              <a:gd name="T18" fmla="*/ 3806389 w 4946769"/>
              <a:gd name="T19" fmla="*/ 1614644 h 1676733"/>
              <a:gd name="T20" fmla="*/ 3803415 w 4946769"/>
              <a:gd name="T21" fmla="*/ 1673539 h 1676733"/>
              <a:gd name="T22" fmla="*/ 3461656 w 4946769"/>
              <a:gd name="T23" fmla="*/ 1673539 h 16767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46769"/>
              <a:gd name="T37" fmla="*/ 0 h 1676733"/>
              <a:gd name="T38" fmla="*/ 4946769 w 4946769"/>
              <a:gd name="T39" fmla="*/ 1676733 h 16767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46769" h="1676733">
                <a:moveTo>
                  <a:pt x="3461656" y="1676733"/>
                </a:moveTo>
                <a:lnTo>
                  <a:pt x="0" y="1676733"/>
                </a:lnTo>
                <a:lnTo>
                  <a:pt x="0" y="1210789"/>
                </a:lnTo>
                <a:lnTo>
                  <a:pt x="3301007" y="1210789"/>
                </a:lnTo>
                <a:lnTo>
                  <a:pt x="3380855" y="997304"/>
                </a:lnTo>
                <a:cubicBezTo>
                  <a:pt x="3637561" y="458266"/>
                  <a:pt x="4161967" y="71296"/>
                  <a:pt x="4782152" y="8312"/>
                </a:cubicBezTo>
                <a:lnTo>
                  <a:pt x="4946769" y="0"/>
                </a:lnTo>
                <a:lnTo>
                  <a:pt x="4946769" y="529569"/>
                </a:lnTo>
                <a:lnTo>
                  <a:pt x="4888522" y="532510"/>
                </a:lnTo>
                <a:cubicBezTo>
                  <a:pt x="4317944" y="590456"/>
                  <a:pt x="3864334" y="1044066"/>
                  <a:pt x="3806389" y="1614644"/>
                </a:cubicBezTo>
                <a:lnTo>
                  <a:pt x="3803415" y="1673539"/>
                </a:lnTo>
                <a:lnTo>
                  <a:pt x="3461656" y="1673539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任意多边形 18"/>
          <p:cNvSpPr>
            <a:spLocks noChangeArrowheads="1"/>
          </p:cNvSpPr>
          <p:nvPr/>
        </p:nvSpPr>
        <p:spPr bwMode="auto">
          <a:xfrm flipV="1">
            <a:off x="1603581" y="3625825"/>
            <a:ext cx="4459492" cy="1505516"/>
          </a:xfrm>
          <a:custGeom>
            <a:avLst/>
            <a:gdLst>
              <a:gd name="T0" fmla="*/ 3231680 w 4963097"/>
              <a:gd name="T1" fmla="*/ 1673539 h 1673539"/>
              <a:gd name="T2" fmla="*/ 3819743 w 4963097"/>
              <a:gd name="T3" fmla="*/ 1673539 h 1673539"/>
              <a:gd name="T4" fmla="*/ 3822717 w 4963097"/>
              <a:gd name="T5" fmla="*/ 1614644 h 1673539"/>
              <a:gd name="T6" fmla="*/ 4904850 w 4963097"/>
              <a:gd name="T7" fmla="*/ 532510 h 1673539"/>
              <a:gd name="T8" fmla="*/ 4963097 w 4963097"/>
              <a:gd name="T9" fmla="*/ 529569 h 1673539"/>
              <a:gd name="T10" fmla="*/ 4963097 w 4963097"/>
              <a:gd name="T11" fmla="*/ 0 h 1673539"/>
              <a:gd name="T12" fmla="*/ 4798480 w 4963097"/>
              <a:gd name="T13" fmla="*/ 8312 h 1673539"/>
              <a:gd name="T14" fmla="*/ 3397183 w 4963097"/>
              <a:gd name="T15" fmla="*/ 997304 h 1673539"/>
              <a:gd name="T16" fmla="*/ 3319938 w 4963097"/>
              <a:gd name="T17" fmla="*/ 1203828 h 1673539"/>
              <a:gd name="T18" fmla="*/ 0 w 4963097"/>
              <a:gd name="T19" fmla="*/ 1203828 h 1673539"/>
              <a:gd name="T20" fmla="*/ 0 w 4963097"/>
              <a:gd name="T21" fmla="*/ 1669772 h 1673539"/>
              <a:gd name="T22" fmla="*/ 3231859 w 4963097"/>
              <a:gd name="T23" fmla="*/ 1669772 h 167353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63097"/>
              <a:gd name="T37" fmla="*/ 0 h 1673539"/>
              <a:gd name="T38" fmla="*/ 4963097 w 4963097"/>
              <a:gd name="T39" fmla="*/ 1673539 h 167353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63097" h="1673539">
                <a:moveTo>
                  <a:pt x="3231680" y="1673539"/>
                </a:moveTo>
                <a:lnTo>
                  <a:pt x="3819743" y="1673539"/>
                </a:lnTo>
                <a:lnTo>
                  <a:pt x="3822717" y="1614644"/>
                </a:lnTo>
                <a:cubicBezTo>
                  <a:pt x="3880662" y="1044066"/>
                  <a:pt x="4334272" y="590456"/>
                  <a:pt x="4904850" y="532510"/>
                </a:cubicBezTo>
                <a:lnTo>
                  <a:pt x="4963097" y="529569"/>
                </a:lnTo>
                <a:lnTo>
                  <a:pt x="4963097" y="0"/>
                </a:lnTo>
                <a:lnTo>
                  <a:pt x="4798480" y="8312"/>
                </a:lnTo>
                <a:cubicBezTo>
                  <a:pt x="4178295" y="71296"/>
                  <a:pt x="3653889" y="458266"/>
                  <a:pt x="3397183" y="997304"/>
                </a:cubicBezTo>
                <a:lnTo>
                  <a:pt x="3319938" y="1203828"/>
                </a:lnTo>
                <a:lnTo>
                  <a:pt x="0" y="1203828"/>
                </a:lnTo>
                <a:lnTo>
                  <a:pt x="0" y="1669772"/>
                </a:lnTo>
                <a:lnTo>
                  <a:pt x="3231859" y="1669772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19"/>
          <p:cNvSpPr>
            <a:spLocks noChangeArrowheads="1"/>
          </p:cNvSpPr>
          <p:nvPr/>
        </p:nvSpPr>
        <p:spPr bwMode="auto">
          <a:xfrm>
            <a:off x="2286958" y="3088690"/>
            <a:ext cx="1384226" cy="6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文字标题一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20"/>
          <p:cNvSpPr>
            <a:spLocks noChangeArrowheads="1"/>
          </p:cNvSpPr>
          <p:nvPr/>
        </p:nvSpPr>
        <p:spPr bwMode="auto">
          <a:xfrm>
            <a:off x="8405034" y="3667181"/>
            <a:ext cx="1384225" cy="3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文字标题四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1"/>
          <p:cNvSpPr>
            <a:spLocks noChangeArrowheads="1"/>
          </p:cNvSpPr>
          <p:nvPr/>
        </p:nvSpPr>
        <p:spPr bwMode="auto">
          <a:xfrm>
            <a:off x="2292662" y="3667181"/>
            <a:ext cx="1384225" cy="3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文字标题三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22"/>
          <p:cNvSpPr>
            <a:spLocks noChangeArrowheads="1"/>
          </p:cNvSpPr>
          <p:nvPr/>
        </p:nvSpPr>
        <p:spPr bwMode="auto">
          <a:xfrm>
            <a:off x="8308373" y="3088691"/>
            <a:ext cx="1577548" cy="6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文字标题二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9576" y="1413570"/>
            <a:ext cx="4157478" cy="1482849"/>
            <a:chOff x="526420" y="1613174"/>
            <a:chExt cx="3968747" cy="1648415"/>
          </a:xfrm>
        </p:grpSpPr>
        <p:sp>
          <p:nvSpPr>
            <p:cNvPr id="12" name="文本框 23"/>
            <p:cNvSpPr>
              <a:spLocks noChangeArrowheads="1"/>
            </p:cNvSpPr>
            <p:nvPr/>
          </p:nvSpPr>
          <p:spPr bwMode="auto">
            <a:xfrm>
              <a:off x="526420" y="2064232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3" name="TextBox 59"/>
            <p:cNvSpPr>
              <a:spLocks noChangeArrowheads="1"/>
            </p:cNvSpPr>
            <p:nvPr/>
          </p:nvSpPr>
          <p:spPr bwMode="auto">
            <a:xfrm flipH="1">
              <a:off x="1104791" y="1613174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626360" y="1413570"/>
            <a:ext cx="4157478" cy="1449901"/>
            <a:chOff x="7738485" y="1649801"/>
            <a:chExt cx="3968747" cy="1611788"/>
          </a:xfrm>
        </p:grpSpPr>
        <p:sp>
          <p:nvSpPr>
            <p:cNvPr id="15" name="文本框 23"/>
            <p:cNvSpPr>
              <a:spLocks noChangeArrowheads="1"/>
            </p:cNvSpPr>
            <p:nvPr/>
          </p:nvSpPr>
          <p:spPr bwMode="auto">
            <a:xfrm>
              <a:off x="7738485" y="2064232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6" name="TextBox 59"/>
            <p:cNvSpPr>
              <a:spLocks noChangeArrowheads="1"/>
            </p:cNvSpPr>
            <p:nvPr/>
          </p:nvSpPr>
          <p:spPr bwMode="auto">
            <a:xfrm flipH="1">
              <a:off x="8022913" y="1649801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29673" y="4181320"/>
            <a:ext cx="4157478" cy="1450524"/>
            <a:chOff x="614291" y="4529491"/>
            <a:chExt cx="3968747" cy="1612481"/>
          </a:xfrm>
        </p:grpSpPr>
        <p:sp>
          <p:nvSpPr>
            <p:cNvPr id="18" name="文本框 23"/>
            <p:cNvSpPr>
              <a:spLocks noChangeArrowheads="1"/>
            </p:cNvSpPr>
            <p:nvPr/>
          </p:nvSpPr>
          <p:spPr bwMode="auto">
            <a:xfrm>
              <a:off x="614291" y="4944615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9" name="TextBox 59"/>
            <p:cNvSpPr>
              <a:spLocks noChangeArrowheads="1"/>
            </p:cNvSpPr>
            <p:nvPr/>
          </p:nvSpPr>
          <p:spPr bwMode="auto">
            <a:xfrm flipH="1">
              <a:off x="1141649" y="4529491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400291" y="4204573"/>
            <a:ext cx="4157478" cy="1427271"/>
            <a:chOff x="7748420" y="4567603"/>
            <a:chExt cx="3968747" cy="1586632"/>
          </a:xfrm>
        </p:grpSpPr>
        <p:sp>
          <p:nvSpPr>
            <p:cNvPr id="21" name="文本框 23"/>
            <p:cNvSpPr>
              <a:spLocks noChangeArrowheads="1"/>
            </p:cNvSpPr>
            <p:nvPr/>
          </p:nvSpPr>
          <p:spPr bwMode="auto">
            <a:xfrm>
              <a:off x="7748420" y="4956878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2" name="TextBox 59"/>
            <p:cNvSpPr>
              <a:spLocks noChangeArrowheads="1"/>
            </p:cNvSpPr>
            <p:nvPr/>
          </p:nvSpPr>
          <p:spPr bwMode="auto">
            <a:xfrm flipH="1">
              <a:off x="8317394" y="4567603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31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92048" y="1485578"/>
            <a:ext cx="6107002" cy="1035880"/>
            <a:chOff x="3224915" y="1122758"/>
            <a:chExt cx="4588616" cy="776730"/>
          </a:xfrm>
        </p:grpSpPr>
        <p:sp>
          <p:nvSpPr>
            <p:cNvPr id="3" name="Freeform 14"/>
            <p:cNvSpPr/>
            <p:nvPr/>
          </p:nvSpPr>
          <p:spPr bwMode="auto">
            <a:xfrm>
              <a:off x="3224915" y="1317540"/>
              <a:ext cx="4390340" cy="581948"/>
            </a:xfrm>
            <a:custGeom>
              <a:avLst/>
              <a:gdLst>
                <a:gd name="T0" fmla="*/ 1666 w 3327"/>
                <a:gd name="T1" fmla="*/ 441 h 441"/>
                <a:gd name="T2" fmla="*/ 219 w 3327"/>
                <a:gd name="T3" fmla="*/ 441 h 441"/>
                <a:gd name="T4" fmla="*/ 219 w 3327"/>
                <a:gd name="T5" fmla="*/ 441 h 441"/>
                <a:gd name="T6" fmla="*/ 198 w 3327"/>
                <a:gd name="T7" fmla="*/ 439 h 441"/>
                <a:gd name="T8" fmla="*/ 176 w 3327"/>
                <a:gd name="T9" fmla="*/ 435 h 441"/>
                <a:gd name="T10" fmla="*/ 154 w 3327"/>
                <a:gd name="T11" fmla="*/ 431 h 441"/>
                <a:gd name="T12" fmla="*/ 134 w 3327"/>
                <a:gd name="T13" fmla="*/ 423 h 441"/>
                <a:gd name="T14" fmla="*/ 116 w 3327"/>
                <a:gd name="T15" fmla="*/ 413 h 441"/>
                <a:gd name="T16" fmla="*/ 96 w 3327"/>
                <a:gd name="T17" fmla="*/ 403 h 441"/>
                <a:gd name="T18" fmla="*/ 80 w 3327"/>
                <a:gd name="T19" fmla="*/ 389 h 441"/>
                <a:gd name="T20" fmla="*/ 64 w 3327"/>
                <a:gd name="T21" fmla="*/ 375 h 441"/>
                <a:gd name="T22" fmla="*/ 50 w 3327"/>
                <a:gd name="T23" fmla="*/ 359 h 441"/>
                <a:gd name="T24" fmla="*/ 38 w 3327"/>
                <a:gd name="T25" fmla="*/ 343 h 441"/>
                <a:gd name="T26" fmla="*/ 26 w 3327"/>
                <a:gd name="T27" fmla="*/ 325 h 441"/>
                <a:gd name="T28" fmla="*/ 16 w 3327"/>
                <a:gd name="T29" fmla="*/ 305 h 441"/>
                <a:gd name="T30" fmla="*/ 10 w 3327"/>
                <a:gd name="T31" fmla="*/ 285 h 441"/>
                <a:gd name="T32" fmla="*/ 4 w 3327"/>
                <a:gd name="T33" fmla="*/ 263 h 441"/>
                <a:gd name="T34" fmla="*/ 0 w 3327"/>
                <a:gd name="T35" fmla="*/ 241 h 441"/>
                <a:gd name="T36" fmla="*/ 0 w 3327"/>
                <a:gd name="T37" fmla="*/ 219 h 441"/>
                <a:gd name="T38" fmla="*/ 0 w 3327"/>
                <a:gd name="T39" fmla="*/ 219 h 441"/>
                <a:gd name="T40" fmla="*/ 0 w 3327"/>
                <a:gd name="T41" fmla="*/ 219 h 441"/>
                <a:gd name="T42" fmla="*/ 0 w 3327"/>
                <a:gd name="T43" fmla="*/ 198 h 441"/>
                <a:gd name="T44" fmla="*/ 4 w 3327"/>
                <a:gd name="T45" fmla="*/ 176 h 441"/>
                <a:gd name="T46" fmla="*/ 10 w 3327"/>
                <a:gd name="T47" fmla="*/ 154 h 441"/>
                <a:gd name="T48" fmla="*/ 16 w 3327"/>
                <a:gd name="T49" fmla="*/ 134 h 441"/>
                <a:gd name="T50" fmla="*/ 26 w 3327"/>
                <a:gd name="T51" fmla="*/ 114 h 441"/>
                <a:gd name="T52" fmla="*/ 38 w 3327"/>
                <a:gd name="T53" fmla="*/ 96 h 441"/>
                <a:gd name="T54" fmla="*/ 50 w 3327"/>
                <a:gd name="T55" fmla="*/ 80 h 441"/>
                <a:gd name="T56" fmla="*/ 64 w 3327"/>
                <a:gd name="T57" fmla="*/ 64 h 441"/>
                <a:gd name="T58" fmla="*/ 80 w 3327"/>
                <a:gd name="T59" fmla="*/ 50 h 441"/>
                <a:gd name="T60" fmla="*/ 96 w 3327"/>
                <a:gd name="T61" fmla="*/ 38 h 441"/>
                <a:gd name="T62" fmla="*/ 116 w 3327"/>
                <a:gd name="T63" fmla="*/ 26 h 441"/>
                <a:gd name="T64" fmla="*/ 134 w 3327"/>
                <a:gd name="T65" fmla="*/ 16 h 441"/>
                <a:gd name="T66" fmla="*/ 154 w 3327"/>
                <a:gd name="T67" fmla="*/ 10 h 441"/>
                <a:gd name="T68" fmla="*/ 176 w 3327"/>
                <a:gd name="T69" fmla="*/ 4 h 441"/>
                <a:gd name="T70" fmla="*/ 198 w 3327"/>
                <a:gd name="T71" fmla="*/ 0 h 441"/>
                <a:gd name="T72" fmla="*/ 219 w 3327"/>
                <a:gd name="T73" fmla="*/ 0 h 441"/>
                <a:gd name="T74" fmla="*/ 3327 w 3327"/>
                <a:gd name="T75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27" h="441">
                  <a:moveTo>
                    <a:pt x="1666" y="441"/>
                  </a:moveTo>
                  <a:lnTo>
                    <a:pt x="219" y="441"/>
                  </a:lnTo>
                  <a:lnTo>
                    <a:pt x="219" y="441"/>
                  </a:lnTo>
                  <a:lnTo>
                    <a:pt x="198" y="439"/>
                  </a:lnTo>
                  <a:lnTo>
                    <a:pt x="176" y="435"/>
                  </a:lnTo>
                  <a:lnTo>
                    <a:pt x="154" y="431"/>
                  </a:lnTo>
                  <a:lnTo>
                    <a:pt x="134" y="423"/>
                  </a:lnTo>
                  <a:lnTo>
                    <a:pt x="116" y="413"/>
                  </a:lnTo>
                  <a:lnTo>
                    <a:pt x="96" y="403"/>
                  </a:lnTo>
                  <a:lnTo>
                    <a:pt x="80" y="389"/>
                  </a:lnTo>
                  <a:lnTo>
                    <a:pt x="64" y="375"/>
                  </a:lnTo>
                  <a:lnTo>
                    <a:pt x="50" y="359"/>
                  </a:lnTo>
                  <a:lnTo>
                    <a:pt x="38" y="343"/>
                  </a:lnTo>
                  <a:lnTo>
                    <a:pt x="26" y="325"/>
                  </a:lnTo>
                  <a:lnTo>
                    <a:pt x="16" y="305"/>
                  </a:lnTo>
                  <a:lnTo>
                    <a:pt x="10" y="285"/>
                  </a:lnTo>
                  <a:lnTo>
                    <a:pt x="4" y="263"/>
                  </a:lnTo>
                  <a:lnTo>
                    <a:pt x="0" y="241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0" y="198"/>
                  </a:lnTo>
                  <a:lnTo>
                    <a:pt x="4" y="176"/>
                  </a:lnTo>
                  <a:lnTo>
                    <a:pt x="10" y="154"/>
                  </a:lnTo>
                  <a:lnTo>
                    <a:pt x="16" y="134"/>
                  </a:lnTo>
                  <a:lnTo>
                    <a:pt x="26" y="114"/>
                  </a:lnTo>
                  <a:lnTo>
                    <a:pt x="38" y="96"/>
                  </a:lnTo>
                  <a:lnTo>
                    <a:pt x="50" y="80"/>
                  </a:lnTo>
                  <a:lnTo>
                    <a:pt x="64" y="64"/>
                  </a:lnTo>
                  <a:lnTo>
                    <a:pt x="80" y="50"/>
                  </a:lnTo>
                  <a:lnTo>
                    <a:pt x="96" y="38"/>
                  </a:lnTo>
                  <a:lnTo>
                    <a:pt x="116" y="26"/>
                  </a:lnTo>
                  <a:lnTo>
                    <a:pt x="134" y="16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0"/>
                  </a:lnTo>
                  <a:lnTo>
                    <a:pt x="219" y="0"/>
                  </a:lnTo>
                  <a:lnTo>
                    <a:pt x="3327" y="0"/>
                  </a:lnTo>
                </a:path>
              </a:pathLst>
            </a:custGeom>
            <a:noFill/>
            <a:ln w="190500">
              <a:solidFill>
                <a:schemeClr val="accent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7466715" y="1196033"/>
              <a:ext cx="420091" cy="2735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74946" y="2258168"/>
            <a:ext cx="2918924" cy="1056238"/>
            <a:chOff x="4564530" y="1702066"/>
            <a:chExt cx="2193191" cy="791995"/>
          </a:xfrm>
        </p:grpSpPr>
        <p:sp>
          <p:nvSpPr>
            <p:cNvPr id="6" name="Freeform 15"/>
            <p:cNvSpPr/>
            <p:nvPr/>
          </p:nvSpPr>
          <p:spPr bwMode="auto">
            <a:xfrm>
              <a:off x="4564530" y="1914752"/>
              <a:ext cx="2193191" cy="579309"/>
            </a:xfrm>
            <a:custGeom>
              <a:avLst/>
              <a:gdLst>
                <a:gd name="T0" fmla="*/ 640 w 1662"/>
                <a:gd name="T1" fmla="*/ 0 h 439"/>
                <a:gd name="T2" fmla="*/ 1441 w 1662"/>
                <a:gd name="T3" fmla="*/ 0 h 439"/>
                <a:gd name="T4" fmla="*/ 1441 w 1662"/>
                <a:gd name="T5" fmla="*/ 0 h 439"/>
                <a:gd name="T6" fmla="*/ 1465 w 1662"/>
                <a:gd name="T7" fmla="*/ 0 h 439"/>
                <a:gd name="T8" fmla="*/ 1487 w 1662"/>
                <a:gd name="T9" fmla="*/ 4 h 439"/>
                <a:gd name="T10" fmla="*/ 1507 w 1662"/>
                <a:gd name="T11" fmla="*/ 8 h 439"/>
                <a:gd name="T12" fmla="*/ 1527 w 1662"/>
                <a:gd name="T13" fmla="*/ 16 h 439"/>
                <a:gd name="T14" fmla="*/ 1547 w 1662"/>
                <a:gd name="T15" fmla="*/ 26 h 439"/>
                <a:gd name="T16" fmla="*/ 1565 w 1662"/>
                <a:gd name="T17" fmla="*/ 36 h 439"/>
                <a:gd name="T18" fmla="*/ 1581 w 1662"/>
                <a:gd name="T19" fmla="*/ 50 h 439"/>
                <a:gd name="T20" fmla="*/ 1596 w 1662"/>
                <a:gd name="T21" fmla="*/ 64 h 439"/>
                <a:gd name="T22" fmla="*/ 1610 w 1662"/>
                <a:gd name="T23" fmla="*/ 80 h 439"/>
                <a:gd name="T24" fmla="*/ 1624 w 1662"/>
                <a:gd name="T25" fmla="*/ 96 h 439"/>
                <a:gd name="T26" fmla="*/ 1634 w 1662"/>
                <a:gd name="T27" fmla="*/ 114 h 439"/>
                <a:gd name="T28" fmla="*/ 1644 w 1662"/>
                <a:gd name="T29" fmla="*/ 134 h 439"/>
                <a:gd name="T30" fmla="*/ 1652 w 1662"/>
                <a:gd name="T31" fmla="*/ 154 h 439"/>
                <a:gd name="T32" fmla="*/ 1656 w 1662"/>
                <a:gd name="T33" fmla="*/ 176 h 439"/>
                <a:gd name="T34" fmla="*/ 1660 w 1662"/>
                <a:gd name="T35" fmla="*/ 198 h 439"/>
                <a:gd name="T36" fmla="*/ 1662 w 1662"/>
                <a:gd name="T37" fmla="*/ 219 h 439"/>
                <a:gd name="T38" fmla="*/ 1662 w 1662"/>
                <a:gd name="T39" fmla="*/ 219 h 439"/>
                <a:gd name="T40" fmla="*/ 1662 w 1662"/>
                <a:gd name="T41" fmla="*/ 219 h 439"/>
                <a:gd name="T42" fmla="*/ 1660 w 1662"/>
                <a:gd name="T43" fmla="*/ 241 h 439"/>
                <a:gd name="T44" fmla="*/ 1656 w 1662"/>
                <a:gd name="T45" fmla="*/ 263 h 439"/>
                <a:gd name="T46" fmla="*/ 1652 w 1662"/>
                <a:gd name="T47" fmla="*/ 285 h 439"/>
                <a:gd name="T48" fmla="*/ 1644 w 1662"/>
                <a:gd name="T49" fmla="*/ 305 h 439"/>
                <a:gd name="T50" fmla="*/ 1634 w 1662"/>
                <a:gd name="T51" fmla="*/ 325 h 439"/>
                <a:gd name="T52" fmla="*/ 1624 w 1662"/>
                <a:gd name="T53" fmla="*/ 343 h 439"/>
                <a:gd name="T54" fmla="*/ 1610 w 1662"/>
                <a:gd name="T55" fmla="*/ 359 h 439"/>
                <a:gd name="T56" fmla="*/ 1596 w 1662"/>
                <a:gd name="T57" fmla="*/ 375 h 439"/>
                <a:gd name="T58" fmla="*/ 1581 w 1662"/>
                <a:gd name="T59" fmla="*/ 389 h 439"/>
                <a:gd name="T60" fmla="*/ 1565 w 1662"/>
                <a:gd name="T61" fmla="*/ 401 h 439"/>
                <a:gd name="T62" fmla="*/ 1547 w 1662"/>
                <a:gd name="T63" fmla="*/ 413 h 439"/>
                <a:gd name="T64" fmla="*/ 1527 w 1662"/>
                <a:gd name="T65" fmla="*/ 423 h 439"/>
                <a:gd name="T66" fmla="*/ 1507 w 1662"/>
                <a:gd name="T67" fmla="*/ 429 h 439"/>
                <a:gd name="T68" fmla="*/ 1487 w 1662"/>
                <a:gd name="T69" fmla="*/ 435 h 439"/>
                <a:gd name="T70" fmla="*/ 1465 w 1662"/>
                <a:gd name="T71" fmla="*/ 439 h 439"/>
                <a:gd name="T72" fmla="*/ 1441 w 1662"/>
                <a:gd name="T73" fmla="*/ 439 h 439"/>
                <a:gd name="T74" fmla="*/ 0 w 1662"/>
                <a:gd name="T75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2" h="439">
                  <a:moveTo>
                    <a:pt x="640" y="0"/>
                  </a:moveTo>
                  <a:lnTo>
                    <a:pt x="1441" y="0"/>
                  </a:lnTo>
                  <a:lnTo>
                    <a:pt x="1441" y="0"/>
                  </a:lnTo>
                  <a:lnTo>
                    <a:pt x="1465" y="0"/>
                  </a:lnTo>
                  <a:lnTo>
                    <a:pt x="1487" y="4"/>
                  </a:lnTo>
                  <a:lnTo>
                    <a:pt x="1507" y="8"/>
                  </a:lnTo>
                  <a:lnTo>
                    <a:pt x="1527" y="16"/>
                  </a:lnTo>
                  <a:lnTo>
                    <a:pt x="1547" y="26"/>
                  </a:lnTo>
                  <a:lnTo>
                    <a:pt x="1565" y="36"/>
                  </a:lnTo>
                  <a:lnTo>
                    <a:pt x="1581" y="50"/>
                  </a:lnTo>
                  <a:lnTo>
                    <a:pt x="1596" y="64"/>
                  </a:lnTo>
                  <a:lnTo>
                    <a:pt x="1610" y="80"/>
                  </a:lnTo>
                  <a:lnTo>
                    <a:pt x="1624" y="96"/>
                  </a:lnTo>
                  <a:lnTo>
                    <a:pt x="1634" y="114"/>
                  </a:lnTo>
                  <a:lnTo>
                    <a:pt x="1644" y="134"/>
                  </a:lnTo>
                  <a:lnTo>
                    <a:pt x="1652" y="154"/>
                  </a:lnTo>
                  <a:lnTo>
                    <a:pt x="1656" y="176"/>
                  </a:lnTo>
                  <a:lnTo>
                    <a:pt x="1660" y="198"/>
                  </a:lnTo>
                  <a:lnTo>
                    <a:pt x="1662" y="219"/>
                  </a:lnTo>
                  <a:lnTo>
                    <a:pt x="1662" y="219"/>
                  </a:lnTo>
                  <a:lnTo>
                    <a:pt x="1662" y="219"/>
                  </a:lnTo>
                  <a:lnTo>
                    <a:pt x="1660" y="241"/>
                  </a:lnTo>
                  <a:lnTo>
                    <a:pt x="1656" y="263"/>
                  </a:lnTo>
                  <a:lnTo>
                    <a:pt x="1652" y="285"/>
                  </a:lnTo>
                  <a:lnTo>
                    <a:pt x="1644" y="305"/>
                  </a:lnTo>
                  <a:lnTo>
                    <a:pt x="1634" y="325"/>
                  </a:lnTo>
                  <a:lnTo>
                    <a:pt x="1624" y="343"/>
                  </a:lnTo>
                  <a:lnTo>
                    <a:pt x="1610" y="359"/>
                  </a:lnTo>
                  <a:lnTo>
                    <a:pt x="1596" y="375"/>
                  </a:lnTo>
                  <a:lnTo>
                    <a:pt x="1581" y="389"/>
                  </a:lnTo>
                  <a:lnTo>
                    <a:pt x="1565" y="401"/>
                  </a:lnTo>
                  <a:lnTo>
                    <a:pt x="1547" y="413"/>
                  </a:lnTo>
                  <a:lnTo>
                    <a:pt x="1527" y="423"/>
                  </a:lnTo>
                  <a:lnTo>
                    <a:pt x="1507" y="429"/>
                  </a:lnTo>
                  <a:lnTo>
                    <a:pt x="1487" y="435"/>
                  </a:lnTo>
                  <a:lnTo>
                    <a:pt x="1465" y="439"/>
                  </a:lnTo>
                  <a:lnTo>
                    <a:pt x="1441" y="439"/>
                  </a:lnTo>
                  <a:lnTo>
                    <a:pt x="0" y="439"/>
                  </a:lnTo>
                </a:path>
              </a:pathLst>
            </a:custGeom>
            <a:noFill/>
            <a:ln w="190500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172875" y="1775341"/>
              <a:ext cx="420091" cy="2735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73012" y="3037803"/>
            <a:ext cx="2925948" cy="1052713"/>
            <a:chOff x="3210611" y="2286656"/>
            <a:chExt cx="2198469" cy="789352"/>
          </a:xfrm>
        </p:grpSpPr>
        <p:sp>
          <p:nvSpPr>
            <p:cNvPr id="9" name="Freeform 16"/>
            <p:cNvSpPr/>
            <p:nvPr/>
          </p:nvSpPr>
          <p:spPr bwMode="auto">
            <a:xfrm>
              <a:off x="3210611" y="2494060"/>
              <a:ext cx="2198469" cy="581948"/>
            </a:xfrm>
            <a:custGeom>
              <a:avLst/>
              <a:gdLst>
                <a:gd name="T0" fmla="*/ 1666 w 1666"/>
                <a:gd name="T1" fmla="*/ 441 h 441"/>
                <a:gd name="T2" fmla="*/ 219 w 1666"/>
                <a:gd name="T3" fmla="*/ 441 h 441"/>
                <a:gd name="T4" fmla="*/ 219 w 1666"/>
                <a:gd name="T5" fmla="*/ 441 h 441"/>
                <a:gd name="T6" fmla="*/ 198 w 1666"/>
                <a:gd name="T7" fmla="*/ 441 h 441"/>
                <a:gd name="T8" fmla="*/ 176 w 1666"/>
                <a:gd name="T9" fmla="*/ 437 h 441"/>
                <a:gd name="T10" fmla="*/ 154 w 1666"/>
                <a:gd name="T11" fmla="*/ 431 h 441"/>
                <a:gd name="T12" fmla="*/ 134 w 1666"/>
                <a:gd name="T13" fmla="*/ 425 h 441"/>
                <a:gd name="T14" fmla="*/ 116 w 1666"/>
                <a:gd name="T15" fmla="*/ 415 h 441"/>
                <a:gd name="T16" fmla="*/ 96 w 1666"/>
                <a:gd name="T17" fmla="*/ 403 h 441"/>
                <a:gd name="T18" fmla="*/ 80 w 1666"/>
                <a:gd name="T19" fmla="*/ 391 h 441"/>
                <a:gd name="T20" fmla="*/ 64 w 1666"/>
                <a:gd name="T21" fmla="*/ 377 h 441"/>
                <a:gd name="T22" fmla="*/ 50 w 1666"/>
                <a:gd name="T23" fmla="*/ 361 h 441"/>
                <a:gd name="T24" fmla="*/ 38 w 1666"/>
                <a:gd name="T25" fmla="*/ 345 h 441"/>
                <a:gd name="T26" fmla="*/ 26 w 1666"/>
                <a:gd name="T27" fmla="*/ 325 h 441"/>
                <a:gd name="T28" fmla="*/ 16 w 1666"/>
                <a:gd name="T29" fmla="*/ 307 h 441"/>
                <a:gd name="T30" fmla="*/ 10 w 1666"/>
                <a:gd name="T31" fmla="*/ 287 h 441"/>
                <a:gd name="T32" fmla="*/ 4 w 1666"/>
                <a:gd name="T33" fmla="*/ 265 h 441"/>
                <a:gd name="T34" fmla="*/ 0 w 1666"/>
                <a:gd name="T35" fmla="*/ 243 h 441"/>
                <a:gd name="T36" fmla="*/ 0 w 1666"/>
                <a:gd name="T37" fmla="*/ 222 h 441"/>
                <a:gd name="T38" fmla="*/ 0 w 1666"/>
                <a:gd name="T39" fmla="*/ 222 h 441"/>
                <a:gd name="T40" fmla="*/ 0 w 1666"/>
                <a:gd name="T41" fmla="*/ 222 h 441"/>
                <a:gd name="T42" fmla="*/ 0 w 1666"/>
                <a:gd name="T43" fmla="*/ 198 h 441"/>
                <a:gd name="T44" fmla="*/ 4 w 1666"/>
                <a:gd name="T45" fmla="*/ 178 h 441"/>
                <a:gd name="T46" fmla="*/ 10 w 1666"/>
                <a:gd name="T47" fmla="*/ 156 h 441"/>
                <a:gd name="T48" fmla="*/ 16 w 1666"/>
                <a:gd name="T49" fmla="*/ 136 h 441"/>
                <a:gd name="T50" fmla="*/ 26 w 1666"/>
                <a:gd name="T51" fmla="*/ 116 h 441"/>
                <a:gd name="T52" fmla="*/ 38 w 1666"/>
                <a:gd name="T53" fmla="*/ 98 h 441"/>
                <a:gd name="T54" fmla="*/ 50 w 1666"/>
                <a:gd name="T55" fmla="*/ 82 h 441"/>
                <a:gd name="T56" fmla="*/ 64 w 1666"/>
                <a:gd name="T57" fmla="*/ 66 h 441"/>
                <a:gd name="T58" fmla="*/ 80 w 1666"/>
                <a:gd name="T59" fmla="*/ 52 h 441"/>
                <a:gd name="T60" fmla="*/ 96 w 1666"/>
                <a:gd name="T61" fmla="*/ 38 h 441"/>
                <a:gd name="T62" fmla="*/ 116 w 1666"/>
                <a:gd name="T63" fmla="*/ 28 h 441"/>
                <a:gd name="T64" fmla="*/ 134 w 1666"/>
                <a:gd name="T65" fmla="*/ 18 h 441"/>
                <a:gd name="T66" fmla="*/ 154 w 1666"/>
                <a:gd name="T67" fmla="*/ 10 h 441"/>
                <a:gd name="T68" fmla="*/ 176 w 1666"/>
                <a:gd name="T69" fmla="*/ 6 h 441"/>
                <a:gd name="T70" fmla="*/ 198 w 1666"/>
                <a:gd name="T71" fmla="*/ 2 h 441"/>
                <a:gd name="T72" fmla="*/ 219 w 1666"/>
                <a:gd name="T73" fmla="*/ 0 h 441"/>
                <a:gd name="T74" fmla="*/ 1026 w 1666"/>
                <a:gd name="T75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6" h="441">
                  <a:moveTo>
                    <a:pt x="1666" y="441"/>
                  </a:moveTo>
                  <a:lnTo>
                    <a:pt x="219" y="441"/>
                  </a:lnTo>
                  <a:lnTo>
                    <a:pt x="219" y="441"/>
                  </a:lnTo>
                  <a:lnTo>
                    <a:pt x="198" y="441"/>
                  </a:lnTo>
                  <a:lnTo>
                    <a:pt x="176" y="437"/>
                  </a:lnTo>
                  <a:lnTo>
                    <a:pt x="154" y="431"/>
                  </a:lnTo>
                  <a:lnTo>
                    <a:pt x="134" y="425"/>
                  </a:lnTo>
                  <a:lnTo>
                    <a:pt x="116" y="415"/>
                  </a:lnTo>
                  <a:lnTo>
                    <a:pt x="96" y="403"/>
                  </a:lnTo>
                  <a:lnTo>
                    <a:pt x="80" y="391"/>
                  </a:lnTo>
                  <a:lnTo>
                    <a:pt x="64" y="377"/>
                  </a:lnTo>
                  <a:lnTo>
                    <a:pt x="50" y="361"/>
                  </a:lnTo>
                  <a:lnTo>
                    <a:pt x="38" y="345"/>
                  </a:lnTo>
                  <a:lnTo>
                    <a:pt x="26" y="325"/>
                  </a:lnTo>
                  <a:lnTo>
                    <a:pt x="16" y="307"/>
                  </a:lnTo>
                  <a:lnTo>
                    <a:pt x="10" y="287"/>
                  </a:lnTo>
                  <a:lnTo>
                    <a:pt x="4" y="265"/>
                  </a:lnTo>
                  <a:lnTo>
                    <a:pt x="0" y="243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198"/>
                  </a:lnTo>
                  <a:lnTo>
                    <a:pt x="4" y="178"/>
                  </a:lnTo>
                  <a:lnTo>
                    <a:pt x="10" y="156"/>
                  </a:lnTo>
                  <a:lnTo>
                    <a:pt x="16" y="136"/>
                  </a:lnTo>
                  <a:lnTo>
                    <a:pt x="26" y="116"/>
                  </a:lnTo>
                  <a:lnTo>
                    <a:pt x="38" y="98"/>
                  </a:lnTo>
                  <a:lnTo>
                    <a:pt x="50" y="82"/>
                  </a:lnTo>
                  <a:lnTo>
                    <a:pt x="64" y="66"/>
                  </a:lnTo>
                  <a:lnTo>
                    <a:pt x="80" y="52"/>
                  </a:lnTo>
                  <a:lnTo>
                    <a:pt x="96" y="38"/>
                  </a:lnTo>
                  <a:lnTo>
                    <a:pt x="116" y="28"/>
                  </a:lnTo>
                  <a:lnTo>
                    <a:pt x="134" y="18"/>
                  </a:lnTo>
                  <a:lnTo>
                    <a:pt x="154" y="10"/>
                  </a:lnTo>
                  <a:lnTo>
                    <a:pt x="176" y="6"/>
                  </a:lnTo>
                  <a:lnTo>
                    <a:pt x="198" y="2"/>
                  </a:lnTo>
                  <a:lnTo>
                    <a:pt x="219" y="0"/>
                  </a:lnTo>
                  <a:lnTo>
                    <a:pt x="1026" y="0"/>
                  </a:lnTo>
                </a:path>
              </a:pathLst>
            </a:custGeom>
            <a:noFill/>
            <a:ln w="190500">
              <a:solidFill>
                <a:schemeClr val="accent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4407824" y="2359931"/>
              <a:ext cx="420091" cy="2735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74946" y="3806869"/>
            <a:ext cx="2918924" cy="1059759"/>
            <a:chOff x="4564530" y="2863321"/>
            <a:chExt cx="2193191" cy="794635"/>
          </a:xfrm>
        </p:grpSpPr>
        <p:sp>
          <p:nvSpPr>
            <p:cNvPr id="12" name="Freeform 17"/>
            <p:cNvSpPr/>
            <p:nvPr/>
          </p:nvSpPr>
          <p:spPr bwMode="auto">
            <a:xfrm>
              <a:off x="4564530" y="3076008"/>
              <a:ext cx="2193191" cy="581948"/>
            </a:xfrm>
            <a:custGeom>
              <a:avLst/>
              <a:gdLst>
                <a:gd name="T0" fmla="*/ 640 w 1662"/>
                <a:gd name="T1" fmla="*/ 0 h 441"/>
                <a:gd name="T2" fmla="*/ 1441 w 1662"/>
                <a:gd name="T3" fmla="*/ 0 h 441"/>
                <a:gd name="T4" fmla="*/ 1441 w 1662"/>
                <a:gd name="T5" fmla="*/ 0 h 441"/>
                <a:gd name="T6" fmla="*/ 1465 w 1662"/>
                <a:gd name="T7" fmla="*/ 2 h 441"/>
                <a:gd name="T8" fmla="*/ 1487 w 1662"/>
                <a:gd name="T9" fmla="*/ 4 h 441"/>
                <a:gd name="T10" fmla="*/ 1507 w 1662"/>
                <a:gd name="T11" fmla="*/ 10 h 441"/>
                <a:gd name="T12" fmla="*/ 1527 w 1662"/>
                <a:gd name="T13" fmla="*/ 18 h 441"/>
                <a:gd name="T14" fmla="*/ 1547 w 1662"/>
                <a:gd name="T15" fmla="*/ 28 h 441"/>
                <a:gd name="T16" fmla="*/ 1565 w 1662"/>
                <a:gd name="T17" fmla="*/ 38 h 441"/>
                <a:gd name="T18" fmla="*/ 1581 w 1662"/>
                <a:gd name="T19" fmla="*/ 50 h 441"/>
                <a:gd name="T20" fmla="*/ 1596 w 1662"/>
                <a:gd name="T21" fmla="*/ 66 h 441"/>
                <a:gd name="T22" fmla="*/ 1610 w 1662"/>
                <a:gd name="T23" fmla="*/ 80 h 441"/>
                <a:gd name="T24" fmla="*/ 1624 w 1662"/>
                <a:gd name="T25" fmla="*/ 98 h 441"/>
                <a:gd name="T26" fmla="*/ 1634 w 1662"/>
                <a:gd name="T27" fmla="*/ 116 h 441"/>
                <a:gd name="T28" fmla="*/ 1644 w 1662"/>
                <a:gd name="T29" fmla="*/ 136 h 441"/>
                <a:gd name="T30" fmla="*/ 1652 w 1662"/>
                <a:gd name="T31" fmla="*/ 156 h 441"/>
                <a:gd name="T32" fmla="*/ 1656 w 1662"/>
                <a:gd name="T33" fmla="*/ 176 h 441"/>
                <a:gd name="T34" fmla="*/ 1660 w 1662"/>
                <a:gd name="T35" fmla="*/ 198 h 441"/>
                <a:gd name="T36" fmla="*/ 1662 w 1662"/>
                <a:gd name="T37" fmla="*/ 222 h 441"/>
                <a:gd name="T38" fmla="*/ 1662 w 1662"/>
                <a:gd name="T39" fmla="*/ 222 h 441"/>
                <a:gd name="T40" fmla="*/ 1662 w 1662"/>
                <a:gd name="T41" fmla="*/ 222 h 441"/>
                <a:gd name="T42" fmla="*/ 1660 w 1662"/>
                <a:gd name="T43" fmla="*/ 243 h 441"/>
                <a:gd name="T44" fmla="*/ 1656 w 1662"/>
                <a:gd name="T45" fmla="*/ 265 h 441"/>
                <a:gd name="T46" fmla="*/ 1652 w 1662"/>
                <a:gd name="T47" fmla="*/ 285 h 441"/>
                <a:gd name="T48" fmla="*/ 1644 w 1662"/>
                <a:gd name="T49" fmla="*/ 307 h 441"/>
                <a:gd name="T50" fmla="*/ 1634 w 1662"/>
                <a:gd name="T51" fmla="*/ 325 h 441"/>
                <a:gd name="T52" fmla="*/ 1624 w 1662"/>
                <a:gd name="T53" fmla="*/ 343 h 441"/>
                <a:gd name="T54" fmla="*/ 1610 w 1662"/>
                <a:gd name="T55" fmla="*/ 361 h 441"/>
                <a:gd name="T56" fmla="*/ 1596 w 1662"/>
                <a:gd name="T57" fmla="*/ 377 h 441"/>
                <a:gd name="T58" fmla="*/ 1581 w 1662"/>
                <a:gd name="T59" fmla="*/ 391 h 441"/>
                <a:gd name="T60" fmla="*/ 1565 w 1662"/>
                <a:gd name="T61" fmla="*/ 403 h 441"/>
                <a:gd name="T62" fmla="*/ 1547 w 1662"/>
                <a:gd name="T63" fmla="*/ 415 h 441"/>
                <a:gd name="T64" fmla="*/ 1527 w 1662"/>
                <a:gd name="T65" fmla="*/ 423 h 441"/>
                <a:gd name="T66" fmla="*/ 1507 w 1662"/>
                <a:gd name="T67" fmla="*/ 431 h 441"/>
                <a:gd name="T68" fmla="*/ 1487 w 1662"/>
                <a:gd name="T69" fmla="*/ 437 h 441"/>
                <a:gd name="T70" fmla="*/ 1465 w 1662"/>
                <a:gd name="T71" fmla="*/ 439 h 441"/>
                <a:gd name="T72" fmla="*/ 1441 w 1662"/>
                <a:gd name="T73" fmla="*/ 441 h 441"/>
                <a:gd name="T74" fmla="*/ 0 w 1662"/>
                <a:gd name="T75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2" h="441">
                  <a:moveTo>
                    <a:pt x="640" y="0"/>
                  </a:moveTo>
                  <a:lnTo>
                    <a:pt x="1441" y="0"/>
                  </a:lnTo>
                  <a:lnTo>
                    <a:pt x="1441" y="0"/>
                  </a:lnTo>
                  <a:lnTo>
                    <a:pt x="1465" y="2"/>
                  </a:lnTo>
                  <a:lnTo>
                    <a:pt x="1487" y="4"/>
                  </a:lnTo>
                  <a:lnTo>
                    <a:pt x="1507" y="10"/>
                  </a:lnTo>
                  <a:lnTo>
                    <a:pt x="1527" y="18"/>
                  </a:lnTo>
                  <a:lnTo>
                    <a:pt x="1547" y="28"/>
                  </a:lnTo>
                  <a:lnTo>
                    <a:pt x="1565" y="38"/>
                  </a:lnTo>
                  <a:lnTo>
                    <a:pt x="1581" y="50"/>
                  </a:lnTo>
                  <a:lnTo>
                    <a:pt x="1596" y="66"/>
                  </a:lnTo>
                  <a:lnTo>
                    <a:pt x="1610" y="80"/>
                  </a:lnTo>
                  <a:lnTo>
                    <a:pt x="1624" y="98"/>
                  </a:lnTo>
                  <a:lnTo>
                    <a:pt x="1634" y="116"/>
                  </a:lnTo>
                  <a:lnTo>
                    <a:pt x="1644" y="136"/>
                  </a:lnTo>
                  <a:lnTo>
                    <a:pt x="1652" y="156"/>
                  </a:lnTo>
                  <a:lnTo>
                    <a:pt x="1656" y="176"/>
                  </a:lnTo>
                  <a:lnTo>
                    <a:pt x="1660" y="198"/>
                  </a:lnTo>
                  <a:lnTo>
                    <a:pt x="1662" y="222"/>
                  </a:lnTo>
                  <a:lnTo>
                    <a:pt x="1662" y="222"/>
                  </a:lnTo>
                  <a:lnTo>
                    <a:pt x="1662" y="222"/>
                  </a:lnTo>
                  <a:lnTo>
                    <a:pt x="1660" y="243"/>
                  </a:lnTo>
                  <a:lnTo>
                    <a:pt x="1656" y="265"/>
                  </a:lnTo>
                  <a:lnTo>
                    <a:pt x="1652" y="285"/>
                  </a:lnTo>
                  <a:lnTo>
                    <a:pt x="1644" y="307"/>
                  </a:lnTo>
                  <a:lnTo>
                    <a:pt x="1634" y="325"/>
                  </a:lnTo>
                  <a:lnTo>
                    <a:pt x="1624" y="343"/>
                  </a:lnTo>
                  <a:lnTo>
                    <a:pt x="1610" y="361"/>
                  </a:lnTo>
                  <a:lnTo>
                    <a:pt x="1596" y="377"/>
                  </a:lnTo>
                  <a:lnTo>
                    <a:pt x="1581" y="391"/>
                  </a:lnTo>
                  <a:lnTo>
                    <a:pt x="1565" y="403"/>
                  </a:lnTo>
                  <a:lnTo>
                    <a:pt x="1547" y="415"/>
                  </a:lnTo>
                  <a:lnTo>
                    <a:pt x="1527" y="423"/>
                  </a:lnTo>
                  <a:lnTo>
                    <a:pt x="1507" y="431"/>
                  </a:lnTo>
                  <a:lnTo>
                    <a:pt x="1487" y="437"/>
                  </a:lnTo>
                  <a:lnTo>
                    <a:pt x="1465" y="439"/>
                  </a:lnTo>
                  <a:lnTo>
                    <a:pt x="1441" y="441"/>
                  </a:lnTo>
                  <a:lnTo>
                    <a:pt x="0" y="441"/>
                  </a:lnTo>
                </a:path>
              </a:pathLst>
            </a:custGeom>
            <a:noFill/>
            <a:ln w="190500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5172875" y="2936596"/>
              <a:ext cx="420091" cy="2735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" y="4582980"/>
            <a:ext cx="6327962" cy="560251"/>
            <a:chOff x="1" y="3445269"/>
            <a:chExt cx="4754639" cy="420091"/>
          </a:xfrm>
        </p:grpSpPr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H="1">
              <a:off x="1" y="3657955"/>
              <a:ext cx="4564529" cy="0"/>
            </a:xfrm>
            <a:prstGeom prst="line">
              <a:avLst/>
            </a:prstGeom>
            <a:noFill/>
            <a:ln w="190500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4407824" y="3518544"/>
              <a:ext cx="420091" cy="2735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85289" y="1696919"/>
            <a:ext cx="3238512" cy="116982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5289" y="3295812"/>
            <a:ext cx="3238512" cy="116982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468820" y="2318757"/>
            <a:ext cx="2366208" cy="1416100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468818" y="3890083"/>
            <a:ext cx="2557881" cy="1416100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1232" y="5252842"/>
            <a:ext cx="7488697" cy="67726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1217295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  <a:endParaRPr lang="zh-CN" altLang="en-US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22" name="等腰三角形 21"/>
          <p:cNvSpPr/>
          <p:nvPr/>
        </p:nvSpPr>
        <p:spPr>
          <a:xfrm rot="16200000">
            <a:off x="3832831" y="2051250"/>
            <a:ext cx="318580" cy="16430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等腰三角形 22"/>
          <p:cNvSpPr/>
          <p:nvPr/>
        </p:nvSpPr>
        <p:spPr>
          <a:xfrm rot="16200000">
            <a:off x="3832831" y="3609478"/>
            <a:ext cx="318580" cy="16430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等腰三角形 23"/>
          <p:cNvSpPr/>
          <p:nvPr/>
        </p:nvSpPr>
        <p:spPr>
          <a:xfrm rot="5400000">
            <a:off x="9114652" y="4396416"/>
            <a:ext cx="318580" cy="16430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等腰三角形 24"/>
          <p:cNvSpPr/>
          <p:nvPr/>
        </p:nvSpPr>
        <p:spPr>
          <a:xfrm rot="5400000">
            <a:off x="9114652" y="2845956"/>
            <a:ext cx="318580" cy="16430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2983607" y="5084443"/>
            <a:ext cx="317926" cy="16464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conveyor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" name="组合 50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2" name="六边形 51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六边形 52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57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MH_Entry_1">
            <a:hlinkClick r:id="rId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688630" y="2389679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2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3">
            <a:hlinkClick r:id="rId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688630" y="409531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MH_Entry_4">
            <a:hlinkClick r:id="rId10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864232" y="2325713"/>
            <a:ext cx="581812" cy="668519"/>
            <a:chOff x="5864232" y="2326251"/>
            <a:chExt cx="581812" cy="668674"/>
          </a:xfrm>
        </p:grpSpPr>
        <p:sp useBgFill="1">
          <p:nvSpPr>
            <p:cNvPr id="99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MH_Number_1">
              <a:hlinkClick r:id="rId4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64232" y="3172399"/>
            <a:ext cx="581812" cy="668519"/>
            <a:chOff x="5864232" y="3173133"/>
            <a:chExt cx="581812" cy="668674"/>
          </a:xfrm>
        </p:grpSpPr>
        <p:sp useBgFill="1">
          <p:nvSpPr>
            <p:cNvPr id="102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MH_Number_2">
              <a:hlinkClick r:id="rId6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MH_Number_3">
              <a:hlinkClick r:id="rId8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864232" y="4886373"/>
            <a:ext cx="581812" cy="668519"/>
            <a:chOff x="5864232" y="4887504"/>
            <a:chExt cx="581812" cy="668674"/>
          </a:xfrm>
        </p:grpSpPr>
        <p:sp useBgFill="1">
          <p:nvSpPr>
            <p:cNvPr id="108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MH_Number_4">
              <a:hlinkClick r:id="rId10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MH_Entry_3">
            <a:hlinkClick r:id="rId8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650537" y="5808951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5826139" y="5732723"/>
            <a:ext cx="581812" cy="668519"/>
            <a:chOff x="5864232" y="4020014"/>
            <a:chExt cx="581812" cy="668674"/>
          </a:xfrm>
        </p:grpSpPr>
        <p:sp useBgFill="1">
          <p:nvSpPr>
            <p:cNvPr id="112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MH_Number_3">
              <a:hlinkClick r:id="rId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16200000">
            <a:off x="6724029" y="5151738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5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110" grpId="0"/>
          <p:bldP spid="110" grpId="1"/>
          <p:bldP spid="110" grpId="2"/>
          <p:bldP spid="44" grpId="0" animBg="1"/>
          <p:bldP spid="4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110" grpId="0"/>
          <p:bldP spid="110" grpId="1"/>
          <p:bldP spid="110" grpId="2"/>
          <p:bldP spid="44" grpId="0" animBg="1"/>
          <p:bldP spid="44" grpId="1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/>
          <p:nvPr/>
        </p:nvSpPr>
        <p:spPr>
          <a:xfrm>
            <a:off x="7486595" y="4167129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48329" y="1143839"/>
            <a:ext cx="4852267" cy="4707556"/>
            <a:chOff x="3741752" y="1075239"/>
            <a:chExt cx="4852267" cy="4707556"/>
          </a:xfrm>
        </p:grpSpPr>
        <p:sp>
          <p:nvSpPr>
            <p:cNvPr id="4" name="饼形 3"/>
            <p:cNvSpPr/>
            <p:nvPr/>
          </p:nvSpPr>
          <p:spPr>
            <a:xfrm>
              <a:off x="3741752" y="1075239"/>
              <a:ext cx="4706909" cy="4707522"/>
            </a:xfrm>
            <a:prstGeom prst="pie">
              <a:avLst>
                <a:gd name="adj1" fmla="val 16180798"/>
                <a:gd name="adj2" fmla="val 5400000"/>
              </a:avLst>
            </a:prstGeom>
            <a:solidFill>
              <a:schemeClr val="accent1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77800"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饼形 4"/>
            <p:cNvSpPr/>
            <p:nvPr/>
          </p:nvSpPr>
          <p:spPr>
            <a:xfrm>
              <a:off x="4165058" y="1498600"/>
              <a:ext cx="3860297" cy="3860800"/>
            </a:xfrm>
            <a:prstGeom prst="pie">
              <a:avLst>
                <a:gd name="adj1" fmla="val 14452699"/>
                <a:gd name="adj2" fmla="val 5400000"/>
              </a:avLst>
            </a:prstGeom>
            <a:solidFill>
              <a:schemeClr val="accent2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77800"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4582758" y="1916354"/>
              <a:ext cx="4011261" cy="3866441"/>
              <a:chOff x="4582758" y="1916354"/>
              <a:chExt cx="4011261" cy="386644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078786" y="5357991"/>
                <a:ext cx="137055" cy="4248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6078786" y="4938716"/>
                <a:ext cx="137055" cy="4248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饼形 8"/>
              <p:cNvSpPr/>
              <p:nvPr/>
            </p:nvSpPr>
            <p:spPr>
              <a:xfrm>
                <a:off x="4582758" y="1916354"/>
                <a:ext cx="3024898" cy="3025292"/>
              </a:xfrm>
              <a:prstGeom prst="pie">
                <a:avLst>
                  <a:gd name="adj1" fmla="val 12929890"/>
                  <a:gd name="adj2" fmla="val 5400000"/>
                </a:avLst>
              </a:prstGeom>
              <a:solidFill>
                <a:schemeClr val="accent1"/>
              </a:soli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77800" dist="381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078786" y="4516355"/>
                <a:ext cx="137055" cy="43180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饼形 10"/>
              <p:cNvSpPr/>
              <p:nvPr/>
            </p:nvSpPr>
            <p:spPr>
              <a:xfrm>
                <a:off x="5003149" y="2336800"/>
                <a:ext cx="2184116" cy="2184400"/>
              </a:xfrm>
              <a:prstGeom prst="pie">
                <a:avLst>
                  <a:gd name="adj1" fmla="val 10822761"/>
                  <a:gd name="adj2" fmla="val 5400000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77800" dist="381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377512" y="2687667"/>
                <a:ext cx="1340945" cy="1341120"/>
              </a:xfrm>
              <a:prstGeom prst="ellipse">
                <a:avLst/>
              </a:prstGeom>
              <a:solidFill>
                <a:srgbClr val="F2F2F2"/>
              </a:solidFill>
              <a:ln w="19050">
                <a:gradFill flip="none" rotWithShape="1">
                  <a:gsLst>
                    <a:gs pos="0">
                      <a:srgbClr val="E0E0E0"/>
                    </a:gs>
                    <a:gs pos="100000">
                      <a:srgbClr val="F3F3F3"/>
                    </a:gs>
                  </a:gsLst>
                  <a:lin ang="8100000" scaled="1"/>
                  <a:tileRect/>
                </a:gradFill>
              </a:ln>
              <a:effectLst>
                <a:innerShdw blurRad="63500" dist="50800" dir="18900000">
                  <a:prstClr val="black">
                    <a:alpha val="1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6"/>
              <p:cNvSpPr txBox="1"/>
              <p:nvPr/>
            </p:nvSpPr>
            <p:spPr>
              <a:xfrm>
                <a:off x="6641237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4" name="文本框 17"/>
              <p:cNvSpPr txBox="1"/>
              <p:nvPr/>
            </p:nvSpPr>
            <p:spPr>
              <a:xfrm>
                <a:off x="7061628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5" name="文本框 18"/>
              <p:cNvSpPr txBox="1"/>
              <p:nvPr/>
            </p:nvSpPr>
            <p:spPr>
              <a:xfrm>
                <a:off x="7479328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6" name="文本框 19"/>
              <p:cNvSpPr txBox="1"/>
              <p:nvPr/>
            </p:nvSpPr>
            <p:spPr>
              <a:xfrm>
                <a:off x="7921007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7" name="文本框 20"/>
              <p:cNvSpPr txBox="1"/>
              <p:nvPr/>
            </p:nvSpPr>
            <p:spPr>
              <a:xfrm rot="5400000">
                <a:off x="5977593" y="3088971"/>
                <a:ext cx="1245382" cy="69910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  <a:endParaRPr lang="zh-CN" altLang="en-US" sz="1400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18" name="文本框 21"/>
              <p:cNvSpPr txBox="1"/>
              <p:nvPr/>
            </p:nvSpPr>
            <p:spPr>
              <a:xfrm rot="5400000">
                <a:off x="6308976" y="3116224"/>
                <a:ext cx="1506912" cy="6446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  <a:endParaRPr lang="zh-CN" altLang="en-US" sz="1400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19" name="文本框 22"/>
              <p:cNvSpPr txBox="1"/>
              <p:nvPr/>
            </p:nvSpPr>
            <p:spPr>
              <a:xfrm rot="5400000">
                <a:off x="6701810" y="3149639"/>
                <a:ext cx="1624942" cy="57777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  <a:endParaRPr lang="zh-CN" altLang="en-US" sz="1400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20" name="文本框 23"/>
              <p:cNvSpPr txBox="1"/>
              <p:nvPr/>
            </p:nvSpPr>
            <p:spPr>
              <a:xfrm rot="5400000">
                <a:off x="7120820" y="3149640"/>
                <a:ext cx="1624942" cy="57777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  <a:endParaRPr lang="zh-CN" altLang="en-US" sz="1400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6078786" y="4084316"/>
                <a:ext cx="137055" cy="4248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B850"/>
                  </a:solidFill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 flipH="1">
            <a:off x="7171632" y="1255593"/>
            <a:ext cx="1824364" cy="316294"/>
            <a:chOff x="5246304" y="4593021"/>
            <a:chExt cx="2428545" cy="420987"/>
          </a:xfrm>
        </p:grpSpPr>
        <p:sp>
          <p:nvSpPr>
            <p:cNvPr id="23" name="椭圆 22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86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86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6343064" y="2047977"/>
            <a:ext cx="1824364" cy="316294"/>
            <a:chOff x="5246304" y="4593021"/>
            <a:chExt cx="2428545" cy="420987"/>
          </a:xfrm>
        </p:grpSpPr>
        <p:sp>
          <p:nvSpPr>
            <p:cNvPr id="26" name="椭圆 25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flipH="1">
            <a:off x="6166295" y="2813332"/>
            <a:ext cx="1824364" cy="316294"/>
            <a:chOff x="5246304" y="4593021"/>
            <a:chExt cx="2428545" cy="420987"/>
          </a:xfrm>
        </p:grpSpPr>
        <p:sp>
          <p:nvSpPr>
            <p:cNvPr id="29" name="椭圆 28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405825" y="3626462"/>
            <a:ext cx="1824364" cy="316294"/>
            <a:chOff x="5246304" y="4593021"/>
            <a:chExt cx="2428545" cy="420987"/>
          </a:xfrm>
        </p:grpSpPr>
        <p:sp>
          <p:nvSpPr>
            <p:cNvPr id="32" name="椭圆 31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框 56"/>
          <p:cNvSpPr txBox="1"/>
          <p:nvPr/>
        </p:nvSpPr>
        <p:spPr>
          <a:xfrm>
            <a:off x="7486594" y="1027130"/>
            <a:ext cx="132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50</a:t>
            </a:r>
            <a:r>
              <a:rPr lang="en-US" altLang="zh-CN" sz="20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5" name="文本框 65"/>
          <p:cNvSpPr txBox="1"/>
          <p:nvPr/>
        </p:nvSpPr>
        <p:spPr>
          <a:xfrm>
            <a:off x="6484836" y="1797373"/>
            <a:ext cx="132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60</a:t>
            </a:r>
            <a:r>
              <a:rPr lang="en-US" altLang="zh-CN" sz="20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sp>
        <p:nvSpPr>
          <p:cNvPr id="36" name="文本框 66"/>
          <p:cNvSpPr txBox="1"/>
          <p:nvPr/>
        </p:nvSpPr>
        <p:spPr>
          <a:xfrm>
            <a:off x="6239222" y="2578111"/>
            <a:ext cx="132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65</a:t>
            </a:r>
            <a:r>
              <a:rPr lang="en-US" altLang="zh-CN" sz="20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7" name="文本框 67"/>
          <p:cNvSpPr txBox="1"/>
          <p:nvPr/>
        </p:nvSpPr>
        <p:spPr>
          <a:xfrm>
            <a:off x="6572400" y="3383356"/>
            <a:ext cx="124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75</a:t>
            </a:r>
            <a:r>
              <a:rPr lang="en-US" altLang="zh-CN" sz="20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sp>
        <p:nvSpPr>
          <p:cNvPr id="38" name="文本框 11"/>
          <p:cNvSpPr txBox="1"/>
          <p:nvPr/>
        </p:nvSpPr>
        <p:spPr>
          <a:xfrm>
            <a:off x="7486595" y="4616654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11"/>
          <p:cNvSpPr txBox="1"/>
          <p:nvPr/>
        </p:nvSpPr>
        <p:spPr>
          <a:xfrm>
            <a:off x="7486595" y="5012283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11"/>
          <p:cNvSpPr txBox="1"/>
          <p:nvPr/>
        </p:nvSpPr>
        <p:spPr>
          <a:xfrm>
            <a:off x="7486595" y="5453322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05180" y="909514"/>
            <a:ext cx="5348122" cy="2568472"/>
            <a:chOff x="505180" y="1167143"/>
            <a:chExt cx="5348122" cy="2568472"/>
          </a:xfrm>
        </p:grpSpPr>
        <p:sp>
          <p:nvSpPr>
            <p:cNvPr id="42" name="文本框 8"/>
            <p:cNvSpPr txBox="1"/>
            <p:nvPr/>
          </p:nvSpPr>
          <p:spPr>
            <a:xfrm>
              <a:off x="505180" y="1796623"/>
              <a:ext cx="534812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</a:t>
              </a:r>
              <a:r>
                <a:rPr lang="zh-CN" altLang="en-US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     单击</a:t>
              </a:r>
              <a:r>
                <a:rPr lang="zh-CN" altLang="en-US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。</a:t>
              </a:r>
              <a:endParaRPr lang="zh-CN" altLang="en-US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79"/>
            <p:cNvSpPr txBox="1"/>
            <p:nvPr/>
          </p:nvSpPr>
          <p:spPr>
            <a:xfrm>
              <a:off x="1198662" y="1167143"/>
              <a:ext cx="40551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32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94606" y="3512989"/>
            <a:ext cx="4752164" cy="2606402"/>
            <a:chOff x="694606" y="3770618"/>
            <a:chExt cx="4752164" cy="26064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694606" y="3770618"/>
              <a:ext cx="4752164" cy="260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98662" y="4095300"/>
              <a:ext cx="3744416" cy="201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5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54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7"/>
          <p:cNvSpPr txBox="1"/>
          <p:nvPr/>
        </p:nvSpPr>
        <p:spPr>
          <a:xfrm>
            <a:off x="7939642" y="4763342"/>
            <a:ext cx="2007927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defTabSz="913765">
              <a:defRPr/>
            </a:pP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添加文本标题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8"/>
          <p:cNvSpPr txBox="1"/>
          <p:nvPr/>
        </p:nvSpPr>
        <p:spPr>
          <a:xfrm>
            <a:off x="7380916" y="5138080"/>
            <a:ext cx="3898866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文本框 9"/>
          <p:cNvSpPr txBox="1"/>
          <p:nvPr/>
        </p:nvSpPr>
        <p:spPr>
          <a:xfrm>
            <a:off x="7376152" y="4660131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12"/>
          <p:cNvSpPr txBox="1"/>
          <p:nvPr/>
        </p:nvSpPr>
        <p:spPr>
          <a:xfrm>
            <a:off x="7992022" y="1458989"/>
            <a:ext cx="2144433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defTabSz="913765">
              <a:defRPr/>
            </a:pP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添加文本标题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13"/>
          <p:cNvSpPr txBox="1"/>
          <p:nvPr/>
        </p:nvSpPr>
        <p:spPr>
          <a:xfrm>
            <a:off x="7380916" y="1833727"/>
            <a:ext cx="3898866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文本框 14"/>
          <p:cNvSpPr txBox="1"/>
          <p:nvPr/>
        </p:nvSpPr>
        <p:spPr>
          <a:xfrm>
            <a:off x="7376152" y="1357366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16"/>
          <p:cNvSpPr txBox="1"/>
          <p:nvPr/>
        </p:nvSpPr>
        <p:spPr>
          <a:xfrm>
            <a:off x="2019037" y="4763342"/>
            <a:ext cx="2182529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添加文本标题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文本框 17"/>
          <p:cNvSpPr txBox="1"/>
          <p:nvPr/>
        </p:nvSpPr>
        <p:spPr>
          <a:xfrm>
            <a:off x="838622" y="5133315"/>
            <a:ext cx="3945481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文本框 18"/>
          <p:cNvSpPr txBox="1"/>
          <p:nvPr/>
        </p:nvSpPr>
        <p:spPr>
          <a:xfrm>
            <a:off x="4153946" y="4655368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文本框 20"/>
          <p:cNvSpPr txBox="1"/>
          <p:nvPr/>
        </p:nvSpPr>
        <p:spPr>
          <a:xfrm>
            <a:off x="2365067" y="1458989"/>
            <a:ext cx="1830150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zh-CN" alt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文本</a:t>
            </a:r>
            <a:r>
              <a:rPr lang="zh-CN" alt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文本框 21"/>
          <p:cNvSpPr txBox="1"/>
          <p:nvPr/>
        </p:nvSpPr>
        <p:spPr>
          <a:xfrm>
            <a:off x="910630" y="1828963"/>
            <a:ext cx="3873473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文本框 22"/>
          <p:cNvSpPr txBox="1"/>
          <p:nvPr/>
        </p:nvSpPr>
        <p:spPr>
          <a:xfrm>
            <a:off x="4134898" y="1351015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 bwMode="auto">
          <a:xfrm>
            <a:off x="5138069" y="1125538"/>
            <a:ext cx="1896816" cy="1897502"/>
            <a:chOff x="4854966" y="1574162"/>
            <a:chExt cx="1897870" cy="1897870"/>
          </a:xfrm>
          <a:solidFill>
            <a:schemeClr val="accent1"/>
          </a:solidFill>
        </p:grpSpPr>
        <p:sp>
          <p:nvSpPr>
            <p:cNvPr id="41" name="泪滴形 40"/>
            <p:cNvSpPr/>
            <p:nvPr/>
          </p:nvSpPr>
          <p:spPr>
            <a:xfrm rot="8100000">
              <a:off x="4854966" y="1574162"/>
              <a:ext cx="1897870" cy="18978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2" name="组合 41"/>
            <p:cNvGrpSpPr>
              <a:grpSpLocks noChangeAspect="1"/>
            </p:cNvGrpSpPr>
            <p:nvPr/>
          </p:nvGrpSpPr>
          <p:grpSpPr>
            <a:xfrm>
              <a:off x="5635285" y="1758388"/>
              <a:ext cx="337232" cy="540000"/>
              <a:chOff x="8912226" y="6748292"/>
              <a:chExt cx="250825" cy="401638"/>
            </a:xfrm>
            <a:grpFill/>
          </p:grpSpPr>
          <p:sp>
            <p:nvSpPr>
              <p:cNvPr id="43" name="Freeform 550"/>
              <p:cNvSpPr/>
              <p:nvPr/>
            </p:nvSpPr>
            <p:spPr bwMode="auto">
              <a:xfrm>
                <a:off x="8912226" y="6859417"/>
                <a:ext cx="250825" cy="290513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551"/>
              <p:cNvSpPr/>
              <p:nvPr/>
            </p:nvSpPr>
            <p:spPr bwMode="auto">
              <a:xfrm>
                <a:off x="8977313" y="6748292"/>
                <a:ext cx="120650" cy="263525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 bwMode="auto">
          <a:xfrm>
            <a:off x="5138069" y="3963059"/>
            <a:ext cx="1896816" cy="1970543"/>
            <a:chOff x="4854966" y="4355480"/>
            <a:chExt cx="1897870" cy="1969070"/>
          </a:xfrm>
          <a:solidFill>
            <a:schemeClr val="accent1"/>
          </a:solidFill>
        </p:grpSpPr>
        <p:sp>
          <p:nvSpPr>
            <p:cNvPr id="46" name="泪滴形 45"/>
            <p:cNvSpPr/>
            <p:nvPr/>
          </p:nvSpPr>
          <p:spPr>
            <a:xfrm rot="13500000" flipV="1">
              <a:off x="4854966" y="4426880"/>
              <a:ext cx="1897870" cy="18976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7" name="组合 46"/>
            <p:cNvGrpSpPr>
              <a:grpSpLocks noChangeAspect="1"/>
            </p:cNvGrpSpPr>
            <p:nvPr/>
          </p:nvGrpSpPr>
          <p:grpSpPr>
            <a:xfrm>
              <a:off x="5541401" y="4355480"/>
              <a:ext cx="525001" cy="540000"/>
              <a:chOff x="7240588" y="6794047"/>
              <a:chExt cx="388938" cy="400050"/>
            </a:xfrm>
            <a:grpFill/>
          </p:grpSpPr>
          <p:sp>
            <p:nvSpPr>
              <p:cNvPr id="48" name="Freeform 405"/>
              <p:cNvSpPr/>
              <p:nvPr/>
            </p:nvSpPr>
            <p:spPr bwMode="auto">
              <a:xfrm>
                <a:off x="7339013" y="6794047"/>
                <a:ext cx="127000" cy="125413"/>
              </a:xfrm>
              <a:custGeom>
                <a:avLst/>
                <a:gdLst>
                  <a:gd name="T0" fmla="*/ 45 w 91"/>
                  <a:gd name="T1" fmla="*/ 91 h 91"/>
                  <a:gd name="T2" fmla="*/ 56 w 91"/>
                  <a:gd name="T3" fmla="*/ 90 h 91"/>
                  <a:gd name="T4" fmla="*/ 41 w 91"/>
                  <a:gd name="T5" fmla="*/ 77 h 91"/>
                  <a:gd name="T6" fmla="*/ 31 w 91"/>
                  <a:gd name="T7" fmla="*/ 60 h 91"/>
                  <a:gd name="T8" fmla="*/ 37 w 91"/>
                  <a:gd name="T9" fmla="*/ 40 h 91"/>
                  <a:gd name="T10" fmla="*/ 58 w 91"/>
                  <a:gd name="T11" fmla="*/ 31 h 91"/>
                  <a:gd name="T12" fmla="*/ 74 w 91"/>
                  <a:gd name="T13" fmla="*/ 37 h 91"/>
                  <a:gd name="T14" fmla="*/ 91 w 91"/>
                  <a:gd name="T15" fmla="*/ 50 h 91"/>
                  <a:gd name="T16" fmla="*/ 91 w 91"/>
                  <a:gd name="T17" fmla="*/ 46 h 91"/>
                  <a:gd name="T18" fmla="*/ 45 w 91"/>
                  <a:gd name="T19" fmla="*/ 0 h 91"/>
                  <a:gd name="T20" fmla="*/ 0 w 91"/>
                  <a:gd name="T21" fmla="*/ 46 h 91"/>
                  <a:gd name="T22" fmla="*/ 45 w 91"/>
                  <a:gd name="T2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91">
                    <a:moveTo>
                      <a:pt x="45" y="91"/>
                    </a:moveTo>
                    <a:cubicBezTo>
                      <a:pt x="49" y="91"/>
                      <a:pt x="53" y="91"/>
                      <a:pt x="56" y="90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5" y="73"/>
                      <a:pt x="32" y="67"/>
                      <a:pt x="31" y="60"/>
                    </a:cubicBezTo>
                    <a:cubicBezTo>
                      <a:pt x="31" y="53"/>
                      <a:pt x="33" y="46"/>
                      <a:pt x="37" y="40"/>
                    </a:cubicBezTo>
                    <a:cubicBezTo>
                      <a:pt x="42" y="34"/>
                      <a:pt x="50" y="31"/>
                      <a:pt x="58" y="31"/>
                    </a:cubicBezTo>
                    <a:cubicBezTo>
                      <a:pt x="64" y="31"/>
                      <a:pt x="70" y="33"/>
                      <a:pt x="74" y="37"/>
                    </a:cubicBezTo>
                    <a:cubicBezTo>
                      <a:pt x="91" y="50"/>
                      <a:pt x="91" y="50"/>
                      <a:pt x="91" y="50"/>
                    </a:cubicBezTo>
                    <a:cubicBezTo>
                      <a:pt x="91" y="49"/>
                      <a:pt x="91" y="47"/>
                      <a:pt x="91" y="46"/>
                    </a:cubicBezTo>
                    <a:cubicBezTo>
                      <a:pt x="91" y="21"/>
                      <a:pt x="71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5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407"/>
              <p:cNvSpPr/>
              <p:nvPr/>
            </p:nvSpPr>
            <p:spPr bwMode="auto">
              <a:xfrm>
                <a:off x="7402513" y="6857547"/>
                <a:ext cx="227013" cy="198438"/>
              </a:xfrm>
              <a:custGeom>
                <a:avLst/>
                <a:gdLst>
                  <a:gd name="T0" fmla="*/ 104 w 163"/>
                  <a:gd name="T1" fmla="*/ 26 h 143"/>
                  <a:gd name="T2" fmla="*/ 79 w 163"/>
                  <a:gd name="T3" fmla="*/ 31 h 143"/>
                  <a:gd name="T4" fmla="*/ 66 w 163"/>
                  <a:gd name="T5" fmla="*/ 40 h 143"/>
                  <a:gd name="T6" fmla="*/ 20 w 163"/>
                  <a:gd name="T7" fmla="*/ 2 h 143"/>
                  <a:gd name="T8" fmla="*/ 13 w 163"/>
                  <a:gd name="T9" fmla="*/ 0 h 143"/>
                  <a:gd name="T10" fmla="*/ 4 w 163"/>
                  <a:gd name="T11" fmla="*/ 4 h 143"/>
                  <a:gd name="T12" fmla="*/ 5 w 163"/>
                  <a:gd name="T13" fmla="*/ 20 h 143"/>
                  <a:gd name="T14" fmla="*/ 52 w 163"/>
                  <a:gd name="T15" fmla="*/ 58 h 143"/>
                  <a:gd name="T16" fmla="*/ 46 w 163"/>
                  <a:gd name="T17" fmla="*/ 73 h 143"/>
                  <a:gd name="T18" fmla="*/ 45 w 163"/>
                  <a:gd name="T19" fmla="*/ 81 h 143"/>
                  <a:gd name="T20" fmla="*/ 73 w 163"/>
                  <a:gd name="T21" fmla="*/ 66 h 143"/>
                  <a:gd name="T22" fmla="*/ 89 w 163"/>
                  <a:gd name="T23" fmla="*/ 62 h 143"/>
                  <a:gd name="T24" fmla="*/ 119 w 163"/>
                  <a:gd name="T25" fmla="*/ 79 h 143"/>
                  <a:gd name="T26" fmla="*/ 106 w 163"/>
                  <a:gd name="T27" fmla="*/ 125 h 143"/>
                  <a:gd name="T28" fmla="*/ 82 w 163"/>
                  <a:gd name="T29" fmla="*/ 139 h 143"/>
                  <a:gd name="T30" fmla="*/ 104 w 163"/>
                  <a:gd name="T31" fmla="*/ 143 h 143"/>
                  <a:gd name="T32" fmla="*/ 163 w 163"/>
                  <a:gd name="T33" fmla="*/ 84 h 143"/>
                  <a:gd name="T34" fmla="*/ 104 w 163"/>
                  <a:gd name="T35" fmla="*/ 2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43">
                    <a:moveTo>
                      <a:pt x="104" y="26"/>
                    </a:moveTo>
                    <a:cubicBezTo>
                      <a:pt x="95" y="26"/>
                      <a:pt x="86" y="28"/>
                      <a:pt x="79" y="31"/>
                    </a:cubicBezTo>
                    <a:cubicBezTo>
                      <a:pt x="74" y="34"/>
                      <a:pt x="70" y="36"/>
                      <a:pt x="66" y="4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0"/>
                      <a:pt x="15" y="0"/>
                      <a:pt x="13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0" y="9"/>
                      <a:pt x="1" y="16"/>
                      <a:pt x="5" y="20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49" y="62"/>
                      <a:pt x="47" y="67"/>
                      <a:pt x="46" y="73"/>
                    </a:cubicBezTo>
                    <a:cubicBezTo>
                      <a:pt x="46" y="75"/>
                      <a:pt x="45" y="78"/>
                      <a:pt x="45" y="81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8" y="63"/>
                      <a:pt x="84" y="62"/>
                      <a:pt x="89" y="62"/>
                    </a:cubicBezTo>
                    <a:cubicBezTo>
                      <a:pt x="102" y="62"/>
                      <a:pt x="113" y="68"/>
                      <a:pt x="119" y="79"/>
                    </a:cubicBezTo>
                    <a:cubicBezTo>
                      <a:pt x="128" y="95"/>
                      <a:pt x="122" y="116"/>
                      <a:pt x="106" y="125"/>
                    </a:cubicBezTo>
                    <a:cubicBezTo>
                      <a:pt x="82" y="139"/>
                      <a:pt x="82" y="139"/>
                      <a:pt x="82" y="139"/>
                    </a:cubicBezTo>
                    <a:cubicBezTo>
                      <a:pt x="88" y="141"/>
                      <a:pt x="96" y="143"/>
                      <a:pt x="104" y="143"/>
                    </a:cubicBezTo>
                    <a:cubicBezTo>
                      <a:pt x="136" y="143"/>
                      <a:pt x="163" y="117"/>
                      <a:pt x="163" y="84"/>
                    </a:cubicBezTo>
                    <a:cubicBezTo>
                      <a:pt x="163" y="52"/>
                      <a:pt x="136" y="26"/>
                      <a:pt x="104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408"/>
              <p:cNvSpPr/>
              <p:nvPr/>
            </p:nvSpPr>
            <p:spPr bwMode="auto">
              <a:xfrm>
                <a:off x="7240588" y="6963909"/>
                <a:ext cx="315913" cy="230188"/>
              </a:xfrm>
              <a:custGeom>
                <a:avLst/>
                <a:gdLst>
                  <a:gd name="T0" fmla="*/ 152 w 227"/>
                  <a:gd name="T1" fmla="*/ 69 h 165"/>
                  <a:gd name="T2" fmla="*/ 215 w 227"/>
                  <a:gd name="T3" fmla="*/ 35 h 165"/>
                  <a:gd name="T4" fmla="*/ 222 w 227"/>
                  <a:gd name="T5" fmla="*/ 9 h 165"/>
                  <a:gd name="T6" fmla="*/ 205 w 227"/>
                  <a:gd name="T7" fmla="*/ 0 h 165"/>
                  <a:gd name="T8" fmla="*/ 196 w 227"/>
                  <a:gd name="T9" fmla="*/ 2 h 165"/>
                  <a:gd name="T10" fmla="*/ 135 w 227"/>
                  <a:gd name="T11" fmla="*/ 36 h 165"/>
                  <a:gd name="T12" fmla="*/ 123 w 227"/>
                  <a:gd name="T13" fmla="*/ 26 h 165"/>
                  <a:gd name="T14" fmla="*/ 77 w 227"/>
                  <a:gd name="T15" fmla="*/ 11 h 165"/>
                  <a:gd name="T16" fmla="*/ 0 w 227"/>
                  <a:gd name="T17" fmla="*/ 88 h 165"/>
                  <a:gd name="T18" fmla="*/ 77 w 227"/>
                  <a:gd name="T19" fmla="*/ 165 h 165"/>
                  <a:gd name="T20" fmla="*/ 155 w 227"/>
                  <a:gd name="T21" fmla="*/ 88 h 165"/>
                  <a:gd name="T22" fmla="*/ 154 w 227"/>
                  <a:gd name="T23" fmla="*/ 85 h 165"/>
                  <a:gd name="T24" fmla="*/ 152 w 227"/>
                  <a:gd name="T25" fmla="*/ 6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165">
                    <a:moveTo>
                      <a:pt x="152" y="69"/>
                    </a:moveTo>
                    <a:cubicBezTo>
                      <a:pt x="215" y="35"/>
                      <a:pt x="215" y="35"/>
                      <a:pt x="215" y="35"/>
                    </a:cubicBezTo>
                    <a:cubicBezTo>
                      <a:pt x="224" y="30"/>
                      <a:pt x="227" y="18"/>
                      <a:pt x="222" y="9"/>
                    </a:cubicBezTo>
                    <a:cubicBezTo>
                      <a:pt x="219" y="3"/>
                      <a:pt x="212" y="0"/>
                      <a:pt x="205" y="0"/>
                    </a:cubicBezTo>
                    <a:cubicBezTo>
                      <a:pt x="202" y="0"/>
                      <a:pt x="199" y="0"/>
                      <a:pt x="196" y="2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1" y="32"/>
                      <a:pt x="127" y="29"/>
                      <a:pt x="123" y="26"/>
                    </a:cubicBezTo>
                    <a:cubicBezTo>
                      <a:pt x="110" y="16"/>
                      <a:pt x="94" y="11"/>
                      <a:pt x="77" y="11"/>
                    </a:cubicBezTo>
                    <a:cubicBezTo>
                      <a:pt x="35" y="11"/>
                      <a:pt x="0" y="45"/>
                      <a:pt x="0" y="88"/>
                    </a:cubicBezTo>
                    <a:cubicBezTo>
                      <a:pt x="0" y="131"/>
                      <a:pt x="35" y="165"/>
                      <a:pt x="77" y="165"/>
                    </a:cubicBezTo>
                    <a:cubicBezTo>
                      <a:pt x="120" y="165"/>
                      <a:pt x="155" y="131"/>
                      <a:pt x="155" y="88"/>
                    </a:cubicBezTo>
                    <a:cubicBezTo>
                      <a:pt x="155" y="87"/>
                      <a:pt x="155" y="86"/>
                      <a:pt x="154" y="85"/>
                    </a:cubicBezTo>
                    <a:cubicBezTo>
                      <a:pt x="154" y="80"/>
                      <a:pt x="154" y="75"/>
                      <a:pt x="152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 bwMode="auto">
          <a:xfrm>
            <a:off x="6720602" y="2576850"/>
            <a:ext cx="1896816" cy="1897502"/>
            <a:chOff x="6438262" y="3038866"/>
            <a:chExt cx="1897870" cy="1897870"/>
          </a:xfrm>
          <a:solidFill>
            <a:schemeClr val="accent2"/>
          </a:solidFill>
        </p:grpSpPr>
        <p:sp>
          <p:nvSpPr>
            <p:cNvPr id="52" name="泪滴形 51"/>
            <p:cNvSpPr/>
            <p:nvPr/>
          </p:nvSpPr>
          <p:spPr>
            <a:xfrm rot="8100000" flipV="1">
              <a:off x="6438262" y="3038866"/>
              <a:ext cx="1897870" cy="18978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3" name="组合 52"/>
            <p:cNvGrpSpPr>
              <a:grpSpLocks noChangeAspect="1"/>
            </p:cNvGrpSpPr>
            <p:nvPr/>
          </p:nvGrpSpPr>
          <p:grpSpPr>
            <a:xfrm>
              <a:off x="7839999" y="3717801"/>
              <a:ext cx="318025" cy="540000"/>
              <a:chOff x="11322051" y="6770687"/>
              <a:chExt cx="236538" cy="401638"/>
            </a:xfrm>
            <a:grpFill/>
          </p:grpSpPr>
          <p:sp>
            <p:nvSpPr>
              <p:cNvPr id="54" name="Freeform 492"/>
              <p:cNvSpPr>
                <a:spLocks noEditPoints="1"/>
              </p:cNvSpPr>
              <p:nvPr/>
            </p:nvSpPr>
            <p:spPr bwMode="auto">
              <a:xfrm>
                <a:off x="11322051" y="6770687"/>
                <a:ext cx="236538" cy="320675"/>
              </a:xfrm>
              <a:custGeom>
                <a:avLst/>
                <a:gdLst>
                  <a:gd name="T0" fmla="*/ 86 w 170"/>
                  <a:gd name="T1" fmla="*/ 0 h 230"/>
                  <a:gd name="T2" fmla="*/ 85 w 170"/>
                  <a:gd name="T3" fmla="*/ 0 h 230"/>
                  <a:gd name="T4" fmla="*/ 84 w 170"/>
                  <a:gd name="T5" fmla="*/ 0 h 230"/>
                  <a:gd name="T6" fmla="*/ 0 w 170"/>
                  <a:gd name="T7" fmla="*/ 96 h 230"/>
                  <a:gd name="T8" fmla="*/ 50 w 170"/>
                  <a:gd name="T9" fmla="*/ 230 h 230"/>
                  <a:gd name="T10" fmla="*/ 120 w 170"/>
                  <a:gd name="T11" fmla="*/ 230 h 230"/>
                  <a:gd name="T12" fmla="*/ 170 w 170"/>
                  <a:gd name="T13" fmla="*/ 96 h 230"/>
                  <a:gd name="T14" fmla="*/ 86 w 170"/>
                  <a:gd name="T15" fmla="*/ 0 h 230"/>
                  <a:gd name="T16" fmla="*/ 105 w 170"/>
                  <a:gd name="T17" fmla="*/ 210 h 230"/>
                  <a:gd name="T18" fmla="*/ 97 w 170"/>
                  <a:gd name="T19" fmla="*/ 210 h 230"/>
                  <a:gd name="T20" fmla="*/ 97 w 170"/>
                  <a:gd name="T21" fmla="*/ 159 h 230"/>
                  <a:gd name="T22" fmla="*/ 73 w 170"/>
                  <a:gd name="T23" fmla="*/ 159 h 230"/>
                  <a:gd name="T24" fmla="*/ 73 w 170"/>
                  <a:gd name="T25" fmla="*/ 210 h 230"/>
                  <a:gd name="T26" fmla="*/ 65 w 170"/>
                  <a:gd name="T27" fmla="*/ 210 h 230"/>
                  <a:gd name="T28" fmla="*/ 49 w 170"/>
                  <a:gd name="T29" fmla="*/ 176 h 230"/>
                  <a:gd name="T30" fmla="*/ 20 w 170"/>
                  <a:gd name="T31" fmla="*/ 96 h 230"/>
                  <a:gd name="T32" fmla="*/ 49 w 170"/>
                  <a:gd name="T33" fmla="*/ 30 h 230"/>
                  <a:gd name="T34" fmla="*/ 84 w 170"/>
                  <a:gd name="T35" fmla="*/ 20 h 230"/>
                  <a:gd name="T36" fmla="*/ 84 w 170"/>
                  <a:gd name="T37" fmla="*/ 20 h 230"/>
                  <a:gd name="T38" fmla="*/ 85 w 170"/>
                  <a:gd name="T39" fmla="*/ 20 h 230"/>
                  <a:gd name="T40" fmla="*/ 86 w 170"/>
                  <a:gd name="T41" fmla="*/ 20 h 230"/>
                  <a:gd name="T42" fmla="*/ 86 w 170"/>
                  <a:gd name="T43" fmla="*/ 20 h 230"/>
                  <a:gd name="T44" fmla="*/ 121 w 170"/>
                  <a:gd name="T45" fmla="*/ 30 h 230"/>
                  <a:gd name="T46" fmla="*/ 150 w 170"/>
                  <a:gd name="T47" fmla="*/ 96 h 230"/>
                  <a:gd name="T48" fmla="*/ 121 w 170"/>
                  <a:gd name="T49" fmla="*/ 176 h 230"/>
                  <a:gd name="T50" fmla="*/ 105 w 170"/>
                  <a:gd name="T51" fmla="*/ 21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0" h="230">
                    <a:moveTo>
                      <a:pt x="86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4" y="0"/>
                      <a:pt x="84" y="0"/>
                    </a:cubicBezTo>
                    <a:cubicBezTo>
                      <a:pt x="74" y="0"/>
                      <a:pt x="0" y="3"/>
                      <a:pt x="0" y="96"/>
                    </a:cubicBezTo>
                    <a:cubicBezTo>
                      <a:pt x="0" y="136"/>
                      <a:pt x="50" y="210"/>
                      <a:pt x="50" y="230"/>
                    </a:cubicBezTo>
                    <a:cubicBezTo>
                      <a:pt x="120" y="230"/>
                      <a:pt x="120" y="230"/>
                      <a:pt x="120" y="230"/>
                    </a:cubicBezTo>
                    <a:cubicBezTo>
                      <a:pt x="120" y="210"/>
                      <a:pt x="170" y="136"/>
                      <a:pt x="170" y="96"/>
                    </a:cubicBezTo>
                    <a:cubicBezTo>
                      <a:pt x="170" y="3"/>
                      <a:pt x="96" y="0"/>
                      <a:pt x="86" y="0"/>
                    </a:cubicBezTo>
                    <a:close/>
                    <a:moveTo>
                      <a:pt x="105" y="210"/>
                    </a:moveTo>
                    <a:cubicBezTo>
                      <a:pt x="97" y="210"/>
                      <a:pt x="97" y="210"/>
                      <a:pt x="97" y="210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73" y="159"/>
                      <a:pt x="73" y="159"/>
                      <a:pt x="73" y="159"/>
                    </a:cubicBezTo>
                    <a:cubicBezTo>
                      <a:pt x="73" y="210"/>
                      <a:pt x="73" y="210"/>
                      <a:pt x="73" y="210"/>
                    </a:cubicBezTo>
                    <a:cubicBezTo>
                      <a:pt x="65" y="210"/>
                      <a:pt x="65" y="210"/>
                      <a:pt x="65" y="210"/>
                    </a:cubicBezTo>
                    <a:cubicBezTo>
                      <a:pt x="62" y="201"/>
                      <a:pt x="56" y="190"/>
                      <a:pt x="49" y="176"/>
                    </a:cubicBezTo>
                    <a:cubicBezTo>
                      <a:pt x="37" y="150"/>
                      <a:pt x="20" y="115"/>
                      <a:pt x="20" y="96"/>
                    </a:cubicBezTo>
                    <a:cubicBezTo>
                      <a:pt x="20" y="64"/>
                      <a:pt x="30" y="42"/>
                      <a:pt x="49" y="30"/>
                    </a:cubicBezTo>
                    <a:cubicBezTo>
                      <a:pt x="65" y="20"/>
                      <a:pt x="82" y="20"/>
                      <a:pt x="84" y="20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8" y="20"/>
                      <a:pt x="105" y="20"/>
                      <a:pt x="121" y="30"/>
                    </a:cubicBezTo>
                    <a:cubicBezTo>
                      <a:pt x="140" y="42"/>
                      <a:pt x="150" y="64"/>
                      <a:pt x="150" y="96"/>
                    </a:cubicBezTo>
                    <a:cubicBezTo>
                      <a:pt x="150" y="115"/>
                      <a:pt x="133" y="150"/>
                      <a:pt x="121" y="176"/>
                    </a:cubicBezTo>
                    <a:cubicBezTo>
                      <a:pt x="114" y="190"/>
                      <a:pt x="108" y="201"/>
                      <a:pt x="105" y="2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493"/>
              <p:cNvSpPr>
                <a:spLocks noChangeArrowheads="1"/>
              </p:cNvSpPr>
              <p:nvPr/>
            </p:nvSpPr>
            <p:spPr bwMode="auto">
              <a:xfrm>
                <a:off x="11391901" y="7105649"/>
                <a:ext cx="98425" cy="269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494"/>
              <p:cNvSpPr>
                <a:spLocks noChangeArrowheads="1"/>
              </p:cNvSpPr>
              <p:nvPr/>
            </p:nvSpPr>
            <p:spPr bwMode="auto">
              <a:xfrm>
                <a:off x="11417301" y="7145337"/>
                <a:ext cx="49213" cy="269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 bwMode="auto">
          <a:xfrm>
            <a:off x="3553950" y="2576850"/>
            <a:ext cx="1898404" cy="1897502"/>
            <a:chOff x="3271670" y="3038866"/>
            <a:chExt cx="1897870" cy="1897870"/>
          </a:xfrm>
          <a:solidFill>
            <a:schemeClr val="accent2"/>
          </a:solidFill>
        </p:grpSpPr>
        <p:sp>
          <p:nvSpPr>
            <p:cNvPr id="58" name="泪滴形 57"/>
            <p:cNvSpPr/>
            <p:nvPr/>
          </p:nvSpPr>
          <p:spPr>
            <a:xfrm rot="13500000" flipH="1" flipV="1">
              <a:off x="3271670" y="3038867"/>
              <a:ext cx="1897870" cy="18978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Freeform 169"/>
            <p:cNvSpPr>
              <a:spLocks noChangeAspect="1"/>
            </p:cNvSpPr>
            <p:nvPr/>
          </p:nvSpPr>
          <p:spPr bwMode="auto">
            <a:xfrm>
              <a:off x="3482720" y="3717017"/>
              <a:ext cx="360215" cy="541567"/>
            </a:xfrm>
            <a:custGeom>
              <a:avLst/>
              <a:gdLst>
                <a:gd name="T0" fmla="*/ 144 w 192"/>
                <a:gd name="T1" fmla="*/ 192 h 288"/>
                <a:gd name="T2" fmla="*/ 130 w 192"/>
                <a:gd name="T3" fmla="*/ 194 h 288"/>
                <a:gd name="T4" fmla="*/ 120 w 192"/>
                <a:gd name="T5" fmla="*/ 192 h 288"/>
                <a:gd name="T6" fmla="*/ 96 w 192"/>
                <a:gd name="T7" fmla="*/ 167 h 288"/>
                <a:gd name="T8" fmla="*/ 94 w 192"/>
                <a:gd name="T9" fmla="*/ 158 h 288"/>
                <a:gd name="T10" fmla="*/ 96 w 192"/>
                <a:gd name="T11" fmla="*/ 144 h 288"/>
                <a:gd name="T12" fmla="*/ 94 w 192"/>
                <a:gd name="T13" fmla="*/ 131 h 288"/>
                <a:gd name="T14" fmla="*/ 96 w 192"/>
                <a:gd name="T15" fmla="*/ 121 h 288"/>
                <a:gd name="T16" fmla="*/ 121 w 192"/>
                <a:gd name="T17" fmla="*/ 96 h 288"/>
                <a:gd name="T18" fmla="*/ 131 w 192"/>
                <a:gd name="T19" fmla="*/ 94 h 288"/>
                <a:gd name="T20" fmla="*/ 144 w 192"/>
                <a:gd name="T21" fmla="*/ 96 h 288"/>
                <a:gd name="T22" fmla="*/ 192 w 192"/>
                <a:gd name="T23" fmla="*/ 48 h 288"/>
                <a:gd name="T24" fmla="*/ 144 w 192"/>
                <a:gd name="T25" fmla="*/ 0 h 288"/>
                <a:gd name="T26" fmla="*/ 96 w 192"/>
                <a:gd name="T27" fmla="*/ 48 h 288"/>
                <a:gd name="T28" fmla="*/ 98 w 192"/>
                <a:gd name="T29" fmla="*/ 62 h 288"/>
                <a:gd name="T30" fmla="*/ 96 w 192"/>
                <a:gd name="T31" fmla="*/ 71 h 288"/>
                <a:gd name="T32" fmla="*/ 71 w 192"/>
                <a:gd name="T33" fmla="*/ 96 h 288"/>
                <a:gd name="T34" fmla="*/ 62 w 192"/>
                <a:gd name="T35" fmla="*/ 98 h 288"/>
                <a:gd name="T36" fmla="*/ 48 w 192"/>
                <a:gd name="T37" fmla="*/ 96 h 288"/>
                <a:gd name="T38" fmla="*/ 0 w 192"/>
                <a:gd name="T39" fmla="*/ 144 h 288"/>
                <a:gd name="T40" fmla="*/ 48 w 192"/>
                <a:gd name="T41" fmla="*/ 192 h 288"/>
                <a:gd name="T42" fmla="*/ 60 w 192"/>
                <a:gd name="T43" fmla="*/ 190 h 288"/>
                <a:gd name="T44" fmla="*/ 70 w 192"/>
                <a:gd name="T45" fmla="*/ 192 h 288"/>
                <a:gd name="T46" fmla="*/ 95 w 192"/>
                <a:gd name="T47" fmla="*/ 218 h 288"/>
                <a:gd name="T48" fmla="*/ 98 w 192"/>
                <a:gd name="T49" fmla="*/ 227 h 288"/>
                <a:gd name="T50" fmla="*/ 96 w 192"/>
                <a:gd name="T51" fmla="*/ 240 h 288"/>
                <a:gd name="T52" fmla="*/ 144 w 192"/>
                <a:gd name="T53" fmla="*/ 288 h 288"/>
                <a:gd name="T54" fmla="*/ 192 w 192"/>
                <a:gd name="T55" fmla="*/ 240 h 288"/>
                <a:gd name="T56" fmla="*/ 144 w 192"/>
                <a:gd name="T57" fmla="*/ 19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288">
                  <a:moveTo>
                    <a:pt x="144" y="192"/>
                  </a:moveTo>
                  <a:cubicBezTo>
                    <a:pt x="137" y="192"/>
                    <a:pt x="130" y="194"/>
                    <a:pt x="130" y="194"/>
                  </a:cubicBezTo>
                  <a:cubicBezTo>
                    <a:pt x="127" y="195"/>
                    <a:pt x="123" y="194"/>
                    <a:pt x="120" y="192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4" y="165"/>
                    <a:pt x="93" y="161"/>
                    <a:pt x="94" y="158"/>
                  </a:cubicBezTo>
                  <a:cubicBezTo>
                    <a:pt x="94" y="158"/>
                    <a:pt x="96" y="151"/>
                    <a:pt x="96" y="144"/>
                  </a:cubicBezTo>
                  <a:cubicBezTo>
                    <a:pt x="96" y="137"/>
                    <a:pt x="94" y="131"/>
                    <a:pt x="94" y="131"/>
                  </a:cubicBezTo>
                  <a:cubicBezTo>
                    <a:pt x="93" y="128"/>
                    <a:pt x="94" y="124"/>
                    <a:pt x="96" y="121"/>
                  </a:cubicBezTo>
                  <a:cubicBezTo>
                    <a:pt x="121" y="96"/>
                    <a:pt x="121" y="96"/>
                    <a:pt x="121" y="96"/>
                  </a:cubicBezTo>
                  <a:cubicBezTo>
                    <a:pt x="123" y="94"/>
                    <a:pt x="128" y="93"/>
                    <a:pt x="131" y="94"/>
                  </a:cubicBezTo>
                  <a:cubicBezTo>
                    <a:pt x="131" y="94"/>
                    <a:pt x="137" y="96"/>
                    <a:pt x="144" y="96"/>
                  </a:cubicBezTo>
                  <a:cubicBezTo>
                    <a:pt x="170" y="96"/>
                    <a:pt x="192" y="75"/>
                    <a:pt x="192" y="48"/>
                  </a:cubicBezTo>
                  <a:cubicBezTo>
                    <a:pt x="192" y="22"/>
                    <a:pt x="170" y="0"/>
                    <a:pt x="144" y="0"/>
                  </a:cubicBezTo>
                  <a:cubicBezTo>
                    <a:pt x="117" y="0"/>
                    <a:pt x="96" y="22"/>
                    <a:pt x="96" y="48"/>
                  </a:cubicBezTo>
                  <a:cubicBezTo>
                    <a:pt x="96" y="55"/>
                    <a:pt x="98" y="62"/>
                    <a:pt x="98" y="62"/>
                  </a:cubicBezTo>
                  <a:cubicBezTo>
                    <a:pt x="99" y="65"/>
                    <a:pt x="98" y="69"/>
                    <a:pt x="96" y="71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69" y="98"/>
                    <a:pt x="65" y="99"/>
                    <a:pt x="62" y="98"/>
                  </a:cubicBezTo>
                  <a:cubicBezTo>
                    <a:pt x="62" y="98"/>
                    <a:pt x="55" y="96"/>
                    <a:pt x="48" y="96"/>
                  </a:cubicBezTo>
                  <a:cubicBezTo>
                    <a:pt x="21" y="96"/>
                    <a:pt x="0" y="117"/>
                    <a:pt x="0" y="144"/>
                  </a:cubicBezTo>
                  <a:cubicBezTo>
                    <a:pt x="0" y="170"/>
                    <a:pt x="21" y="192"/>
                    <a:pt x="48" y="192"/>
                  </a:cubicBezTo>
                  <a:cubicBezTo>
                    <a:pt x="54" y="192"/>
                    <a:pt x="60" y="190"/>
                    <a:pt x="60" y="190"/>
                  </a:cubicBezTo>
                  <a:cubicBezTo>
                    <a:pt x="63" y="189"/>
                    <a:pt x="68" y="190"/>
                    <a:pt x="70" y="192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7" y="220"/>
                    <a:pt x="98" y="224"/>
                    <a:pt x="98" y="227"/>
                  </a:cubicBezTo>
                  <a:cubicBezTo>
                    <a:pt x="98" y="227"/>
                    <a:pt x="96" y="234"/>
                    <a:pt x="96" y="240"/>
                  </a:cubicBezTo>
                  <a:cubicBezTo>
                    <a:pt x="96" y="266"/>
                    <a:pt x="117" y="288"/>
                    <a:pt x="144" y="288"/>
                  </a:cubicBezTo>
                  <a:cubicBezTo>
                    <a:pt x="170" y="288"/>
                    <a:pt x="192" y="266"/>
                    <a:pt x="192" y="240"/>
                  </a:cubicBezTo>
                  <a:cubicBezTo>
                    <a:pt x="192" y="213"/>
                    <a:pt x="170" y="192"/>
                    <a:pt x="144" y="1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913765">
                <a:defRPr/>
              </a:pPr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4123789" y="2989694"/>
            <a:ext cx="1364452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4138075" y="3339024"/>
            <a:ext cx="1455548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在此录入图表的描述说明，在此录入图表的说明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727571" y="2989694"/>
            <a:ext cx="1364452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r"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6636475" y="3339024"/>
            <a:ext cx="1455548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在此录入图表的描述说明，在此录入图表的说明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404250" y="1848016"/>
            <a:ext cx="1364453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ctr"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5407909" y="2197348"/>
            <a:ext cx="1357135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在此录入图表的说明，在此录入图表的说明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412188" y="4558507"/>
            <a:ext cx="1364453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ctr"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5366641" y="4936420"/>
            <a:ext cx="1455548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在此录入图表的描述说明，在此录入图表的说明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23191" y="2577932"/>
            <a:ext cx="2267859" cy="2301478"/>
            <a:chOff x="2227864" y="4750946"/>
            <a:chExt cx="4498329" cy="4498151"/>
          </a:xfrm>
          <a:solidFill>
            <a:schemeClr val="accent1"/>
          </a:solidFill>
        </p:grpSpPr>
        <p:sp>
          <p:nvSpPr>
            <p:cNvPr id="3" name="Shape 953"/>
            <p:cNvSpPr/>
            <p:nvPr/>
          </p:nvSpPr>
          <p:spPr>
            <a:xfrm>
              <a:off x="2227864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4677" y="1066"/>
                  </a:moveTo>
                  <a:cubicBezTo>
                    <a:pt x="13966" y="1777"/>
                    <a:pt x="13611" y="2708"/>
                    <a:pt x="13611" y="3640"/>
                  </a:cubicBezTo>
                  <a:cubicBezTo>
                    <a:pt x="13611" y="7279"/>
                    <a:pt x="7279" y="13611"/>
                    <a:pt x="3640" y="13611"/>
                  </a:cubicBez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ubicBezTo>
                    <a:pt x="6924" y="19113"/>
                    <a:pt x="7279" y="18182"/>
                    <a:pt x="7279" y="17250"/>
                  </a:cubicBezTo>
                  <a:lnTo>
                    <a:pt x="7279" y="17250"/>
                  </a:lnTo>
                  <a:cubicBezTo>
                    <a:pt x="7279" y="13611"/>
                    <a:pt x="13611" y="7279"/>
                    <a:pt x="17250" y="7279"/>
                  </a:cubicBezTo>
                  <a:lnTo>
                    <a:pt x="17250" y="7279"/>
                  </a:ln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" name="Shape 963"/>
            <p:cNvSpPr/>
            <p:nvPr/>
          </p:nvSpPr>
          <p:spPr>
            <a:xfrm>
              <a:off x="2726456" y="8016168"/>
              <a:ext cx="629555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A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597348" y="2571434"/>
            <a:ext cx="2267844" cy="2301478"/>
            <a:chOff x="5151877" y="4738246"/>
            <a:chExt cx="4498299" cy="4498151"/>
          </a:xfrm>
          <a:solidFill>
            <a:schemeClr val="accent2"/>
          </a:solidFill>
        </p:grpSpPr>
        <p:sp>
          <p:nvSpPr>
            <p:cNvPr id="6" name="Shape 954"/>
            <p:cNvSpPr/>
            <p:nvPr/>
          </p:nvSpPr>
          <p:spPr>
            <a:xfrm>
              <a:off x="5151877" y="4738246"/>
              <a:ext cx="449829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3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2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7" name="Shape 962"/>
            <p:cNvSpPr/>
            <p:nvPr/>
          </p:nvSpPr>
          <p:spPr>
            <a:xfrm>
              <a:off x="5702734" y="5153245"/>
              <a:ext cx="597760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B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77910" y="2577932"/>
            <a:ext cx="2267859" cy="2301478"/>
            <a:chOff x="8088591" y="4750946"/>
            <a:chExt cx="4498329" cy="4498151"/>
          </a:xfrm>
          <a:solidFill>
            <a:schemeClr val="accent1"/>
          </a:solidFill>
        </p:grpSpPr>
        <p:sp>
          <p:nvSpPr>
            <p:cNvPr id="9" name="Shape 956"/>
            <p:cNvSpPr/>
            <p:nvPr/>
          </p:nvSpPr>
          <p:spPr>
            <a:xfrm>
              <a:off x="8088591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0" name="Shape 960"/>
            <p:cNvSpPr/>
            <p:nvPr/>
          </p:nvSpPr>
          <p:spPr>
            <a:xfrm>
              <a:off x="8609442" y="8016168"/>
              <a:ext cx="594580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C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552068" y="2577932"/>
            <a:ext cx="2267879" cy="2301478"/>
            <a:chOff x="11012604" y="4750946"/>
            <a:chExt cx="4498369" cy="4498151"/>
          </a:xfrm>
          <a:solidFill>
            <a:schemeClr val="accent2"/>
          </a:solidFill>
        </p:grpSpPr>
        <p:sp>
          <p:nvSpPr>
            <p:cNvPr id="12" name="Shape 957"/>
            <p:cNvSpPr/>
            <p:nvPr/>
          </p:nvSpPr>
          <p:spPr>
            <a:xfrm>
              <a:off x="11012604" y="4750946"/>
              <a:ext cx="449836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2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1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3" name="Shape 959"/>
            <p:cNvSpPr/>
            <p:nvPr/>
          </p:nvSpPr>
          <p:spPr>
            <a:xfrm>
              <a:off x="11541052" y="5070954"/>
              <a:ext cx="648633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D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32629" y="2584430"/>
            <a:ext cx="2267859" cy="2301478"/>
            <a:chOff x="13949317" y="4763646"/>
            <a:chExt cx="4498329" cy="4498151"/>
          </a:xfrm>
          <a:solidFill>
            <a:schemeClr val="accent1"/>
          </a:solidFill>
        </p:grpSpPr>
        <p:sp>
          <p:nvSpPr>
            <p:cNvPr id="15" name="Shape 958"/>
            <p:cNvSpPr/>
            <p:nvPr/>
          </p:nvSpPr>
          <p:spPr>
            <a:xfrm>
              <a:off x="13949317" y="47636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6" name="Shape 961"/>
            <p:cNvSpPr/>
            <p:nvPr/>
          </p:nvSpPr>
          <p:spPr>
            <a:xfrm>
              <a:off x="14508335" y="8016168"/>
              <a:ext cx="546884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E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509141" y="2584430"/>
            <a:ext cx="2267858" cy="2301478"/>
            <a:chOff x="16878001" y="4763646"/>
            <a:chExt cx="4498328" cy="4498151"/>
          </a:xfrm>
          <a:solidFill>
            <a:schemeClr val="accent2"/>
          </a:solidFill>
        </p:grpSpPr>
        <p:sp>
          <p:nvSpPr>
            <p:cNvPr id="18" name="Shape 955"/>
            <p:cNvSpPr/>
            <p:nvPr/>
          </p:nvSpPr>
          <p:spPr>
            <a:xfrm>
              <a:off x="16878001" y="4763646"/>
              <a:ext cx="4498328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2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1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9" name="Shape 964"/>
            <p:cNvSpPr/>
            <p:nvPr/>
          </p:nvSpPr>
          <p:spPr>
            <a:xfrm>
              <a:off x="17484548" y="5070954"/>
              <a:ext cx="540525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F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  <p:sp>
          <p:nvSpPr>
            <p:cNvPr id="20" name="Shape 965"/>
            <p:cNvSpPr/>
            <p:nvPr/>
          </p:nvSpPr>
          <p:spPr>
            <a:xfrm>
              <a:off x="20313497" y="8016168"/>
              <a:ext cx="635915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G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88125" y="1266040"/>
            <a:ext cx="2590857" cy="1201777"/>
            <a:chOff x="2585018" y="3801665"/>
            <a:chExt cx="2591195" cy="1201777"/>
          </a:xfrm>
        </p:grpSpPr>
        <p:sp>
          <p:nvSpPr>
            <p:cNvPr id="22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3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46259" y="4964376"/>
            <a:ext cx="2590857" cy="1201777"/>
            <a:chOff x="2585018" y="3801665"/>
            <a:chExt cx="2591195" cy="1201777"/>
          </a:xfrm>
        </p:grpSpPr>
        <p:sp>
          <p:nvSpPr>
            <p:cNvPr id="25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6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216568" y="4964376"/>
            <a:ext cx="2590857" cy="1201777"/>
            <a:chOff x="2585018" y="3801665"/>
            <a:chExt cx="2591195" cy="1201777"/>
          </a:xfrm>
        </p:grpSpPr>
        <p:sp>
          <p:nvSpPr>
            <p:cNvPr id="28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9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23604" y="1037561"/>
            <a:ext cx="2590857" cy="1201777"/>
            <a:chOff x="2585018" y="3801665"/>
            <a:chExt cx="2591195" cy="1201777"/>
          </a:xfrm>
        </p:grpSpPr>
        <p:sp>
          <p:nvSpPr>
            <p:cNvPr id="31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2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845825" y="837506"/>
            <a:ext cx="2590857" cy="1201777"/>
            <a:chOff x="2585018" y="3801665"/>
            <a:chExt cx="2591195" cy="1201777"/>
          </a:xfrm>
        </p:grpSpPr>
        <p:sp>
          <p:nvSpPr>
            <p:cNvPr id="34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5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049087" y="5107970"/>
            <a:ext cx="2590857" cy="1201777"/>
            <a:chOff x="2585018" y="3801665"/>
            <a:chExt cx="2591195" cy="1201777"/>
          </a:xfrm>
        </p:grpSpPr>
        <p:sp>
          <p:nvSpPr>
            <p:cNvPr id="37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8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182312" y="5116776"/>
            <a:ext cx="2590857" cy="1201777"/>
            <a:chOff x="2585018" y="3801665"/>
            <a:chExt cx="2591195" cy="1201777"/>
          </a:xfrm>
        </p:grpSpPr>
        <p:sp>
          <p:nvSpPr>
            <p:cNvPr id="40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41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923"/>
          <p:cNvSpPr/>
          <p:nvPr/>
        </p:nvSpPr>
        <p:spPr bwMode="auto">
          <a:xfrm>
            <a:off x="719309" y="1178268"/>
            <a:ext cx="5070559" cy="2553079"/>
          </a:xfrm>
          <a:custGeom>
            <a:avLst/>
            <a:gdLst>
              <a:gd name="T0" fmla="*/ 106 w 213"/>
              <a:gd name="T1" fmla="*/ 0 h 107"/>
              <a:gd name="T2" fmla="*/ 0 w 213"/>
              <a:gd name="T3" fmla="*/ 107 h 107"/>
              <a:gd name="T4" fmla="*/ 213 w 213"/>
              <a:gd name="T5" fmla="*/ 107 h 107"/>
              <a:gd name="T6" fmla="*/ 106 w 213"/>
              <a:gd name="T7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" h="107">
                <a:moveTo>
                  <a:pt x="106" y="0"/>
                </a:moveTo>
                <a:cubicBezTo>
                  <a:pt x="48" y="0"/>
                  <a:pt x="0" y="48"/>
                  <a:pt x="0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48"/>
                  <a:pt x="165" y="0"/>
                  <a:pt x="1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defTabSz="914400">
              <a:defRPr/>
            </a:pPr>
            <a:endParaRPr lang="zh-CN" altLang="en-US" sz="1800" kern="0">
              <a:solidFill>
                <a:srgbClr val="B2B2B2">
                  <a:lumMod val="50000"/>
                </a:srgbClr>
              </a:solidFill>
            </a:endParaRPr>
          </a:p>
        </p:txBody>
      </p:sp>
      <p:sp>
        <p:nvSpPr>
          <p:cNvPr id="25" name="Freeform 924"/>
          <p:cNvSpPr/>
          <p:nvPr/>
        </p:nvSpPr>
        <p:spPr bwMode="auto">
          <a:xfrm>
            <a:off x="5789869" y="1799653"/>
            <a:ext cx="3875498" cy="1931695"/>
          </a:xfrm>
          <a:custGeom>
            <a:avLst/>
            <a:gdLst>
              <a:gd name="T0" fmla="*/ 81 w 163"/>
              <a:gd name="T1" fmla="*/ 0 h 81"/>
              <a:gd name="T2" fmla="*/ 0 w 163"/>
              <a:gd name="T3" fmla="*/ 81 h 81"/>
              <a:gd name="T4" fmla="*/ 163 w 163"/>
              <a:gd name="T5" fmla="*/ 81 h 81"/>
              <a:gd name="T6" fmla="*/ 81 w 163"/>
              <a:gd name="T7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" h="81">
                <a:moveTo>
                  <a:pt x="81" y="0"/>
                </a:moveTo>
                <a:cubicBezTo>
                  <a:pt x="37" y="0"/>
                  <a:pt x="0" y="36"/>
                  <a:pt x="0" y="81"/>
                </a:cubicBezTo>
                <a:cubicBezTo>
                  <a:pt x="163" y="81"/>
                  <a:pt x="163" y="81"/>
                  <a:pt x="163" y="81"/>
                </a:cubicBezTo>
                <a:cubicBezTo>
                  <a:pt x="162" y="36"/>
                  <a:pt x="126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defTabSz="914400">
              <a:defRPr/>
            </a:pPr>
            <a:endParaRPr lang="zh-CN" altLang="en-US" sz="1800" kern="0">
              <a:solidFill>
                <a:srgbClr val="B2B2B2">
                  <a:lumMod val="50000"/>
                </a:srgbClr>
              </a:solidFill>
            </a:endParaRPr>
          </a:p>
        </p:txBody>
      </p:sp>
      <p:sp>
        <p:nvSpPr>
          <p:cNvPr id="26" name="Freeform 925"/>
          <p:cNvSpPr/>
          <p:nvPr/>
        </p:nvSpPr>
        <p:spPr bwMode="auto">
          <a:xfrm>
            <a:off x="9665368" y="2731729"/>
            <a:ext cx="1998514" cy="999618"/>
          </a:xfrm>
          <a:custGeom>
            <a:avLst/>
            <a:gdLst>
              <a:gd name="T0" fmla="*/ 42 w 84"/>
              <a:gd name="T1" fmla="*/ 0 h 42"/>
              <a:gd name="T2" fmla="*/ 0 w 84"/>
              <a:gd name="T3" fmla="*/ 42 h 42"/>
              <a:gd name="T4" fmla="*/ 84 w 84"/>
              <a:gd name="T5" fmla="*/ 42 h 42"/>
              <a:gd name="T6" fmla="*/ 42 w 84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" h="42">
                <a:moveTo>
                  <a:pt x="42" y="0"/>
                </a:moveTo>
                <a:cubicBezTo>
                  <a:pt x="19" y="0"/>
                  <a:pt x="0" y="19"/>
                  <a:pt x="0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19"/>
                  <a:pt x="65" y="0"/>
                  <a:pt x="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defTabSz="914400">
              <a:defRPr/>
            </a:pPr>
            <a:endParaRPr lang="zh-CN" altLang="en-US" sz="1800" kern="0">
              <a:solidFill>
                <a:srgbClr val="B2B2B2">
                  <a:lumMod val="50000"/>
                </a:srgbClr>
              </a:solidFill>
            </a:endParaRPr>
          </a:p>
        </p:txBody>
      </p:sp>
      <p:sp>
        <p:nvSpPr>
          <p:cNvPr id="27" name="文本框 5"/>
          <p:cNvSpPr txBox="1"/>
          <p:nvPr/>
        </p:nvSpPr>
        <p:spPr>
          <a:xfrm>
            <a:off x="2051977" y="2072435"/>
            <a:ext cx="2846991" cy="19291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1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28%</a:t>
            </a:r>
            <a:endParaRPr lang="zh-CN" altLang="en-US" sz="11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8" name="文本框 6"/>
          <p:cNvSpPr txBox="1"/>
          <p:nvPr/>
        </p:nvSpPr>
        <p:spPr>
          <a:xfrm>
            <a:off x="6787701" y="2349852"/>
            <a:ext cx="2225106" cy="160080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9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18%</a:t>
            </a:r>
            <a:endParaRPr lang="zh-CN" altLang="en-US" sz="9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9" name="文本框 7"/>
          <p:cNvSpPr txBox="1"/>
          <p:nvPr/>
        </p:nvSpPr>
        <p:spPr>
          <a:xfrm>
            <a:off x="10170654" y="2835333"/>
            <a:ext cx="1169398" cy="102615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5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8%</a:t>
            </a:r>
            <a:endParaRPr lang="zh-CN" altLang="en-US" sz="5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0" name="文本框 8"/>
          <p:cNvSpPr txBox="1"/>
          <p:nvPr/>
        </p:nvSpPr>
        <p:spPr>
          <a:xfrm>
            <a:off x="803042" y="5009238"/>
            <a:ext cx="10537010" cy="18774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9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       单击</a:t>
            </a:r>
            <a:r>
              <a:rPr lang="zh-CN" altLang="en-US" sz="1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19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。单击此处添加文字阐述，添加简短问题说明文字，具体说明文字在此处添加此处。</a:t>
            </a:r>
            <a:endParaRPr lang="zh-CN" altLang="en-US" sz="19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87104" y="4438399"/>
            <a:ext cx="3016204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defTabSz="914400">
              <a:defRPr/>
            </a:pPr>
            <a:r>
              <a:rPr lang="zh-CN" altLang="en-US" sz="2700" b="1" kern="0" dirty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单击添加主题</a:t>
            </a:r>
            <a:r>
              <a:rPr lang="zh-CN" altLang="en-US" sz="2700" b="1" kern="0" dirty="0" smtClean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2700" b="1" kern="0" dirty="0">
              <a:solidFill>
                <a:srgbClr val="B2B2B2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弧形 31"/>
          <p:cNvSpPr/>
          <p:nvPr/>
        </p:nvSpPr>
        <p:spPr>
          <a:xfrm rot="21357190">
            <a:off x="3382226" y="1013274"/>
            <a:ext cx="3048282" cy="3049385"/>
          </a:xfrm>
          <a:prstGeom prst="arc">
            <a:avLst>
              <a:gd name="adj1" fmla="val 14932750"/>
              <a:gd name="adj2" fmla="val 20793166"/>
            </a:avLst>
          </a:prstGeom>
          <a:noFill/>
          <a:ln w="9525" cap="flat" cmpd="sng" algn="ctr">
            <a:solidFill>
              <a:schemeClr val="accent1"/>
            </a:solidFill>
            <a:prstDash val="dash"/>
            <a:headEnd type="triangle"/>
            <a:tailEnd type="diamond"/>
          </a:ln>
          <a:effectLst/>
        </p:spPr>
        <p:txBody>
          <a:bodyPr lIns="121917" tIns="60958" rIns="121917" bIns="60958"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rgbClr val="FFFFFF"/>
              </a:solidFill>
              <a:latin typeface="Ping Hei"/>
              <a:ea typeface="微软雅黑" panose="020B0503020204020204" pitchFamily="34" charset="-122"/>
            </a:endParaRPr>
          </a:p>
        </p:txBody>
      </p:sp>
      <p:sp>
        <p:nvSpPr>
          <p:cNvPr id="33" name="弧形 32"/>
          <p:cNvSpPr/>
          <p:nvPr/>
        </p:nvSpPr>
        <p:spPr>
          <a:xfrm rot="20149455">
            <a:off x="7612792" y="1986930"/>
            <a:ext cx="3048282" cy="3049385"/>
          </a:xfrm>
          <a:prstGeom prst="arc">
            <a:avLst>
              <a:gd name="adj1" fmla="val 17796743"/>
              <a:gd name="adj2" fmla="val 20793166"/>
            </a:avLst>
          </a:prstGeom>
          <a:noFill/>
          <a:ln w="9525" cap="flat" cmpd="sng" algn="ctr">
            <a:solidFill>
              <a:schemeClr val="accent2"/>
            </a:solidFill>
            <a:prstDash val="dash"/>
            <a:headEnd type="triangle"/>
            <a:tailEnd type="diamond"/>
          </a:ln>
          <a:effectLst/>
        </p:spPr>
        <p:txBody>
          <a:bodyPr lIns="121917" tIns="60958" rIns="121917" bIns="60958"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rgbClr val="FFFFFF"/>
              </a:solidFill>
              <a:latin typeface="Ping Hei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0" y="3731348"/>
            <a:ext cx="12190413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1918742" y="3804750"/>
            <a:ext cx="2264930" cy="65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zh-CN" altLang="en-US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3200" b="1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595153" y="3790400"/>
            <a:ext cx="2264930" cy="65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zh-CN" altLang="en-US" sz="2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2700" b="1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9622888" y="3790327"/>
            <a:ext cx="2264930" cy="65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2000" b="1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1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3" y="4413850"/>
            <a:ext cx="12182452" cy="8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320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406574" y="4413853"/>
            <a:ext cx="11449272" cy="682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320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3" name="矩形 38"/>
          <p:cNvSpPr>
            <a:spLocks noChangeArrowheads="1"/>
          </p:cNvSpPr>
          <p:nvPr/>
        </p:nvSpPr>
        <p:spPr bwMode="auto">
          <a:xfrm>
            <a:off x="1395241" y="4523415"/>
            <a:ext cx="1659169" cy="44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文本标题一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4" name="矩形 51"/>
          <p:cNvSpPr>
            <a:spLocks noChangeArrowheads="1"/>
          </p:cNvSpPr>
          <p:nvPr/>
        </p:nvSpPr>
        <p:spPr bwMode="auto">
          <a:xfrm>
            <a:off x="5061347" y="4523415"/>
            <a:ext cx="1659199" cy="44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文本标题二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5" name="矩形 53"/>
          <p:cNvSpPr>
            <a:spLocks noChangeArrowheads="1"/>
          </p:cNvSpPr>
          <p:nvPr/>
        </p:nvSpPr>
        <p:spPr bwMode="auto">
          <a:xfrm>
            <a:off x="8962219" y="4523415"/>
            <a:ext cx="1659199" cy="44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文本标题三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871534" y="5161738"/>
            <a:ext cx="2928352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lvl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4727054" y="5161738"/>
            <a:ext cx="2928352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lvl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8452893" y="5161738"/>
            <a:ext cx="2970905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lvl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714840" y="1125538"/>
            <a:ext cx="11021099" cy="97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   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2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90687" y="2219628"/>
            <a:ext cx="3229305" cy="2118463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1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4174" y="1325789"/>
              <a:ext cx="2359099" cy="158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4594093" y="2191223"/>
            <a:ext cx="3229305" cy="2118463"/>
            <a:chOff x="4943078" y="1028360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4943078" y="1028360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333" y="1276257"/>
              <a:ext cx="2330002" cy="16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组合 25"/>
          <p:cNvGrpSpPr/>
          <p:nvPr/>
        </p:nvGrpSpPr>
        <p:grpSpPr>
          <a:xfrm>
            <a:off x="8338509" y="2164985"/>
            <a:ext cx="3229305" cy="2118463"/>
            <a:chOff x="8314436" y="1023299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7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8314436" y="1023299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96771" y="1317209"/>
              <a:ext cx="2295960" cy="1530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二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7" grpId="0" bldLvl="0" autoUpdateAnimBg="0"/>
      <p:bldP spid="18" grpId="0" bldLvl="0" autoUpdateAnimBg="0"/>
      <p:bldP spid="19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22598" y="1557586"/>
            <a:ext cx="3280288" cy="1825953"/>
            <a:chOff x="290891" y="1462793"/>
            <a:chExt cx="2738605" cy="1522019"/>
          </a:xfrm>
        </p:grpSpPr>
        <p:sp>
          <p:nvSpPr>
            <p:cNvPr id="29" name="TextBox 28"/>
            <p:cNvSpPr txBox="1"/>
            <p:nvPr/>
          </p:nvSpPr>
          <p:spPr>
            <a:xfrm>
              <a:off x="290891" y="1753389"/>
              <a:ext cx="2738605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75656" y="1462793"/>
              <a:ext cx="1553840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22598" y="3889431"/>
            <a:ext cx="3150676" cy="1820640"/>
            <a:chOff x="399100" y="3406497"/>
            <a:chExt cx="2630396" cy="1517591"/>
          </a:xfrm>
        </p:grpSpPr>
        <p:sp>
          <p:nvSpPr>
            <p:cNvPr id="32" name="TextBox 31"/>
            <p:cNvSpPr txBox="1"/>
            <p:nvPr/>
          </p:nvSpPr>
          <p:spPr>
            <a:xfrm>
              <a:off x="399100" y="3692664"/>
              <a:ext cx="2630396" cy="1231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87624" y="3406497"/>
              <a:ext cx="1819992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946163" y="1557586"/>
            <a:ext cx="3549643" cy="1825953"/>
            <a:chOff x="6084168" y="1462793"/>
            <a:chExt cx="2963481" cy="1522019"/>
          </a:xfrm>
        </p:grpSpPr>
        <p:sp>
          <p:nvSpPr>
            <p:cNvPr id="35" name="TextBox 34"/>
            <p:cNvSpPr txBox="1"/>
            <p:nvPr/>
          </p:nvSpPr>
          <p:spPr>
            <a:xfrm>
              <a:off x="6084168" y="1753389"/>
              <a:ext cx="2963481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97839" y="1462793"/>
              <a:ext cx="1728192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924715" y="3900420"/>
            <a:ext cx="3571089" cy="1809653"/>
            <a:chOff x="6084167" y="3415656"/>
            <a:chExt cx="2981386" cy="1508431"/>
          </a:xfrm>
        </p:grpSpPr>
        <p:sp>
          <p:nvSpPr>
            <p:cNvPr id="38" name="TextBox 37"/>
            <p:cNvSpPr txBox="1"/>
            <p:nvPr/>
          </p:nvSpPr>
          <p:spPr>
            <a:xfrm>
              <a:off x="6084167" y="3692664"/>
              <a:ext cx="2981386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2000000000000000000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84168" y="3415656"/>
              <a:ext cx="1728192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863242" y="1835601"/>
            <a:ext cx="1890115" cy="1676785"/>
            <a:chOff x="3868595" y="1794634"/>
            <a:chExt cx="2100158" cy="1864005"/>
          </a:xfrm>
          <a:solidFill>
            <a:schemeClr val="accent1"/>
          </a:solidFill>
          <a:effectLst/>
        </p:grpSpPr>
        <p:sp>
          <p:nvSpPr>
            <p:cNvPr id="41" name="Freeform 6"/>
            <p:cNvSpPr/>
            <p:nvPr/>
          </p:nvSpPr>
          <p:spPr bwMode="auto">
            <a:xfrm>
              <a:off x="3868595" y="1794634"/>
              <a:ext cx="2100158" cy="1864005"/>
            </a:xfrm>
            <a:custGeom>
              <a:avLst/>
              <a:gdLst>
                <a:gd name="T0" fmla="*/ 774 w 1832"/>
                <a:gd name="T1" fmla="*/ 1626 h 1626"/>
                <a:gd name="T2" fmla="*/ 1325 w 1832"/>
                <a:gd name="T3" fmla="*/ 667 h 1626"/>
                <a:gd name="T4" fmla="*/ 1832 w 1832"/>
                <a:gd name="T5" fmla="*/ 667 h 1626"/>
                <a:gd name="T6" fmla="*/ 1832 w 1832"/>
                <a:gd name="T7" fmla="*/ 0 h 1626"/>
                <a:gd name="T8" fmla="*/ 940 w 1832"/>
                <a:gd name="T9" fmla="*/ 0 h 1626"/>
                <a:gd name="T10" fmla="*/ 0 w 1832"/>
                <a:gd name="T11" fmla="*/ 1626 h 1626"/>
                <a:gd name="T12" fmla="*/ 774 w 1832"/>
                <a:gd name="T13" fmla="*/ 1626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2" h="1626">
                  <a:moveTo>
                    <a:pt x="774" y="1626"/>
                  </a:moveTo>
                  <a:lnTo>
                    <a:pt x="1325" y="667"/>
                  </a:lnTo>
                  <a:lnTo>
                    <a:pt x="1832" y="667"/>
                  </a:lnTo>
                  <a:lnTo>
                    <a:pt x="1832" y="0"/>
                  </a:lnTo>
                  <a:lnTo>
                    <a:pt x="940" y="0"/>
                  </a:lnTo>
                  <a:lnTo>
                    <a:pt x="0" y="1626"/>
                  </a:lnTo>
                  <a:lnTo>
                    <a:pt x="774" y="1626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234660" y="1873129"/>
              <a:ext cx="689805" cy="5474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987557" y="1835601"/>
            <a:ext cx="1887020" cy="1676785"/>
            <a:chOff x="6228979" y="1794634"/>
            <a:chExt cx="2096719" cy="1864005"/>
          </a:xfrm>
          <a:solidFill>
            <a:schemeClr val="accent2"/>
          </a:solidFill>
          <a:effectLst/>
        </p:grpSpPr>
        <p:sp>
          <p:nvSpPr>
            <p:cNvPr id="44" name="Freeform 5"/>
            <p:cNvSpPr/>
            <p:nvPr/>
          </p:nvSpPr>
          <p:spPr bwMode="auto">
            <a:xfrm>
              <a:off x="6228979" y="1794634"/>
              <a:ext cx="2096719" cy="1864005"/>
            </a:xfrm>
            <a:custGeom>
              <a:avLst/>
              <a:gdLst>
                <a:gd name="T0" fmla="*/ 0 w 1829"/>
                <a:gd name="T1" fmla="*/ 667 h 1626"/>
                <a:gd name="T2" fmla="*/ 504 w 1829"/>
                <a:gd name="T3" fmla="*/ 667 h 1626"/>
                <a:gd name="T4" fmla="*/ 1058 w 1829"/>
                <a:gd name="T5" fmla="*/ 1626 h 1626"/>
                <a:gd name="T6" fmla="*/ 1829 w 1829"/>
                <a:gd name="T7" fmla="*/ 1626 h 1626"/>
                <a:gd name="T8" fmla="*/ 892 w 1829"/>
                <a:gd name="T9" fmla="*/ 0 h 1626"/>
                <a:gd name="T10" fmla="*/ 0 w 1829"/>
                <a:gd name="T11" fmla="*/ 0 h 1626"/>
                <a:gd name="T12" fmla="*/ 0 w 1829"/>
                <a:gd name="T13" fmla="*/ 667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9" h="1626">
                  <a:moveTo>
                    <a:pt x="0" y="667"/>
                  </a:moveTo>
                  <a:lnTo>
                    <a:pt x="504" y="667"/>
                  </a:lnTo>
                  <a:lnTo>
                    <a:pt x="1058" y="1626"/>
                  </a:lnTo>
                  <a:lnTo>
                    <a:pt x="1829" y="1626"/>
                  </a:lnTo>
                  <a:lnTo>
                    <a:pt x="892" y="0"/>
                  </a:lnTo>
                  <a:lnTo>
                    <a:pt x="0" y="0"/>
                  </a:lnTo>
                  <a:lnTo>
                    <a:pt x="0" y="667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257716" y="1873129"/>
              <a:ext cx="68980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863242" y="3746475"/>
            <a:ext cx="1890115" cy="1679878"/>
            <a:chOff x="3868595" y="3918866"/>
            <a:chExt cx="2100158" cy="1867444"/>
          </a:xfrm>
          <a:solidFill>
            <a:schemeClr val="accent2"/>
          </a:solidFill>
          <a:effectLst/>
        </p:grpSpPr>
        <p:sp>
          <p:nvSpPr>
            <p:cNvPr id="47" name="Freeform 7"/>
            <p:cNvSpPr/>
            <p:nvPr/>
          </p:nvSpPr>
          <p:spPr bwMode="auto">
            <a:xfrm>
              <a:off x="3868595" y="3918866"/>
              <a:ext cx="2100158" cy="1867444"/>
            </a:xfrm>
            <a:custGeom>
              <a:avLst/>
              <a:gdLst>
                <a:gd name="T0" fmla="*/ 1832 w 1832"/>
                <a:gd name="T1" fmla="*/ 959 h 1629"/>
                <a:gd name="T2" fmla="*/ 1325 w 1832"/>
                <a:gd name="T3" fmla="*/ 959 h 1629"/>
                <a:gd name="T4" fmla="*/ 774 w 1832"/>
                <a:gd name="T5" fmla="*/ 0 h 1629"/>
                <a:gd name="T6" fmla="*/ 0 w 1832"/>
                <a:gd name="T7" fmla="*/ 0 h 1629"/>
                <a:gd name="T8" fmla="*/ 940 w 1832"/>
                <a:gd name="T9" fmla="*/ 1629 h 1629"/>
                <a:gd name="T10" fmla="*/ 1832 w 1832"/>
                <a:gd name="T11" fmla="*/ 1629 h 1629"/>
                <a:gd name="T12" fmla="*/ 1832 w 1832"/>
                <a:gd name="T13" fmla="*/ 959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2" h="1629">
                  <a:moveTo>
                    <a:pt x="1832" y="959"/>
                  </a:moveTo>
                  <a:lnTo>
                    <a:pt x="1325" y="959"/>
                  </a:lnTo>
                  <a:lnTo>
                    <a:pt x="774" y="0"/>
                  </a:lnTo>
                  <a:lnTo>
                    <a:pt x="0" y="0"/>
                  </a:lnTo>
                  <a:lnTo>
                    <a:pt x="940" y="1629"/>
                  </a:lnTo>
                  <a:lnTo>
                    <a:pt x="1832" y="1629"/>
                  </a:lnTo>
                  <a:lnTo>
                    <a:pt x="1832" y="959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5202647" y="5085978"/>
              <a:ext cx="68980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984609" y="3746475"/>
            <a:ext cx="1889968" cy="1679878"/>
            <a:chOff x="6225703" y="3918866"/>
            <a:chExt cx="2099995" cy="1867444"/>
          </a:xfrm>
          <a:solidFill>
            <a:schemeClr val="accent1"/>
          </a:solidFill>
          <a:effectLst/>
        </p:grpSpPr>
        <p:sp>
          <p:nvSpPr>
            <p:cNvPr id="50" name="Freeform 8"/>
            <p:cNvSpPr/>
            <p:nvPr/>
          </p:nvSpPr>
          <p:spPr bwMode="auto">
            <a:xfrm>
              <a:off x="6228979" y="3918866"/>
              <a:ext cx="2096719" cy="1867444"/>
            </a:xfrm>
            <a:custGeom>
              <a:avLst/>
              <a:gdLst>
                <a:gd name="T0" fmla="*/ 1058 w 1829"/>
                <a:gd name="T1" fmla="*/ 0 h 1629"/>
                <a:gd name="T2" fmla="*/ 504 w 1829"/>
                <a:gd name="T3" fmla="*/ 959 h 1629"/>
                <a:gd name="T4" fmla="*/ 0 w 1829"/>
                <a:gd name="T5" fmla="*/ 959 h 1629"/>
                <a:gd name="T6" fmla="*/ 0 w 1829"/>
                <a:gd name="T7" fmla="*/ 1629 h 1629"/>
                <a:gd name="T8" fmla="*/ 892 w 1829"/>
                <a:gd name="T9" fmla="*/ 1629 h 1629"/>
                <a:gd name="T10" fmla="*/ 1829 w 1829"/>
                <a:gd name="T11" fmla="*/ 0 h 1629"/>
                <a:gd name="T12" fmla="*/ 1058 w 1829"/>
                <a:gd name="T13" fmla="*/ 0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9" h="1629">
                  <a:moveTo>
                    <a:pt x="1058" y="0"/>
                  </a:moveTo>
                  <a:lnTo>
                    <a:pt x="504" y="959"/>
                  </a:lnTo>
                  <a:lnTo>
                    <a:pt x="0" y="959"/>
                  </a:lnTo>
                  <a:lnTo>
                    <a:pt x="0" y="1629"/>
                  </a:lnTo>
                  <a:lnTo>
                    <a:pt x="892" y="1629"/>
                  </a:lnTo>
                  <a:lnTo>
                    <a:pt x="1829" y="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225703" y="5085978"/>
              <a:ext cx="68980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Freeform 5"/>
          <p:cNvSpPr/>
          <p:nvPr/>
        </p:nvSpPr>
        <p:spPr bwMode="auto">
          <a:xfrm>
            <a:off x="4880540" y="2673992"/>
            <a:ext cx="2006754" cy="191242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9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3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6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" presetClass="entr" presetSubtype="1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52" grpId="1" animBg="1"/>
          <p:bldP spid="5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52" grpId="1" animBg="1"/>
          <p:bldP spid="57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282875" y="1737287"/>
            <a:ext cx="1800682" cy="2078201"/>
            <a:chOff x="4282875" y="1881303"/>
            <a:chExt cx="1800682" cy="2078201"/>
          </a:xfrm>
          <a:solidFill>
            <a:schemeClr val="accent1"/>
          </a:solidFill>
        </p:grpSpPr>
        <p:sp>
          <p:nvSpPr>
            <p:cNvPr id="5" name="椭圆 6"/>
            <p:cNvSpPr/>
            <p:nvPr/>
          </p:nvSpPr>
          <p:spPr>
            <a:xfrm>
              <a:off x="4282875" y="1881303"/>
              <a:ext cx="1800682" cy="2078201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09324" y="2572116"/>
              <a:ext cx="1177140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文本内容一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872744" y="1737288"/>
            <a:ext cx="2073932" cy="1804635"/>
            <a:chOff x="5872744" y="1881304"/>
            <a:chExt cx="2073932" cy="1804635"/>
          </a:xfrm>
          <a:solidFill>
            <a:schemeClr val="accent2"/>
          </a:solidFill>
        </p:grpSpPr>
        <p:sp>
          <p:nvSpPr>
            <p:cNvPr id="6" name="椭圆 61"/>
            <p:cNvSpPr/>
            <p:nvPr/>
          </p:nvSpPr>
          <p:spPr>
            <a:xfrm>
              <a:off x="5872744" y="1881304"/>
              <a:ext cx="2073932" cy="1804635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67359" y="2457500"/>
              <a:ext cx="1084703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文本内容二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282875" y="3604593"/>
            <a:ext cx="2073932" cy="1804635"/>
            <a:chOff x="4282875" y="3748609"/>
            <a:chExt cx="2073932" cy="1804635"/>
          </a:xfrm>
          <a:solidFill>
            <a:schemeClr val="accent2"/>
          </a:solidFill>
        </p:grpSpPr>
        <p:sp>
          <p:nvSpPr>
            <p:cNvPr id="4" name="椭圆 61"/>
            <p:cNvSpPr/>
            <p:nvPr/>
          </p:nvSpPr>
          <p:spPr>
            <a:xfrm flipH="1" flipV="1">
              <a:off x="4282875" y="3748609"/>
              <a:ext cx="2073932" cy="1804635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66372" y="4289618"/>
              <a:ext cx="1213138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文本内容三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45994" y="3331028"/>
            <a:ext cx="1800682" cy="2078201"/>
            <a:chOff x="6145994" y="3475044"/>
            <a:chExt cx="1800682" cy="2078201"/>
          </a:xfrm>
          <a:solidFill>
            <a:schemeClr val="accent1"/>
          </a:solidFill>
        </p:grpSpPr>
        <p:sp>
          <p:nvSpPr>
            <p:cNvPr id="3" name="椭圆 6"/>
            <p:cNvSpPr/>
            <p:nvPr/>
          </p:nvSpPr>
          <p:spPr>
            <a:xfrm flipH="1" flipV="1">
              <a:off x="6145994" y="3475044"/>
              <a:ext cx="1800682" cy="2078201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96993" y="4213398"/>
              <a:ext cx="1121268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文本内容四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680986" y="3173362"/>
            <a:ext cx="867578" cy="869364"/>
            <a:chOff x="5680986" y="3317378"/>
            <a:chExt cx="867578" cy="869364"/>
          </a:xfrm>
        </p:grpSpPr>
        <p:grpSp>
          <p:nvGrpSpPr>
            <p:cNvPr id="30" name="组合 29"/>
            <p:cNvGrpSpPr/>
            <p:nvPr/>
          </p:nvGrpSpPr>
          <p:grpSpPr>
            <a:xfrm>
              <a:off x="5680986" y="3317378"/>
              <a:ext cx="867578" cy="869364"/>
              <a:chOff x="5680986" y="3317378"/>
              <a:chExt cx="867578" cy="869364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5680986" y="3317378"/>
                <a:ext cx="867578" cy="86936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879182" y="3584843"/>
                <a:ext cx="47762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1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</a:t>
                </a:r>
                <a:endParaRPr lang="zh-CN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5730549" y="3367043"/>
              <a:ext cx="768453" cy="770034"/>
            </a:xfrm>
            <a:prstGeom prst="ellips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0584" y="1491007"/>
            <a:ext cx="3402195" cy="2048260"/>
            <a:chOff x="323528" y="1423693"/>
            <a:chExt cx="2556306" cy="1535839"/>
          </a:xfrm>
        </p:grpSpPr>
        <p:sp>
          <p:nvSpPr>
            <p:cNvPr id="15" name="TextBox 14"/>
            <p:cNvSpPr txBox="1"/>
            <p:nvPr/>
          </p:nvSpPr>
          <p:spPr>
            <a:xfrm>
              <a:off x="323528" y="1851536"/>
              <a:ext cx="255630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26109" y="1423693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18091" y="3683704"/>
            <a:ext cx="3306359" cy="1833007"/>
            <a:chOff x="539552" y="3067833"/>
            <a:chExt cx="2484298" cy="1374437"/>
          </a:xfrm>
        </p:grpSpPr>
        <p:sp>
          <p:nvSpPr>
            <p:cNvPr id="18" name="TextBox 17"/>
            <p:cNvSpPr txBox="1"/>
            <p:nvPr/>
          </p:nvSpPr>
          <p:spPr>
            <a:xfrm>
              <a:off x="539552" y="3518940"/>
              <a:ext cx="2484298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70124" y="3067833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340682" y="1485578"/>
            <a:ext cx="3302677" cy="1807410"/>
            <a:chOff x="6266933" y="1419622"/>
            <a:chExt cx="2481531" cy="1355244"/>
          </a:xfrm>
        </p:grpSpPr>
        <p:sp>
          <p:nvSpPr>
            <p:cNvPr id="21" name="TextBox 20"/>
            <p:cNvSpPr txBox="1"/>
            <p:nvPr/>
          </p:nvSpPr>
          <p:spPr>
            <a:xfrm>
              <a:off x="6266933" y="1851536"/>
              <a:ext cx="2481531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687672" y="1419622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340680" y="3559075"/>
            <a:ext cx="3302675" cy="1876245"/>
            <a:chOff x="6266934" y="2974384"/>
            <a:chExt cx="2481530" cy="1406858"/>
          </a:xfrm>
        </p:grpSpPr>
        <p:sp>
          <p:nvSpPr>
            <p:cNvPr id="24" name="TextBox 23"/>
            <p:cNvSpPr txBox="1"/>
            <p:nvPr/>
          </p:nvSpPr>
          <p:spPr>
            <a:xfrm>
              <a:off x="6266934" y="3457912"/>
              <a:ext cx="2481530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414741" y="2974384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50590" y="681608"/>
            <a:ext cx="4464496" cy="5700514"/>
            <a:chOff x="4767263" y="1671638"/>
            <a:chExt cx="2652713" cy="3516312"/>
          </a:xfrm>
          <a:solidFill>
            <a:schemeClr val="accent1"/>
          </a:solidFill>
        </p:grpSpPr>
        <p:sp>
          <p:nvSpPr>
            <p:cNvPr id="12" name="Freeform 9"/>
            <p:cNvSpPr/>
            <p:nvPr/>
          </p:nvSpPr>
          <p:spPr bwMode="auto">
            <a:xfrm>
              <a:off x="5394326" y="1671638"/>
              <a:ext cx="1398588" cy="773113"/>
            </a:xfrm>
            <a:custGeom>
              <a:avLst/>
              <a:gdLst>
                <a:gd name="T0" fmla="*/ 660 w 660"/>
                <a:gd name="T1" fmla="*/ 277 h 364"/>
                <a:gd name="T2" fmla="*/ 574 w 660"/>
                <a:gd name="T3" fmla="*/ 364 h 364"/>
                <a:gd name="T4" fmla="*/ 86 w 660"/>
                <a:gd name="T5" fmla="*/ 364 h 364"/>
                <a:gd name="T6" fmla="*/ 0 w 660"/>
                <a:gd name="T7" fmla="*/ 277 h 364"/>
                <a:gd name="T8" fmla="*/ 0 w 660"/>
                <a:gd name="T9" fmla="*/ 86 h 364"/>
                <a:gd name="T10" fmla="*/ 86 w 660"/>
                <a:gd name="T11" fmla="*/ 0 h 364"/>
                <a:gd name="T12" fmla="*/ 574 w 660"/>
                <a:gd name="T13" fmla="*/ 0 h 364"/>
                <a:gd name="T14" fmla="*/ 660 w 660"/>
                <a:gd name="T15" fmla="*/ 86 h 364"/>
                <a:gd name="T16" fmla="*/ 660 w 660"/>
                <a:gd name="T17" fmla="*/ 27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364">
                  <a:moveTo>
                    <a:pt x="660" y="277"/>
                  </a:moveTo>
                  <a:cubicBezTo>
                    <a:pt x="660" y="325"/>
                    <a:pt x="621" y="364"/>
                    <a:pt x="574" y="364"/>
                  </a:cubicBezTo>
                  <a:cubicBezTo>
                    <a:pt x="86" y="364"/>
                    <a:pt x="86" y="364"/>
                    <a:pt x="86" y="364"/>
                  </a:cubicBezTo>
                  <a:cubicBezTo>
                    <a:pt x="39" y="364"/>
                    <a:pt x="0" y="325"/>
                    <a:pt x="0" y="27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621" y="0"/>
                    <a:pt x="660" y="38"/>
                    <a:pt x="660" y="86"/>
                  </a:cubicBezTo>
                  <a:lnTo>
                    <a:pt x="660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5905501" y="1866900"/>
              <a:ext cx="376238" cy="379413"/>
            </a:xfrm>
            <a:custGeom>
              <a:avLst/>
              <a:gdLst>
                <a:gd name="T0" fmla="*/ 237 w 237"/>
                <a:gd name="T1" fmla="*/ 91 h 239"/>
                <a:gd name="T2" fmla="*/ 146 w 237"/>
                <a:gd name="T3" fmla="*/ 91 h 239"/>
                <a:gd name="T4" fmla="*/ 146 w 237"/>
                <a:gd name="T5" fmla="*/ 0 h 239"/>
                <a:gd name="T6" fmla="*/ 90 w 237"/>
                <a:gd name="T7" fmla="*/ 0 h 239"/>
                <a:gd name="T8" fmla="*/ 90 w 237"/>
                <a:gd name="T9" fmla="*/ 91 h 239"/>
                <a:gd name="T10" fmla="*/ 0 w 237"/>
                <a:gd name="T11" fmla="*/ 91 h 239"/>
                <a:gd name="T12" fmla="*/ 0 w 237"/>
                <a:gd name="T13" fmla="*/ 148 h 239"/>
                <a:gd name="T14" fmla="*/ 90 w 237"/>
                <a:gd name="T15" fmla="*/ 148 h 239"/>
                <a:gd name="T16" fmla="*/ 90 w 237"/>
                <a:gd name="T17" fmla="*/ 239 h 239"/>
                <a:gd name="T18" fmla="*/ 146 w 237"/>
                <a:gd name="T19" fmla="*/ 239 h 239"/>
                <a:gd name="T20" fmla="*/ 146 w 237"/>
                <a:gd name="T21" fmla="*/ 148 h 239"/>
                <a:gd name="T22" fmla="*/ 237 w 237"/>
                <a:gd name="T23" fmla="*/ 148 h 239"/>
                <a:gd name="T24" fmla="*/ 237 w 237"/>
                <a:gd name="T25" fmla="*/ 9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239">
                  <a:moveTo>
                    <a:pt x="237" y="91"/>
                  </a:moveTo>
                  <a:lnTo>
                    <a:pt x="146" y="91"/>
                  </a:lnTo>
                  <a:lnTo>
                    <a:pt x="146" y="0"/>
                  </a:lnTo>
                  <a:lnTo>
                    <a:pt x="90" y="0"/>
                  </a:lnTo>
                  <a:lnTo>
                    <a:pt x="90" y="91"/>
                  </a:lnTo>
                  <a:lnTo>
                    <a:pt x="0" y="91"/>
                  </a:lnTo>
                  <a:lnTo>
                    <a:pt x="0" y="148"/>
                  </a:lnTo>
                  <a:lnTo>
                    <a:pt x="90" y="148"/>
                  </a:lnTo>
                  <a:lnTo>
                    <a:pt x="90" y="239"/>
                  </a:lnTo>
                  <a:lnTo>
                    <a:pt x="146" y="239"/>
                  </a:lnTo>
                  <a:lnTo>
                    <a:pt x="146" y="148"/>
                  </a:lnTo>
                  <a:lnTo>
                    <a:pt x="237" y="148"/>
                  </a:lnTo>
                  <a:lnTo>
                    <a:pt x="237" y="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597651" y="4094163"/>
              <a:ext cx="563563" cy="93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5307013" y="2792413"/>
              <a:ext cx="1571625" cy="620713"/>
            </a:xfrm>
            <a:custGeom>
              <a:avLst/>
              <a:gdLst>
                <a:gd name="T0" fmla="*/ 0 w 742"/>
                <a:gd name="T1" fmla="*/ 3 h 293"/>
                <a:gd name="T2" fmla="*/ 1 w 742"/>
                <a:gd name="T3" fmla="*/ 6 h 293"/>
                <a:gd name="T4" fmla="*/ 84 w 742"/>
                <a:gd name="T5" fmla="*/ 86 h 293"/>
                <a:gd name="T6" fmla="*/ 196 w 742"/>
                <a:gd name="T7" fmla="*/ 232 h 293"/>
                <a:gd name="T8" fmla="*/ 371 w 742"/>
                <a:gd name="T9" fmla="*/ 293 h 293"/>
                <a:gd name="T10" fmla="*/ 546 w 742"/>
                <a:gd name="T11" fmla="*/ 232 h 293"/>
                <a:gd name="T12" fmla="*/ 658 w 742"/>
                <a:gd name="T13" fmla="*/ 86 h 293"/>
                <a:gd name="T14" fmla="*/ 741 w 742"/>
                <a:gd name="T15" fmla="*/ 6 h 293"/>
                <a:gd name="T16" fmla="*/ 742 w 742"/>
                <a:gd name="T17" fmla="*/ 3 h 293"/>
                <a:gd name="T18" fmla="*/ 723 w 742"/>
                <a:gd name="T19" fmla="*/ 0 h 293"/>
                <a:gd name="T20" fmla="*/ 686 w 742"/>
                <a:gd name="T21" fmla="*/ 20 h 293"/>
                <a:gd name="T22" fmla="*/ 641 w 742"/>
                <a:gd name="T23" fmla="*/ 49 h 293"/>
                <a:gd name="T24" fmla="*/ 629 w 742"/>
                <a:gd name="T25" fmla="*/ 50 h 293"/>
                <a:gd name="T26" fmla="*/ 625 w 742"/>
                <a:gd name="T27" fmla="*/ 61 h 293"/>
                <a:gd name="T28" fmla="*/ 371 w 742"/>
                <a:gd name="T29" fmla="*/ 253 h 293"/>
                <a:gd name="T30" fmla="*/ 117 w 742"/>
                <a:gd name="T31" fmla="*/ 61 h 293"/>
                <a:gd name="T32" fmla="*/ 113 w 742"/>
                <a:gd name="T33" fmla="*/ 50 h 293"/>
                <a:gd name="T34" fmla="*/ 101 w 742"/>
                <a:gd name="T35" fmla="*/ 49 h 293"/>
                <a:gd name="T36" fmla="*/ 56 w 742"/>
                <a:gd name="T37" fmla="*/ 20 h 293"/>
                <a:gd name="T38" fmla="*/ 19 w 742"/>
                <a:gd name="T39" fmla="*/ 0 h 293"/>
                <a:gd name="T40" fmla="*/ 0 w 742"/>
                <a:gd name="T41" fmla="*/ 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293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9" y="47"/>
                    <a:pt x="51" y="77"/>
                    <a:pt x="84" y="86"/>
                  </a:cubicBezTo>
                  <a:cubicBezTo>
                    <a:pt x="110" y="145"/>
                    <a:pt x="149" y="196"/>
                    <a:pt x="196" y="232"/>
                  </a:cubicBezTo>
                  <a:cubicBezTo>
                    <a:pt x="248" y="272"/>
                    <a:pt x="309" y="293"/>
                    <a:pt x="371" y="293"/>
                  </a:cubicBezTo>
                  <a:cubicBezTo>
                    <a:pt x="433" y="293"/>
                    <a:pt x="494" y="272"/>
                    <a:pt x="546" y="232"/>
                  </a:cubicBezTo>
                  <a:cubicBezTo>
                    <a:pt x="593" y="196"/>
                    <a:pt x="632" y="145"/>
                    <a:pt x="658" y="86"/>
                  </a:cubicBezTo>
                  <a:cubicBezTo>
                    <a:pt x="691" y="77"/>
                    <a:pt x="723" y="47"/>
                    <a:pt x="741" y="6"/>
                  </a:cubicBezTo>
                  <a:cubicBezTo>
                    <a:pt x="742" y="5"/>
                    <a:pt x="742" y="4"/>
                    <a:pt x="742" y="3"/>
                  </a:cubicBezTo>
                  <a:cubicBezTo>
                    <a:pt x="736" y="2"/>
                    <a:pt x="730" y="1"/>
                    <a:pt x="723" y="0"/>
                  </a:cubicBezTo>
                  <a:cubicBezTo>
                    <a:pt x="715" y="12"/>
                    <a:pt x="701" y="20"/>
                    <a:pt x="686" y="20"/>
                  </a:cubicBezTo>
                  <a:cubicBezTo>
                    <a:pt x="672" y="36"/>
                    <a:pt x="656" y="47"/>
                    <a:pt x="641" y="49"/>
                  </a:cubicBezTo>
                  <a:cubicBezTo>
                    <a:pt x="629" y="50"/>
                    <a:pt x="629" y="50"/>
                    <a:pt x="629" y="50"/>
                  </a:cubicBezTo>
                  <a:cubicBezTo>
                    <a:pt x="625" y="61"/>
                    <a:pt x="625" y="61"/>
                    <a:pt x="625" y="61"/>
                  </a:cubicBezTo>
                  <a:cubicBezTo>
                    <a:pt x="577" y="179"/>
                    <a:pt x="480" y="253"/>
                    <a:pt x="371" y="253"/>
                  </a:cubicBezTo>
                  <a:cubicBezTo>
                    <a:pt x="262" y="253"/>
                    <a:pt x="165" y="179"/>
                    <a:pt x="117" y="61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86" y="47"/>
                    <a:pt x="70" y="36"/>
                    <a:pt x="56" y="20"/>
                  </a:cubicBezTo>
                  <a:cubicBezTo>
                    <a:pt x="41" y="20"/>
                    <a:pt x="27" y="12"/>
                    <a:pt x="19" y="0"/>
                  </a:cubicBezTo>
                  <a:cubicBezTo>
                    <a:pt x="12" y="1"/>
                    <a:pt x="6" y="2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5278438" y="1790700"/>
              <a:ext cx="1630363" cy="901700"/>
            </a:xfrm>
            <a:custGeom>
              <a:avLst/>
              <a:gdLst>
                <a:gd name="T0" fmla="*/ 34 w 770"/>
                <a:gd name="T1" fmla="*/ 420 h 425"/>
                <a:gd name="T2" fmla="*/ 40 w 770"/>
                <a:gd name="T3" fmla="*/ 413 h 425"/>
                <a:gd name="T4" fmla="*/ 41 w 770"/>
                <a:gd name="T5" fmla="*/ 397 h 425"/>
                <a:gd name="T6" fmla="*/ 63 w 770"/>
                <a:gd name="T7" fmla="*/ 364 h 425"/>
                <a:gd name="T8" fmla="*/ 75 w 770"/>
                <a:gd name="T9" fmla="*/ 361 h 425"/>
                <a:gd name="T10" fmla="*/ 81 w 770"/>
                <a:gd name="T11" fmla="*/ 362 h 425"/>
                <a:gd name="T12" fmla="*/ 102 w 770"/>
                <a:gd name="T13" fmla="*/ 365 h 425"/>
                <a:gd name="T14" fmla="*/ 104 w 770"/>
                <a:gd name="T15" fmla="*/ 344 h 425"/>
                <a:gd name="T16" fmla="*/ 385 w 770"/>
                <a:gd name="T17" fmla="*/ 40 h 425"/>
                <a:gd name="T18" fmla="*/ 666 w 770"/>
                <a:gd name="T19" fmla="*/ 344 h 425"/>
                <a:gd name="T20" fmla="*/ 668 w 770"/>
                <a:gd name="T21" fmla="*/ 365 h 425"/>
                <a:gd name="T22" fmla="*/ 689 w 770"/>
                <a:gd name="T23" fmla="*/ 362 h 425"/>
                <a:gd name="T24" fmla="*/ 707 w 770"/>
                <a:gd name="T25" fmla="*/ 364 h 425"/>
                <a:gd name="T26" fmla="*/ 729 w 770"/>
                <a:gd name="T27" fmla="*/ 397 h 425"/>
                <a:gd name="T28" fmla="*/ 730 w 770"/>
                <a:gd name="T29" fmla="*/ 413 h 425"/>
                <a:gd name="T30" fmla="*/ 736 w 770"/>
                <a:gd name="T31" fmla="*/ 420 h 425"/>
                <a:gd name="T32" fmla="*/ 769 w 770"/>
                <a:gd name="T33" fmla="*/ 425 h 425"/>
                <a:gd name="T34" fmla="*/ 768 w 770"/>
                <a:gd name="T35" fmla="*/ 390 h 425"/>
                <a:gd name="T36" fmla="*/ 723 w 770"/>
                <a:gd name="T37" fmla="*/ 327 h 425"/>
                <a:gd name="T38" fmla="*/ 704 w 770"/>
                <a:gd name="T39" fmla="*/ 322 h 425"/>
                <a:gd name="T40" fmla="*/ 385 w 770"/>
                <a:gd name="T41" fmla="*/ 0 h 425"/>
                <a:gd name="T42" fmla="*/ 66 w 770"/>
                <a:gd name="T43" fmla="*/ 322 h 425"/>
                <a:gd name="T44" fmla="*/ 47 w 770"/>
                <a:gd name="T45" fmla="*/ 327 h 425"/>
                <a:gd name="T46" fmla="*/ 2 w 770"/>
                <a:gd name="T47" fmla="*/ 390 h 425"/>
                <a:gd name="T48" fmla="*/ 1 w 770"/>
                <a:gd name="T49" fmla="*/ 425 h 425"/>
                <a:gd name="T50" fmla="*/ 34 w 770"/>
                <a:gd name="T51" fmla="*/ 42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0" h="425">
                  <a:moveTo>
                    <a:pt x="34" y="420"/>
                  </a:moveTo>
                  <a:cubicBezTo>
                    <a:pt x="36" y="417"/>
                    <a:pt x="38" y="415"/>
                    <a:pt x="40" y="413"/>
                  </a:cubicBezTo>
                  <a:cubicBezTo>
                    <a:pt x="40" y="407"/>
                    <a:pt x="41" y="402"/>
                    <a:pt x="41" y="397"/>
                  </a:cubicBezTo>
                  <a:cubicBezTo>
                    <a:pt x="43" y="387"/>
                    <a:pt x="48" y="370"/>
                    <a:pt x="63" y="364"/>
                  </a:cubicBezTo>
                  <a:cubicBezTo>
                    <a:pt x="67" y="362"/>
                    <a:pt x="71" y="361"/>
                    <a:pt x="75" y="361"/>
                  </a:cubicBezTo>
                  <a:cubicBezTo>
                    <a:pt x="77" y="361"/>
                    <a:pt x="79" y="361"/>
                    <a:pt x="81" y="362"/>
                  </a:cubicBezTo>
                  <a:cubicBezTo>
                    <a:pt x="102" y="365"/>
                    <a:pt x="102" y="365"/>
                    <a:pt x="102" y="365"/>
                  </a:cubicBezTo>
                  <a:cubicBezTo>
                    <a:pt x="104" y="344"/>
                    <a:pt x="104" y="344"/>
                    <a:pt x="104" y="344"/>
                  </a:cubicBezTo>
                  <a:cubicBezTo>
                    <a:pt x="120" y="171"/>
                    <a:pt x="241" y="40"/>
                    <a:pt x="385" y="40"/>
                  </a:cubicBezTo>
                  <a:cubicBezTo>
                    <a:pt x="529" y="40"/>
                    <a:pt x="650" y="171"/>
                    <a:pt x="666" y="344"/>
                  </a:cubicBezTo>
                  <a:cubicBezTo>
                    <a:pt x="668" y="365"/>
                    <a:pt x="668" y="365"/>
                    <a:pt x="668" y="365"/>
                  </a:cubicBezTo>
                  <a:cubicBezTo>
                    <a:pt x="689" y="362"/>
                    <a:pt x="689" y="362"/>
                    <a:pt x="689" y="362"/>
                  </a:cubicBezTo>
                  <a:cubicBezTo>
                    <a:pt x="696" y="361"/>
                    <a:pt x="702" y="361"/>
                    <a:pt x="707" y="364"/>
                  </a:cubicBezTo>
                  <a:cubicBezTo>
                    <a:pt x="722" y="370"/>
                    <a:pt x="727" y="387"/>
                    <a:pt x="729" y="397"/>
                  </a:cubicBezTo>
                  <a:cubicBezTo>
                    <a:pt x="729" y="402"/>
                    <a:pt x="730" y="407"/>
                    <a:pt x="730" y="413"/>
                  </a:cubicBezTo>
                  <a:cubicBezTo>
                    <a:pt x="732" y="415"/>
                    <a:pt x="734" y="417"/>
                    <a:pt x="736" y="420"/>
                  </a:cubicBezTo>
                  <a:cubicBezTo>
                    <a:pt x="746" y="421"/>
                    <a:pt x="758" y="422"/>
                    <a:pt x="769" y="425"/>
                  </a:cubicBezTo>
                  <a:cubicBezTo>
                    <a:pt x="770" y="413"/>
                    <a:pt x="770" y="401"/>
                    <a:pt x="768" y="390"/>
                  </a:cubicBezTo>
                  <a:cubicBezTo>
                    <a:pt x="763" y="360"/>
                    <a:pt x="746" y="337"/>
                    <a:pt x="723" y="327"/>
                  </a:cubicBezTo>
                  <a:cubicBezTo>
                    <a:pt x="717" y="324"/>
                    <a:pt x="710" y="322"/>
                    <a:pt x="704" y="322"/>
                  </a:cubicBezTo>
                  <a:cubicBezTo>
                    <a:pt x="679" y="137"/>
                    <a:pt x="544" y="0"/>
                    <a:pt x="385" y="0"/>
                  </a:cubicBezTo>
                  <a:cubicBezTo>
                    <a:pt x="226" y="0"/>
                    <a:pt x="91" y="137"/>
                    <a:pt x="66" y="322"/>
                  </a:cubicBezTo>
                  <a:cubicBezTo>
                    <a:pt x="60" y="322"/>
                    <a:pt x="53" y="324"/>
                    <a:pt x="47" y="327"/>
                  </a:cubicBezTo>
                  <a:cubicBezTo>
                    <a:pt x="24" y="337"/>
                    <a:pt x="7" y="360"/>
                    <a:pt x="2" y="390"/>
                  </a:cubicBezTo>
                  <a:cubicBezTo>
                    <a:pt x="0" y="401"/>
                    <a:pt x="0" y="413"/>
                    <a:pt x="1" y="425"/>
                  </a:cubicBezTo>
                  <a:cubicBezTo>
                    <a:pt x="12" y="422"/>
                    <a:pt x="24" y="421"/>
                    <a:pt x="34" y="4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4943476" y="2667000"/>
              <a:ext cx="2109788" cy="2520950"/>
            </a:xfrm>
            <a:custGeom>
              <a:avLst/>
              <a:gdLst>
                <a:gd name="T0" fmla="*/ 747 w 996"/>
                <a:gd name="T1" fmla="*/ 985 h 1189"/>
                <a:gd name="T2" fmla="*/ 559 w 996"/>
                <a:gd name="T3" fmla="*/ 755 h 1189"/>
                <a:gd name="T4" fmla="*/ 825 w 996"/>
                <a:gd name="T5" fmla="*/ 439 h 1189"/>
                <a:gd name="T6" fmla="*/ 859 w 996"/>
                <a:gd name="T7" fmla="*/ 316 h 1189"/>
                <a:gd name="T8" fmla="*/ 996 w 996"/>
                <a:gd name="T9" fmla="*/ 93 h 1189"/>
                <a:gd name="T10" fmla="*/ 884 w 996"/>
                <a:gd name="T11" fmla="*/ 22 h 1189"/>
                <a:gd name="T12" fmla="*/ 828 w 996"/>
                <a:gd name="T13" fmla="*/ 24 h 1189"/>
                <a:gd name="T14" fmla="*/ 885 w 996"/>
                <a:gd name="T15" fmla="*/ 43 h 1189"/>
                <a:gd name="T16" fmla="*/ 964 w 996"/>
                <a:gd name="T17" fmla="*/ 67 h 1189"/>
                <a:gd name="T18" fmla="*/ 881 w 996"/>
                <a:gd name="T19" fmla="*/ 262 h 1189"/>
                <a:gd name="T20" fmla="*/ 794 w 996"/>
                <a:gd name="T21" fmla="*/ 418 h 1189"/>
                <a:gd name="T22" fmla="*/ 744 w 996"/>
                <a:gd name="T23" fmla="*/ 577 h 1189"/>
                <a:gd name="T24" fmla="*/ 342 w 996"/>
                <a:gd name="T25" fmla="*/ 577 h 1189"/>
                <a:gd name="T26" fmla="*/ 292 w 996"/>
                <a:gd name="T27" fmla="*/ 418 h 1189"/>
                <a:gd name="T28" fmla="*/ 205 w 996"/>
                <a:gd name="T29" fmla="*/ 262 h 1189"/>
                <a:gd name="T30" fmla="*/ 122 w 996"/>
                <a:gd name="T31" fmla="*/ 67 h 1189"/>
                <a:gd name="T32" fmla="*/ 201 w 996"/>
                <a:gd name="T33" fmla="*/ 43 h 1189"/>
                <a:gd name="T34" fmla="*/ 258 w 996"/>
                <a:gd name="T35" fmla="*/ 24 h 1189"/>
                <a:gd name="T36" fmla="*/ 202 w 996"/>
                <a:gd name="T37" fmla="*/ 22 h 1189"/>
                <a:gd name="T38" fmla="*/ 90 w 996"/>
                <a:gd name="T39" fmla="*/ 93 h 1189"/>
                <a:gd name="T40" fmla="*/ 227 w 996"/>
                <a:gd name="T41" fmla="*/ 316 h 1189"/>
                <a:gd name="T42" fmla="*/ 261 w 996"/>
                <a:gd name="T43" fmla="*/ 439 h 1189"/>
                <a:gd name="T44" fmla="*/ 531 w 996"/>
                <a:gd name="T45" fmla="*/ 755 h 1189"/>
                <a:gd name="T46" fmla="*/ 498 w 996"/>
                <a:gd name="T47" fmla="*/ 874 h 1189"/>
                <a:gd name="T48" fmla="*/ 63 w 996"/>
                <a:gd name="T49" fmla="*/ 813 h 1189"/>
                <a:gd name="T50" fmla="*/ 118 w 996"/>
                <a:gd name="T51" fmla="*/ 1183 h 1189"/>
                <a:gd name="T52" fmla="*/ 444 w 996"/>
                <a:gd name="T53" fmla="*/ 1037 h 1189"/>
                <a:gd name="T54" fmla="*/ 745 w 996"/>
                <a:gd name="T55" fmla="*/ 1013 h 1189"/>
                <a:gd name="T56" fmla="*/ 906 w 996"/>
                <a:gd name="T57" fmla="*/ 1005 h 1189"/>
                <a:gd name="T58" fmla="*/ 421 w 996"/>
                <a:gd name="T59" fmla="*/ 1021 h 1189"/>
                <a:gd name="T60" fmla="*/ 37 w 996"/>
                <a:gd name="T61" fmla="*/ 1037 h 1189"/>
                <a:gd name="T62" fmla="*/ 201 w 996"/>
                <a:gd name="T63" fmla="*/ 793 h 1189"/>
                <a:gd name="T64" fmla="*/ 485 w 996"/>
                <a:gd name="T65" fmla="*/ 899 h 1189"/>
                <a:gd name="T66" fmla="*/ 421 w 996"/>
                <a:gd name="T67" fmla="*/ 1021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1189">
                  <a:moveTo>
                    <a:pt x="825" y="924"/>
                  </a:moveTo>
                  <a:cubicBezTo>
                    <a:pt x="787" y="924"/>
                    <a:pt x="756" y="950"/>
                    <a:pt x="747" y="985"/>
                  </a:cubicBezTo>
                  <a:cubicBezTo>
                    <a:pt x="681" y="969"/>
                    <a:pt x="603" y="930"/>
                    <a:pt x="526" y="889"/>
                  </a:cubicBezTo>
                  <a:cubicBezTo>
                    <a:pt x="550" y="828"/>
                    <a:pt x="557" y="781"/>
                    <a:pt x="559" y="755"/>
                  </a:cubicBezTo>
                  <a:cubicBezTo>
                    <a:pt x="660" y="749"/>
                    <a:pt x="738" y="694"/>
                    <a:pt x="785" y="595"/>
                  </a:cubicBezTo>
                  <a:cubicBezTo>
                    <a:pt x="820" y="518"/>
                    <a:pt x="825" y="442"/>
                    <a:pt x="825" y="439"/>
                  </a:cubicBezTo>
                  <a:cubicBezTo>
                    <a:pt x="825" y="430"/>
                    <a:pt x="821" y="422"/>
                    <a:pt x="814" y="418"/>
                  </a:cubicBezTo>
                  <a:cubicBezTo>
                    <a:pt x="816" y="396"/>
                    <a:pt x="825" y="355"/>
                    <a:pt x="859" y="316"/>
                  </a:cubicBezTo>
                  <a:cubicBezTo>
                    <a:pt x="870" y="303"/>
                    <a:pt x="883" y="289"/>
                    <a:pt x="896" y="276"/>
                  </a:cubicBezTo>
                  <a:cubicBezTo>
                    <a:pt x="945" y="225"/>
                    <a:pt x="996" y="171"/>
                    <a:pt x="996" y="93"/>
                  </a:cubicBezTo>
                  <a:cubicBezTo>
                    <a:pt x="995" y="77"/>
                    <a:pt x="990" y="64"/>
                    <a:pt x="978" y="53"/>
                  </a:cubicBezTo>
                  <a:cubicBezTo>
                    <a:pt x="954" y="30"/>
                    <a:pt x="910" y="24"/>
                    <a:pt x="884" y="22"/>
                  </a:cubicBezTo>
                  <a:cubicBezTo>
                    <a:pt x="881" y="14"/>
                    <a:pt x="875" y="8"/>
                    <a:pt x="866" y="5"/>
                  </a:cubicBezTo>
                  <a:cubicBezTo>
                    <a:pt x="851" y="0"/>
                    <a:pt x="834" y="8"/>
                    <a:pt x="828" y="24"/>
                  </a:cubicBezTo>
                  <a:cubicBezTo>
                    <a:pt x="823" y="39"/>
                    <a:pt x="831" y="56"/>
                    <a:pt x="847" y="62"/>
                  </a:cubicBezTo>
                  <a:cubicBezTo>
                    <a:pt x="862" y="67"/>
                    <a:pt x="880" y="59"/>
                    <a:pt x="885" y="43"/>
                  </a:cubicBezTo>
                  <a:cubicBezTo>
                    <a:pt x="885" y="43"/>
                    <a:pt x="885" y="42"/>
                    <a:pt x="885" y="42"/>
                  </a:cubicBezTo>
                  <a:cubicBezTo>
                    <a:pt x="908" y="44"/>
                    <a:pt x="945" y="49"/>
                    <a:pt x="964" y="67"/>
                  </a:cubicBezTo>
                  <a:cubicBezTo>
                    <a:pt x="972" y="75"/>
                    <a:pt x="975" y="83"/>
                    <a:pt x="976" y="93"/>
                  </a:cubicBezTo>
                  <a:cubicBezTo>
                    <a:pt x="976" y="163"/>
                    <a:pt x="930" y="211"/>
                    <a:pt x="881" y="262"/>
                  </a:cubicBezTo>
                  <a:cubicBezTo>
                    <a:pt x="869" y="276"/>
                    <a:pt x="856" y="289"/>
                    <a:pt x="843" y="303"/>
                  </a:cubicBezTo>
                  <a:cubicBezTo>
                    <a:pt x="806" y="347"/>
                    <a:pt x="796" y="392"/>
                    <a:pt x="794" y="418"/>
                  </a:cubicBezTo>
                  <a:cubicBezTo>
                    <a:pt x="787" y="421"/>
                    <a:pt x="782" y="428"/>
                    <a:pt x="781" y="436"/>
                  </a:cubicBezTo>
                  <a:cubicBezTo>
                    <a:pt x="781" y="437"/>
                    <a:pt x="777" y="508"/>
                    <a:pt x="744" y="577"/>
                  </a:cubicBezTo>
                  <a:cubicBezTo>
                    <a:pt x="702" y="666"/>
                    <a:pt x="635" y="711"/>
                    <a:pt x="543" y="711"/>
                  </a:cubicBezTo>
                  <a:cubicBezTo>
                    <a:pt x="451" y="711"/>
                    <a:pt x="384" y="666"/>
                    <a:pt x="342" y="577"/>
                  </a:cubicBezTo>
                  <a:cubicBezTo>
                    <a:pt x="309" y="508"/>
                    <a:pt x="305" y="437"/>
                    <a:pt x="305" y="436"/>
                  </a:cubicBezTo>
                  <a:cubicBezTo>
                    <a:pt x="304" y="428"/>
                    <a:pt x="299" y="421"/>
                    <a:pt x="292" y="418"/>
                  </a:cubicBezTo>
                  <a:cubicBezTo>
                    <a:pt x="290" y="392"/>
                    <a:pt x="280" y="347"/>
                    <a:pt x="243" y="303"/>
                  </a:cubicBezTo>
                  <a:cubicBezTo>
                    <a:pt x="230" y="289"/>
                    <a:pt x="217" y="276"/>
                    <a:pt x="205" y="262"/>
                  </a:cubicBezTo>
                  <a:cubicBezTo>
                    <a:pt x="156" y="211"/>
                    <a:pt x="110" y="163"/>
                    <a:pt x="110" y="93"/>
                  </a:cubicBezTo>
                  <a:cubicBezTo>
                    <a:pt x="111" y="83"/>
                    <a:pt x="114" y="75"/>
                    <a:pt x="122" y="67"/>
                  </a:cubicBezTo>
                  <a:cubicBezTo>
                    <a:pt x="141" y="49"/>
                    <a:pt x="178" y="44"/>
                    <a:pt x="201" y="42"/>
                  </a:cubicBezTo>
                  <a:cubicBezTo>
                    <a:pt x="201" y="42"/>
                    <a:pt x="201" y="43"/>
                    <a:pt x="201" y="43"/>
                  </a:cubicBezTo>
                  <a:cubicBezTo>
                    <a:pt x="206" y="59"/>
                    <a:pt x="224" y="67"/>
                    <a:pt x="239" y="62"/>
                  </a:cubicBezTo>
                  <a:cubicBezTo>
                    <a:pt x="255" y="56"/>
                    <a:pt x="263" y="39"/>
                    <a:pt x="258" y="24"/>
                  </a:cubicBezTo>
                  <a:cubicBezTo>
                    <a:pt x="252" y="8"/>
                    <a:pt x="235" y="0"/>
                    <a:pt x="220" y="5"/>
                  </a:cubicBezTo>
                  <a:cubicBezTo>
                    <a:pt x="211" y="8"/>
                    <a:pt x="205" y="14"/>
                    <a:pt x="202" y="22"/>
                  </a:cubicBezTo>
                  <a:cubicBezTo>
                    <a:pt x="176" y="24"/>
                    <a:pt x="132" y="30"/>
                    <a:pt x="108" y="53"/>
                  </a:cubicBezTo>
                  <a:cubicBezTo>
                    <a:pt x="96" y="64"/>
                    <a:pt x="91" y="77"/>
                    <a:pt x="90" y="93"/>
                  </a:cubicBezTo>
                  <a:cubicBezTo>
                    <a:pt x="90" y="171"/>
                    <a:pt x="141" y="225"/>
                    <a:pt x="190" y="276"/>
                  </a:cubicBezTo>
                  <a:cubicBezTo>
                    <a:pt x="203" y="289"/>
                    <a:pt x="216" y="303"/>
                    <a:pt x="227" y="316"/>
                  </a:cubicBezTo>
                  <a:cubicBezTo>
                    <a:pt x="261" y="355"/>
                    <a:pt x="270" y="396"/>
                    <a:pt x="272" y="418"/>
                  </a:cubicBezTo>
                  <a:cubicBezTo>
                    <a:pt x="265" y="422"/>
                    <a:pt x="261" y="430"/>
                    <a:pt x="261" y="439"/>
                  </a:cubicBezTo>
                  <a:cubicBezTo>
                    <a:pt x="261" y="442"/>
                    <a:pt x="266" y="518"/>
                    <a:pt x="301" y="595"/>
                  </a:cubicBezTo>
                  <a:cubicBezTo>
                    <a:pt x="349" y="696"/>
                    <a:pt x="428" y="751"/>
                    <a:pt x="531" y="755"/>
                  </a:cubicBezTo>
                  <a:cubicBezTo>
                    <a:pt x="529" y="779"/>
                    <a:pt x="522" y="821"/>
                    <a:pt x="501" y="876"/>
                  </a:cubicBezTo>
                  <a:cubicBezTo>
                    <a:pt x="500" y="875"/>
                    <a:pt x="499" y="874"/>
                    <a:pt x="498" y="874"/>
                  </a:cubicBezTo>
                  <a:cubicBezTo>
                    <a:pt x="401" y="823"/>
                    <a:pt x="309" y="774"/>
                    <a:pt x="241" y="767"/>
                  </a:cubicBezTo>
                  <a:cubicBezTo>
                    <a:pt x="162" y="759"/>
                    <a:pt x="103" y="774"/>
                    <a:pt x="63" y="813"/>
                  </a:cubicBezTo>
                  <a:cubicBezTo>
                    <a:pt x="18" y="857"/>
                    <a:pt x="0" y="934"/>
                    <a:pt x="9" y="1039"/>
                  </a:cubicBezTo>
                  <a:cubicBezTo>
                    <a:pt x="15" y="1114"/>
                    <a:pt x="54" y="1166"/>
                    <a:pt x="118" y="1183"/>
                  </a:cubicBezTo>
                  <a:cubicBezTo>
                    <a:pt x="134" y="1187"/>
                    <a:pt x="151" y="1189"/>
                    <a:pt x="169" y="1189"/>
                  </a:cubicBezTo>
                  <a:cubicBezTo>
                    <a:pt x="264" y="1189"/>
                    <a:pt x="379" y="1128"/>
                    <a:pt x="444" y="1037"/>
                  </a:cubicBezTo>
                  <a:cubicBezTo>
                    <a:pt x="475" y="993"/>
                    <a:pt x="498" y="952"/>
                    <a:pt x="515" y="915"/>
                  </a:cubicBezTo>
                  <a:cubicBezTo>
                    <a:pt x="595" y="957"/>
                    <a:pt x="675" y="997"/>
                    <a:pt x="745" y="1013"/>
                  </a:cubicBezTo>
                  <a:cubicBezTo>
                    <a:pt x="749" y="1054"/>
                    <a:pt x="783" y="1086"/>
                    <a:pt x="825" y="1086"/>
                  </a:cubicBezTo>
                  <a:cubicBezTo>
                    <a:pt x="870" y="1086"/>
                    <a:pt x="906" y="1050"/>
                    <a:pt x="906" y="1005"/>
                  </a:cubicBezTo>
                  <a:cubicBezTo>
                    <a:pt x="906" y="961"/>
                    <a:pt x="870" y="924"/>
                    <a:pt x="825" y="924"/>
                  </a:cubicBezTo>
                  <a:moveTo>
                    <a:pt x="421" y="1021"/>
                  </a:moveTo>
                  <a:cubicBezTo>
                    <a:pt x="350" y="1120"/>
                    <a:pt x="217" y="1181"/>
                    <a:pt x="126" y="1156"/>
                  </a:cubicBezTo>
                  <a:cubicBezTo>
                    <a:pt x="73" y="1142"/>
                    <a:pt x="42" y="1100"/>
                    <a:pt x="37" y="1037"/>
                  </a:cubicBezTo>
                  <a:cubicBezTo>
                    <a:pt x="28" y="940"/>
                    <a:pt x="44" y="871"/>
                    <a:pt x="83" y="833"/>
                  </a:cubicBezTo>
                  <a:cubicBezTo>
                    <a:pt x="110" y="806"/>
                    <a:pt x="149" y="793"/>
                    <a:pt x="201" y="793"/>
                  </a:cubicBezTo>
                  <a:cubicBezTo>
                    <a:pt x="212" y="793"/>
                    <a:pt x="225" y="794"/>
                    <a:pt x="238" y="795"/>
                  </a:cubicBezTo>
                  <a:cubicBezTo>
                    <a:pt x="300" y="801"/>
                    <a:pt x="390" y="849"/>
                    <a:pt x="485" y="899"/>
                  </a:cubicBezTo>
                  <a:cubicBezTo>
                    <a:pt x="486" y="900"/>
                    <a:pt x="488" y="901"/>
                    <a:pt x="490" y="902"/>
                  </a:cubicBezTo>
                  <a:cubicBezTo>
                    <a:pt x="474" y="938"/>
                    <a:pt x="452" y="978"/>
                    <a:pt x="421" y="10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577013" y="4683125"/>
              <a:ext cx="228600" cy="22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5545138" y="3381375"/>
              <a:ext cx="1096963" cy="93663"/>
            </a:xfrm>
            <a:custGeom>
              <a:avLst/>
              <a:gdLst>
                <a:gd name="T0" fmla="*/ 0 w 518"/>
                <a:gd name="T1" fmla="*/ 0 h 44"/>
                <a:gd name="T2" fmla="*/ 18 w 518"/>
                <a:gd name="T3" fmla="*/ 44 h 44"/>
                <a:gd name="T4" fmla="*/ 500 w 518"/>
                <a:gd name="T5" fmla="*/ 44 h 44"/>
                <a:gd name="T6" fmla="*/ 518 w 518"/>
                <a:gd name="T7" fmla="*/ 0 h 44"/>
                <a:gd name="T8" fmla="*/ 0 w 5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8" h="44">
                  <a:moveTo>
                    <a:pt x="0" y="0"/>
                  </a:moveTo>
                  <a:cubicBezTo>
                    <a:pt x="8" y="15"/>
                    <a:pt x="14" y="30"/>
                    <a:pt x="18" y="44"/>
                  </a:cubicBezTo>
                  <a:cubicBezTo>
                    <a:pt x="500" y="44"/>
                    <a:pt x="500" y="44"/>
                    <a:pt x="500" y="44"/>
                  </a:cubicBezTo>
                  <a:cubicBezTo>
                    <a:pt x="504" y="30"/>
                    <a:pt x="510" y="15"/>
                    <a:pt x="51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4767263" y="3381375"/>
              <a:ext cx="698500" cy="1103313"/>
            </a:xfrm>
            <a:custGeom>
              <a:avLst/>
              <a:gdLst>
                <a:gd name="T0" fmla="*/ 314 w 330"/>
                <a:gd name="T1" fmla="*/ 44 h 520"/>
                <a:gd name="T2" fmla="*/ 330 w 330"/>
                <a:gd name="T3" fmla="*/ 44 h 520"/>
                <a:gd name="T4" fmla="*/ 306 w 330"/>
                <a:gd name="T5" fmla="*/ 0 h 520"/>
                <a:gd name="T6" fmla="*/ 0 w 330"/>
                <a:gd name="T7" fmla="*/ 314 h 520"/>
                <a:gd name="T8" fmla="*/ 0 w 330"/>
                <a:gd name="T9" fmla="*/ 520 h 520"/>
                <a:gd name="T10" fmla="*/ 44 w 330"/>
                <a:gd name="T11" fmla="*/ 520 h 520"/>
                <a:gd name="T12" fmla="*/ 44 w 330"/>
                <a:gd name="T13" fmla="*/ 314 h 520"/>
                <a:gd name="T14" fmla="*/ 314 w 330"/>
                <a:gd name="T15" fmla="*/ 4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314" y="44"/>
                  </a:moveTo>
                  <a:cubicBezTo>
                    <a:pt x="330" y="44"/>
                    <a:pt x="330" y="44"/>
                    <a:pt x="330" y="44"/>
                  </a:cubicBezTo>
                  <a:cubicBezTo>
                    <a:pt x="325" y="30"/>
                    <a:pt x="317" y="15"/>
                    <a:pt x="306" y="0"/>
                  </a:cubicBezTo>
                  <a:cubicBezTo>
                    <a:pt x="137" y="4"/>
                    <a:pt x="0" y="143"/>
                    <a:pt x="0" y="314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44" y="520"/>
                    <a:pt x="44" y="520"/>
                    <a:pt x="44" y="520"/>
                  </a:cubicBezTo>
                  <a:cubicBezTo>
                    <a:pt x="44" y="314"/>
                    <a:pt x="44" y="314"/>
                    <a:pt x="44" y="314"/>
                  </a:cubicBezTo>
                  <a:cubicBezTo>
                    <a:pt x="44" y="165"/>
                    <a:pt x="165" y="44"/>
                    <a:pt x="314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6719888" y="3381375"/>
              <a:ext cx="700088" cy="1103313"/>
            </a:xfrm>
            <a:custGeom>
              <a:avLst/>
              <a:gdLst>
                <a:gd name="T0" fmla="*/ 24 w 330"/>
                <a:gd name="T1" fmla="*/ 0 h 520"/>
                <a:gd name="T2" fmla="*/ 0 w 330"/>
                <a:gd name="T3" fmla="*/ 44 h 520"/>
                <a:gd name="T4" fmla="*/ 16 w 330"/>
                <a:gd name="T5" fmla="*/ 44 h 520"/>
                <a:gd name="T6" fmla="*/ 286 w 330"/>
                <a:gd name="T7" fmla="*/ 314 h 520"/>
                <a:gd name="T8" fmla="*/ 286 w 330"/>
                <a:gd name="T9" fmla="*/ 520 h 520"/>
                <a:gd name="T10" fmla="*/ 330 w 330"/>
                <a:gd name="T11" fmla="*/ 520 h 520"/>
                <a:gd name="T12" fmla="*/ 330 w 330"/>
                <a:gd name="T13" fmla="*/ 314 h 520"/>
                <a:gd name="T14" fmla="*/ 24 w 330"/>
                <a:gd name="T15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24" y="0"/>
                  </a:moveTo>
                  <a:cubicBezTo>
                    <a:pt x="13" y="15"/>
                    <a:pt x="5" y="30"/>
                    <a:pt x="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5" y="44"/>
                    <a:pt x="286" y="165"/>
                    <a:pt x="286" y="314"/>
                  </a:cubicBezTo>
                  <a:cubicBezTo>
                    <a:pt x="286" y="520"/>
                    <a:pt x="286" y="520"/>
                    <a:pt x="286" y="520"/>
                  </a:cubicBezTo>
                  <a:cubicBezTo>
                    <a:pt x="330" y="520"/>
                    <a:pt x="330" y="520"/>
                    <a:pt x="330" y="520"/>
                  </a:cubicBezTo>
                  <a:cubicBezTo>
                    <a:pt x="330" y="314"/>
                    <a:pt x="330" y="314"/>
                    <a:pt x="330" y="314"/>
                  </a:cubicBezTo>
                  <a:cubicBezTo>
                    <a:pt x="330" y="143"/>
                    <a:pt x="193" y="4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591150" y="1341562"/>
            <a:ext cx="609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感谢聆听！</a:t>
            </a:r>
            <a:endParaRPr lang="zh-CN" altLang="en-US" sz="7200" b="1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773687" y="3558213"/>
            <a:ext cx="6095207" cy="738835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Chinese  companies  will no longer remain in the hard stage and they are also promoting a culture Chinese  companies  will no longer remain </a:t>
            </a:r>
            <a:endParaRPr lang="en-US" altLang="zh-CN" sz="13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in the hard stage and they are also promoting a culture</a:t>
            </a:r>
            <a:endParaRPr lang="en-US" altLang="zh-CN" sz="13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6071425" y="3053884"/>
            <a:ext cx="495884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汇报人</a:t>
            </a:r>
            <a:r>
              <a:rPr lang="en-US" altLang="zh-CN" b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: </a:t>
            </a:r>
            <a:r>
              <a:rPr lang="zh-CN" altLang="en-US" b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夏雨家   </a:t>
            </a:r>
            <a:r>
              <a:rPr lang="zh-CN" altLang="en-US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部门：</a:t>
            </a:r>
            <a:r>
              <a:rPr lang="en-US" altLang="zh-CN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XXX</a:t>
            </a:r>
            <a:endParaRPr lang="en-US" altLang="zh-CN" b="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0887735" y="6178312"/>
            <a:ext cx="407476" cy="407620"/>
            <a:chOff x="5196486" y="5946187"/>
            <a:chExt cx="305647" cy="305644"/>
          </a:xfrm>
        </p:grpSpPr>
        <p:grpSp>
          <p:nvGrpSpPr>
            <p:cNvPr id="47" name="组合 46"/>
            <p:cNvGrpSpPr/>
            <p:nvPr/>
          </p:nvGrpSpPr>
          <p:grpSpPr>
            <a:xfrm>
              <a:off x="5196486" y="5946187"/>
              <a:ext cx="305647" cy="305644"/>
              <a:chOff x="1517330" y="1125257"/>
              <a:chExt cx="2204282" cy="2204282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48" name="Freeform 44"/>
            <p:cNvSpPr>
              <a:spLocks noEditPoints="1"/>
            </p:cNvSpPr>
            <p:nvPr/>
          </p:nvSpPr>
          <p:spPr bwMode="auto">
            <a:xfrm>
              <a:off x="5276888" y="6030324"/>
              <a:ext cx="170620" cy="137369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477521" y="6178312"/>
            <a:ext cx="407476" cy="407620"/>
            <a:chOff x="5638883" y="5946187"/>
            <a:chExt cx="305647" cy="305644"/>
          </a:xfrm>
        </p:grpSpPr>
        <p:grpSp>
          <p:nvGrpSpPr>
            <p:cNvPr id="52" name="组合 51"/>
            <p:cNvGrpSpPr/>
            <p:nvPr/>
          </p:nvGrpSpPr>
          <p:grpSpPr>
            <a:xfrm>
              <a:off x="5638883" y="5946187"/>
              <a:ext cx="305647" cy="305644"/>
              <a:chOff x="1517330" y="1125257"/>
              <a:chExt cx="2204282" cy="2204282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53" name="Freeform 6"/>
            <p:cNvSpPr>
              <a:spLocks noEditPoints="1"/>
            </p:cNvSpPr>
            <p:nvPr/>
          </p:nvSpPr>
          <p:spPr bwMode="auto">
            <a:xfrm>
              <a:off x="5694390" y="6035130"/>
              <a:ext cx="194632" cy="113061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692264" y="6178312"/>
            <a:ext cx="407476" cy="407620"/>
            <a:chOff x="4299766" y="5946187"/>
            <a:chExt cx="305647" cy="305644"/>
          </a:xfrm>
        </p:grpSpPr>
        <p:grpSp>
          <p:nvGrpSpPr>
            <p:cNvPr id="85" name="组合 84"/>
            <p:cNvGrpSpPr/>
            <p:nvPr/>
          </p:nvGrpSpPr>
          <p:grpSpPr>
            <a:xfrm>
              <a:off x="4299766" y="5946187"/>
              <a:ext cx="305647" cy="305644"/>
              <a:chOff x="1517330" y="1125257"/>
              <a:chExt cx="2204282" cy="2204282"/>
            </a:xfrm>
          </p:grpSpPr>
          <p:sp>
            <p:nvSpPr>
              <p:cNvPr id="87" name="椭圆 86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86" name="Freeform 45"/>
            <p:cNvSpPr>
              <a:spLocks noEditPoints="1"/>
            </p:cNvSpPr>
            <p:nvPr/>
          </p:nvSpPr>
          <p:spPr bwMode="auto">
            <a:xfrm>
              <a:off x="4381353" y="6022165"/>
              <a:ext cx="142472" cy="146367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10279688" y="6178312"/>
            <a:ext cx="407476" cy="407620"/>
            <a:chOff x="4740390" y="5946187"/>
            <a:chExt cx="305647" cy="305644"/>
          </a:xfrm>
        </p:grpSpPr>
        <p:grpSp>
          <p:nvGrpSpPr>
            <p:cNvPr id="90" name="组合 89"/>
            <p:cNvGrpSpPr/>
            <p:nvPr/>
          </p:nvGrpSpPr>
          <p:grpSpPr>
            <a:xfrm>
              <a:off x="4740390" y="5946187"/>
              <a:ext cx="305647" cy="305644"/>
              <a:chOff x="1517330" y="1125257"/>
              <a:chExt cx="2204282" cy="2204282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91" name="Freeform 39"/>
            <p:cNvSpPr>
              <a:spLocks noEditPoints="1"/>
            </p:cNvSpPr>
            <p:nvPr/>
          </p:nvSpPr>
          <p:spPr bwMode="auto">
            <a:xfrm>
              <a:off x="4814511" y="6022165"/>
              <a:ext cx="157403" cy="145529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380666" y="2698261"/>
            <a:ext cx="4585610" cy="45719"/>
            <a:chOff x="3060700" y="4724400"/>
            <a:chExt cx="5955507" cy="31432"/>
          </a:xfrm>
        </p:grpSpPr>
        <p:cxnSp>
          <p:nvCxnSpPr>
            <p:cNvPr id="95" name="直接连接符 94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45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38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80"/>
                                </p:stCondLst>
                                <p:childTnLst>
                                  <p:par>
                                    <p:cTn id="2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30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230"/>
                                </p:stCondLst>
                                <p:childTnLst>
                                  <p:par>
                                    <p:cTn id="37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45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38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80"/>
                                </p:stCondLst>
                                <p:childTnLst>
                                  <p:par>
                                    <p:cTn id="2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30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23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/>
          <p:bldP spid="45" grpId="0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矩形 6"/>
          <p:cNvGrpSpPr/>
          <p:nvPr/>
        </p:nvGrpSpPr>
        <p:grpSpPr>
          <a:xfrm>
            <a:off x="6350" y="1129665"/>
            <a:ext cx="12177395" cy="1014095"/>
            <a:chOff x="6350" y="1129665"/>
            <a:chExt cx="12177395" cy="1014095"/>
          </a:xfrm>
        </p:grpSpPr>
        <p:sp>
          <p:nvSpPr>
            <p:cNvPr id="749" name="矩形"/>
            <p:cNvSpPr>
              <a:spLocks/>
            </p:cNvSpPr>
            <p:nvPr/>
          </p:nvSpPr>
          <p:spPr>
            <a:xfrm rot="0">
              <a:off x="6350" y="1129665"/>
              <a:ext cx="12178030" cy="1014730"/>
            </a:xfrm>
            <a:prstGeom prst="rect"/>
            <a:solidFill>
              <a:srgbClr val="00B0F0"/>
            </a:solidFill>
            <a:ln w="0">
              <a:noFill/>
              <a:prstDash/>
            </a:ln>
          </p:spPr>
          <p:txBody>
            <a:bodyPr wrap="square" lIns="45720" tIns="45720" rIns="45720" bIns="45720" numCol="1" vert="horz" anchor="ctr">
              <a:noAutofit/>
            </a:bodyPr>
            <a:lstStyle/>
            <a:p>
              <a:pPr marL="0" indent="0" algn="ctr" fontAlgn="auto" defTabSz="1218565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600" cap="none" dirty="0" smtClean="0" b="0" strike="noStrike">
                <a:solidFill>
                  <a:srgbClr val="FFFFFF"/>
                </a:solidFill>
                <a:latin typeface="Candara" charset="0"/>
                <a:ea typeface="Candara" charset="0"/>
              </a:endParaRPr>
            </a:p>
          </p:txBody>
        </p:sp>
        <p:sp>
          <p:nvSpPr>
            <p:cNvPr id="750" name="更多资源请关注微信公众号：学苑君"/>
            <p:cNvSpPr txBox="1">
              <a:spLocks/>
            </p:cNvSpPr>
            <p:nvPr/>
          </p:nvSpPr>
          <p:spPr>
            <a:xfrm rot="0">
              <a:off x="6350" y="1436370"/>
              <a:ext cx="12178030" cy="400685"/>
            </a:xfrm>
            <a:prstGeom prst="rect"/>
            <a:noFill/>
            <a:ln w="0">
              <a:noFill/>
              <a:prstDash/>
            </a:ln>
          </p:spPr>
          <p:txBody>
            <a:bodyPr wrap="square" lIns="0" tIns="0" rIns="0" bIns="0" numCol="1" vert="horz" anchor="ctr">
              <a:spAutoFit/>
            </a:bodyPr>
            <a:lstStyle/>
            <a:p>
              <a:pPr marL="0" indent="0" algn="ctr" fontAlgn="auto" defTabSz="1218565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600" cap="none" spc="180" dirty="0" smtClean="0" b="0" strike="noStrike">
                  <a:solidFill>
                    <a:srgbClr val="FFFFFF"/>
                  </a:solidFill>
                  <a:effectLst>
                    <a:outerShdw sx="100000" sy="100000"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微软雅黑" charset="0"/>
                  <a:ea typeface="微软雅黑" charset="0"/>
                </a:rPr>
                <a:t>更多资源请关注微信公众号：学长掌上资源库</a:t>
              </a:r>
              <a:endParaRPr lang="ko-KR" altLang="en-US" sz="2600" cap="none" dirty="0" smtClean="0" b="0" strike="noStrike">
                <a:solidFill>
                  <a:srgbClr val="FFFFFF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752" name="学苑君.jpg" descr="C:/Users/Administrator/AppData/Roaming/JisuOffice/ETemp/8336_190240632/fImage2734811134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653280" y="2715895"/>
            <a:ext cx="2884805" cy="2884805"/>
          </a:xfrm>
          <a:prstGeom prst="rect"/>
          <a:noFill/>
          <a:ln w="12700" cap="flat" cmpd="sng"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l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30130" y="2550889"/>
            <a:ext cx="41817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0924" y="1904391"/>
            <a:ext cx="2745434" cy="417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点击输入标题文本</a:t>
            </a:r>
            <a:endParaRPr kumimoji="0" lang="zh-CN" altLang="en-US" sz="27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35649" y="1009246"/>
            <a:ext cx="5690298" cy="3293763"/>
            <a:chOff x="1126939" y="1350372"/>
            <a:chExt cx="4464496" cy="2583287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126939" y="3933659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" name="直接连接符 5"/>
            <p:cNvCxnSpPr/>
            <p:nvPr/>
          </p:nvCxnSpPr>
          <p:spPr>
            <a:xfrm>
              <a:off x="1126939" y="3564618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" name="直接连接符 6"/>
            <p:cNvCxnSpPr/>
            <p:nvPr/>
          </p:nvCxnSpPr>
          <p:spPr>
            <a:xfrm>
              <a:off x="1126939" y="3195577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" name="直接连接符 7"/>
            <p:cNvCxnSpPr/>
            <p:nvPr/>
          </p:nvCxnSpPr>
          <p:spPr>
            <a:xfrm>
              <a:off x="1126939" y="2826536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" name="直接连接符 8"/>
            <p:cNvCxnSpPr/>
            <p:nvPr/>
          </p:nvCxnSpPr>
          <p:spPr>
            <a:xfrm>
              <a:off x="1126939" y="2457495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" name="直接连接符 9"/>
            <p:cNvCxnSpPr/>
            <p:nvPr/>
          </p:nvCxnSpPr>
          <p:spPr>
            <a:xfrm>
              <a:off x="1126939" y="2088454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" name="直接连接符 10"/>
            <p:cNvCxnSpPr/>
            <p:nvPr/>
          </p:nvCxnSpPr>
          <p:spPr>
            <a:xfrm>
              <a:off x="1126939" y="1719413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2" name="直接连接符 11"/>
            <p:cNvCxnSpPr/>
            <p:nvPr/>
          </p:nvCxnSpPr>
          <p:spPr>
            <a:xfrm>
              <a:off x="1126939" y="1350372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3" name="组合 12"/>
          <p:cNvGrpSpPr/>
          <p:nvPr/>
        </p:nvGrpSpPr>
        <p:grpSpPr>
          <a:xfrm>
            <a:off x="768533" y="909514"/>
            <a:ext cx="275337" cy="3493417"/>
            <a:chOff x="1066878" y="1639630"/>
            <a:chExt cx="382223" cy="4767572"/>
          </a:xfrm>
        </p:grpSpPr>
        <p:sp>
          <p:nvSpPr>
            <p:cNvPr id="14" name="TextBox 13"/>
            <p:cNvSpPr txBox="1"/>
            <p:nvPr/>
          </p:nvSpPr>
          <p:spPr>
            <a:xfrm>
              <a:off x="1066878" y="5503435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6878" y="4861278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78" y="4219121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6878" y="3576964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6878" y="2934807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78" y="2292650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600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6878" y="1639630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700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66878" y="6145592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317372" y="1921448"/>
            <a:ext cx="675493" cy="2751883"/>
            <a:chOff x="2613025" y="4325937"/>
            <a:chExt cx="1339850" cy="5378450"/>
          </a:xfrm>
        </p:grpSpPr>
        <p:sp>
          <p:nvSpPr>
            <p:cNvPr id="23" name="AutoShape 5"/>
            <p:cNvSpPr/>
            <p:nvPr/>
          </p:nvSpPr>
          <p:spPr bwMode="auto">
            <a:xfrm>
              <a:off x="2797175" y="4325937"/>
              <a:ext cx="950913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45%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24" name="AutoShape 10"/>
            <p:cNvSpPr/>
            <p:nvPr/>
          </p:nvSpPr>
          <p:spPr bwMode="auto">
            <a:xfrm>
              <a:off x="2613025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panose="020B0502020104020203" charset="0"/>
                </a:rPr>
                <a:t>文本</a:t>
              </a:r>
              <a:endPara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25" name="AutoShape 16"/>
            <p:cNvSpPr/>
            <p:nvPr/>
          </p:nvSpPr>
          <p:spPr bwMode="auto">
            <a:xfrm>
              <a:off x="2857500" y="5222875"/>
              <a:ext cx="823913" cy="373856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100111" y="1105955"/>
            <a:ext cx="675493" cy="3567376"/>
            <a:chOff x="4165600" y="2732087"/>
            <a:chExt cx="1339850" cy="6972300"/>
          </a:xfrm>
        </p:grpSpPr>
        <p:sp>
          <p:nvSpPr>
            <p:cNvPr id="27" name="AutoShape 4"/>
            <p:cNvSpPr/>
            <p:nvPr/>
          </p:nvSpPr>
          <p:spPr bwMode="auto">
            <a:xfrm>
              <a:off x="4373563" y="2732087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80%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28" name="AutoShape 9"/>
            <p:cNvSpPr/>
            <p:nvPr/>
          </p:nvSpPr>
          <p:spPr bwMode="auto">
            <a:xfrm>
              <a:off x="4165600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panose="020B0502020104020203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29" name="AutoShape 17"/>
            <p:cNvSpPr/>
            <p:nvPr/>
          </p:nvSpPr>
          <p:spPr bwMode="auto">
            <a:xfrm>
              <a:off x="4435475" y="3411537"/>
              <a:ext cx="823913" cy="55499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94857" y="2420978"/>
            <a:ext cx="675493" cy="2252352"/>
            <a:chOff x="5741988" y="5302250"/>
            <a:chExt cx="1339850" cy="4402137"/>
          </a:xfrm>
        </p:grpSpPr>
        <p:sp>
          <p:nvSpPr>
            <p:cNvPr id="31" name="AutoShape 6"/>
            <p:cNvSpPr/>
            <p:nvPr/>
          </p:nvSpPr>
          <p:spPr bwMode="auto">
            <a:xfrm>
              <a:off x="5951538" y="5302250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25%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32" name="AutoShape 11"/>
            <p:cNvSpPr/>
            <p:nvPr/>
          </p:nvSpPr>
          <p:spPr bwMode="auto">
            <a:xfrm>
              <a:off x="5741988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panose="020B0502020104020203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6013450" y="6197600"/>
              <a:ext cx="823913" cy="27638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86400" y="1485273"/>
            <a:ext cx="675493" cy="3188058"/>
            <a:chOff x="7312025" y="3473450"/>
            <a:chExt cx="1339850" cy="6230937"/>
          </a:xfrm>
        </p:grpSpPr>
        <p:sp>
          <p:nvSpPr>
            <p:cNvPr id="35" name="AutoShape 7"/>
            <p:cNvSpPr/>
            <p:nvPr/>
          </p:nvSpPr>
          <p:spPr bwMode="auto">
            <a:xfrm>
              <a:off x="7648575" y="3473450"/>
              <a:ext cx="952500" cy="690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70%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36" name="AutoShape 12"/>
            <p:cNvSpPr/>
            <p:nvPr/>
          </p:nvSpPr>
          <p:spPr bwMode="auto">
            <a:xfrm>
              <a:off x="7312025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panose="020B0502020104020203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37" name="AutoShape 19"/>
            <p:cNvSpPr/>
            <p:nvPr/>
          </p:nvSpPr>
          <p:spPr bwMode="auto">
            <a:xfrm>
              <a:off x="7591425" y="4316412"/>
              <a:ext cx="823913" cy="46450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485947" y="1986427"/>
            <a:ext cx="675493" cy="2686903"/>
            <a:chOff x="8897938" y="4452937"/>
            <a:chExt cx="1339850" cy="5251450"/>
          </a:xfrm>
        </p:grpSpPr>
        <p:sp>
          <p:nvSpPr>
            <p:cNvPr id="39" name="AutoShape 8"/>
            <p:cNvSpPr/>
            <p:nvPr/>
          </p:nvSpPr>
          <p:spPr bwMode="auto">
            <a:xfrm>
              <a:off x="9105900" y="4452937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35%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40" name="AutoShape 13"/>
            <p:cNvSpPr/>
            <p:nvPr/>
          </p:nvSpPr>
          <p:spPr bwMode="auto">
            <a:xfrm>
              <a:off x="8897938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panose="020B0502020104020203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41" name="AutoShape 20"/>
            <p:cNvSpPr/>
            <p:nvPr/>
          </p:nvSpPr>
          <p:spPr bwMode="auto">
            <a:xfrm>
              <a:off x="9170988" y="5222875"/>
              <a:ext cx="822325" cy="373856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263885" y="1482024"/>
            <a:ext cx="674692" cy="3187245"/>
            <a:chOff x="10440988" y="3467100"/>
            <a:chExt cx="1338262" cy="6229350"/>
          </a:xfrm>
        </p:grpSpPr>
        <p:sp>
          <p:nvSpPr>
            <p:cNvPr id="43" name="AutoShape 14"/>
            <p:cNvSpPr/>
            <p:nvPr/>
          </p:nvSpPr>
          <p:spPr bwMode="auto">
            <a:xfrm>
              <a:off x="10601325" y="3467100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70%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44" name="AutoShape 15"/>
            <p:cNvSpPr/>
            <p:nvPr/>
          </p:nvSpPr>
          <p:spPr bwMode="auto">
            <a:xfrm>
              <a:off x="10440988" y="9205912"/>
              <a:ext cx="1338262" cy="490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panose="020B0502020104020203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45" name="AutoShape 21"/>
            <p:cNvSpPr/>
            <p:nvPr/>
          </p:nvSpPr>
          <p:spPr bwMode="auto">
            <a:xfrm>
              <a:off x="10669588" y="4292600"/>
              <a:ext cx="822325" cy="46450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34662" y="1986428"/>
            <a:ext cx="674692" cy="2682842"/>
            <a:chOff x="12168188" y="4452937"/>
            <a:chExt cx="1338262" cy="5243513"/>
          </a:xfrm>
        </p:grpSpPr>
        <p:sp>
          <p:nvSpPr>
            <p:cNvPr id="47" name="AutoShape 22"/>
            <p:cNvSpPr/>
            <p:nvPr/>
          </p:nvSpPr>
          <p:spPr bwMode="auto">
            <a:xfrm>
              <a:off x="12398375" y="5222875"/>
              <a:ext cx="822325" cy="373856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48" name="AutoShape 23"/>
            <p:cNvSpPr/>
            <p:nvPr/>
          </p:nvSpPr>
          <p:spPr bwMode="auto">
            <a:xfrm>
              <a:off x="12331700" y="4452937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35%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49" name="AutoShape 24"/>
            <p:cNvSpPr/>
            <p:nvPr/>
          </p:nvSpPr>
          <p:spPr bwMode="auto">
            <a:xfrm>
              <a:off x="12168188" y="9205912"/>
              <a:ext cx="1338262" cy="490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panose="020B0502020104020203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26802" y="4851848"/>
            <a:ext cx="10039556" cy="950325"/>
            <a:chOff x="1838325" y="10282237"/>
            <a:chExt cx="19913600" cy="1857375"/>
          </a:xfrm>
        </p:grpSpPr>
        <p:sp>
          <p:nvSpPr>
            <p:cNvPr id="51" name="AutoShape 27"/>
            <p:cNvSpPr/>
            <p:nvPr/>
          </p:nvSpPr>
          <p:spPr bwMode="auto">
            <a:xfrm>
              <a:off x="1838325" y="11187112"/>
              <a:ext cx="19913600" cy="952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lvl="0" algn="just" defTabSz="327660">
                <a:lnSpc>
                  <a:spcPct val="120000"/>
                </a:lnSpc>
                <a:spcBef>
                  <a:spcPts val="860"/>
                </a:spcBef>
                <a:defRPr/>
              </a:pPr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。</a:t>
              </a:r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单击此处添加文字阐述，添加简短问题说明文字，具体说明文字在此处添加此处</a:t>
              </a:r>
              <a:r>
                <a:rPr lang="zh-CN" alt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2000000000000000000" charset="-122"/>
                </a:rPr>
                <a:t>。</a:t>
              </a: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  <p:sp>
          <p:nvSpPr>
            <p:cNvPr id="52" name="AutoShape 28"/>
            <p:cNvSpPr/>
            <p:nvPr/>
          </p:nvSpPr>
          <p:spPr bwMode="auto">
            <a:xfrm>
              <a:off x="8963025" y="10282237"/>
              <a:ext cx="6316422" cy="9048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defTabSz="327660" eaLnBrk="1" fontAlgn="auto" latinLnBrk="0" hangingPunct="1">
                <a:lnSpc>
                  <a:spcPct val="100000"/>
                </a:lnSpc>
                <a:spcBef>
                  <a:spcPts val="86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Gill Sans" panose="020B0502020104020203" charset="0"/>
                </a:rPr>
                <a:t>输入简短的标题文字</a:t>
              </a:r>
              <a:endPara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panose="020B0502020104020203" charset="0"/>
              </a:endParaRPr>
            </a:p>
          </p:txBody>
        </p:sp>
      </p:grp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4"/>
          <p:cNvCxnSpPr>
            <a:cxnSpLocks noChangeShapeType="1"/>
          </p:cNvCxnSpPr>
          <p:nvPr/>
        </p:nvCxnSpPr>
        <p:spPr bwMode="auto">
          <a:xfrm>
            <a:off x="4579616" y="3545715"/>
            <a:ext cx="6697662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等腰三角形 2"/>
          <p:cNvSpPr/>
          <p:nvPr/>
        </p:nvSpPr>
        <p:spPr bwMode="auto">
          <a:xfrm rot="2747878">
            <a:off x="4717376" y="1369378"/>
            <a:ext cx="1330539" cy="153946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Box 61"/>
          <p:cNvSpPr txBox="1">
            <a:spLocks noChangeArrowheads="1"/>
          </p:cNvSpPr>
          <p:nvPr/>
        </p:nvSpPr>
        <p:spPr bwMode="auto">
          <a:xfrm>
            <a:off x="4607426" y="1961539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zh-CN" altLang="en-US" i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r>
              <a:rPr lang="zh-CN" altLang="en-US" i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i="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4"/>
          <p:cNvSpPr txBox="1">
            <a:spLocks noChangeArrowheads="1"/>
          </p:cNvSpPr>
          <p:nvPr/>
        </p:nvSpPr>
        <p:spPr bwMode="auto">
          <a:xfrm>
            <a:off x="6097165" y="1457483"/>
            <a:ext cx="52546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lvl="0" algn="just"/>
            <a:r>
              <a:rPr lang="zh-CN" altLang="en-US" sz="180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66"/>
          <p:cNvSpPr txBox="1">
            <a:spLocks noChangeArrowheads="1"/>
          </p:cNvSpPr>
          <p:nvPr/>
        </p:nvSpPr>
        <p:spPr bwMode="auto">
          <a:xfrm>
            <a:off x="6130603" y="3879621"/>
            <a:ext cx="51466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lvl="0" algn="just"/>
            <a:r>
              <a:rPr lang="zh-CN" altLang="en-US" sz="180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等腰三角形 2"/>
          <p:cNvSpPr/>
          <p:nvPr/>
        </p:nvSpPr>
        <p:spPr bwMode="auto">
          <a:xfrm rot="2747878">
            <a:off x="4717376" y="3850640"/>
            <a:ext cx="1330539" cy="153946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69"/>
          <p:cNvSpPr txBox="1">
            <a:spLocks noChangeArrowheads="1"/>
          </p:cNvSpPr>
          <p:nvPr/>
        </p:nvSpPr>
        <p:spPr bwMode="auto">
          <a:xfrm>
            <a:off x="4607426" y="4444411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r>
              <a:rPr lang="zh-CN" altLang="en-US" i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i="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06574" y="1506927"/>
            <a:ext cx="3940702" cy="4169324"/>
            <a:chOff x="334566" y="1564726"/>
            <a:chExt cx="3940702" cy="416932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40" descr="相片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334566" y="1564726"/>
              <a:ext cx="3940702" cy="416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7028" y="2196910"/>
              <a:ext cx="2831914" cy="30908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9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0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2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3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4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6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utoUpdateAnimBg="0"/>
          <p:bldP spid="7" grpId="0" autoUpdateAnimBg="0"/>
          <p:bldP spid="8" grpId="0" autoUpdateAnimBg="0"/>
          <p:bldP spid="9" grpId="0" animBg="1"/>
          <p:bldP spid="10" grpId="0" autoUpdateAnimBg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9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0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2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3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4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6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utoUpdateAnimBg="0"/>
          <p:bldP spid="7" grpId="0" autoUpdateAnimBg="0"/>
          <p:bldP spid="8" grpId="0" autoUpdateAnimBg="0"/>
          <p:bldP spid="9" grpId="0" animBg="1"/>
          <p:bldP spid="10" grpId="0" autoUpdateAnimBg="0"/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/>
          <p:nvPr/>
        </p:nvSpPr>
        <p:spPr bwMode="auto">
          <a:xfrm flipH="1">
            <a:off x="755131" y="2266334"/>
            <a:ext cx="2148606" cy="2166247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1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4" name="Freeform 5"/>
          <p:cNvSpPr/>
          <p:nvPr/>
        </p:nvSpPr>
        <p:spPr bwMode="auto">
          <a:xfrm flipH="1">
            <a:off x="2471509" y="1341562"/>
            <a:ext cx="1161412" cy="1170946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5" name="Freeform 5"/>
          <p:cNvSpPr/>
          <p:nvPr/>
        </p:nvSpPr>
        <p:spPr bwMode="auto">
          <a:xfrm flipH="1">
            <a:off x="2963315" y="2456646"/>
            <a:ext cx="1515491" cy="1527933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6" name="Freeform 5"/>
          <p:cNvSpPr/>
          <p:nvPr/>
        </p:nvSpPr>
        <p:spPr bwMode="auto">
          <a:xfrm flipH="1">
            <a:off x="2289353" y="4070951"/>
            <a:ext cx="1759821" cy="1774269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279965" y="2880865"/>
            <a:ext cx="114883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研究意义</a:t>
            </a:r>
            <a:endParaRPr lang="zh-CN" alt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59377" y="1461378"/>
            <a:ext cx="638598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9852" y="3015991"/>
            <a:ext cx="586396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78807" y="4679261"/>
            <a:ext cx="644093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80297" y="1582396"/>
            <a:ext cx="796811" cy="675538"/>
            <a:chOff x="3857213" y="4201732"/>
            <a:chExt cx="1100927" cy="933369"/>
          </a:xfrm>
        </p:grpSpPr>
        <p:sp>
          <p:nvSpPr>
            <p:cNvPr id="25" name="椭圆 24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242050" y="2808481"/>
            <a:ext cx="972232" cy="824261"/>
            <a:chOff x="3836296" y="4201732"/>
            <a:chExt cx="1100927" cy="933369"/>
          </a:xfrm>
        </p:grpSpPr>
        <p:sp>
          <p:nvSpPr>
            <p:cNvPr id="28" name="椭圆 27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6296" y="4259104"/>
              <a:ext cx="1100927" cy="81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92517" y="4452066"/>
            <a:ext cx="1153492" cy="977934"/>
            <a:chOff x="3836296" y="4201734"/>
            <a:chExt cx="1100927" cy="933369"/>
          </a:xfrm>
        </p:grpSpPr>
        <p:sp>
          <p:nvSpPr>
            <p:cNvPr id="31" name="椭圆 30"/>
            <p:cNvSpPr/>
            <p:nvPr/>
          </p:nvSpPr>
          <p:spPr>
            <a:xfrm>
              <a:off x="3920076" y="4201734"/>
              <a:ext cx="933370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36296" y="4259104"/>
              <a:ext cx="1100927" cy="793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/>
          <p:bldP spid="21" grpId="0"/>
          <p:bldP spid="22" grpId="0"/>
          <p:bldP spid="23" grpId="0"/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/>
          <p:bldP spid="21" grpId="0"/>
          <p:bldP spid="22" grpId="0"/>
          <p:bldP spid="23" grpId="0"/>
          <p:bldP spid="3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60064" y="3553648"/>
            <a:ext cx="1472183" cy="1314101"/>
            <a:chOff x="3342359" y="1161598"/>
            <a:chExt cx="2123116" cy="1895135"/>
          </a:xfrm>
        </p:grpSpPr>
        <p:sp>
          <p:nvSpPr>
            <p:cNvPr id="10" name="任意多边形 9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760064" y="2197963"/>
            <a:ext cx="1472183" cy="1314101"/>
            <a:chOff x="3342359" y="1161598"/>
            <a:chExt cx="2123116" cy="1895135"/>
          </a:xfrm>
        </p:grpSpPr>
        <p:sp>
          <p:nvSpPr>
            <p:cNvPr id="18" name="任意多边形 17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35893" y="2878555"/>
            <a:ext cx="1472183" cy="1314101"/>
            <a:chOff x="3342359" y="1161598"/>
            <a:chExt cx="2123116" cy="1895135"/>
          </a:xfrm>
        </p:grpSpPr>
        <p:sp>
          <p:nvSpPr>
            <p:cNvPr id="27" name="任意多边形 26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500675" y="865556"/>
            <a:ext cx="1472183" cy="1314101"/>
            <a:chOff x="3342359" y="1161598"/>
            <a:chExt cx="2123116" cy="1895135"/>
          </a:xfrm>
        </p:grpSpPr>
        <p:sp>
          <p:nvSpPr>
            <p:cNvPr id="34" name="任意多边形 33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999525" y="4864386"/>
            <a:ext cx="1472183" cy="1314101"/>
            <a:chOff x="3342359" y="1161598"/>
            <a:chExt cx="2123116" cy="1895135"/>
          </a:xfrm>
        </p:grpSpPr>
        <p:sp>
          <p:nvSpPr>
            <p:cNvPr id="41" name="任意多边形 40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589947" y="1509854"/>
            <a:ext cx="1472183" cy="1314101"/>
            <a:chOff x="3342359" y="1161598"/>
            <a:chExt cx="2123116" cy="1895135"/>
          </a:xfrm>
        </p:grpSpPr>
        <p:sp>
          <p:nvSpPr>
            <p:cNvPr id="46" name="任意多边形 45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0762" y="2135114"/>
            <a:ext cx="2911344" cy="1675364"/>
            <a:chOff x="540762" y="2329700"/>
            <a:chExt cx="2911344" cy="1675364"/>
          </a:xfrm>
        </p:grpSpPr>
        <p:sp>
          <p:nvSpPr>
            <p:cNvPr id="48" name="椭圆 47"/>
            <p:cNvSpPr/>
            <p:nvPr/>
          </p:nvSpPr>
          <p:spPr>
            <a:xfrm>
              <a:off x="3350830" y="2329700"/>
              <a:ext cx="101276" cy="10127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2087442" y="2380247"/>
              <a:ext cx="1298152" cy="488950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540762" y="2852044"/>
              <a:ext cx="2674124" cy="1153020"/>
              <a:chOff x="2288549" y="3730337"/>
              <a:chExt cx="2674473" cy="1153020"/>
            </a:xfrm>
          </p:grpSpPr>
          <p:sp>
            <p:nvSpPr>
              <p:cNvPr id="57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58" name="文本框 146"/>
              <p:cNvSpPr txBox="1"/>
              <p:nvPr/>
            </p:nvSpPr>
            <p:spPr>
              <a:xfrm>
                <a:off x="2288549" y="4098527"/>
                <a:ext cx="254429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04186" y="4161319"/>
            <a:ext cx="4004527" cy="1816173"/>
            <a:chOff x="604186" y="4355905"/>
            <a:chExt cx="4004527" cy="1816173"/>
          </a:xfrm>
        </p:grpSpPr>
        <p:grpSp>
          <p:nvGrpSpPr>
            <p:cNvPr id="51" name="组合 50"/>
            <p:cNvGrpSpPr/>
            <p:nvPr/>
          </p:nvGrpSpPr>
          <p:grpSpPr>
            <a:xfrm>
              <a:off x="2081534" y="4355905"/>
              <a:ext cx="2527179" cy="539497"/>
              <a:chOff x="2131277" y="3918819"/>
              <a:chExt cx="2527179" cy="539497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131277" y="3969366"/>
                <a:ext cx="2460668" cy="488950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4557180" y="3918819"/>
                <a:ext cx="101276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604186" y="5019058"/>
              <a:ext cx="2674124" cy="1153020"/>
              <a:chOff x="2288549" y="3730337"/>
              <a:chExt cx="2674473" cy="1153020"/>
            </a:xfrm>
          </p:grpSpPr>
          <p:sp>
            <p:nvSpPr>
              <p:cNvPr id="55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56" name="文本框 146"/>
              <p:cNvSpPr txBox="1"/>
              <p:nvPr/>
            </p:nvSpPr>
            <p:spPr>
              <a:xfrm>
                <a:off x="2288549" y="4098527"/>
                <a:ext cx="254429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7209898" y="1138990"/>
            <a:ext cx="3389540" cy="1375794"/>
            <a:chOff x="7209898" y="1333576"/>
            <a:chExt cx="3389540" cy="1375794"/>
          </a:xfrm>
        </p:grpSpPr>
        <p:grpSp>
          <p:nvGrpSpPr>
            <p:cNvPr id="76" name="组合 75"/>
            <p:cNvGrpSpPr/>
            <p:nvPr/>
          </p:nvGrpSpPr>
          <p:grpSpPr>
            <a:xfrm>
              <a:off x="7209898" y="1333576"/>
              <a:ext cx="1334288" cy="325539"/>
              <a:chOff x="7053901" y="1046985"/>
              <a:chExt cx="1334288" cy="325539"/>
            </a:xfrm>
          </p:grpSpPr>
          <p:sp>
            <p:nvSpPr>
              <p:cNvPr id="86" name="任意多边形 85"/>
              <p:cNvSpPr/>
              <p:nvPr/>
            </p:nvSpPr>
            <p:spPr>
              <a:xfrm flipH="1">
                <a:off x="7120413" y="1097532"/>
                <a:ext cx="1267776" cy="274992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 flipH="1">
                <a:off x="7053901" y="1046985"/>
                <a:ext cx="101276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7910298" y="1556350"/>
              <a:ext cx="2689140" cy="1153020"/>
              <a:chOff x="2288549" y="3730337"/>
              <a:chExt cx="2689491" cy="1153020"/>
            </a:xfrm>
          </p:grpSpPr>
          <p:sp>
            <p:nvSpPr>
              <p:cNvPr id="74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75" name="文本框 146"/>
              <p:cNvSpPr txBox="1"/>
              <p:nvPr/>
            </p:nvSpPr>
            <p:spPr>
              <a:xfrm>
                <a:off x="2288549" y="4098527"/>
                <a:ext cx="268949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443532" y="2555839"/>
            <a:ext cx="4536934" cy="1249814"/>
            <a:chOff x="6443532" y="2750425"/>
            <a:chExt cx="4536934" cy="1249814"/>
          </a:xfrm>
        </p:grpSpPr>
        <p:grpSp>
          <p:nvGrpSpPr>
            <p:cNvPr id="77" name="组合 76"/>
            <p:cNvGrpSpPr/>
            <p:nvPr/>
          </p:nvGrpSpPr>
          <p:grpSpPr>
            <a:xfrm>
              <a:off x="6443532" y="2750425"/>
              <a:ext cx="2103989" cy="207886"/>
              <a:chOff x="6287535" y="2463834"/>
              <a:chExt cx="2103989" cy="207886"/>
            </a:xfrm>
          </p:grpSpPr>
          <p:sp>
            <p:nvSpPr>
              <p:cNvPr id="84" name="任意多边形 83"/>
              <p:cNvSpPr/>
              <p:nvPr/>
            </p:nvSpPr>
            <p:spPr>
              <a:xfrm flipH="1">
                <a:off x="6349088" y="2514382"/>
                <a:ext cx="2042436" cy="157338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>
                <a:off x="6287535" y="2463834"/>
                <a:ext cx="97782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8055478" y="2847219"/>
              <a:ext cx="2924988" cy="1153020"/>
              <a:chOff x="2288549" y="3730337"/>
              <a:chExt cx="2925370" cy="1153020"/>
            </a:xfrm>
          </p:grpSpPr>
          <p:sp>
            <p:nvSpPr>
              <p:cNvPr id="72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73" name="文本框 146"/>
              <p:cNvSpPr txBox="1"/>
              <p:nvPr/>
            </p:nvSpPr>
            <p:spPr>
              <a:xfrm>
                <a:off x="2288549" y="4098527"/>
                <a:ext cx="292537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7395820" y="3871507"/>
            <a:ext cx="3955970" cy="1153020"/>
            <a:chOff x="7395820" y="4066093"/>
            <a:chExt cx="3955970" cy="1153020"/>
          </a:xfrm>
        </p:grpSpPr>
        <p:grpSp>
          <p:nvGrpSpPr>
            <p:cNvPr id="79" name="组合 78"/>
            <p:cNvGrpSpPr/>
            <p:nvPr/>
          </p:nvGrpSpPr>
          <p:grpSpPr>
            <a:xfrm>
              <a:off x="7395820" y="4101582"/>
              <a:ext cx="1148366" cy="240510"/>
              <a:chOff x="7239823" y="3814991"/>
              <a:chExt cx="1148366" cy="240510"/>
            </a:xfrm>
          </p:grpSpPr>
          <p:sp>
            <p:nvSpPr>
              <p:cNvPr id="80" name="任意多边形 79"/>
              <p:cNvSpPr/>
              <p:nvPr/>
            </p:nvSpPr>
            <p:spPr>
              <a:xfrm flipH="1">
                <a:off x="7301379" y="3865539"/>
                <a:ext cx="1086810" cy="189962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>
                <a:off x="7239823" y="3814991"/>
                <a:ext cx="97782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8306342" y="4066093"/>
              <a:ext cx="3045448" cy="1153020"/>
              <a:chOff x="2288549" y="3730337"/>
              <a:chExt cx="3045845" cy="1153020"/>
            </a:xfrm>
          </p:grpSpPr>
          <p:sp>
            <p:nvSpPr>
              <p:cNvPr id="70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71" name="文本框 146"/>
              <p:cNvSpPr txBox="1"/>
              <p:nvPr/>
            </p:nvSpPr>
            <p:spPr>
              <a:xfrm>
                <a:off x="2288549" y="4098527"/>
                <a:ext cx="304584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5582148" y="5104691"/>
            <a:ext cx="5769641" cy="1205423"/>
            <a:chOff x="5582148" y="5299277"/>
            <a:chExt cx="5769641" cy="1205423"/>
          </a:xfrm>
        </p:grpSpPr>
        <p:grpSp>
          <p:nvGrpSpPr>
            <p:cNvPr id="78" name="组合 77"/>
            <p:cNvGrpSpPr/>
            <p:nvPr/>
          </p:nvGrpSpPr>
          <p:grpSpPr>
            <a:xfrm>
              <a:off x="5582148" y="5299277"/>
              <a:ext cx="2962038" cy="348704"/>
              <a:chOff x="5426151" y="5012686"/>
              <a:chExt cx="2962038" cy="348704"/>
            </a:xfrm>
          </p:grpSpPr>
          <p:sp>
            <p:nvSpPr>
              <p:cNvPr id="82" name="任意多边形 81"/>
              <p:cNvSpPr/>
              <p:nvPr/>
            </p:nvSpPr>
            <p:spPr>
              <a:xfrm flipH="1">
                <a:off x="5487706" y="5063233"/>
                <a:ext cx="2900483" cy="298157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 flipH="1">
                <a:off x="5426151" y="5012686"/>
                <a:ext cx="97782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8005322" y="5351680"/>
              <a:ext cx="3346467" cy="1153020"/>
              <a:chOff x="2288548" y="3730337"/>
              <a:chExt cx="3346904" cy="1153020"/>
            </a:xfrm>
          </p:grpSpPr>
          <p:sp>
            <p:nvSpPr>
              <p:cNvPr id="68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69" name="文本框 146"/>
              <p:cNvSpPr txBox="1"/>
              <p:nvPr/>
            </p:nvSpPr>
            <p:spPr>
              <a:xfrm>
                <a:off x="2288548" y="4098527"/>
                <a:ext cx="334690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2000000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9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81512" y="1697634"/>
            <a:ext cx="2228977" cy="2917224"/>
            <a:chOff x="4981512" y="1697634"/>
            <a:chExt cx="2228977" cy="2917224"/>
          </a:xfrm>
          <a:solidFill>
            <a:schemeClr val="accent2"/>
          </a:solidFill>
        </p:grpSpPr>
        <p:sp>
          <p:nvSpPr>
            <p:cNvPr id="78" name="Freeform 10"/>
            <p:cNvSpPr/>
            <p:nvPr/>
          </p:nvSpPr>
          <p:spPr bwMode="auto">
            <a:xfrm>
              <a:off x="4981512" y="1697634"/>
              <a:ext cx="1112534" cy="1116444"/>
            </a:xfrm>
            <a:custGeom>
              <a:avLst/>
              <a:gdLst>
                <a:gd name="T0" fmla="*/ 241 w 241"/>
                <a:gd name="T1" fmla="*/ 94 h 242"/>
                <a:gd name="T2" fmla="*/ 137 w 241"/>
                <a:gd name="T3" fmla="*/ 137 h 242"/>
                <a:gd name="T4" fmla="*/ 93 w 241"/>
                <a:gd name="T5" fmla="*/ 242 h 242"/>
                <a:gd name="T6" fmla="*/ 0 w 241"/>
                <a:gd name="T7" fmla="*/ 242 h 242"/>
                <a:gd name="T8" fmla="*/ 71 w 241"/>
                <a:gd name="T9" fmla="*/ 71 h 242"/>
                <a:gd name="T10" fmla="*/ 241 w 241"/>
                <a:gd name="T11" fmla="*/ 0 h 242"/>
                <a:gd name="T12" fmla="*/ 241 w 241"/>
                <a:gd name="T13" fmla="*/ 9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94"/>
                  </a:moveTo>
                  <a:cubicBezTo>
                    <a:pt x="200" y="94"/>
                    <a:pt x="163" y="111"/>
                    <a:pt x="137" y="137"/>
                  </a:cubicBezTo>
                  <a:cubicBezTo>
                    <a:pt x="110" y="164"/>
                    <a:pt x="93" y="201"/>
                    <a:pt x="93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75"/>
                    <a:pt x="27" y="115"/>
                    <a:pt x="71" y="71"/>
                  </a:cubicBezTo>
                  <a:cubicBezTo>
                    <a:pt x="114" y="28"/>
                    <a:pt x="175" y="0"/>
                    <a:pt x="241" y="0"/>
                  </a:cubicBezTo>
                  <a:lnTo>
                    <a:pt x="241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11"/>
            <p:cNvSpPr/>
            <p:nvPr/>
          </p:nvSpPr>
          <p:spPr bwMode="auto">
            <a:xfrm>
              <a:off x="4981512" y="2814078"/>
              <a:ext cx="1112534" cy="1118399"/>
            </a:xfrm>
            <a:custGeom>
              <a:avLst/>
              <a:gdLst>
                <a:gd name="T0" fmla="*/ 241 w 241"/>
                <a:gd name="T1" fmla="*/ 242 h 242"/>
                <a:gd name="T2" fmla="*/ 71 w 241"/>
                <a:gd name="T3" fmla="*/ 171 h 242"/>
                <a:gd name="T4" fmla="*/ 0 w 241"/>
                <a:gd name="T5" fmla="*/ 0 h 242"/>
                <a:gd name="T6" fmla="*/ 93 w 241"/>
                <a:gd name="T7" fmla="*/ 0 h 242"/>
                <a:gd name="T8" fmla="*/ 137 w 241"/>
                <a:gd name="T9" fmla="*/ 105 h 242"/>
                <a:gd name="T10" fmla="*/ 241 w 241"/>
                <a:gd name="T11" fmla="*/ 148 h 242"/>
                <a:gd name="T12" fmla="*/ 241 w 241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242"/>
                  </a:moveTo>
                  <a:cubicBezTo>
                    <a:pt x="175" y="242"/>
                    <a:pt x="114" y="215"/>
                    <a:pt x="71" y="171"/>
                  </a:cubicBezTo>
                  <a:cubicBezTo>
                    <a:pt x="27" y="127"/>
                    <a:pt x="0" y="67"/>
                    <a:pt x="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41"/>
                    <a:pt x="110" y="78"/>
                    <a:pt x="137" y="105"/>
                  </a:cubicBezTo>
                  <a:cubicBezTo>
                    <a:pt x="163" y="132"/>
                    <a:pt x="200" y="148"/>
                    <a:pt x="241" y="148"/>
                  </a:cubicBezTo>
                  <a:lnTo>
                    <a:pt x="241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12"/>
            <p:cNvSpPr/>
            <p:nvPr/>
          </p:nvSpPr>
          <p:spPr bwMode="auto">
            <a:xfrm>
              <a:off x="6094045" y="3498414"/>
              <a:ext cx="1116444" cy="1116444"/>
            </a:xfrm>
            <a:custGeom>
              <a:avLst/>
              <a:gdLst>
                <a:gd name="T0" fmla="*/ 0 w 242"/>
                <a:gd name="T1" fmla="*/ 0 h 242"/>
                <a:gd name="T2" fmla="*/ 171 w 242"/>
                <a:gd name="T3" fmla="*/ 71 h 242"/>
                <a:gd name="T4" fmla="*/ 242 w 242"/>
                <a:gd name="T5" fmla="*/ 242 h 242"/>
                <a:gd name="T6" fmla="*/ 149 w 242"/>
                <a:gd name="T7" fmla="*/ 242 h 242"/>
                <a:gd name="T8" fmla="*/ 105 w 242"/>
                <a:gd name="T9" fmla="*/ 137 h 242"/>
                <a:gd name="T10" fmla="*/ 0 w 242"/>
                <a:gd name="T11" fmla="*/ 94 h 242"/>
                <a:gd name="T12" fmla="*/ 0 w 242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0"/>
                  </a:moveTo>
                  <a:cubicBezTo>
                    <a:pt x="67" y="0"/>
                    <a:pt x="127" y="27"/>
                    <a:pt x="171" y="71"/>
                  </a:cubicBezTo>
                  <a:cubicBezTo>
                    <a:pt x="215" y="115"/>
                    <a:pt x="242" y="175"/>
                    <a:pt x="242" y="242"/>
                  </a:cubicBezTo>
                  <a:cubicBezTo>
                    <a:pt x="149" y="242"/>
                    <a:pt x="149" y="242"/>
                    <a:pt x="149" y="242"/>
                  </a:cubicBezTo>
                  <a:cubicBezTo>
                    <a:pt x="149" y="201"/>
                    <a:pt x="132" y="164"/>
                    <a:pt x="105" y="137"/>
                  </a:cubicBezTo>
                  <a:cubicBezTo>
                    <a:pt x="78" y="110"/>
                    <a:pt x="41" y="94"/>
                    <a:pt x="0" y="9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94045" y="1697634"/>
            <a:ext cx="6096368" cy="2234843"/>
            <a:chOff x="6094045" y="1697634"/>
            <a:chExt cx="6096368" cy="2234843"/>
          </a:xfrm>
          <a:solidFill>
            <a:schemeClr val="accent1"/>
          </a:solidFill>
        </p:grpSpPr>
        <p:sp>
          <p:nvSpPr>
            <p:cNvPr id="74" name="Freeform 6"/>
            <p:cNvSpPr/>
            <p:nvPr/>
          </p:nvSpPr>
          <p:spPr bwMode="auto">
            <a:xfrm>
              <a:off x="8579160" y="1697634"/>
              <a:ext cx="1116444" cy="1116444"/>
            </a:xfrm>
            <a:custGeom>
              <a:avLst/>
              <a:gdLst>
                <a:gd name="T0" fmla="*/ 242 w 242"/>
                <a:gd name="T1" fmla="*/ 94 h 242"/>
                <a:gd name="T2" fmla="*/ 137 w 242"/>
                <a:gd name="T3" fmla="*/ 137 h 242"/>
                <a:gd name="T4" fmla="*/ 94 w 242"/>
                <a:gd name="T5" fmla="*/ 242 h 242"/>
                <a:gd name="T6" fmla="*/ 0 w 242"/>
                <a:gd name="T7" fmla="*/ 242 h 242"/>
                <a:gd name="T8" fmla="*/ 71 w 242"/>
                <a:gd name="T9" fmla="*/ 71 h 242"/>
                <a:gd name="T10" fmla="*/ 242 w 242"/>
                <a:gd name="T11" fmla="*/ 0 h 242"/>
                <a:gd name="T12" fmla="*/ 242 w 242"/>
                <a:gd name="T13" fmla="*/ 9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242" y="94"/>
                  </a:moveTo>
                  <a:cubicBezTo>
                    <a:pt x="201" y="94"/>
                    <a:pt x="164" y="111"/>
                    <a:pt x="137" y="137"/>
                  </a:cubicBezTo>
                  <a:cubicBezTo>
                    <a:pt x="110" y="164"/>
                    <a:pt x="94" y="201"/>
                    <a:pt x="94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75"/>
                    <a:pt x="27" y="115"/>
                    <a:pt x="71" y="71"/>
                  </a:cubicBezTo>
                  <a:cubicBezTo>
                    <a:pt x="115" y="28"/>
                    <a:pt x="175" y="0"/>
                    <a:pt x="242" y="0"/>
                  </a:cubicBezTo>
                  <a:lnTo>
                    <a:pt x="242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7"/>
            <p:cNvSpPr/>
            <p:nvPr/>
          </p:nvSpPr>
          <p:spPr bwMode="auto">
            <a:xfrm>
              <a:off x="7894825" y="2814078"/>
              <a:ext cx="1118399" cy="1118399"/>
            </a:xfrm>
            <a:custGeom>
              <a:avLst/>
              <a:gdLst>
                <a:gd name="T0" fmla="*/ 0 w 242"/>
                <a:gd name="T1" fmla="*/ 148 h 242"/>
                <a:gd name="T2" fmla="*/ 105 w 242"/>
                <a:gd name="T3" fmla="*/ 105 h 242"/>
                <a:gd name="T4" fmla="*/ 148 w 242"/>
                <a:gd name="T5" fmla="*/ 0 h 242"/>
                <a:gd name="T6" fmla="*/ 242 w 242"/>
                <a:gd name="T7" fmla="*/ 0 h 242"/>
                <a:gd name="T8" fmla="*/ 171 w 242"/>
                <a:gd name="T9" fmla="*/ 171 h 242"/>
                <a:gd name="T10" fmla="*/ 0 w 242"/>
                <a:gd name="T11" fmla="*/ 242 h 242"/>
                <a:gd name="T12" fmla="*/ 0 w 242"/>
                <a:gd name="T13" fmla="*/ 14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148"/>
                  </a:moveTo>
                  <a:cubicBezTo>
                    <a:pt x="41" y="148"/>
                    <a:pt x="78" y="132"/>
                    <a:pt x="105" y="105"/>
                  </a:cubicBezTo>
                  <a:cubicBezTo>
                    <a:pt x="132" y="78"/>
                    <a:pt x="148" y="41"/>
                    <a:pt x="148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42" y="67"/>
                    <a:pt x="215" y="127"/>
                    <a:pt x="171" y="171"/>
                  </a:cubicBezTo>
                  <a:cubicBezTo>
                    <a:pt x="127" y="215"/>
                    <a:pt x="67" y="242"/>
                    <a:pt x="0" y="242"/>
                  </a:cubicBezTo>
                  <a:lnTo>
                    <a:pt x="0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8"/>
            <p:cNvSpPr/>
            <p:nvPr/>
          </p:nvSpPr>
          <p:spPr bwMode="auto">
            <a:xfrm>
              <a:off x="6782291" y="2814078"/>
              <a:ext cx="1112534" cy="1118399"/>
            </a:xfrm>
            <a:custGeom>
              <a:avLst/>
              <a:gdLst>
                <a:gd name="T0" fmla="*/ 241 w 241"/>
                <a:gd name="T1" fmla="*/ 242 h 242"/>
                <a:gd name="T2" fmla="*/ 70 w 241"/>
                <a:gd name="T3" fmla="*/ 171 h 242"/>
                <a:gd name="T4" fmla="*/ 0 w 241"/>
                <a:gd name="T5" fmla="*/ 0 h 242"/>
                <a:gd name="T6" fmla="*/ 93 w 241"/>
                <a:gd name="T7" fmla="*/ 0 h 242"/>
                <a:gd name="T8" fmla="*/ 136 w 241"/>
                <a:gd name="T9" fmla="*/ 105 h 242"/>
                <a:gd name="T10" fmla="*/ 241 w 241"/>
                <a:gd name="T11" fmla="*/ 148 h 242"/>
                <a:gd name="T12" fmla="*/ 241 w 241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242"/>
                  </a:moveTo>
                  <a:cubicBezTo>
                    <a:pt x="174" y="242"/>
                    <a:pt x="114" y="215"/>
                    <a:pt x="70" y="171"/>
                  </a:cubicBezTo>
                  <a:cubicBezTo>
                    <a:pt x="27" y="127"/>
                    <a:pt x="0" y="67"/>
                    <a:pt x="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41"/>
                    <a:pt x="110" y="78"/>
                    <a:pt x="136" y="105"/>
                  </a:cubicBezTo>
                  <a:cubicBezTo>
                    <a:pt x="163" y="132"/>
                    <a:pt x="200" y="148"/>
                    <a:pt x="241" y="148"/>
                  </a:cubicBezTo>
                  <a:lnTo>
                    <a:pt x="241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9"/>
            <p:cNvSpPr/>
            <p:nvPr/>
          </p:nvSpPr>
          <p:spPr bwMode="auto">
            <a:xfrm>
              <a:off x="6094045" y="1697634"/>
              <a:ext cx="1116444" cy="1116444"/>
            </a:xfrm>
            <a:custGeom>
              <a:avLst/>
              <a:gdLst>
                <a:gd name="T0" fmla="*/ 0 w 242"/>
                <a:gd name="T1" fmla="*/ 0 h 242"/>
                <a:gd name="T2" fmla="*/ 171 w 242"/>
                <a:gd name="T3" fmla="*/ 71 h 242"/>
                <a:gd name="T4" fmla="*/ 242 w 242"/>
                <a:gd name="T5" fmla="*/ 242 h 242"/>
                <a:gd name="T6" fmla="*/ 149 w 242"/>
                <a:gd name="T7" fmla="*/ 242 h 242"/>
                <a:gd name="T8" fmla="*/ 105 w 242"/>
                <a:gd name="T9" fmla="*/ 137 h 242"/>
                <a:gd name="T10" fmla="*/ 0 w 242"/>
                <a:gd name="T11" fmla="*/ 94 h 242"/>
                <a:gd name="T12" fmla="*/ 0 w 242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0"/>
                  </a:moveTo>
                  <a:cubicBezTo>
                    <a:pt x="67" y="0"/>
                    <a:pt x="127" y="28"/>
                    <a:pt x="171" y="71"/>
                  </a:cubicBezTo>
                  <a:cubicBezTo>
                    <a:pt x="215" y="115"/>
                    <a:pt x="242" y="175"/>
                    <a:pt x="242" y="242"/>
                  </a:cubicBezTo>
                  <a:cubicBezTo>
                    <a:pt x="149" y="242"/>
                    <a:pt x="149" y="242"/>
                    <a:pt x="149" y="242"/>
                  </a:cubicBezTo>
                  <a:cubicBezTo>
                    <a:pt x="149" y="201"/>
                    <a:pt x="132" y="164"/>
                    <a:pt x="105" y="137"/>
                  </a:cubicBezTo>
                  <a:cubicBezTo>
                    <a:pt x="78" y="111"/>
                    <a:pt x="41" y="94"/>
                    <a:pt x="0" y="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9695604" y="1697634"/>
              <a:ext cx="2494809" cy="4352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3498414"/>
            <a:ext cx="7210489" cy="2234842"/>
            <a:chOff x="0" y="3498414"/>
            <a:chExt cx="7210489" cy="2234842"/>
          </a:xfrm>
          <a:solidFill>
            <a:schemeClr val="accent1"/>
          </a:solidFill>
        </p:grpSpPr>
        <p:sp>
          <p:nvSpPr>
            <p:cNvPr id="81" name="Freeform 13"/>
            <p:cNvSpPr/>
            <p:nvPr/>
          </p:nvSpPr>
          <p:spPr bwMode="auto">
            <a:xfrm>
              <a:off x="6094045" y="4614857"/>
              <a:ext cx="1116444" cy="1118399"/>
            </a:xfrm>
            <a:custGeom>
              <a:avLst/>
              <a:gdLst>
                <a:gd name="T0" fmla="*/ 0 w 242"/>
                <a:gd name="T1" fmla="*/ 148 h 242"/>
                <a:gd name="T2" fmla="*/ 105 w 242"/>
                <a:gd name="T3" fmla="*/ 105 h 242"/>
                <a:gd name="T4" fmla="*/ 149 w 242"/>
                <a:gd name="T5" fmla="*/ 0 h 242"/>
                <a:gd name="T6" fmla="*/ 242 w 242"/>
                <a:gd name="T7" fmla="*/ 0 h 242"/>
                <a:gd name="T8" fmla="*/ 171 w 242"/>
                <a:gd name="T9" fmla="*/ 171 h 242"/>
                <a:gd name="T10" fmla="*/ 0 w 242"/>
                <a:gd name="T11" fmla="*/ 242 h 242"/>
                <a:gd name="T12" fmla="*/ 0 w 242"/>
                <a:gd name="T13" fmla="*/ 14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148"/>
                  </a:moveTo>
                  <a:cubicBezTo>
                    <a:pt x="41" y="148"/>
                    <a:pt x="78" y="131"/>
                    <a:pt x="105" y="105"/>
                  </a:cubicBezTo>
                  <a:cubicBezTo>
                    <a:pt x="132" y="78"/>
                    <a:pt x="149" y="41"/>
                    <a:pt x="149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42" y="67"/>
                    <a:pt x="215" y="127"/>
                    <a:pt x="171" y="171"/>
                  </a:cubicBezTo>
                  <a:cubicBezTo>
                    <a:pt x="127" y="215"/>
                    <a:pt x="67" y="242"/>
                    <a:pt x="0" y="242"/>
                  </a:cubicBezTo>
                  <a:lnTo>
                    <a:pt x="0" y="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14"/>
            <p:cNvSpPr/>
            <p:nvPr/>
          </p:nvSpPr>
          <p:spPr bwMode="auto">
            <a:xfrm>
              <a:off x="4981512" y="4614857"/>
              <a:ext cx="1112534" cy="1118399"/>
            </a:xfrm>
            <a:custGeom>
              <a:avLst/>
              <a:gdLst>
                <a:gd name="T0" fmla="*/ 241 w 241"/>
                <a:gd name="T1" fmla="*/ 242 h 242"/>
                <a:gd name="T2" fmla="*/ 71 w 241"/>
                <a:gd name="T3" fmla="*/ 171 h 242"/>
                <a:gd name="T4" fmla="*/ 0 w 241"/>
                <a:gd name="T5" fmla="*/ 0 h 242"/>
                <a:gd name="T6" fmla="*/ 93 w 241"/>
                <a:gd name="T7" fmla="*/ 0 h 242"/>
                <a:gd name="T8" fmla="*/ 137 w 241"/>
                <a:gd name="T9" fmla="*/ 105 h 242"/>
                <a:gd name="T10" fmla="*/ 241 w 241"/>
                <a:gd name="T11" fmla="*/ 148 h 242"/>
                <a:gd name="T12" fmla="*/ 241 w 241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242"/>
                  </a:moveTo>
                  <a:cubicBezTo>
                    <a:pt x="175" y="242"/>
                    <a:pt x="114" y="215"/>
                    <a:pt x="71" y="171"/>
                  </a:cubicBezTo>
                  <a:cubicBezTo>
                    <a:pt x="27" y="127"/>
                    <a:pt x="0" y="67"/>
                    <a:pt x="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41"/>
                    <a:pt x="110" y="78"/>
                    <a:pt x="137" y="105"/>
                  </a:cubicBezTo>
                  <a:cubicBezTo>
                    <a:pt x="163" y="131"/>
                    <a:pt x="200" y="148"/>
                    <a:pt x="241" y="148"/>
                  </a:cubicBezTo>
                  <a:lnTo>
                    <a:pt x="241" y="2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3498414"/>
              <a:ext cx="5409711" cy="2234842"/>
              <a:chOff x="0" y="3498414"/>
              <a:chExt cx="5409711" cy="2234842"/>
            </a:xfrm>
            <a:grpFill/>
          </p:grpSpPr>
          <p:sp>
            <p:nvSpPr>
              <p:cNvPr id="83" name="Freeform 15"/>
              <p:cNvSpPr/>
              <p:nvPr/>
            </p:nvSpPr>
            <p:spPr bwMode="auto">
              <a:xfrm>
                <a:off x="4297177" y="3498414"/>
                <a:ext cx="1112534" cy="1116444"/>
              </a:xfrm>
              <a:custGeom>
                <a:avLst/>
                <a:gdLst>
                  <a:gd name="T0" fmla="*/ 0 w 241"/>
                  <a:gd name="T1" fmla="*/ 0 h 242"/>
                  <a:gd name="T2" fmla="*/ 170 w 241"/>
                  <a:gd name="T3" fmla="*/ 71 h 242"/>
                  <a:gd name="T4" fmla="*/ 241 w 241"/>
                  <a:gd name="T5" fmla="*/ 242 h 242"/>
                  <a:gd name="T6" fmla="*/ 148 w 241"/>
                  <a:gd name="T7" fmla="*/ 242 h 242"/>
                  <a:gd name="T8" fmla="*/ 104 w 241"/>
                  <a:gd name="T9" fmla="*/ 137 h 242"/>
                  <a:gd name="T10" fmla="*/ 0 w 241"/>
                  <a:gd name="T11" fmla="*/ 94 h 242"/>
                  <a:gd name="T12" fmla="*/ 0 w 241"/>
                  <a:gd name="T1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2">
                    <a:moveTo>
                      <a:pt x="0" y="0"/>
                    </a:moveTo>
                    <a:cubicBezTo>
                      <a:pt x="66" y="0"/>
                      <a:pt x="127" y="27"/>
                      <a:pt x="170" y="71"/>
                    </a:cubicBezTo>
                    <a:cubicBezTo>
                      <a:pt x="214" y="115"/>
                      <a:pt x="241" y="175"/>
                      <a:pt x="241" y="242"/>
                    </a:cubicBezTo>
                    <a:cubicBezTo>
                      <a:pt x="148" y="242"/>
                      <a:pt x="148" y="242"/>
                      <a:pt x="148" y="242"/>
                    </a:cubicBezTo>
                    <a:cubicBezTo>
                      <a:pt x="148" y="201"/>
                      <a:pt x="131" y="164"/>
                      <a:pt x="104" y="137"/>
                    </a:cubicBezTo>
                    <a:cubicBezTo>
                      <a:pt x="78" y="110"/>
                      <a:pt x="40" y="94"/>
                      <a:pt x="0" y="9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16"/>
              <p:cNvSpPr/>
              <p:nvPr/>
            </p:nvSpPr>
            <p:spPr bwMode="auto">
              <a:xfrm>
                <a:off x="3178778" y="3498414"/>
                <a:ext cx="1118399" cy="1116444"/>
              </a:xfrm>
              <a:custGeom>
                <a:avLst/>
                <a:gdLst>
                  <a:gd name="T0" fmla="*/ 242 w 242"/>
                  <a:gd name="T1" fmla="*/ 94 h 242"/>
                  <a:gd name="T2" fmla="*/ 137 w 242"/>
                  <a:gd name="T3" fmla="*/ 137 h 242"/>
                  <a:gd name="T4" fmla="*/ 93 w 242"/>
                  <a:gd name="T5" fmla="*/ 242 h 242"/>
                  <a:gd name="T6" fmla="*/ 0 w 242"/>
                  <a:gd name="T7" fmla="*/ 242 h 242"/>
                  <a:gd name="T8" fmla="*/ 71 w 242"/>
                  <a:gd name="T9" fmla="*/ 71 h 242"/>
                  <a:gd name="T10" fmla="*/ 242 w 242"/>
                  <a:gd name="T11" fmla="*/ 0 h 242"/>
                  <a:gd name="T12" fmla="*/ 242 w 242"/>
                  <a:gd name="T13" fmla="*/ 94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242">
                    <a:moveTo>
                      <a:pt x="242" y="94"/>
                    </a:moveTo>
                    <a:cubicBezTo>
                      <a:pt x="201" y="94"/>
                      <a:pt x="164" y="110"/>
                      <a:pt x="137" y="137"/>
                    </a:cubicBezTo>
                    <a:cubicBezTo>
                      <a:pt x="110" y="164"/>
                      <a:pt x="93" y="201"/>
                      <a:pt x="93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75"/>
                      <a:pt x="27" y="115"/>
                      <a:pt x="71" y="71"/>
                    </a:cubicBezTo>
                    <a:cubicBezTo>
                      <a:pt x="114" y="27"/>
                      <a:pt x="175" y="0"/>
                      <a:pt x="242" y="0"/>
                    </a:cubicBezTo>
                    <a:lnTo>
                      <a:pt x="242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17"/>
              <p:cNvSpPr/>
              <p:nvPr/>
            </p:nvSpPr>
            <p:spPr bwMode="auto">
              <a:xfrm>
                <a:off x="2496398" y="4614857"/>
                <a:ext cx="1112534" cy="1118399"/>
              </a:xfrm>
              <a:custGeom>
                <a:avLst/>
                <a:gdLst>
                  <a:gd name="T0" fmla="*/ 0 w 241"/>
                  <a:gd name="T1" fmla="*/ 148 h 242"/>
                  <a:gd name="T2" fmla="*/ 105 w 241"/>
                  <a:gd name="T3" fmla="*/ 105 h 242"/>
                  <a:gd name="T4" fmla="*/ 148 w 241"/>
                  <a:gd name="T5" fmla="*/ 0 h 242"/>
                  <a:gd name="T6" fmla="*/ 241 w 241"/>
                  <a:gd name="T7" fmla="*/ 0 h 242"/>
                  <a:gd name="T8" fmla="*/ 171 w 241"/>
                  <a:gd name="T9" fmla="*/ 171 h 242"/>
                  <a:gd name="T10" fmla="*/ 0 w 241"/>
                  <a:gd name="T11" fmla="*/ 242 h 242"/>
                  <a:gd name="T12" fmla="*/ 0 w 241"/>
                  <a:gd name="T13" fmla="*/ 148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2">
                    <a:moveTo>
                      <a:pt x="0" y="148"/>
                    </a:moveTo>
                    <a:cubicBezTo>
                      <a:pt x="41" y="148"/>
                      <a:pt x="78" y="131"/>
                      <a:pt x="105" y="105"/>
                    </a:cubicBezTo>
                    <a:cubicBezTo>
                      <a:pt x="131" y="78"/>
                      <a:pt x="148" y="41"/>
                      <a:pt x="148" y="0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241" y="67"/>
                      <a:pt x="214" y="127"/>
                      <a:pt x="171" y="171"/>
                    </a:cubicBezTo>
                    <a:cubicBezTo>
                      <a:pt x="127" y="215"/>
                      <a:pt x="67" y="242"/>
                      <a:pt x="0" y="242"/>
                    </a:cubicBezTo>
                    <a:lnTo>
                      <a:pt x="0" y="14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0" y="5298034"/>
                <a:ext cx="2509323" cy="43522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19" name="TextBox 118"/>
          <p:cNvSpPr txBox="1"/>
          <p:nvPr/>
        </p:nvSpPr>
        <p:spPr>
          <a:xfrm>
            <a:off x="766518" y="3764786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97887" y="4280179"/>
            <a:ext cx="2872983" cy="102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3732941" y="4014598"/>
            <a:ext cx="1149808" cy="1120503"/>
            <a:chOff x="3732941" y="4014598"/>
            <a:chExt cx="1149808" cy="1120503"/>
          </a:xfrm>
        </p:grpSpPr>
        <p:sp>
          <p:nvSpPr>
            <p:cNvPr id="122" name="椭圆 121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7372075" y="4199264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372075" y="4714657"/>
            <a:ext cx="287298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5547803" y="4039946"/>
            <a:ext cx="1149808" cy="1120503"/>
            <a:chOff x="3732941" y="4014598"/>
            <a:chExt cx="1149808" cy="1120503"/>
          </a:xfrm>
        </p:grpSpPr>
        <p:sp>
          <p:nvSpPr>
            <p:cNvPr id="127" name="椭圆 126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2526048" y="1915245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957417" y="2430638"/>
            <a:ext cx="287298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5513929" y="2196774"/>
            <a:ext cx="1149808" cy="1120503"/>
            <a:chOff x="3732941" y="4014598"/>
            <a:chExt cx="1149808" cy="1120503"/>
          </a:xfrm>
        </p:grpSpPr>
        <p:sp>
          <p:nvSpPr>
            <p:cNvPr id="132" name="椭圆 131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</a:t>
              </a:r>
              <a:r>
                <a:rPr lang="en-US" sz="28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9119542" y="2389109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119542" y="2904502"/>
            <a:ext cx="287298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2000000000000000000" charset="-122"/>
              </a:rPr>
              <a:t>单击此处添加文字阐述，添加简短问题说明文字，具体说明文字在此处添加此处。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2000000000000000000" charset="-122"/>
            </a:endParaRPr>
          </a:p>
        </p:txBody>
      </p:sp>
      <p:grpSp>
        <p:nvGrpSpPr>
          <p:cNvPr id="136" name="组合 135"/>
          <p:cNvGrpSpPr/>
          <p:nvPr/>
        </p:nvGrpSpPr>
        <p:grpSpPr>
          <a:xfrm>
            <a:off x="7319342" y="2237283"/>
            <a:ext cx="1149808" cy="1120503"/>
            <a:chOff x="3732941" y="4014598"/>
            <a:chExt cx="1149808" cy="1120503"/>
          </a:xfrm>
        </p:grpSpPr>
        <p:sp>
          <p:nvSpPr>
            <p:cNvPr id="137" name="椭圆 136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4" grpId="0"/>
      <p:bldP spid="125" grpId="0"/>
      <p:bldP spid="129" grpId="0"/>
      <p:bldP spid="130" grpId="0"/>
      <p:bldP spid="134" grpId="0"/>
      <p:bldP spid="135" grpId="0"/>
      <p:bldP spid="57" grpId="0"/>
    </p:bldLst>
  </p:timing>
</p:sld>
</file>

<file path=ppt/tags/tag1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10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11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12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3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4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5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6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17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18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19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2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20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21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22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23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24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25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26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27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28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29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3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30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31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32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33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34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35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36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37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38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39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4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40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41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42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43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44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45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46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47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48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49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5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50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51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52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53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54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55.xml><?xml version="1.0" encoding="utf-8"?>
<p:tagLst xmlns:p="http://schemas.openxmlformats.org/presentationml/2006/main">
  <p:tag name="MH" val="20150622070742"/>
  <p:tag name="MH_LIBRARY" val="CONTENTS"/>
  <p:tag name="MH_TYPE" val="OTHERS"/>
  <p:tag name="ID" val="547136"/>
</p:tagLst>
</file>

<file path=ppt/tags/tag56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57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58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59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6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60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61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62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63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64.xml><?xml version="1.0" encoding="utf-8"?>
<p:tagLst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65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7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8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9.xml><?xml version="1.0" encoding="utf-8"?>
<p:tagLst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波形">
  <a:themeElements>
    <a:clrScheme name="元素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Company>情缘素材：https://haosc.taobao.com</Company>
  <DocSecurity>0</DocSecurity>
  <HyperlinksChanged>false</HyperlinksChanged>
  <Lines>0</Lines>
  <LinksUpToDate>false</LinksUpToDate>
  <Pages>43</Pages>
  <Paragraphs>1018</Paragraphs>
  <Words>10191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cp:lastModifiedBy>Administrator</cp:lastModifiedBy>
  <dc:title>PowerPoint 演示文稿</dc:title>
  <dcterms:modified xsi:type="dcterms:W3CDTF">2019-01-08T06:41:54Z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