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viewProps.xml" ContentType="application/vnd.openxmlformats-officedocument.presentationml.view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Relationship Id="rId5" Type="http://schemas.openxmlformats.org/officeDocument/2006/relationships/custom-properties" Target="docProps/custom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sldMasterIdLst>
    <p:sldMasterId id="2147483656" r:id="rId9"/>
  </p:sldMasterIdLst>
  <p:notesMasterIdLst>
    <p:notesMasterId r:id="rId11"/>
  </p:notesMasterIdLst>
  <p:sldIdLst>
    <p:sldId id="299" r:id="rId13"/>
    <p:sldId id="301" r:id="rId14"/>
    <p:sldId id="302" r:id="rId16"/>
    <p:sldId id="271" r:id="rId18"/>
    <p:sldId id="276" r:id="rId20"/>
    <p:sldId id="292" r:id="rId22"/>
    <p:sldId id="269" r:id="rId24"/>
    <p:sldId id="285" r:id="rId26"/>
    <p:sldId id="272" r:id="rId28"/>
    <p:sldId id="303" r:id="rId30"/>
    <p:sldId id="284" r:id="rId32"/>
    <p:sldId id="298" r:id="rId34"/>
    <p:sldId id="275" r:id="rId36"/>
    <p:sldId id="300" r:id="rId38"/>
    <p:sldId id="304" r:id="rId40"/>
    <p:sldId id="293" r:id="rId42"/>
    <p:sldId id="281" r:id="rId44"/>
    <p:sldId id="291" r:id="rId46"/>
    <p:sldId id="270" r:id="rId48"/>
    <p:sldId id="277" r:id="rId50"/>
    <p:sldId id="290" r:id="rId52"/>
    <p:sldId id="294" r:id="rId54"/>
    <p:sldId id="273" r:id="rId56"/>
    <p:sldId id="305" r:id="rId58"/>
    <p:sldId id="274" r:id="rId60"/>
    <p:sldId id="282" r:id="rId62"/>
    <p:sldId id="283" r:id="rId64"/>
    <p:sldId id="278" r:id="rId66"/>
    <p:sldId id="279" r:id="rId68"/>
    <p:sldId id="280" r:id="rId70"/>
    <p:sldId id="306" r:id="rId72"/>
    <p:sldId id="332" r:id="rId7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59" userDrawn="1">
          <p15:clr>
            <a:srgbClr val="A4A3A4"/>
          </p15:clr>
        </p15:guide>
        <p15:guide id="1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F8DE7E"/>
    <a:srgbClr val="F8B56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456" y="96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9" Type="http://schemas.openxmlformats.org/officeDocument/2006/relationships/slideMaster" Target="slideMasters/slideMaster1.xml"></Relationship><Relationship Id="rId10" Type="http://schemas.openxmlformats.org/officeDocument/2006/relationships/theme" Target="theme/theme1.xml"></Relationship><Relationship Id="rId11" Type="http://schemas.openxmlformats.org/officeDocument/2006/relationships/notesMaster" Target="notesMasters/notesMaster1.xml"></Relationship><Relationship Id="rId13" Type="http://schemas.openxmlformats.org/officeDocument/2006/relationships/slide" Target="slides/slide1.xml"></Relationship><Relationship Id="rId14" Type="http://schemas.openxmlformats.org/officeDocument/2006/relationships/slide" Target="slides/slide2.xml"></Relationship><Relationship Id="rId16" Type="http://schemas.openxmlformats.org/officeDocument/2006/relationships/slide" Target="slides/slide3.xml"></Relationship><Relationship Id="rId18" Type="http://schemas.openxmlformats.org/officeDocument/2006/relationships/slide" Target="slides/slide4.xml"></Relationship><Relationship Id="rId20" Type="http://schemas.openxmlformats.org/officeDocument/2006/relationships/slide" Target="slides/slide5.xml"></Relationship><Relationship Id="rId22" Type="http://schemas.openxmlformats.org/officeDocument/2006/relationships/slide" Target="slides/slide6.xml"></Relationship><Relationship Id="rId24" Type="http://schemas.openxmlformats.org/officeDocument/2006/relationships/slide" Target="slides/slide7.xml"></Relationship><Relationship Id="rId26" Type="http://schemas.openxmlformats.org/officeDocument/2006/relationships/slide" Target="slides/slide8.xml"></Relationship><Relationship Id="rId28" Type="http://schemas.openxmlformats.org/officeDocument/2006/relationships/slide" Target="slides/slide9.xml"></Relationship><Relationship Id="rId30" Type="http://schemas.openxmlformats.org/officeDocument/2006/relationships/slide" Target="slides/slide10.xml"></Relationship><Relationship Id="rId32" Type="http://schemas.openxmlformats.org/officeDocument/2006/relationships/slide" Target="slides/slide11.xml"></Relationship><Relationship Id="rId34" Type="http://schemas.openxmlformats.org/officeDocument/2006/relationships/slide" Target="slides/slide12.xml"></Relationship><Relationship Id="rId36" Type="http://schemas.openxmlformats.org/officeDocument/2006/relationships/slide" Target="slides/slide13.xml"></Relationship><Relationship Id="rId38" Type="http://schemas.openxmlformats.org/officeDocument/2006/relationships/slide" Target="slides/slide14.xml"></Relationship><Relationship Id="rId40" Type="http://schemas.openxmlformats.org/officeDocument/2006/relationships/slide" Target="slides/slide15.xml"></Relationship><Relationship Id="rId42" Type="http://schemas.openxmlformats.org/officeDocument/2006/relationships/slide" Target="slides/slide16.xml"></Relationship><Relationship Id="rId44" Type="http://schemas.openxmlformats.org/officeDocument/2006/relationships/slide" Target="slides/slide17.xml"></Relationship><Relationship Id="rId46" Type="http://schemas.openxmlformats.org/officeDocument/2006/relationships/slide" Target="slides/slide18.xml"></Relationship><Relationship Id="rId48" Type="http://schemas.openxmlformats.org/officeDocument/2006/relationships/slide" Target="slides/slide19.xml"></Relationship><Relationship Id="rId50" Type="http://schemas.openxmlformats.org/officeDocument/2006/relationships/slide" Target="slides/slide20.xml"></Relationship><Relationship Id="rId52" Type="http://schemas.openxmlformats.org/officeDocument/2006/relationships/slide" Target="slides/slide21.xml"></Relationship><Relationship Id="rId54" Type="http://schemas.openxmlformats.org/officeDocument/2006/relationships/slide" Target="slides/slide22.xml"></Relationship><Relationship Id="rId56" Type="http://schemas.openxmlformats.org/officeDocument/2006/relationships/slide" Target="slides/slide23.xml"></Relationship><Relationship Id="rId58" Type="http://schemas.openxmlformats.org/officeDocument/2006/relationships/slide" Target="slides/slide24.xml"></Relationship><Relationship Id="rId60" Type="http://schemas.openxmlformats.org/officeDocument/2006/relationships/slide" Target="slides/slide25.xml"></Relationship><Relationship Id="rId62" Type="http://schemas.openxmlformats.org/officeDocument/2006/relationships/slide" Target="slides/slide26.xml"></Relationship><Relationship Id="rId64" Type="http://schemas.openxmlformats.org/officeDocument/2006/relationships/slide" Target="slides/slide27.xml"></Relationship><Relationship Id="rId66" Type="http://schemas.openxmlformats.org/officeDocument/2006/relationships/slide" Target="slides/slide28.xml"></Relationship><Relationship Id="rId68" Type="http://schemas.openxmlformats.org/officeDocument/2006/relationships/slide" Target="slides/slide29.xml"></Relationship><Relationship Id="rId70" Type="http://schemas.openxmlformats.org/officeDocument/2006/relationships/slide" Target="slides/slide30.xml"></Relationship><Relationship Id="rId72" Type="http://schemas.openxmlformats.org/officeDocument/2006/relationships/slide" Target="slides/slide31.xml"></Relationship><Relationship Id="rId74" Type="http://schemas.openxmlformats.org/officeDocument/2006/relationships/slide" Target="slides/slide32.xml"></Relationship><Relationship Id="rId77" Type="http://schemas.openxmlformats.org/officeDocument/2006/relationships/viewProps" Target="viewProps.xml"></Relationship><Relationship Id="rId78" Type="http://schemas.openxmlformats.org/officeDocument/2006/relationships/presProps" Target="presProps.xml"></Relationship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2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87538-5CFD-47E2-A06D-8DE78E2E0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.xml"></Relationship></Relationships>
</file>

<file path=ppt/notesSlides/_rels/notesSlide1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0.xml"></Relationship></Relationships>
</file>

<file path=ppt/notesSlides/_rels/notesSlide1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1.xml"></Relationship></Relationships>
</file>

<file path=ppt/notesSlides/_rels/notesSlide1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2.xml"></Relationship></Relationships>
</file>

<file path=ppt/notesSlides/_rels/notesSlide1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3.xml"></Relationship></Relationships>
</file>

<file path=ppt/notesSlides/_rels/notesSlide1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4.xml"></Relationship></Relationships>
</file>

<file path=ppt/notesSlides/_rels/notesSlide1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5.xml"></Relationship></Relationships>
</file>

<file path=ppt/notesSlides/_rels/notesSlide1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6.xml"></Relationship></Relationships>
</file>

<file path=ppt/notesSlides/_rels/notesSlide1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7.xml"></Relationship></Relationships>
</file>

<file path=ppt/notesSlides/_rels/notesSlide1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8.xml"></Relationship></Relationships>
</file>

<file path=ppt/notesSlides/_rels/notesSlide1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9.xml"></Relationship></Relationships>
</file>

<file path=ppt/notesSlides/_rels/notesSlide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.xml"></Relationship></Relationships>
</file>

<file path=ppt/notesSlides/_rels/notesSlide2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0.xml"></Relationship></Relationships>
</file>

<file path=ppt/notesSlides/_rels/notesSlide2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1.xml"></Relationship></Relationships>
</file>

<file path=ppt/notesSlides/_rels/notesSlide2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2.xml"></Relationship></Relationships>
</file>

<file path=ppt/notesSlides/_rels/notesSlide2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3.xml"></Relationship></Relationships>
</file>

<file path=ppt/notesSlides/_rels/notesSlide2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4.xml"></Relationship></Relationships>
</file>

<file path=ppt/notesSlides/_rels/notesSlide2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5.xml"></Relationship></Relationships>
</file>

<file path=ppt/notesSlides/_rels/notesSlide2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6.xml"></Relationship></Relationships>
</file>

<file path=ppt/notesSlides/_rels/notesSlide2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7.xml"></Relationship></Relationships>
</file>

<file path=ppt/notesSlides/_rels/notesSlide2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8.xml"></Relationship></Relationships>
</file>

<file path=ppt/notesSlides/_rels/notesSlide2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9.xml"></Relationship></Relationships>
</file>

<file path=ppt/notesSlides/_rels/notesSlide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.xml"></Relationship></Relationships>
</file>

<file path=ppt/notesSlides/_rels/notesSlide3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0.xml"></Relationship></Relationships>
</file>

<file path=ppt/notesSlides/_rels/notesSlide3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1.xml"></Relationship></Relationships>
</file>

<file path=ppt/notesSlides/_rels/notesSlide3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2.xml"></Relationship></Relationships>
</file>

<file path=ppt/notesSlides/_rels/notesSlide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.xml"></Relationship></Relationships>
</file>

<file path=ppt/notesSlides/_rels/notesSlide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.xml"></Relationship></Relationships>
</file>

<file path=ppt/notesSlides/_rels/notesSlide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6.xml"></Relationship></Relationships>
</file>

<file path=ppt/notesSlides/_rels/notesSlide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7.xml"></Relationship></Relationships>
</file>

<file path=ppt/notesSlides/_rels/notesSlide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8.xml"></Relationship></Relationships>
</file>

<file path=ppt/notesSlides/_rels/notesSlide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9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</a:t>
            </a:r>
            <a:r>
              <a:rPr lang="zh-CN" altLang="en-US" smtClean="0"/>
              <a:t>//</a:t>
            </a:r>
            <a:r>
              <a:rPr lang="en-US" altLang="zh-CN" smtClean="0"/>
              <a:t>xnwe.taobao.com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00788-03C8-49EF-8F17-331A9B9F53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00788-03C8-49EF-8F17-331A9B9F53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00788-03C8-49EF-8F17-331A9B9F53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00788-03C8-49EF-8F17-331A9B9F53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00788-03C8-49EF-8F17-331A9B9F53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754" name="Shape 7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模板来自于 http://www.ypppt.com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00788-03C8-49EF-8F17-331A9B9F53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CF4C-53BC-418B-A69B-7335A14AFA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303721" y="299618"/>
            <a:ext cx="263163" cy="2631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435302" y="431199"/>
            <a:ext cx="513806" cy="51380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078302" y="940277"/>
            <a:ext cx="10619117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5C76-9525-4FEE-BB09-E874AC88D7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8A38-26B9-44F4-A4F3-BAAF9D8E9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0F42DC0-2E3F-F440-A3AA-64F0AA1F84F2}" type="datetime1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C5FC99A0-26D8-5E4B-82FB-70809BCEE9F6}" type="slidenum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91148-E46A-42F8-9C85-0B8ADFF062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FF3AD-26CA-4D33-BE35-D42424ACD2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9" Type="http://schemas.openxmlformats.org/officeDocument/2006/relationships/tags" Target="../tags/tag9.xml"></Relationship><Relationship Id="rId8" Type="http://schemas.openxmlformats.org/officeDocument/2006/relationships/tags" Target="../tags/tag8.xml"></Relationship><Relationship Id="rId7" Type="http://schemas.openxmlformats.org/officeDocument/2006/relationships/tags" Target="../tags/tag7.xml"></Relationship><Relationship Id="rId6" Type="http://schemas.openxmlformats.org/officeDocument/2006/relationships/tags" Target="../tags/tag6.xml"></Relationship><Relationship Id="rId5" Type="http://schemas.openxmlformats.org/officeDocument/2006/relationships/tags" Target="../tags/tag5.xml"></Relationship><Relationship Id="rId4" Type="http://schemas.openxmlformats.org/officeDocument/2006/relationships/tags" Target="../tags/tag4.xml"></Relationship><Relationship Id="rId3" Type="http://schemas.openxmlformats.org/officeDocument/2006/relationships/tags" Target="../tags/tag3.xml"></Relationship><Relationship Id="rId23" Type="http://schemas.openxmlformats.org/officeDocument/2006/relationships/notesSlide" Target="../notesSlides/notesSlide1.xml"></Relationship><Relationship Id="rId21" Type="http://schemas.openxmlformats.org/officeDocument/2006/relationships/image" Target="../media/image3.png"></Relationship><Relationship Id="rId20" Type="http://schemas.openxmlformats.org/officeDocument/2006/relationships/image" Target="../media/image2.png"></Relationship><Relationship Id="rId2" Type="http://schemas.openxmlformats.org/officeDocument/2006/relationships/tags" Target="../tags/tag2.xml"></Relationship><Relationship Id="rId19" Type="http://schemas.microsoft.com/office/2007/relationships/media" Target="../media/media1.mp3"></Relationship><Relationship Id="rId18" Type="http://schemas.openxmlformats.org/officeDocument/2006/relationships/audio" Target="../media/media1.mp3"></Relationship><Relationship Id="rId17" Type="http://schemas.openxmlformats.org/officeDocument/2006/relationships/image" Target="../media/image1.png"></Relationship><Relationship Id="rId16" Type="http://schemas.openxmlformats.org/officeDocument/2006/relationships/tags" Target="../tags/tag16.xml"></Relationship><Relationship Id="rId15" Type="http://schemas.openxmlformats.org/officeDocument/2006/relationships/tags" Target="../tags/tag15.xml"></Relationship><Relationship Id="rId14" Type="http://schemas.openxmlformats.org/officeDocument/2006/relationships/tags" Target="../tags/tag14.xml"></Relationship><Relationship Id="rId13" Type="http://schemas.openxmlformats.org/officeDocument/2006/relationships/tags" Target="../tags/tag13.xml"></Relationship><Relationship Id="rId12" Type="http://schemas.openxmlformats.org/officeDocument/2006/relationships/tags" Target="../tags/tag12.xml"></Relationship><Relationship Id="rId11" Type="http://schemas.openxmlformats.org/officeDocument/2006/relationships/tags" Target="../tags/tag11.xml"></Relationship><Relationship Id="rId10" Type="http://schemas.openxmlformats.org/officeDocument/2006/relationships/tags" Target="../tags/tag10.xml"></Relationship><Relationship Id="rId1" Type="http://schemas.openxmlformats.org/officeDocument/2006/relationships/tags" Target="../tags/tag1.xml"></Relationship><Relationship Id="rId24" Type="http://schemas.openxmlformats.org/officeDocument/2006/relationships/hyperlink" Target="" TargetMode="External"></Relationship><Relationship Id="rId25" Type="http://schemas.openxmlformats.org/officeDocument/2006/relationships/slideLayout" Target="../slideLayouts/slideLayout3.xml"></Relationship></Relationships>
</file>

<file path=ppt/slides/_rels/slide10.xml.rels><?xml version="1.0" encoding="UTF-8"?>
<Relationships xmlns="http://schemas.openxmlformats.org/package/2006/relationships"><Relationship Id="rId9" Type="http://schemas.openxmlformats.org/officeDocument/2006/relationships/tags" Target="../tags/tag39.xml"></Relationship><Relationship Id="rId8" Type="http://schemas.openxmlformats.org/officeDocument/2006/relationships/tags" Target="../tags/tag38.xml"></Relationship><Relationship Id="rId7" Type="http://schemas.openxmlformats.org/officeDocument/2006/relationships/tags" Target="../tags/tag37.xml"></Relationship><Relationship Id="rId6" Type="http://schemas.openxmlformats.org/officeDocument/2006/relationships/tags" Target="../tags/tag36.xml"></Relationship><Relationship Id="rId5" Type="http://schemas.openxmlformats.org/officeDocument/2006/relationships/tags" Target="../tags/tag35.xml"></Relationship><Relationship Id="rId4" Type="http://schemas.openxmlformats.org/officeDocument/2006/relationships/tags" Target="../tags/tag34.xml"></Relationship><Relationship Id="rId3" Type="http://schemas.openxmlformats.org/officeDocument/2006/relationships/tags" Target="../tags/tag33.xml"></Relationship><Relationship Id="rId2" Type="http://schemas.openxmlformats.org/officeDocument/2006/relationships/tags" Target="../tags/tag32.xml"></Relationship><Relationship Id="rId16" Type="http://schemas.openxmlformats.org/officeDocument/2006/relationships/notesSlide" Target="../notesSlides/notesSlide10.xml"></Relationship><Relationship Id="rId15" Type="http://schemas.openxmlformats.org/officeDocument/2006/relationships/slideLayout" Target="../slideLayouts/slideLayout3.xml"></Relationship><Relationship Id="rId14" Type="http://schemas.openxmlformats.org/officeDocument/2006/relationships/image" Target="../media/image4.GIF"></Relationship><Relationship Id="rId13" Type="http://schemas.openxmlformats.org/officeDocument/2006/relationships/tags" Target="../tags/tag43.xml"></Relationship><Relationship Id="rId12" Type="http://schemas.openxmlformats.org/officeDocument/2006/relationships/tags" Target="../tags/tag42.xml"></Relationship><Relationship Id="rId11" Type="http://schemas.openxmlformats.org/officeDocument/2006/relationships/tags" Target="../tags/tag41.xml"></Relationship><Relationship Id="rId10" Type="http://schemas.openxmlformats.org/officeDocument/2006/relationships/tags" Target="../tags/tag40.xml"></Relationship><Relationship Id="rId1" Type="http://schemas.openxmlformats.org/officeDocument/2006/relationships/tags" Target="../tags/tag31.xml"></Relationship></Relationships>
</file>

<file path=ppt/slides/_rels/slide11.xml.rels><?xml version="1.0" encoding="UTF-8"?>
<Relationships xmlns="http://schemas.openxmlformats.org/package/2006/relationships"><Relationship Id="rId3" Type="http://schemas.openxmlformats.org/officeDocument/2006/relationships/notesSlide" Target="../notesSlides/notesSlide11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12.xml.rels><?xml version="1.0" encoding="UTF-8"?>
<Relationships xmlns="http://schemas.openxmlformats.org/package/2006/relationships"><Relationship Id="rId7" Type="http://schemas.openxmlformats.org/officeDocument/2006/relationships/notesSlide" Target="../notesSlides/notesSlide12.xml"></Relationship><Relationship Id="rId6" Type="http://schemas.openxmlformats.org/officeDocument/2006/relationships/slideLayout" Target="../slideLayouts/slideLayout2.xml"></Relationship><Relationship Id="rId5" Type="http://schemas.openxmlformats.org/officeDocument/2006/relationships/image" Target="../media/image6.png"></Relationship><Relationship Id="rId4" Type="http://schemas.openxmlformats.org/officeDocument/2006/relationships/image" Target="../media/image19.png"></Relationship><Relationship Id="rId3" Type="http://schemas.openxmlformats.org/officeDocument/2006/relationships/image" Target="../media/image18.png"></Relationship><Relationship Id="rId2" Type="http://schemas.openxmlformats.org/officeDocument/2006/relationships/image" Target="../media/image17.png"></Relationship><Relationship Id="rId1" Type="http://schemas.openxmlformats.org/officeDocument/2006/relationships/image" Target="../media/image16.png"></Relationship></Relationships>
</file>

<file path=ppt/slides/_rels/slide13.xml.rels><?xml version="1.0" encoding="UTF-8"?>
<Relationships xmlns="http://schemas.openxmlformats.org/package/2006/relationships"><Relationship Id="rId3" Type="http://schemas.openxmlformats.org/officeDocument/2006/relationships/notesSlide" Target="../notesSlides/notesSlide13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14.xml.rels><?xml version="1.0" encoding="UTF-8"?>
<Relationships xmlns="http://schemas.openxmlformats.org/package/2006/relationships"><Relationship Id="rId4" Type="http://schemas.openxmlformats.org/officeDocument/2006/relationships/notesSlide" Target="../notesSlides/notesSlide14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image" Target="../media/image20.png"></Relationship><Relationship Id="rId1" Type="http://schemas.openxmlformats.org/officeDocument/2006/relationships/image" Target="../media/image6.png"></Relationship></Relationships>
</file>

<file path=ppt/slides/_rels/slide15.xml.rels><?xml version="1.0" encoding="UTF-8"?>
<Relationships xmlns="http://schemas.openxmlformats.org/package/2006/relationships"><Relationship Id="rId9" Type="http://schemas.openxmlformats.org/officeDocument/2006/relationships/tags" Target="../tags/tag52.xml"></Relationship><Relationship Id="rId8" Type="http://schemas.openxmlformats.org/officeDocument/2006/relationships/tags" Target="../tags/tag51.xml"></Relationship><Relationship Id="rId7" Type="http://schemas.openxmlformats.org/officeDocument/2006/relationships/tags" Target="../tags/tag50.xml"></Relationship><Relationship Id="rId6" Type="http://schemas.openxmlformats.org/officeDocument/2006/relationships/tags" Target="../tags/tag49.xml"></Relationship><Relationship Id="rId5" Type="http://schemas.openxmlformats.org/officeDocument/2006/relationships/tags" Target="../tags/tag48.xml"></Relationship><Relationship Id="rId4" Type="http://schemas.openxmlformats.org/officeDocument/2006/relationships/tags" Target="../tags/tag47.xml"></Relationship><Relationship Id="rId3" Type="http://schemas.openxmlformats.org/officeDocument/2006/relationships/tags" Target="../tags/tag46.xml"></Relationship><Relationship Id="rId2" Type="http://schemas.openxmlformats.org/officeDocument/2006/relationships/tags" Target="../tags/tag45.xml"></Relationship><Relationship Id="rId16" Type="http://schemas.openxmlformats.org/officeDocument/2006/relationships/notesSlide" Target="../notesSlides/notesSlide15.xml"></Relationship><Relationship Id="rId15" Type="http://schemas.openxmlformats.org/officeDocument/2006/relationships/slideLayout" Target="../slideLayouts/slideLayout3.xml"></Relationship><Relationship Id="rId14" Type="http://schemas.openxmlformats.org/officeDocument/2006/relationships/image" Target="../media/image4.GIF"></Relationship><Relationship Id="rId13" Type="http://schemas.openxmlformats.org/officeDocument/2006/relationships/tags" Target="../tags/tag56.xml"></Relationship><Relationship Id="rId12" Type="http://schemas.openxmlformats.org/officeDocument/2006/relationships/tags" Target="../tags/tag55.xml"></Relationship><Relationship Id="rId11" Type="http://schemas.openxmlformats.org/officeDocument/2006/relationships/tags" Target="../tags/tag54.xml"></Relationship><Relationship Id="rId10" Type="http://schemas.openxmlformats.org/officeDocument/2006/relationships/tags" Target="../tags/tag53.xml"></Relationship><Relationship Id="rId1" Type="http://schemas.openxmlformats.org/officeDocument/2006/relationships/tags" Target="../tags/tag44.xml"></Relationship></Relationships>
</file>

<file path=ppt/slides/_rels/slide16.xml.rels><?xml version="1.0" encoding="UTF-8"?>
<Relationships xmlns="http://schemas.openxmlformats.org/package/2006/relationships"><Relationship Id="rId5" Type="http://schemas.openxmlformats.org/officeDocument/2006/relationships/notesSlide" Target="../notesSlides/notesSlide16.xml"></Relationship><Relationship Id="rId4" Type="http://schemas.openxmlformats.org/officeDocument/2006/relationships/slideLayout" Target="../slideLayouts/slideLayout2.xml"></Relationship><Relationship Id="rId3" Type="http://schemas.openxmlformats.org/officeDocument/2006/relationships/image" Target="../media/image6.png"></Relationship><Relationship Id="rId2" Type="http://schemas.openxmlformats.org/officeDocument/2006/relationships/image" Target="../media/image22.png"></Relationship><Relationship Id="rId1" Type="http://schemas.openxmlformats.org/officeDocument/2006/relationships/image" Target="../media/image21.png"></Relationship></Relationships>
</file>

<file path=ppt/slides/_rels/slide17.xml.rels><?xml version="1.0" encoding="UTF-8"?>
<Relationships xmlns="http://schemas.openxmlformats.org/package/2006/relationships"><Relationship Id="rId3" Type="http://schemas.openxmlformats.org/officeDocument/2006/relationships/notesSlide" Target="../notesSlides/notesSlide17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18.xml.rels><?xml version="1.0" encoding="UTF-8"?>
<Relationships xmlns="http://schemas.openxmlformats.org/package/2006/relationships"><Relationship Id="rId3" Type="http://schemas.openxmlformats.org/officeDocument/2006/relationships/notesSlide" Target="../notesSlides/notesSlide18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19.xml.rels><?xml version="1.0" encoding="UTF-8"?>
<Relationships xmlns="http://schemas.openxmlformats.org/package/2006/relationships"><Relationship Id="rId3" Type="http://schemas.openxmlformats.org/officeDocument/2006/relationships/notesSlide" Target="../notesSlides/notesSlide19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2.xml.rels><?xml version="1.0" encoding="UTF-8"?>
<Relationships xmlns="http://schemas.openxmlformats.org/package/2006/relationships"><Relationship Id="rId4" Type="http://schemas.openxmlformats.org/officeDocument/2006/relationships/notesSlide" Target="../notesSlides/notesSlide2.xml"></Relationship><Relationship Id="rId3" Type="http://schemas.openxmlformats.org/officeDocument/2006/relationships/slideLayout" Target="../slideLayouts/slideLayout4.xml"></Relationship><Relationship Id="rId2" Type="http://schemas.openxmlformats.org/officeDocument/2006/relationships/image" Target="../media/image3.png"></Relationship><Relationship Id="rId1" Type="http://schemas.openxmlformats.org/officeDocument/2006/relationships/tags" Target="../tags/tag17.xml"></Relationship></Relationships>
</file>

<file path=ppt/slides/_rels/slide20.xml.rels><?xml version="1.0" encoding="UTF-8"?>
<Relationships xmlns="http://schemas.openxmlformats.org/package/2006/relationships"><Relationship Id="rId3" Type="http://schemas.openxmlformats.org/officeDocument/2006/relationships/notesSlide" Target="../notesSlides/notesSlide20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21.xml.rels><?xml version="1.0" encoding="UTF-8"?>
<Relationships xmlns="http://schemas.openxmlformats.org/package/2006/relationships"><Relationship Id="rId7" Type="http://schemas.openxmlformats.org/officeDocument/2006/relationships/notesSlide" Target="../notesSlides/notesSlide21.xml"></Relationship><Relationship Id="rId6" Type="http://schemas.openxmlformats.org/officeDocument/2006/relationships/slideLayout" Target="../slideLayouts/slideLayout2.xml"></Relationship><Relationship Id="rId5" Type="http://schemas.openxmlformats.org/officeDocument/2006/relationships/image" Target="../media/image6.png"></Relationship><Relationship Id="rId4" Type="http://schemas.openxmlformats.org/officeDocument/2006/relationships/image" Target="../media/image26.png"></Relationship><Relationship Id="rId3" Type="http://schemas.openxmlformats.org/officeDocument/2006/relationships/image" Target="../media/image25.png"></Relationship><Relationship Id="rId2" Type="http://schemas.openxmlformats.org/officeDocument/2006/relationships/image" Target="../media/image24.png"></Relationship><Relationship Id="rId1" Type="http://schemas.openxmlformats.org/officeDocument/2006/relationships/image" Target="../media/image23.png"></Relationship></Relationships>
</file>

<file path=ppt/slides/_rels/slide22.xml.rels><?xml version="1.0" encoding="UTF-8"?>
<Relationships xmlns="http://schemas.openxmlformats.org/package/2006/relationships"><Relationship Id="rId3" Type="http://schemas.openxmlformats.org/officeDocument/2006/relationships/notesSlide" Target="../notesSlides/notesSlide22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23.xml.rels><?xml version="1.0" encoding="UTF-8"?>
<Relationships xmlns="http://schemas.openxmlformats.org/package/2006/relationships"><Relationship Id="rId3" Type="http://schemas.openxmlformats.org/officeDocument/2006/relationships/notesSlide" Target="../notesSlides/notesSlide23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24.xml.rels><?xml version="1.0" encoding="UTF-8"?>
<Relationships xmlns="http://schemas.openxmlformats.org/package/2006/relationships"><Relationship Id="rId9" Type="http://schemas.openxmlformats.org/officeDocument/2006/relationships/tags" Target="../tags/tag65.xml"></Relationship><Relationship Id="rId8" Type="http://schemas.openxmlformats.org/officeDocument/2006/relationships/tags" Target="../tags/tag64.xml"></Relationship><Relationship Id="rId7" Type="http://schemas.openxmlformats.org/officeDocument/2006/relationships/tags" Target="../tags/tag63.xml"></Relationship><Relationship Id="rId6" Type="http://schemas.openxmlformats.org/officeDocument/2006/relationships/tags" Target="../tags/tag62.xml"></Relationship><Relationship Id="rId5" Type="http://schemas.openxmlformats.org/officeDocument/2006/relationships/tags" Target="../tags/tag61.xml"></Relationship><Relationship Id="rId4" Type="http://schemas.openxmlformats.org/officeDocument/2006/relationships/tags" Target="../tags/tag60.xml"></Relationship><Relationship Id="rId3" Type="http://schemas.openxmlformats.org/officeDocument/2006/relationships/tags" Target="../tags/tag59.xml"></Relationship><Relationship Id="rId2" Type="http://schemas.openxmlformats.org/officeDocument/2006/relationships/tags" Target="../tags/tag58.xml"></Relationship><Relationship Id="rId16" Type="http://schemas.openxmlformats.org/officeDocument/2006/relationships/notesSlide" Target="../notesSlides/notesSlide24.xml"></Relationship><Relationship Id="rId15" Type="http://schemas.openxmlformats.org/officeDocument/2006/relationships/slideLayout" Target="../slideLayouts/slideLayout3.xml"></Relationship><Relationship Id="rId14" Type="http://schemas.openxmlformats.org/officeDocument/2006/relationships/image" Target="../media/image4.GIF"></Relationship><Relationship Id="rId13" Type="http://schemas.openxmlformats.org/officeDocument/2006/relationships/tags" Target="../tags/tag69.xml"></Relationship><Relationship Id="rId12" Type="http://schemas.openxmlformats.org/officeDocument/2006/relationships/tags" Target="../tags/tag68.xml"></Relationship><Relationship Id="rId11" Type="http://schemas.openxmlformats.org/officeDocument/2006/relationships/tags" Target="../tags/tag67.xml"></Relationship><Relationship Id="rId10" Type="http://schemas.openxmlformats.org/officeDocument/2006/relationships/tags" Target="../tags/tag66.xml"></Relationship><Relationship Id="rId1" Type="http://schemas.openxmlformats.org/officeDocument/2006/relationships/tags" Target="../tags/tag57.xml"></Relationship></Relationships>
</file>

<file path=ppt/slides/_rels/slide25.xml.rels><?xml version="1.0" encoding="UTF-8"?>
<Relationships xmlns="http://schemas.openxmlformats.org/package/2006/relationships"><Relationship Id="rId3" Type="http://schemas.openxmlformats.org/officeDocument/2006/relationships/notesSlide" Target="../notesSlides/notesSlide25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26.xml.rels><?xml version="1.0" encoding="UTF-8"?>
<Relationships xmlns="http://schemas.openxmlformats.org/package/2006/relationships"><Relationship Id="rId3" Type="http://schemas.openxmlformats.org/officeDocument/2006/relationships/notesSlide" Target="../notesSlides/notesSlide26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27.xml.rels><?xml version="1.0" encoding="UTF-8"?>
<Relationships xmlns="http://schemas.openxmlformats.org/package/2006/relationships"><Relationship Id="rId3" Type="http://schemas.openxmlformats.org/officeDocument/2006/relationships/notesSlide" Target="../notesSlides/notesSlide27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28.xml.rels><?xml version="1.0" encoding="UTF-8"?>
<Relationships xmlns="http://schemas.openxmlformats.org/package/2006/relationships"><Relationship Id="rId3" Type="http://schemas.openxmlformats.org/officeDocument/2006/relationships/notesSlide" Target="../notesSlides/notesSlide28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29.xml.rels><?xml version="1.0" encoding="UTF-8"?>
<Relationships xmlns="http://schemas.openxmlformats.org/package/2006/relationships"><Relationship Id="rId3" Type="http://schemas.openxmlformats.org/officeDocument/2006/relationships/notesSlide" Target="../notesSlides/notesSlide29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3.xml.rels><?xml version="1.0" encoding="UTF-8"?>
<Relationships xmlns="http://schemas.openxmlformats.org/package/2006/relationships"><Relationship Id="rId9" Type="http://schemas.openxmlformats.org/officeDocument/2006/relationships/tags" Target="../tags/tag26.xml"></Relationship><Relationship Id="rId8" Type="http://schemas.openxmlformats.org/officeDocument/2006/relationships/tags" Target="../tags/tag25.xml"></Relationship><Relationship Id="rId7" Type="http://schemas.openxmlformats.org/officeDocument/2006/relationships/tags" Target="../tags/tag24.xml"></Relationship><Relationship Id="rId6" Type="http://schemas.openxmlformats.org/officeDocument/2006/relationships/tags" Target="../tags/tag23.xml"></Relationship><Relationship Id="rId5" Type="http://schemas.openxmlformats.org/officeDocument/2006/relationships/tags" Target="../tags/tag22.xml"></Relationship><Relationship Id="rId4" Type="http://schemas.openxmlformats.org/officeDocument/2006/relationships/tags" Target="../tags/tag21.xml"></Relationship><Relationship Id="rId3" Type="http://schemas.openxmlformats.org/officeDocument/2006/relationships/tags" Target="../tags/tag20.xml"></Relationship><Relationship Id="rId2" Type="http://schemas.openxmlformats.org/officeDocument/2006/relationships/tags" Target="../tags/tag19.xml"></Relationship><Relationship Id="rId16" Type="http://schemas.openxmlformats.org/officeDocument/2006/relationships/notesSlide" Target="../notesSlides/notesSlide3.xml"></Relationship><Relationship Id="rId15" Type="http://schemas.openxmlformats.org/officeDocument/2006/relationships/slideLayout" Target="../slideLayouts/slideLayout3.xml"></Relationship><Relationship Id="rId14" Type="http://schemas.openxmlformats.org/officeDocument/2006/relationships/image" Target="../media/image4.GIF"></Relationship><Relationship Id="rId13" Type="http://schemas.openxmlformats.org/officeDocument/2006/relationships/tags" Target="../tags/tag30.xml"></Relationship><Relationship Id="rId12" Type="http://schemas.openxmlformats.org/officeDocument/2006/relationships/tags" Target="../tags/tag29.xml"></Relationship><Relationship Id="rId11" Type="http://schemas.openxmlformats.org/officeDocument/2006/relationships/tags" Target="../tags/tag28.xml"></Relationship><Relationship Id="rId10" Type="http://schemas.openxmlformats.org/officeDocument/2006/relationships/tags" Target="../tags/tag27.xml"></Relationship><Relationship Id="rId1" Type="http://schemas.openxmlformats.org/officeDocument/2006/relationships/tags" Target="../tags/tag18.xml"></Relationship></Relationships>
</file>

<file path=ppt/slides/_rels/slide30.xml.rels><?xml version="1.0" encoding="UTF-8"?>
<Relationships xmlns="http://schemas.openxmlformats.org/package/2006/relationships"><Relationship Id="rId6" Type="http://schemas.openxmlformats.org/officeDocument/2006/relationships/notesSlide" Target="../notesSlides/notesSlide30.xml"></Relationship><Relationship Id="rId5" Type="http://schemas.openxmlformats.org/officeDocument/2006/relationships/slideLayout" Target="../slideLayouts/slideLayout2.xml"></Relationship><Relationship Id="rId4" Type="http://schemas.openxmlformats.org/officeDocument/2006/relationships/image" Target="../media/image6.png"></Relationship><Relationship Id="rId3" Type="http://schemas.openxmlformats.org/officeDocument/2006/relationships/image" Target="../media/image28.png"></Relationship><Relationship Id="rId2" Type="http://schemas.openxmlformats.org/officeDocument/2006/relationships/image" Target="../media/image27.png"></Relationship><Relationship Id="rId1" Type="http://schemas.openxmlformats.org/officeDocument/2006/relationships/image" Target="../media/image15.png"></Relationship></Relationships>
</file>

<file path=ppt/slides/_rels/slide31.xml.rels><?xml version="1.0" encoding="UTF-8"?>
<Relationships xmlns="http://schemas.openxmlformats.org/package/2006/relationships"><Relationship Id="rId9" Type="http://schemas.openxmlformats.org/officeDocument/2006/relationships/tags" Target="../tags/tag78.xml"></Relationship><Relationship Id="rId8" Type="http://schemas.openxmlformats.org/officeDocument/2006/relationships/tags" Target="../tags/tag77.xml"></Relationship><Relationship Id="rId7" Type="http://schemas.openxmlformats.org/officeDocument/2006/relationships/tags" Target="../tags/tag76.xml"></Relationship><Relationship Id="rId6" Type="http://schemas.openxmlformats.org/officeDocument/2006/relationships/tags" Target="../tags/tag75.xml"></Relationship><Relationship Id="rId5" Type="http://schemas.openxmlformats.org/officeDocument/2006/relationships/tags" Target="../tags/tag74.xml"></Relationship><Relationship Id="rId4" Type="http://schemas.openxmlformats.org/officeDocument/2006/relationships/tags" Target="../tags/tag73.xml"></Relationship><Relationship Id="rId3" Type="http://schemas.openxmlformats.org/officeDocument/2006/relationships/tags" Target="../tags/tag72.xml"></Relationship><Relationship Id="rId20" Type="http://schemas.openxmlformats.org/officeDocument/2006/relationships/notesSlide" Target="../notesSlides/notesSlide31.xml"></Relationship><Relationship Id="rId2" Type="http://schemas.openxmlformats.org/officeDocument/2006/relationships/tags" Target="../tags/tag71.xml"></Relationship><Relationship Id="rId19" Type="http://schemas.openxmlformats.org/officeDocument/2006/relationships/slideLayout" Target="../slideLayouts/slideLayout3.xml"></Relationship><Relationship Id="rId18" Type="http://schemas.openxmlformats.org/officeDocument/2006/relationships/image" Target="../media/image4.GIF"></Relationship><Relationship Id="rId17" Type="http://schemas.openxmlformats.org/officeDocument/2006/relationships/tags" Target="../tags/tag86.xml"></Relationship><Relationship Id="rId16" Type="http://schemas.openxmlformats.org/officeDocument/2006/relationships/tags" Target="../tags/tag85.xml"></Relationship><Relationship Id="rId15" Type="http://schemas.openxmlformats.org/officeDocument/2006/relationships/tags" Target="../tags/tag84.xml"></Relationship><Relationship Id="rId14" Type="http://schemas.openxmlformats.org/officeDocument/2006/relationships/tags" Target="../tags/tag83.xml"></Relationship><Relationship Id="rId13" Type="http://schemas.openxmlformats.org/officeDocument/2006/relationships/tags" Target="../tags/tag82.xml"></Relationship><Relationship Id="rId12" Type="http://schemas.openxmlformats.org/officeDocument/2006/relationships/tags" Target="../tags/tag81.xml"></Relationship><Relationship Id="rId11" Type="http://schemas.openxmlformats.org/officeDocument/2006/relationships/tags" Target="../tags/tag80.xml"></Relationship><Relationship Id="rId10" Type="http://schemas.openxmlformats.org/officeDocument/2006/relationships/tags" Target="../tags/tag79.xml"></Relationship><Relationship Id="rId1" Type="http://schemas.openxmlformats.org/officeDocument/2006/relationships/tags" Target="../tags/tag70.xml"></Relationship></Relationships>
</file>

<file path=ppt/slides/_rels/slide32.xml.rels><?xml version="1.0" encoding="UTF-8"?>
<Relationships xmlns="http://schemas.openxmlformats.org/package/2006/relationships"><Relationship Id="rId3" Type="http://schemas.openxmlformats.org/officeDocument/2006/relationships/notesSlide" Target="../notesSlides/notesSlide32.xml"></Relationship><Relationship Id="rId4" Type="http://schemas.openxmlformats.org/officeDocument/2006/relationships/image" Target="../media/fImage27348194141.jpeg"></Relationship><Relationship Id="rId5" Type="http://schemas.openxmlformats.org/officeDocument/2006/relationships/slideLayout" Target="../slideLayouts/slideLayout5.xml"></Relationship></Relationships>
</file>

<file path=ppt/slides/_rels/slide4.xml.rels><?xml version="1.0" encoding="UTF-8"?>
<Relationships xmlns="http://schemas.openxmlformats.org/package/2006/relationships"><Relationship Id="rId4" Type="http://schemas.openxmlformats.org/officeDocument/2006/relationships/notesSlide" Target="../notesSlides/notesSlide4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image" Target="../media/image6.png"></Relationship><Relationship Id="rId1" Type="http://schemas.openxmlformats.org/officeDocument/2006/relationships/image" Target="../media/image5.jpeg"></Relationship></Relationships>
</file>

<file path=ppt/slides/_rels/slide5.xml.rels><?xml version="1.0" encoding="UTF-8"?>
<Relationships xmlns="http://schemas.openxmlformats.org/package/2006/relationships"><Relationship Id="rId9" Type="http://schemas.openxmlformats.org/officeDocument/2006/relationships/notesSlide" Target="../notesSlides/notesSlide5.xml"></Relationship><Relationship Id="rId8" Type="http://schemas.openxmlformats.org/officeDocument/2006/relationships/slideLayout" Target="../slideLayouts/slideLayout2.xml"></Relationship><Relationship Id="rId7" Type="http://schemas.openxmlformats.org/officeDocument/2006/relationships/image" Target="../media/image6.png"></Relationship><Relationship Id="rId6" Type="http://schemas.openxmlformats.org/officeDocument/2006/relationships/image" Target="../media/image12.png"></Relationship><Relationship Id="rId5" Type="http://schemas.openxmlformats.org/officeDocument/2006/relationships/image" Target="../media/image11.png"></Relationship><Relationship Id="rId4" Type="http://schemas.openxmlformats.org/officeDocument/2006/relationships/image" Target="../media/image10.png"></Relationship><Relationship Id="rId3" Type="http://schemas.openxmlformats.org/officeDocument/2006/relationships/image" Target="../media/image9.png"></Relationship><Relationship Id="rId2" Type="http://schemas.openxmlformats.org/officeDocument/2006/relationships/image" Target="../media/image8.png"></Relationship><Relationship Id="rId1" Type="http://schemas.openxmlformats.org/officeDocument/2006/relationships/image" Target="../media/image7.png"></Relationship></Relationships>
</file>

<file path=ppt/slides/_rels/slide6.xml.rels><?xml version="1.0" encoding="UTF-8"?>
<Relationships xmlns="http://schemas.openxmlformats.org/package/2006/relationships"><Relationship Id="rId3" Type="http://schemas.openxmlformats.org/officeDocument/2006/relationships/notesSlide" Target="../notesSlides/notesSlide6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7.xml.rels><?xml version="1.0" encoding="UTF-8"?>
<Relationships xmlns="http://schemas.openxmlformats.org/package/2006/relationships"><Relationship Id="rId3" Type="http://schemas.openxmlformats.org/officeDocument/2006/relationships/notesSlide" Target="../notesSlides/notesSlide7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8.xml.rels><?xml version="1.0" encoding="UTF-8"?>
<Relationships xmlns="http://schemas.openxmlformats.org/package/2006/relationships"><Relationship Id="rId3" Type="http://schemas.openxmlformats.org/officeDocument/2006/relationships/notesSlide" Target="../notesSlides/notesSlide8.xml"></Relationship><Relationship Id="rId2" Type="http://schemas.openxmlformats.org/officeDocument/2006/relationships/slideLayout" Target="../slideLayouts/slideLayout2.xml"></Relationship><Relationship Id="rId1" Type="http://schemas.openxmlformats.org/officeDocument/2006/relationships/image" Target="../media/image6.png"></Relationship></Relationships>
</file>

<file path=ppt/slides/_rels/slide9.xml.rels><?xml version="1.0" encoding="UTF-8"?>
<Relationships xmlns="http://schemas.openxmlformats.org/package/2006/relationships"><Relationship Id="rId6" Type="http://schemas.openxmlformats.org/officeDocument/2006/relationships/notesSlide" Target="../notesSlides/notesSlide9.xml"></Relationship><Relationship Id="rId5" Type="http://schemas.openxmlformats.org/officeDocument/2006/relationships/slideLayout" Target="../slideLayouts/slideLayout2.xml"></Relationship><Relationship Id="rId4" Type="http://schemas.openxmlformats.org/officeDocument/2006/relationships/image" Target="../media/image6.png"></Relationship><Relationship Id="rId3" Type="http://schemas.openxmlformats.org/officeDocument/2006/relationships/image" Target="../media/image15.png"></Relationship><Relationship Id="rId2" Type="http://schemas.openxmlformats.org/officeDocument/2006/relationships/image" Target="../media/image14.png"></Relationship><Relationship Id="rId1" Type="http://schemas.openxmlformats.org/officeDocument/2006/relationships/image" Target="../media/image13.png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矩形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905" y="5080"/>
            <a:ext cx="12192000" cy="6848475"/>
          </a:xfrm>
          <a:prstGeom prst="rect">
            <a:avLst/>
          </a:pr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PA_任意多边形 6"/>
          <p:cNvSpPr/>
          <p:nvPr>
            <p:custDataLst>
              <p:tags r:id="rId2"/>
            </p:custDataLst>
          </p:nvPr>
        </p:nvSpPr>
        <p:spPr bwMode="auto">
          <a:xfrm>
            <a:off x="-1905" y="5080"/>
            <a:ext cx="12192000" cy="5397500"/>
          </a:xfrm>
          <a:custGeom>
            <a:avLst/>
            <a:gdLst>
              <a:gd name="T0" fmla="*/ 0 w 7680"/>
              <a:gd name="T1" fmla="*/ 0 h 3405"/>
              <a:gd name="T2" fmla="*/ 7680 w 7680"/>
              <a:gd name="T3" fmla="*/ 0 h 3405"/>
              <a:gd name="T4" fmla="*/ 7680 w 7680"/>
              <a:gd name="T5" fmla="*/ 2470 h 3405"/>
              <a:gd name="T6" fmla="*/ 4179 w 7680"/>
              <a:gd name="T7" fmla="*/ 3405 h 3405"/>
              <a:gd name="T8" fmla="*/ 0 w 7680"/>
              <a:gd name="T9" fmla="*/ 1862 h 3405"/>
              <a:gd name="T10" fmla="*/ 0 w 7680"/>
              <a:gd name="T11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0" h="3405">
                <a:moveTo>
                  <a:pt x="0" y="0"/>
                </a:moveTo>
                <a:cubicBezTo>
                  <a:pt x="7680" y="0"/>
                  <a:pt x="7680" y="0"/>
                  <a:pt x="7680" y="0"/>
                </a:cubicBezTo>
                <a:cubicBezTo>
                  <a:pt x="7680" y="2470"/>
                  <a:pt x="7680" y="2470"/>
                  <a:pt x="7680" y="2470"/>
                </a:cubicBezTo>
                <a:cubicBezTo>
                  <a:pt x="6834" y="3043"/>
                  <a:pt x="5579" y="3405"/>
                  <a:pt x="4179" y="3405"/>
                </a:cubicBezTo>
                <a:cubicBezTo>
                  <a:pt x="2331" y="3405"/>
                  <a:pt x="737" y="2774"/>
                  <a:pt x="0" y="186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PA_任意多边形 7"/>
          <p:cNvSpPr/>
          <p:nvPr>
            <p:custDataLst>
              <p:tags r:id="rId3"/>
            </p:custDataLst>
          </p:nvPr>
        </p:nvSpPr>
        <p:spPr bwMode="auto">
          <a:xfrm>
            <a:off x="12700" y="2992755"/>
            <a:ext cx="12163425" cy="2511425"/>
          </a:xfrm>
          <a:custGeom>
            <a:avLst/>
            <a:gdLst>
              <a:gd name="T0" fmla="*/ 4225 w 7662"/>
              <a:gd name="T1" fmla="*/ 1414 h 1584"/>
              <a:gd name="T2" fmla="*/ 7662 w 7662"/>
              <a:gd name="T3" fmla="*/ 591 h 1584"/>
              <a:gd name="T4" fmla="*/ 4150 w 7662"/>
              <a:gd name="T5" fmla="*/ 1584 h 1584"/>
              <a:gd name="T6" fmla="*/ 0 w 7662"/>
              <a:gd name="T7" fmla="*/ 0 h 1584"/>
              <a:gd name="T8" fmla="*/ 4225 w 7662"/>
              <a:gd name="T9" fmla="*/ 141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2" h="1584">
                <a:moveTo>
                  <a:pt x="4225" y="1414"/>
                </a:moveTo>
                <a:cubicBezTo>
                  <a:pt x="5565" y="1414"/>
                  <a:pt x="6779" y="1100"/>
                  <a:pt x="7662" y="591"/>
                </a:cubicBezTo>
                <a:cubicBezTo>
                  <a:pt x="6813" y="1199"/>
                  <a:pt x="5554" y="1584"/>
                  <a:pt x="4150" y="1584"/>
                </a:cubicBezTo>
                <a:cubicBezTo>
                  <a:pt x="2332" y="1584"/>
                  <a:pt x="759" y="939"/>
                  <a:pt x="0" y="0"/>
                </a:cubicBezTo>
                <a:cubicBezTo>
                  <a:pt x="850" y="846"/>
                  <a:pt x="2424" y="1414"/>
                  <a:pt x="4225" y="1414"/>
                </a:cubicBezTo>
                <a:close/>
              </a:path>
            </a:pathLst>
          </a:custGeom>
          <a:solidFill>
            <a:srgbClr val="37AB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1" name="PA_组合 60"/>
          <p:cNvGrpSpPr/>
          <p:nvPr>
            <p:custDataLst>
              <p:tags r:id="rId4"/>
            </p:custDataLst>
          </p:nvPr>
        </p:nvGrpSpPr>
        <p:grpSpPr>
          <a:xfrm>
            <a:off x="678815" y="1015365"/>
            <a:ext cx="682625" cy="556895"/>
            <a:chOff x="678815" y="1015365"/>
            <a:chExt cx="682625" cy="556895"/>
          </a:xfrm>
        </p:grpSpPr>
        <p:sp>
          <p:nvSpPr>
            <p:cNvPr id="27" name="Freeform 25"/>
            <p:cNvSpPr/>
            <p:nvPr/>
          </p:nvSpPr>
          <p:spPr bwMode="auto">
            <a:xfrm>
              <a:off x="678815" y="1015365"/>
              <a:ext cx="682625" cy="368935"/>
            </a:xfrm>
            <a:custGeom>
              <a:avLst/>
              <a:gdLst>
                <a:gd name="T0" fmla="*/ 172 w 559"/>
                <a:gd name="T1" fmla="*/ 219 h 303"/>
                <a:gd name="T2" fmla="*/ 208 w 559"/>
                <a:gd name="T3" fmla="*/ 115 h 303"/>
                <a:gd name="T4" fmla="*/ 218 w 559"/>
                <a:gd name="T5" fmla="*/ 109 h 303"/>
                <a:gd name="T6" fmla="*/ 227 w 559"/>
                <a:gd name="T7" fmla="*/ 116 h 303"/>
                <a:gd name="T8" fmla="*/ 280 w 559"/>
                <a:gd name="T9" fmla="*/ 303 h 303"/>
                <a:gd name="T10" fmla="*/ 334 w 559"/>
                <a:gd name="T11" fmla="*/ 154 h 303"/>
                <a:gd name="T12" fmla="*/ 342 w 559"/>
                <a:gd name="T13" fmla="*/ 148 h 303"/>
                <a:gd name="T14" fmla="*/ 351 w 559"/>
                <a:gd name="T15" fmla="*/ 152 h 303"/>
                <a:gd name="T16" fmla="*/ 390 w 559"/>
                <a:gd name="T17" fmla="*/ 217 h 303"/>
                <a:gd name="T18" fmla="*/ 545 w 559"/>
                <a:gd name="T19" fmla="*/ 217 h 303"/>
                <a:gd name="T20" fmla="*/ 557 w 559"/>
                <a:gd name="T21" fmla="*/ 152 h 303"/>
                <a:gd name="T22" fmla="*/ 405 w 559"/>
                <a:gd name="T23" fmla="*/ 0 h 303"/>
                <a:gd name="T24" fmla="*/ 279 w 559"/>
                <a:gd name="T25" fmla="*/ 66 h 303"/>
                <a:gd name="T26" fmla="*/ 154 w 559"/>
                <a:gd name="T27" fmla="*/ 0 h 303"/>
                <a:gd name="T28" fmla="*/ 2 w 559"/>
                <a:gd name="T29" fmla="*/ 152 h 303"/>
                <a:gd name="T30" fmla="*/ 14 w 559"/>
                <a:gd name="T31" fmla="*/ 219 h 303"/>
                <a:gd name="T32" fmla="*/ 172 w 559"/>
                <a:gd name="T33" fmla="*/ 21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9" h="303">
                  <a:moveTo>
                    <a:pt x="172" y="219"/>
                  </a:moveTo>
                  <a:cubicBezTo>
                    <a:pt x="208" y="115"/>
                    <a:pt x="208" y="115"/>
                    <a:pt x="208" y="115"/>
                  </a:cubicBezTo>
                  <a:cubicBezTo>
                    <a:pt x="210" y="111"/>
                    <a:pt x="214" y="109"/>
                    <a:pt x="218" y="109"/>
                  </a:cubicBezTo>
                  <a:cubicBezTo>
                    <a:pt x="222" y="109"/>
                    <a:pt x="225" y="112"/>
                    <a:pt x="227" y="116"/>
                  </a:cubicBezTo>
                  <a:cubicBezTo>
                    <a:pt x="280" y="303"/>
                    <a:pt x="280" y="303"/>
                    <a:pt x="280" y="303"/>
                  </a:cubicBezTo>
                  <a:cubicBezTo>
                    <a:pt x="334" y="154"/>
                    <a:pt x="334" y="154"/>
                    <a:pt x="334" y="154"/>
                  </a:cubicBezTo>
                  <a:cubicBezTo>
                    <a:pt x="335" y="150"/>
                    <a:pt x="338" y="148"/>
                    <a:pt x="342" y="148"/>
                  </a:cubicBezTo>
                  <a:cubicBezTo>
                    <a:pt x="346" y="147"/>
                    <a:pt x="349" y="149"/>
                    <a:pt x="351" y="152"/>
                  </a:cubicBezTo>
                  <a:cubicBezTo>
                    <a:pt x="390" y="217"/>
                    <a:pt x="390" y="217"/>
                    <a:pt x="390" y="217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59" y="178"/>
                    <a:pt x="557" y="152"/>
                    <a:pt x="557" y="152"/>
                  </a:cubicBezTo>
                  <a:cubicBezTo>
                    <a:pt x="557" y="68"/>
                    <a:pt x="489" y="0"/>
                    <a:pt x="405" y="0"/>
                  </a:cubicBezTo>
                  <a:cubicBezTo>
                    <a:pt x="353" y="0"/>
                    <a:pt x="307" y="26"/>
                    <a:pt x="279" y="66"/>
                  </a:cubicBezTo>
                  <a:cubicBezTo>
                    <a:pt x="252" y="26"/>
                    <a:pt x="206" y="0"/>
                    <a:pt x="154" y="0"/>
                  </a:cubicBezTo>
                  <a:cubicBezTo>
                    <a:pt x="70" y="0"/>
                    <a:pt x="2" y="68"/>
                    <a:pt x="2" y="152"/>
                  </a:cubicBezTo>
                  <a:cubicBezTo>
                    <a:pt x="2" y="152"/>
                    <a:pt x="0" y="179"/>
                    <a:pt x="14" y="219"/>
                  </a:cubicBezTo>
                  <a:lnTo>
                    <a:pt x="172" y="219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705485" y="1198880"/>
              <a:ext cx="628650" cy="373380"/>
            </a:xfrm>
            <a:custGeom>
              <a:avLst/>
              <a:gdLst>
                <a:gd name="T0" fmla="*/ 363 w 515"/>
                <a:gd name="T1" fmla="*/ 86 h 307"/>
                <a:gd name="T2" fmla="*/ 355 w 515"/>
                <a:gd name="T3" fmla="*/ 81 h 307"/>
                <a:gd name="T4" fmla="*/ 323 w 515"/>
                <a:gd name="T5" fmla="*/ 29 h 307"/>
                <a:gd name="T6" fmla="*/ 266 w 515"/>
                <a:gd name="T7" fmla="*/ 188 h 307"/>
                <a:gd name="T8" fmla="*/ 257 w 515"/>
                <a:gd name="T9" fmla="*/ 194 h 307"/>
                <a:gd name="T10" fmla="*/ 256 w 515"/>
                <a:gd name="T11" fmla="*/ 194 h 307"/>
                <a:gd name="T12" fmla="*/ 247 w 515"/>
                <a:gd name="T13" fmla="*/ 187 h 307"/>
                <a:gd name="T14" fmla="*/ 194 w 515"/>
                <a:gd name="T15" fmla="*/ 0 h 307"/>
                <a:gd name="T16" fmla="*/ 166 w 515"/>
                <a:gd name="T17" fmla="*/ 82 h 307"/>
                <a:gd name="T18" fmla="*/ 157 w 515"/>
                <a:gd name="T19" fmla="*/ 88 h 307"/>
                <a:gd name="T20" fmla="*/ 0 w 515"/>
                <a:gd name="T21" fmla="*/ 88 h 307"/>
                <a:gd name="T22" fmla="*/ 257 w 515"/>
                <a:gd name="T23" fmla="*/ 307 h 307"/>
                <a:gd name="T24" fmla="*/ 257 w 515"/>
                <a:gd name="T25" fmla="*/ 307 h 307"/>
                <a:gd name="T26" fmla="*/ 257 w 515"/>
                <a:gd name="T27" fmla="*/ 307 h 307"/>
                <a:gd name="T28" fmla="*/ 257 w 515"/>
                <a:gd name="T29" fmla="*/ 307 h 307"/>
                <a:gd name="T30" fmla="*/ 257 w 515"/>
                <a:gd name="T31" fmla="*/ 307 h 307"/>
                <a:gd name="T32" fmla="*/ 515 w 515"/>
                <a:gd name="T33" fmla="*/ 86 h 307"/>
                <a:gd name="T34" fmla="*/ 363 w 515"/>
                <a:gd name="T35" fmla="*/ 8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5" h="307">
                  <a:moveTo>
                    <a:pt x="363" y="86"/>
                  </a:moveTo>
                  <a:cubicBezTo>
                    <a:pt x="359" y="86"/>
                    <a:pt x="356" y="84"/>
                    <a:pt x="355" y="81"/>
                  </a:cubicBezTo>
                  <a:cubicBezTo>
                    <a:pt x="323" y="29"/>
                    <a:pt x="323" y="29"/>
                    <a:pt x="323" y="29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4" y="191"/>
                    <a:pt x="261" y="194"/>
                    <a:pt x="257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2" y="194"/>
                    <a:pt x="248" y="191"/>
                    <a:pt x="247" y="187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66" y="82"/>
                    <a:pt x="166" y="82"/>
                    <a:pt x="166" y="82"/>
                  </a:cubicBezTo>
                  <a:cubicBezTo>
                    <a:pt x="164" y="85"/>
                    <a:pt x="161" y="88"/>
                    <a:pt x="157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9" y="151"/>
                    <a:pt x="96" y="23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420" y="236"/>
                    <a:pt x="487" y="149"/>
                    <a:pt x="515" y="86"/>
                  </a:cubicBezTo>
                  <a:lnTo>
                    <a:pt x="363" y="86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9" name="PA_任意多边形 27"/>
          <p:cNvSpPr/>
          <p:nvPr>
            <p:custDataLst>
              <p:tags r:id="rId5"/>
            </p:custDataLst>
          </p:nvPr>
        </p:nvSpPr>
        <p:spPr bwMode="auto">
          <a:xfrm>
            <a:off x="233680" y="5219065"/>
            <a:ext cx="351155" cy="190500"/>
          </a:xfrm>
          <a:custGeom>
            <a:avLst/>
            <a:gdLst>
              <a:gd name="T0" fmla="*/ 68 w 221"/>
              <a:gd name="T1" fmla="*/ 87 h 120"/>
              <a:gd name="T2" fmla="*/ 82 w 221"/>
              <a:gd name="T3" fmla="*/ 46 h 120"/>
              <a:gd name="T4" fmla="*/ 86 w 221"/>
              <a:gd name="T5" fmla="*/ 43 h 120"/>
              <a:gd name="T6" fmla="*/ 90 w 221"/>
              <a:gd name="T7" fmla="*/ 46 h 120"/>
              <a:gd name="T8" fmla="*/ 111 w 221"/>
              <a:gd name="T9" fmla="*/ 120 h 120"/>
              <a:gd name="T10" fmla="*/ 132 w 221"/>
              <a:gd name="T11" fmla="*/ 61 h 120"/>
              <a:gd name="T12" fmla="*/ 135 w 221"/>
              <a:gd name="T13" fmla="*/ 58 h 120"/>
              <a:gd name="T14" fmla="*/ 139 w 221"/>
              <a:gd name="T15" fmla="*/ 60 h 120"/>
              <a:gd name="T16" fmla="*/ 154 w 221"/>
              <a:gd name="T17" fmla="*/ 86 h 120"/>
              <a:gd name="T18" fmla="*/ 216 w 221"/>
              <a:gd name="T19" fmla="*/ 86 h 120"/>
              <a:gd name="T20" fmla="*/ 220 w 221"/>
              <a:gd name="T21" fmla="*/ 60 h 120"/>
              <a:gd name="T22" fmla="*/ 160 w 221"/>
              <a:gd name="T23" fmla="*/ 0 h 120"/>
              <a:gd name="T24" fmla="*/ 110 w 221"/>
              <a:gd name="T25" fmla="*/ 26 h 120"/>
              <a:gd name="T26" fmla="*/ 61 w 221"/>
              <a:gd name="T27" fmla="*/ 0 h 120"/>
              <a:gd name="T28" fmla="*/ 1 w 221"/>
              <a:gd name="T29" fmla="*/ 60 h 120"/>
              <a:gd name="T30" fmla="*/ 6 w 221"/>
              <a:gd name="T31" fmla="*/ 87 h 120"/>
              <a:gd name="T32" fmla="*/ 68 w 221"/>
              <a:gd name="T33" fmla="*/ 87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1" h="120">
                <a:moveTo>
                  <a:pt x="68" y="87"/>
                </a:moveTo>
                <a:cubicBezTo>
                  <a:pt x="82" y="46"/>
                  <a:pt x="82" y="46"/>
                  <a:pt x="82" y="46"/>
                </a:cubicBezTo>
                <a:cubicBezTo>
                  <a:pt x="83" y="44"/>
                  <a:pt x="84" y="43"/>
                  <a:pt x="86" y="43"/>
                </a:cubicBezTo>
                <a:cubicBezTo>
                  <a:pt x="88" y="43"/>
                  <a:pt x="89" y="44"/>
                  <a:pt x="90" y="46"/>
                </a:cubicBezTo>
                <a:cubicBezTo>
                  <a:pt x="111" y="120"/>
                  <a:pt x="111" y="120"/>
                  <a:pt x="111" y="120"/>
                </a:cubicBezTo>
                <a:cubicBezTo>
                  <a:pt x="132" y="61"/>
                  <a:pt x="132" y="61"/>
                  <a:pt x="132" y="61"/>
                </a:cubicBezTo>
                <a:cubicBezTo>
                  <a:pt x="132" y="60"/>
                  <a:pt x="134" y="59"/>
                  <a:pt x="135" y="58"/>
                </a:cubicBezTo>
                <a:cubicBezTo>
                  <a:pt x="137" y="58"/>
                  <a:pt x="138" y="59"/>
                  <a:pt x="139" y="60"/>
                </a:cubicBezTo>
                <a:cubicBezTo>
                  <a:pt x="154" y="86"/>
                  <a:pt x="154" y="86"/>
                  <a:pt x="154" y="86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21" y="70"/>
                  <a:pt x="220" y="60"/>
                  <a:pt x="220" y="60"/>
                </a:cubicBezTo>
                <a:cubicBezTo>
                  <a:pt x="220" y="27"/>
                  <a:pt x="193" y="0"/>
                  <a:pt x="160" y="0"/>
                </a:cubicBezTo>
                <a:cubicBezTo>
                  <a:pt x="139" y="0"/>
                  <a:pt x="121" y="11"/>
                  <a:pt x="110" y="26"/>
                </a:cubicBezTo>
                <a:cubicBezTo>
                  <a:pt x="100" y="11"/>
                  <a:pt x="81" y="0"/>
                  <a:pt x="61" y="0"/>
                </a:cubicBezTo>
                <a:cubicBezTo>
                  <a:pt x="28" y="0"/>
                  <a:pt x="1" y="27"/>
                  <a:pt x="1" y="60"/>
                </a:cubicBezTo>
                <a:cubicBezTo>
                  <a:pt x="1" y="60"/>
                  <a:pt x="0" y="71"/>
                  <a:pt x="6" y="87"/>
                </a:cubicBezTo>
                <a:lnTo>
                  <a:pt x="68" y="87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PA_任意多边形 28"/>
          <p:cNvSpPr/>
          <p:nvPr>
            <p:custDataLst>
              <p:tags r:id="rId6"/>
            </p:custDataLst>
          </p:nvPr>
        </p:nvSpPr>
        <p:spPr bwMode="auto">
          <a:xfrm>
            <a:off x="247650" y="5314315"/>
            <a:ext cx="322580" cy="192405"/>
          </a:xfrm>
          <a:custGeom>
            <a:avLst/>
            <a:gdLst>
              <a:gd name="T0" fmla="*/ 143 w 203"/>
              <a:gd name="T1" fmla="*/ 33 h 121"/>
              <a:gd name="T2" fmla="*/ 140 w 203"/>
              <a:gd name="T3" fmla="*/ 32 h 121"/>
              <a:gd name="T4" fmla="*/ 127 w 203"/>
              <a:gd name="T5" fmla="*/ 11 h 121"/>
              <a:gd name="T6" fmla="*/ 105 w 203"/>
              <a:gd name="T7" fmla="*/ 74 h 121"/>
              <a:gd name="T8" fmla="*/ 101 w 203"/>
              <a:gd name="T9" fmla="*/ 76 h 121"/>
              <a:gd name="T10" fmla="*/ 101 w 203"/>
              <a:gd name="T11" fmla="*/ 76 h 121"/>
              <a:gd name="T12" fmla="*/ 97 w 203"/>
              <a:gd name="T13" fmla="*/ 73 h 121"/>
              <a:gd name="T14" fmla="*/ 77 w 203"/>
              <a:gd name="T15" fmla="*/ 0 h 121"/>
              <a:gd name="T16" fmla="*/ 65 w 203"/>
              <a:gd name="T17" fmla="*/ 32 h 121"/>
              <a:gd name="T18" fmla="*/ 62 w 203"/>
              <a:gd name="T19" fmla="*/ 34 h 121"/>
              <a:gd name="T20" fmla="*/ 0 w 203"/>
              <a:gd name="T21" fmla="*/ 34 h 121"/>
              <a:gd name="T22" fmla="*/ 101 w 203"/>
              <a:gd name="T23" fmla="*/ 121 h 121"/>
              <a:gd name="T24" fmla="*/ 101 w 203"/>
              <a:gd name="T25" fmla="*/ 121 h 121"/>
              <a:gd name="T26" fmla="*/ 101 w 203"/>
              <a:gd name="T27" fmla="*/ 121 h 121"/>
              <a:gd name="T28" fmla="*/ 101 w 203"/>
              <a:gd name="T29" fmla="*/ 121 h 121"/>
              <a:gd name="T30" fmla="*/ 101 w 203"/>
              <a:gd name="T31" fmla="*/ 121 h 121"/>
              <a:gd name="T32" fmla="*/ 203 w 203"/>
              <a:gd name="T33" fmla="*/ 33 h 121"/>
              <a:gd name="T34" fmla="*/ 143 w 203"/>
              <a:gd name="T35" fmla="*/ 3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3" h="121">
                <a:moveTo>
                  <a:pt x="143" y="33"/>
                </a:moveTo>
                <a:cubicBezTo>
                  <a:pt x="142" y="33"/>
                  <a:pt x="141" y="33"/>
                  <a:pt x="140" y="32"/>
                </a:cubicBezTo>
                <a:cubicBezTo>
                  <a:pt x="127" y="11"/>
                  <a:pt x="127" y="11"/>
                  <a:pt x="127" y="11"/>
                </a:cubicBezTo>
                <a:cubicBezTo>
                  <a:pt x="105" y="74"/>
                  <a:pt x="105" y="74"/>
                  <a:pt x="105" y="74"/>
                </a:cubicBezTo>
                <a:cubicBezTo>
                  <a:pt x="104" y="75"/>
                  <a:pt x="103" y="76"/>
                  <a:pt x="101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99" y="76"/>
                  <a:pt x="98" y="75"/>
                  <a:pt x="97" y="73"/>
                </a:cubicBezTo>
                <a:cubicBezTo>
                  <a:pt x="77" y="0"/>
                  <a:pt x="77" y="0"/>
                  <a:pt x="77" y="0"/>
                </a:cubicBezTo>
                <a:cubicBezTo>
                  <a:pt x="65" y="32"/>
                  <a:pt x="65" y="32"/>
                  <a:pt x="65" y="32"/>
                </a:cubicBezTo>
                <a:cubicBezTo>
                  <a:pt x="65" y="33"/>
                  <a:pt x="63" y="34"/>
                  <a:pt x="62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11" y="59"/>
                  <a:pt x="38" y="93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66" y="93"/>
                  <a:pt x="192" y="58"/>
                  <a:pt x="203" y="33"/>
                </a:cubicBezTo>
                <a:lnTo>
                  <a:pt x="143" y="33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8" name="PA_组合 57"/>
          <p:cNvGrpSpPr/>
          <p:nvPr>
            <p:custDataLst>
              <p:tags r:id="rId7"/>
            </p:custDataLst>
          </p:nvPr>
        </p:nvGrpSpPr>
        <p:grpSpPr>
          <a:xfrm>
            <a:off x="4751705" y="6130925"/>
            <a:ext cx="246380" cy="246380"/>
            <a:chOff x="4751705" y="6130925"/>
            <a:chExt cx="246380" cy="246380"/>
          </a:xfrm>
        </p:grpSpPr>
        <p:sp>
          <p:nvSpPr>
            <p:cNvPr id="31" name="Freeform 29"/>
            <p:cNvSpPr/>
            <p:nvPr/>
          </p:nvSpPr>
          <p:spPr bwMode="auto">
            <a:xfrm>
              <a:off x="4751705" y="6130925"/>
              <a:ext cx="246380" cy="246380"/>
            </a:xfrm>
            <a:custGeom>
              <a:avLst/>
              <a:gdLst>
                <a:gd name="T0" fmla="*/ 143 w 155"/>
                <a:gd name="T1" fmla="*/ 144 h 156"/>
                <a:gd name="T2" fmla="*/ 143 w 155"/>
                <a:gd name="T3" fmla="*/ 144 h 156"/>
                <a:gd name="T4" fmla="*/ 98 w 155"/>
                <a:gd name="T5" fmla="*/ 144 h 156"/>
                <a:gd name="T6" fmla="*/ 12 w 155"/>
                <a:gd name="T7" fmla="*/ 57 h 156"/>
                <a:gd name="T8" fmla="*/ 12 w 155"/>
                <a:gd name="T9" fmla="*/ 13 h 156"/>
                <a:gd name="T10" fmla="*/ 12 w 155"/>
                <a:gd name="T11" fmla="*/ 13 h 156"/>
                <a:gd name="T12" fmla="*/ 57 w 155"/>
                <a:gd name="T13" fmla="*/ 13 h 156"/>
                <a:gd name="T14" fmla="*/ 143 w 155"/>
                <a:gd name="T15" fmla="*/ 99 h 156"/>
                <a:gd name="T16" fmla="*/ 143 w 155"/>
                <a:gd name="T17" fmla="*/ 1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56">
                  <a:moveTo>
                    <a:pt x="143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31" y="156"/>
                    <a:pt x="111" y="156"/>
                    <a:pt x="98" y="144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0" y="45"/>
                    <a:pt x="0" y="25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4" y="0"/>
                    <a:pt x="44" y="0"/>
                    <a:pt x="57" y="13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55" y="111"/>
                    <a:pt x="155" y="131"/>
                    <a:pt x="143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4867275" y="6245225"/>
              <a:ext cx="111125" cy="111125"/>
            </a:xfrm>
            <a:custGeom>
              <a:avLst/>
              <a:gdLst>
                <a:gd name="T0" fmla="*/ 0 w 70"/>
                <a:gd name="T1" fmla="*/ 30 h 70"/>
                <a:gd name="T2" fmla="*/ 32 w 70"/>
                <a:gd name="T3" fmla="*/ 62 h 70"/>
                <a:gd name="T4" fmla="*/ 62 w 70"/>
                <a:gd name="T5" fmla="*/ 62 h 70"/>
                <a:gd name="T6" fmla="*/ 62 w 70"/>
                <a:gd name="T7" fmla="*/ 33 h 70"/>
                <a:gd name="T8" fmla="*/ 29 w 70"/>
                <a:gd name="T9" fmla="*/ 0 h 70"/>
                <a:gd name="T10" fmla="*/ 0 w 70"/>
                <a:gd name="T11" fmla="*/ 3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70">
                  <a:moveTo>
                    <a:pt x="0" y="30"/>
                  </a:moveTo>
                  <a:cubicBezTo>
                    <a:pt x="32" y="62"/>
                    <a:pt x="32" y="62"/>
                    <a:pt x="32" y="62"/>
                  </a:cubicBezTo>
                  <a:cubicBezTo>
                    <a:pt x="40" y="70"/>
                    <a:pt x="54" y="70"/>
                    <a:pt x="62" y="62"/>
                  </a:cubicBezTo>
                  <a:cubicBezTo>
                    <a:pt x="70" y="54"/>
                    <a:pt x="70" y="41"/>
                    <a:pt x="62" y="3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2" name="PA_组合 61"/>
          <p:cNvGrpSpPr/>
          <p:nvPr>
            <p:custDataLst>
              <p:tags r:id="rId8"/>
            </p:custDataLst>
          </p:nvPr>
        </p:nvGrpSpPr>
        <p:grpSpPr>
          <a:xfrm>
            <a:off x="11211560" y="949325"/>
            <a:ext cx="498475" cy="498475"/>
            <a:chOff x="11211560" y="949325"/>
            <a:chExt cx="498475" cy="498475"/>
          </a:xfrm>
        </p:grpSpPr>
        <p:sp>
          <p:nvSpPr>
            <p:cNvPr id="33" name="Freeform 31"/>
            <p:cNvSpPr/>
            <p:nvPr/>
          </p:nvSpPr>
          <p:spPr bwMode="auto">
            <a:xfrm>
              <a:off x="11402060" y="949325"/>
              <a:ext cx="307975" cy="309880"/>
            </a:xfrm>
            <a:custGeom>
              <a:avLst/>
              <a:gdLst>
                <a:gd name="T0" fmla="*/ 168 w 194"/>
                <a:gd name="T1" fmla="*/ 118 h 195"/>
                <a:gd name="T2" fmla="*/ 168 w 194"/>
                <a:gd name="T3" fmla="*/ 26 h 195"/>
                <a:gd name="T4" fmla="*/ 168 w 194"/>
                <a:gd name="T5" fmla="*/ 26 h 195"/>
                <a:gd name="T6" fmla="*/ 76 w 194"/>
                <a:gd name="T7" fmla="*/ 26 h 195"/>
                <a:gd name="T8" fmla="*/ 0 w 194"/>
                <a:gd name="T9" fmla="*/ 102 h 195"/>
                <a:gd name="T10" fmla="*/ 92 w 194"/>
                <a:gd name="T11" fmla="*/ 195 h 195"/>
                <a:gd name="T12" fmla="*/ 168 w 194"/>
                <a:gd name="T13" fmla="*/ 11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195">
                  <a:moveTo>
                    <a:pt x="168" y="118"/>
                  </a:moveTo>
                  <a:cubicBezTo>
                    <a:pt x="194" y="93"/>
                    <a:pt x="194" y="51"/>
                    <a:pt x="168" y="26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43" y="0"/>
                    <a:pt x="102" y="0"/>
                    <a:pt x="76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92" y="195"/>
                    <a:pt x="92" y="195"/>
                    <a:pt x="92" y="195"/>
                  </a:cubicBezTo>
                  <a:lnTo>
                    <a:pt x="168" y="118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11211560" y="1136650"/>
              <a:ext cx="311150" cy="311150"/>
            </a:xfrm>
            <a:custGeom>
              <a:avLst/>
              <a:gdLst>
                <a:gd name="T0" fmla="*/ 103 w 196"/>
                <a:gd name="T1" fmla="*/ 0 h 196"/>
                <a:gd name="T2" fmla="*/ 25 w 196"/>
                <a:gd name="T3" fmla="*/ 78 h 196"/>
                <a:gd name="T4" fmla="*/ 25 w 196"/>
                <a:gd name="T5" fmla="*/ 171 h 196"/>
                <a:gd name="T6" fmla="*/ 25 w 196"/>
                <a:gd name="T7" fmla="*/ 171 h 196"/>
                <a:gd name="T8" fmla="*/ 118 w 196"/>
                <a:gd name="T9" fmla="*/ 171 h 196"/>
                <a:gd name="T10" fmla="*/ 196 w 196"/>
                <a:gd name="T11" fmla="*/ 93 h 196"/>
                <a:gd name="T12" fmla="*/ 103 w 196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196">
                  <a:moveTo>
                    <a:pt x="103" y="0"/>
                  </a:moveTo>
                  <a:cubicBezTo>
                    <a:pt x="25" y="78"/>
                    <a:pt x="25" y="78"/>
                    <a:pt x="25" y="78"/>
                  </a:cubicBezTo>
                  <a:cubicBezTo>
                    <a:pt x="0" y="104"/>
                    <a:pt x="0" y="145"/>
                    <a:pt x="25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51" y="196"/>
                    <a:pt x="92" y="196"/>
                    <a:pt x="118" y="171"/>
                  </a:cubicBezTo>
                  <a:cubicBezTo>
                    <a:pt x="196" y="93"/>
                    <a:pt x="196" y="93"/>
                    <a:pt x="196" y="93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11252835" y="1189355"/>
              <a:ext cx="217805" cy="217805"/>
            </a:xfrm>
            <a:custGeom>
              <a:avLst/>
              <a:gdLst>
                <a:gd name="T0" fmla="*/ 76 w 137"/>
                <a:gd name="T1" fmla="*/ 0 h 137"/>
                <a:gd name="T2" fmla="*/ 17 w 137"/>
                <a:gd name="T3" fmla="*/ 59 h 137"/>
                <a:gd name="T4" fmla="*/ 17 w 137"/>
                <a:gd name="T5" fmla="*/ 120 h 137"/>
                <a:gd name="T6" fmla="*/ 78 w 137"/>
                <a:gd name="T7" fmla="*/ 120 h 137"/>
                <a:gd name="T8" fmla="*/ 137 w 137"/>
                <a:gd name="T9" fmla="*/ 61 h 137"/>
                <a:gd name="T10" fmla="*/ 76 w 137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76" y="0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0" y="76"/>
                    <a:pt x="0" y="103"/>
                    <a:pt x="17" y="120"/>
                  </a:cubicBezTo>
                  <a:cubicBezTo>
                    <a:pt x="34" y="137"/>
                    <a:pt x="61" y="137"/>
                    <a:pt x="78" y="120"/>
                  </a:cubicBezTo>
                  <a:cubicBezTo>
                    <a:pt x="137" y="61"/>
                    <a:pt x="137" y="61"/>
                    <a:pt x="137" y="61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11451590" y="990600"/>
              <a:ext cx="217805" cy="217805"/>
            </a:xfrm>
            <a:custGeom>
              <a:avLst/>
              <a:gdLst>
                <a:gd name="T0" fmla="*/ 61 w 137"/>
                <a:gd name="T1" fmla="*/ 137 h 137"/>
                <a:gd name="T2" fmla="*/ 120 w 137"/>
                <a:gd name="T3" fmla="*/ 78 h 137"/>
                <a:gd name="T4" fmla="*/ 120 w 137"/>
                <a:gd name="T5" fmla="*/ 17 h 137"/>
                <a:gd name="T6" fmla="*/ 59 w 137"/>
                <a:gd name="T7" fmla="*/ 17 h 137"/>
                <a:gd name="T8" fmla="*/ 0 w 137"/>
                <a:gd name="T9" fmla="*/ 76 h 137"/>
                <a:gd name="T10" fmla="*/ 61 w 137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61" y="137"/>
                  </a:moveTo>
                  <a:cubicBezTo>
                    <a:pt x="120" y="78"/>
                    <a:pt x="120" y="78"/>
                    <a:pt x="120" y="78"/>
                  </a:cubicBezTo>
                  <a:cubicBezTo>
                    <a:pt x="137" y="61"/>
                    <a:pt x="137" y="34"/>
                    <a:pt x="120" y="17"/>
                  </a:cubicBezTo>
                  <a:cubicBezTo>
                    <a:pt x="103" y="0"/>
                    <a:pt x="76" y="0"/>
                    <a:pt x="59" y="17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61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2" name="PA_任意多边形 50"/>
          <p:cNvSpPr/>
          <p:nvPr>
            <p:custDataLst>
              <p:tags r:id="rId9"/>
            </p:custDataLst>
          </p:nvPr>
        </p:nvSpPr>
        <p:spPr bwMode="auto">
          <a:xfrm>
            <a:off x="10129520" y="3503930"/>
            <a:ext cx="611505" cy="609600"/>
          </a:xfrm>
          <a:custGeom>
            <a:avLst/>
            <a:gdLst>
              <a:gd name="T0" fmla="*/ 211 w 385"/>
              <a:gd name="T1" fmla="*/ 174 h 384"/>
              <a:gd name="T2" fmla="*/ 211 w 385"/>
              <a:gd name="T3" fmla="*/ 0 h 384"/>
              <a:gd name="T4" fmla="*/ 174 w 385"/>
              <a:gd name="T5" fmla="*/ 0 h 384"/>
              <a:gd name="T6" fmla="*/ 174 w 385"/>
              <a:gd name="T7" fmla="*/ 174 h 384"/>
              <a:gd name="T8" fmla="*/ 0 w 385"/>
              <a:gd name="T9" fmla="*/ 174 h 384"/>
              <a:gd name="T10" fmla="*/ 0 w 385"/>
              <a:gd name="T11" fmla="*/ 211 h 384"/>
              <a:gd name="T12" fmla="*/ 174 w 385"/>
              <a:gd name="T13" fmla="*/ 211 h 384"/>
              <a:gd name="T14" fmla="*/ 174 w 385"/>
              <a:gd name="T15" fmla="*/ 384 h 384"/>
              <a:gd name="T16" fmla="*/ 211 w 385"/>
              <a:gd name="T17" fmla="*/ 384 h 384"/>
              <a:gd name="T18" fmla="*/ 211 w 385"/>
              <a:gd name="T19" fmla="*/ 211 h 384"/>
              <a:gd name="T20" fmla="*/ 385 w 385"/>
              <a:gd name="T21" fmla="*/ 211 h 384"/>
              <a:gd name="T22" fmla="*/ 385 w 385"/>
              <a:gd name="T23" fmla="*/ 174 h 384"/>
              <a:gd name="T24" fmla="*/ 211 w 385"/>
              <a:gd name="T25" fmla="*/ 17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5" h="384">
                <a:moveTo>
                  <a:pt x="211" y="174"/>
                </a:moveTo>
                <a:lnTo>
                  <a:pt x="211" y="0"/>
                </a:lnTo>
                <a:lnTo>
                  <a:pt x="174" y="0"/>
                </a:lnTo>
                <a:lnTo>
                  <a:pt x="174" y="174"/>
                </a:lnTo>
                <a:lnTo>
                  <a:pt x="0" y="174"/>
                </a:lnTo>
                <a:lnTo>
                  <a:pt x="0" y="211"/>
                </a:lnTo>
                <a:lnTo>
                  <a:pt x="174" y="211"/>
                </a:lnTo>
                <a:lnTo>
                  <a:pt x="174" y="384"/>
                </a:lnTo>
                <a:lnTo>
                  <a:pt x="211" y="384"/>
                </a:lnTo>
                <a:lnTo>
                  <a:pt x="211" y="211"/>
                </a:lnTo>
                <a:lnTo>
                  <a:pt x="385" y="211"/>
                </a:lnTo>
                <a:lnTo>
                  <a:pt x="385" y="174"/>
                </a:lnTo>
                <a:lnTo>
                  <a:pt x="211" y="174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PA_任意多边形 51"/>
          <p:cNvSpPr/>
          <p:nvPr>
            <p:custDataLst>
              <p:tags r:id="rId10"/>
            </p:custDataLst>
          </p:nvPr>
        </p:nvSpPr>
        <p:spPr bwMode="auto">
          <a:xfrm>
            <a:off x="10683875" y="349250"/>
            <a:ext cx="357505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7" name="PA_组合 56"/>
          <p:cNvGrpSpPr/>
          <p:nvPr>
            <p:custDataLst>
              <p:tags r:id="rId11"/>
            </p:custDataLst>
          </p:nvPr>
        </p:nvGrpSpPr>
        <p:grpSpPr>
          <a:xfrm>
            <a:off x="379730" y="4627880"/>
            <a:ext cx="339725" cy="339725"/>
            <a:chOff x="379730" y="4627880"/>
            <a:chExt cx="339725" cy="339725"/>
          </a:xfrm>
        </p:grpSpPr>
        <p:sp>
          <p:nvSpPr>
            <p:cNvPr id="37" name="Freeform 35"/>
            <p:cNvSpPr/>
            <p:nvPr/>
          </p:nvSpPr>
          <p:spPr bwMode="auto">
            <a:xfrm>
              <a:off x="379730" y="4627880"/>
              <a:ext cx="211455" cy="211455"/>
            </a:xfrm>
            <a:custGeom>
              <a:avLst/>
              <a:gdLst>
                <a:gd name="T0" fmla="*/ 81 w 133"/>
                <a:gd name="T1" fmla="*/ 17 h 133"/>
                <a:gd name="T2" fmla="*/ 17 w 133"/>
                <a:gd name="T3" fmla="*/ 17 h 133"/>
                <a:gd name="T4" fmla="*/ 17 w 133"/>
                <a:gd name="T5" fmla="*/ 17 h 133"/>
                <a:gd name="T6" fmla="*/ 17 w 133"/>
                <a:gd name="T7" fmla="*/ 81 h 133"/>
                <a:gd name="T8" fmla="*/ 70 w 133"/>
                <a:gd name="T9" fmla="*/ 133 h 133"/>
                <a:gd name="T10" fmla="*/ 133 w 133"/>
                <a:gd name="T11" fmla="*/ 70 h 133"/>
                <a:gd name="T12" fmla="*/ 81 w 133"/>
                <a:gd name="T13" fmla="*/ 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81" y="17"/>
                  </a:moveTo>
                  <a:cubicBezTo>
                    <a:pt x="63" y="0"/>
                    <a:pt x="35" y="0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0" y="35"/>
                    <a:pt x="0" y="63"/>
                    <a:pt x="17" y="81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133" y="70"/>
                    <a:pt x="133" y="70"/>
                    <a:pt x="133" y="70"/>
                  </a:cubicBezTo>
                  <a:lnTo>
                    <a:pt x="81" y="17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508000" y="4756150"/>
              <a:ext cx="211455" cy="211455"/>
            </a:xfrm>
            <a:custGeom>
              <a:avLst/>
              <a:gdLst>
                <a:gd name="T0" fmla="*/ 0 w 133"/>
                <a:gd name="T1" fmla="*/ 63 h 133"/>
                <a:gd name="T2" fmla="*/ 53 w 133"/>
                <a:gd name="T3" fmla="*/ 116 h 133"/>
                <a:gd name="T4" fmla="*/ 116 w 133"/>
                <a:gd name="T5" fmla="*/ 116 h 133"/>
                <a:gd name="T6" fmla="*/ 116 w 133"/>
                <a:gd name="T7" fmla="*/ 116 h 133"/>
                <a:gd name="T8" fmla="*/ 116 w 133"/>
                <a:gd name="T9" fmla="*/ 53 h 133"/>
                <a:gd name="T10" fmla="*/ 63 w 133"/>
                <a:gd name="T11" fmla="*/ 0 h 133"/>
                <a:gd name="T12" fmla="*/ 0 w 133"/>
                <a:gd name="T13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0" y="63"/>
                  </a:moveTo>
                  <a:cubicBezTo>
                    <a:pt x="53" y="116"/>
                    <a:pt x="53" y="116"/>
                    <a:pt x="53" y="116"/>
                  </a:cubicBezTo>
                  <a:cubicBezTo>
                    <a:pt x="70" y="133"/>
                    <a:pt x="98" y="133"/>
                    <a:pt x="116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33" y="98"/>
                    <a:pt x="133" y="70"/>
                    <a:pt x="116" y="53"/>
                  </a:cubicBezTo>
                  <a:cubicBezTo>
                    <a:pt x="63" y="0"/>
                    <a:pt x="63" y="0"/>
                    <a:pt x="63" y="0"/>
                  </a:cubicBezTo>
                  <a:lnTo>
                    <a:pt x="0" y="63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408305" y="4656455"/>
              <a:ext cx="147955" cy="147955"/>
            </a:xfrm>
            <a:custGeom>
              <a:avLst/>
              <a:gdLst>
                <a:gd name="T0" fmla="*/ 93 w 93"/>
                <a:gd name="T1" fmla="*/ 52 h 93"/>
                <a:gd name="T2" fmla="*/ 53 w 93"/>
                <a:gd name="T3" fmla="*/ 11 h 93"/>
                <a:gd name="T4" fmla="*/ 11 w 93"/>
                <a:gd name="T5" fmla="*/ 11 h 93"/>
                <a:gd name="T6" fmla="*/ 11 w 93"/>
                <a:gd name="T7" fmla="*/ 53 h 93"/>
                <a:gd name="T8" fmla="*/ 52 w 93"/>
                <a:gd name="T9" fmla="*/ 93 h 93"/>
                <a:gd name="T10" fmla="*/ 93 w 93"/>
                <a:gd name="T11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93" y="52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41" y="0"/>
                    <a:pt x="23" y="0"/>
                    <a:pt x="11" y="11"/>
                  </a:cubicBezTo>
                  <a:cubicBezTo>
                    <a:pt x="0" y="23"/>
                    <a:pt x="0" y="41"/>
                    <a:pt x="11" y="53"/>
                  </a:cubicBezTo>
                  <a:cubicBezTo>
                    <a:pt x="52" y="93"/>
                    <a:pt x="52" y="93"/>
                    <a:pt x="52" y="93"/>
                  </a:cubicBezTo>
                  <a:lnTo>
                    <a:pt x="93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7"/>
            <p:cNvSpPr/>
            <p:nvPr/>
          </p:nvSpPr>
          <p:spPr bwMode="auto">
            <a:xfrm>
              <a:off x="542925" y="4791075"/>
              <a:ext cx="147955" cy="147955"/>
            </a:xfrm>
            <a:custGeom>
              <a:avLst/>
              <a:gdLst>
                <a:gd name="T0" fmla="*/ 0 w 93"/>
                <a:gd name="T1" fmla="*/ 41 h 93"/>
                <a:gd name="T2" fmla="*/ 40 w 93"/>
                <a:gd name="T3" fmla="*/ 82 h 93"/>
                <a:gd name="T4" fmla="*/ 82 w 93"/>
                <a:gd name="T5" fmla="*/ 82 h 93"/>
                <a:gd name="T6" fmla="*/ 82 w 93"/>
                <a:gd name="T7" fmla="*/ 40 h 93"/>
                <a:gd name="T8" fmla="*/ 41 w 93"/>
                <a:gd name="T9" fmla="*/ 0 h 93"/>
                <a:gd name="T10" fmla="*/ 0 w 93"/>
                <a:gd name="T11" fmla="*/ 4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0" y="41"/>
                  </a:moveTo>
                  <a:cubicBezTo>
                    <a:pt x="40" y="82"/>
                    <a:pt x="40" y="82"/>
                    <a:pt x="40" y="82"/>
                  </a:cubicBezTo>
                  <a:cubicBezTo>
                    <a:pt x="52" y="93"/>
                    <a:pt x="70" y="93"/>
                    <a:pt x="82" y="82"/>
                  </a:cubicBezTo>
                  <a:cubicBezTo>
                    <a:pt x="93" y="70"/>
                    <a:pt x="93" y="52"/>
                    <a:pt x="82" y="4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0" name="PA_任意多边形 51"/>
          <p:cNvSpPr/>
          <p:nvPr>
            <p:custDataLst>
              <p:tags r:id="rId12"/>
            </p:custDataLst>
          </p:nvPr>
        </p:nvSpPr>
        <p:spPr bwMode="auto">
          <a:xfrm>
            <a:off x="6563995" y="4789170"/>
            <a:ext cx="357505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PA_文本框 106"/>
          <p:cNvSpPr txBox="1"/>
          <p:nvPr>
            <p:custDataLst>
              <p:tags r:id="rId13"/>
            </p:custDataLst>
          </p:nvPr>
        </p:nvSpPr>
        <p:spPr>
          <a:xfrm>
            <a:off x="2196465" y="1424305"/>
            <a:ext cx="81349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accent1"/>
                </a:solidFill>
                <a:latin typeface="+mj-ea"/>
                <a:ea typeface="+mj-ea"/>
                <a:cs typeface="+mn-ea"/>
              </a:rPr>
              <a:t>医学护理</a:t>
            </a:r>
            <a:r>
              <a:rPr lang="zh-CN" altLang="en-US" sz="7200" b="1" dirty="0">
                <a:solidFill>
                  <a:schemeClr val="accent2"/>
                </a:solidFill>
                <a:latin typeface="+mj-ea"/>
                <a:ea typeface="+mj-ea"/>
                <a:cs typeface="+mn-ea"/>
              </a:rPr>
              <a:t>通用</a:t>
            </a:r>
            <a:r>
              <a:rPr lang="en-US" altLang="zh-CN" sz="7200" b="1" dirty="0">
                <a:solidFill>
                  <a:schemeClr val="accent2"/>
                </a:solidFill>
                <a:latin typeface="方正尚酷简体" charset="0"/>
                <a:ea typeface="+mj-ea"/>
                <a:cs typeface="+mn-ea"/>
              </a:rPr>
              <a:t>PPT</a:t>
            </a:r>
            <a:endParaRPr lang="en-US" altLang="zh-CN" sz="7200" b="1" dirty="0">
              <a:solidFill>
                <a:schemeClr val="accent2"/>
              </a:solidFill>
              <a:latin typeface="方正尚酷简体" charset="0"/>
              <a:ea typeface="+mj-ea"/>
              <a:cs typeface="+mn-ea"/>
            </a:endParaRPr>
          </a:p>
        </p:txBody>
      </p:sp>
      <p:grpSp>
        <p:nvGrpSpPr>
          <p:cNvPr id="66" name="PA_组合 65"/>
          <p:cNvGrpSpPr/>
          <p:nvPr>
            <p:custDataLst>
              <p:tags r:id="rId14"/>
            </p:custDataLst>
          </p:nvPr>
        </p:nvGrpSpPr>
        <p:grpSpPr>
          <a:xfrm>
            <a:off x="4919980" y="3408045"/>
            <a:ext cx="2339975" cy="553720"/>
            <a:chOff x="4919980" y="3408045"/>
            <a:chExt cx="2339975" cy="553720"/>
          </a:xfrm>
        </p:grpSpPr>
        <p:sp>
          <p:nvSpPr>
            <p:cNvPr id="68" name="圆角矩形 67"/>
            <p:cNvSpPr>
              <a:spLocks/>
            </p:cNvSpPr>
            <p:nvPr/>
          </p:nvSpPr>
          <p:spPr>
            <a:xfrm rot="0">
              <a:off x="4919980" y="3408045"/>
              <a:ext cx="2340610" cy="369570"/>
            </a:xfrm>
            <a:prstGeom prst="roundRect"/>
            <a:solidFill>
              <a:schemeClr val="accent2"/>
            </a:solidFill>
            <a:ln w="0">
              <a:noFill/>
              <a:prstDash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numCol="1" vert="horz" anchor="ctr">
              <a:no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cap="none" dirty="0" smtClean="0" b="0" strike="noStrike">
                <a:solidFill>
                  <a:schemeClr val="accent2"/>
                </a:solidFill>
                <a:latin typeface="方正尚酷简体" charset="0"/>
                <a:ea typeface="方正尚酷简体" charset="0"/>
              </a:endParaRPr>
            </a:p>
          </p:txBody>
        </p:sp>
        <p:sp>
          <p:nvSpPr>
            <p:cNvPr id="69" name="TextBox 111"/>
            <p:cNvSpPr txBox="1">
              <a:spLocks/>
            </p:cNvSpPr>
            <p:nvPr/>
          </p:nvSpPr>
          <p:spPr>
            <a:xfrm rot="0">
              <a:off x="5027930" y="3439795"/>
              <a:ext cx="2088515" cy="522604"/>
            </a:xfrm>
            <a:prstGeom prst="rect"/>
            <a:noFill/>
          </p:spPr>
          <p:txBody>
            <a:bodyPr wrap="square" lIns="91440" tIns="45720" rIns="91440" bIns="45720" numCol="1" vert="horz" anchor="t">
              <a:sp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400" cap="none" dirty="0" smtClean="0" b="0" strike="noStrike">
                  <a:solidFill>
                    <a:schemeClr val="bg1"/>
                  </a:solidFill>
                  <a:latin typeface="方正尚酷简体" charset="0"/>
                  <a:ea typeface="方正尚酷简体" charset="0"/>
                </a:rPr>
                <a:t>汇报者：学长掌上资源库</a:t>
              </a:r>
              <a:endParaRPr lang="ko-KR" altLang="en-US" sz="1400" cap="none" dirty="0" smtClean="0" b="0" strike="noStrike">
                <a:solidFill>
                  <a:schemeClr val="bg1"/>
                </a:solidFill>
                <a:latin typeface="方正尚酷简体" charset="0"/>
                <a:ea typeface="方正尚酷简体" charset="0"/>
              </a:endParaRPr>
            </a:p>
          </p:txBody>
        </p:sp>
      </p:grpSp>
      <p:sp>
        <p:nvSpPr>
          <p:cNvPr id="70" name="PA_文本框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348355" y="2576195"/>
            <a:ext cx="559244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29" tIns="46465" rIns="92929" bIns="46465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i="0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适用于总结计划、项目汇报等用途</a:t>
            </a:r>
            <a:endParaRPr lang="zh-CN" altLang="en-US" sz="2400" i="0" dirty="0">
              <a:solidFill>
                <a:schemeClr val="accent2"/>
              </a:solidFill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71" name="PA_图片 85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 cstate="email"/>
          <a:stretch>
            <a:fillRect/>
          </a:stretch>
        </p:blipFill>
        <p:spPr bwMode="auto">
          <a:xfrm>
            <a:off x="284480" y="2103120"/>
            <a:ext cx="3387725" cy="4933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A_流动的城市-林海.mp3">
            <a:hlinkClick r:id="rId24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0430" y="-1026160"/>
            <a:ext cx="487045" cy="4870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8354060" y="3808730"/>
            <a:ext cx="3048000" cy="286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" advClick="0" advTm="0">
        <p:fad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6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30" grpId="0" animBg="1"/>
      <p:bldP spid="52" grpId="0" animBg="1"/>
      <p:bldP spid="53" grpId="0" animBg="1"/>
      <p:bldP spid="60" grpId="0" animBg="1"/>
      <p:bldP spid="63" grpId="0"/>
      <p:bldP spid="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矩形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88" y="4763"/>
            <a:ext cx="12192000" cy="6848475"/>
          </a:xfrm>
          <a:prstGeom prst="rect">
            <a:avLst/>
          </a:pr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PA_任意多边形 6"/>
          <p:cNvSpPr/>
          <p:nvPr>
            <p:custDataLst>
              <p:tags r:id="rId2"/>
            </p:custDataLst>
          </p:nvPr>
        </p:nvSpPr>
        <p:spPr bwMode="auto">
          <a:xfrm>
            <a:off x="-1588" y="4763"/>
            <a:ext cx="12192000" cy="5397500"/>
          </a:xfrm>
          <a:custGeom>
            <a:avLst/>
            <a:gdLst>
              <a:gd name="T0" fmla="*/ 0 w 7680"/>
              <a:gd name="T1" fmla="*/ 0 h 3405"/>
              <a:gd name="T2" fmla="*/ 7680 w 7680"/>
              <a:gd name="T3" fmla="*/ 0 h 3405"/>
              <a:gd name="T4" fmla="*/ 7680 w 7680"/>
              <a:gd name="T5" fmla="*/ 2470 h 3405"/>
              <a:gd name="T6" fmla="*/ 4179 w 7680"/>
              <a:gd name="T7" fmla="*/ 3405 h 3405"/>
              <a:gd name="T8" fmla="*/ 0 w 7680"/>
              <a:gd name="T9" fmla="*/ 1862 h 3405"/>
              <a:gd name="T10" fmla="*/ 0 w 7680"/>
              <a:gd name="T11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0" h="3405">
                <a:moveTo>
                  <a:pt x="0" y="0"/>
                </a:moveTo>
                <a:cubicBezTo>
                  <a:pt x="7680" y="0"/>
                  <a:pt x="7680" y="0"/>
                  <a:pt x="7680" y="0"/>
                </a:cubicBezTo>
                <a:cubicBezTo>
                  <a:pt x="7680" y="2470"/>
                  <a:pt x="7680" y="2470"/>
                  <a:pt x="7680" y="2470"/>
                </a:cubicBezTo>
                <a:cubicBezTo>
                  <a:pt x="6834" y="3043"/>
                  <a:pt x="5579" y="3405"/>
                  <a:pt x="4179" y="3405"/>
                </a:cubicBezTo>
                <a:cubicBezTo>
                  <a:pt x="2331" y="3405"/>
                  <a:pt x="737" y="2774"/>
                  <a:pt x="0" y="186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PA_任意多边形 7"/>
          <p:cNvSpPr/>
          <p:nvPr>
            <p:custDataLst>
              <p:tags r:id="rId3"/>
            </p:custDataLst>
          </p:nvPr>
        </p:nvSpPr>
        <p:spPr bwMode="auto">
          <a:xfrm>
            <a:off x="12700" y="2992438"/>
            <a:ext cx="12163425" cy="2511425"/>
          </a:xfrm>
          <a:custGeom>
            <a:avLst/>
            <a:gdLst>
              <a:gd name="T0" fmla="*/ 4225 w 7662"/>
              <a:gd name="T1" fmla="*/ 1414 h 1584"/>
              <a:gd name="T2" fmla="*/ 7662 w 7662"/>
              <a:gd name="T3" fmla="*/ 591 h 1584"/>
              <a:gd name="T4" fmla="*/ 4150 w 7662"/>
              <a:gd name="T5" fmla="*/ 1584 h 1584"/>
              <a:gd name="T6" fmla="*/ 0 w 7662"/>
              <a:gd name="T7" fmla="*/ 0 h 1584"/>
              <a:gd name="T8" fmla="*/ 4225 w 7662"/>
              <a:gd name="T9" fmla="*/ 141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2" h="1584">
                <a:moveTo>
                  <a:pt x="4225" y="1414"/>
                </a:moveTo>
                <a:cubicBezTo>
                  <a:pt x="5565" y="1414"/>
                  <a:pt x="6779" y="1100"/>
                  <a:pt x="7662" y="591"/>
                </a:cubicBezTo>
                <a:cubicBezTo>
                  <a:pt x="6813" y="1199"/>
                  <a:pt x="5554" y="1584"/>
                  <a:pt x="4150" y="1584"/>
                </a:cubicBezTo>
                <a:cubicBezTo>
                  <a:pt x="2332" y="1584"/>
                  <a:pt x="759" y="939"/>
                  <a:pt x="0" y="0"/>
                </a:cubicBezTo>
                <a:cubicBezTo>
                  <a:pt x="850" y="846"/>
                  <a:pt x="2424" y="1414"/>
                  <a:pt x="4225" y="1414"/>
                </a:cubicBezTo>
                <a:close/>
              </a:path>
            </a:pathLst>
          </a:custGeom>
          <a:solidFill>
            <a:srgbClr val="37AB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3" name="PA_组合 60"/>
          <p:cNvGrpSpPr/>
          <p:nvPr>
            <p:custDataLst>
              <p:tags r:id="rId4"/>
            </p:custDataLst>
          </p:nvPr>
        </p:nvGrpSpPr>
        <p:grpSpPr>
          <a:xfrm>
            <a:off x="678657" y="1015575"/>
            <a:ext cx="682625" cy="556846"/>
            <a:chOff x="4056063" y="2403476"/>
            <a:chExt cx="887413" cy="723900"/>
          </a:xfrm>
        </p:grpSpPr>
        <p:sp>
          <p:nvSpPr>
            <p:cNvPr id="14" name="Freeform 25"/>
            <p:cNvSpPr/>
            <p:nvPr/>
          </p:nvSpPr>
          <p:spPr bwMode="auto">
            <a:xfrm>
              <a:off x="4056063" y="2403476"/>
              <a:ext cx="887413" cy="479425"/>
            </a:xfrm>
            <a:custGeom>
              <a:avLst/>
              <a:gdLst>
                <a:gd name="T0" fmla="*/ 172 w 559"/>
                <a:gd name="T1" fmla="*/ 219 h 303"/>
                <a:gd name="T2" fmla="*/ 208 w 559"/>
                <a:gd name="T3" fmla="*/ 115 h 303"/>
                <a:gd name="T4" fmla="*/ 218 w 559"/>
                <a:gd name="T5" fmla="*/ 109 h 303"/>
                <a:gd name="T6" fmla="*/ 227 w 559"/>
                <a:gd name="T7" fmla="*/ 116 h 303"/>
                <a:gd name="T8" fmla="*/ 280 w 559"/>
                <a:gd name="T9" fmla="*/ 303 h 303"/>
                <a:gd name="T10" fmla="*/ 334 w 559"/>
                <a:gd name="T11" fmla="*/ 154 h 303"/>
                <a:gd name="T12" fmla="*/ 342 w 559"/>
                <a:gd name="T13" fmla="*/ 148 h 303"/>
                <a:gd name="T14" fmla="*/ 351 w 559"/>
                <a:gd name="T15" fmla="*/ 152 h 303"/>
                <a:gd name="T16" fmla="*/ 390 w 559"/>
                <a:gd name="T17" fmla="*/ 217 h 303"/>
                <a:gd name="T18" fmla="*/ 545 w 559"/>
                <a:gd name="T19" fmla="*/ 217 h 303"/>
                <a:gd name="T20" fmla="*/ 557 w 559"/>
                <a:gd name="T21" fmla="*/ 152 h 303"/>
                <a:gd name="T22" fmla="*/ 405 w 559"/>
                <a:gd name="T23" fmla="*/ 0 h 303"/>
                <a:gd name="T24" fmla="*/ 279 w 559"/>
                <a:gd name="T25" fmla="*/ 66 h 303"/>
                <a:gd name="T26" fmla="*/ 154 w 559"/>
                <a:gd name="T27" fmla="*/ 0 h 303"/>
                <a:gd name="T28" fmla="*/ 2 w 559"/>
                <a:gd name="T29" fmla="*/ 152 h 303"/>
                <a:gd name="T30" fmla="*/ 14 w 559"/>
                <a:gd name="T31" fmla="*/ 219 h 303"/>
                <a:gd name="T32" fmla="*/ 172 w 559"/>
                <a:gd name="T33" fmla="*/ 21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9" h="303">
                  <a:moveTo>
                    <a:pt x="172" y="219"/>
                  </a:moveTo>
                  <a:cubicBezTo>
                    <a:pt x="208" y="115"/>
                    <a:pt x="208" y="115"/>
                    <a:pt x="208" y="115"/>
                  </a:cubicBezTo>
                  <a:cubicBezTo>
                    <a:pt x="210" y="111"/>
                    <a:pt x="214" y="109"/>
                    <a:pt x="218" y="109"/>
                  </a:cubicBezTo>
                  <a:cubicBezTo>
                    <a:pt x="222" y="109"/>
                    <a:pt x="225" y="112"/>
                    <a:pt x="227" y="116"/>
                  </a:cubicBezTo>
                  <a:cubicBezTo>
                    <a:pt x="280" y="303"/>
                    <a:pt x="280" y="303"/>
                    <a:pt x="280" y="303"/>
                  </a:cubicBezTo>
                  <a:cubicBezTo>
                    <a:pt x="334" y="154"/>
                    <a:pt x="334" y="154"/>
                    <a:pt x="334" y="154"/>
                  </a:cubicBezTo>
                  <a:cubicBezTo>
                    <a:pt x="335" y="150"/>
                    <a:pt x="338" y="148"/>
                    <a:pt x="342" y="148"/>
                  </a:cubicBezTo>
                  <a:cubicBezTo>
                    <a:pt x="346" y="147"/>
                    <a:pt x="349" y="149"/>
                    <a:pt x="351" y="152"/>
                  </a:cubicBezTo>
                  <a:cubicBezTo>
                    <a:pt x="390" y="217"/>
                    <a:pt x="390" y="217"/>
                    <a:pt x="390" y="217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59" y="178"/>
                    <a:pt x="557" y="152"/>
                    <a:pt x="557" y="152"/>
                  </a:cubicBezTo>
                  <a:cubicBezTo>
                    <a:pt x="557" y="68"/>
                    <a:pt x="489" y="0"/>
                    <a:pt x="405" y="0"/>
                  </a:cubicBezTo>
                  <a:cubicBezTo>
                    <a:pt x="353" y="0"/>
                    <a:pt x="307" y="26"/>
                    <a:pt x="279" y="66"/>
                  </a:cubicBezTo>
                  <a:cubicBezTo>
                    <a:pt x="252" y="26"/>
                    <a:pt x="206" y="0"/>
                    <a:pt x="154" y="0"/>
                  </a:cubicBezTo>
                  <a:cubicBezTo>
                    <a:pt x="70" y="0"/>
                    <a:pt x="2" y="68"/>
                    <a:pt x="2" y="152"/>
                  </a:cubicBezTo>
                  <a:cubicBezTo>
                    <a:pt x="2" y="152"/>
                    <a:pt x="0" y="179"/>
                    <a:pt x="14" y="219"/>
                  </a:cubicBezTo>
                  <a:lnTo>
                    <a:pt x="172" y="219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6"/>
            <p:cNvSpPr/>
            <p:nvPr/>
          </p:nvSpPr>
          <p:spPr bwMode="auto">
            <a:xfrm>
              <a:off x="4090988" y="2641601"/>
              <a:ext cx="817563" cy="485775"/>
            </a:xfrm>
            <a:custGeom>
              <a:avLst/>
              <a:gdLst>
                <a:gd name="T0" fmla="*/ 363 w 515"/>
                <a:gd name="T1" fmla="*/ 86 h 307"/>
                <a:gd name="T2" fmla="*/ 355 w 515"/>
                <a:gd name="T3" fmla="*/ 81 h 307"/>
                <a:gd name="T4" fmla="*/ 323 w 515"/>
                <a:gd name="T5" fmla="*/ 29 h 307"/>
                <a:gd name="T6" fmla="*/ 266 w 515"/>
                <a:gd name="T7" fmla="*/ 188 h 307"/>
                <a:gd name="T8" fmla="*/ 257 w 515"/>
                <a:gd name="T9" fmla="*/ 194 h 307"/>
                <a:gd name="T10" fmla="*/ 256 w 515"/>
                <a:gd name="T11" fmla="*/ 194 h 307"/>
                <a:gd name="T12" fmla="*/ 247 w 515"/>
                <a:gd name="T13" fmla="*/ 187 h 307"/>
                <a:gd name="T14" fmla="*/ 194 w 515"/>
                <a:gd name="T15" fmla="*/ 0 h 307"/>
                <a:gd name="T16" fmla="*/ 166 w 515"/>
                <a:gd name="T17" fmla="*/ 82 h 307"/>
                <a:gd name="T18" fmla="*/ 157 w 515"/>
                <a:gd name="T19" fmla="*/ 88 h 307"/>
                <a:gd name="T20" fmla="*/ 0 w 515"/>
                <a:gd name="T21" fmla="*/ 88 h 307"/>
                <a:gd name="T22" fmla="*/ 257 w 515"/>
                <a:gd name="T23" fmla="*/ 307 h 307"/>
                <a:gd name="T24" fmla="*/ 257 w 515"/>
                <a:gd name="T25" fmla="*/ 307 h 307"/>
                <a:gd name="T26" fmla="*/ 257 w 515"/>
                <a:gd name="T27" fmla="*/ 307 h 307"/>
                <a:gd name="T28" fmla="*/ 257 w 515"/>
                <a:gd name="T29" fmla="*/ 307 h 307"/>
                <a:gd name="T30" fmla="*/ 257 w 515"/>
                <a:gd name="T31" fmla="*/ 307 h 307"/>
                <a:gd name="T32" fmla="*/ 515 w 515"/>
                <a:gd name="T33" fmla="*/ 86 h 307"/>
                <a:gd name="T34" fmla="*/ 363 w 515"/>
                <a:gd name="T35" fmla="*/ 8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5" h="307">
                  <a:moveTo>
                    <a:pt x="363" y="86"/>
                  </a:moveTo>
                  <a:cubicBezTo>
                    <a:pt x="359" y="86"/>
                    <a:pt x="356" y="84"/>
                    <a:pt x="355" y="81"/>
                  </a:cubicBezTo>
                  <a:cubicBezTo>
                    <a:pt x="323" y="29"/>
                    <a:pt x="323" y="29"/>
                    <a:pt x="323" y="29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4" y="191"/>
                    <a:pt x="261" y="194"/>
                    <a:pt x="257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2" y="194"/>
                    <a:pt x="248" y="191"/>
                    <a:pt x="247" y="187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66" y="82"/>
                    <a:pt x="166" y="82"/>
                    <a:pt x="166" y="82"/>
                  </a:cubicBezTo>
                  <a:cubicBezTo>
                    <a:pt x="164" y="85"/>
                    <a:pt x="161" y="88"/>
                    <a:pt x="157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9" y="151"/>
                    <a:pt x="96" y="23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420" y="236"/>
                    <a:pt x="487" y="149"/>
                    <a:pt x="515" y="86"/>
                  </a:cubicBezTo>
                  <a:lnTo>
                    <a:pt x="363" y="86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" name="PA_任意多边形 27"/>
          <p:cNvSpPr/>
          <p:nvPr>
            <p:custDataLst>
              <p:tags r:id="rId5"/>
            </p:custDataLst>
          </p:nvPr>
        </p:nvSpPr>
        <p:spPr bwMode="auto">
          <a:xfrm>
            <a:off x="233589" y="5218906"/>
            <a:ext cx="350838" cy="190500"/>
          </a:xfrm>
          <a:custGeom>
            <a:avLst/>
            <a:gdLst>
              <a:gd name="T0" fmla="*/ 68 w 221"/>
              <a:gd name="T1" fmla="*/ 87 h 120"/>
              <a:gd name="T2" fmla="*/ 82 w 221"/>
              <a:gd name="T3" fmla="*/ 46 h 120"/>
              <a:gd name="T4" fmla="*/ 86 w 221"/>
              <a:gd name="T5" fmla="*/ 43 h 120"/>
              <a:gd name="T6" fmla="*/ 90 w 221"/>
              <a:gd name="T7" fmla="*/ 46 h 120"/>
              <a:gd name="T8" fmla="*/ 111 w 221"/>
              <a:gd name="T9" fmla="*/ 120 h 120"/>
              <a:gd name="T10" fmla="*/ 132 w 221"/>
              <a:gd name="T11" fmla="*/ 61 h 120"/>
              <a:gd name="T12" fmla="*/ 135 w 221"/>
              <a:gd name="T13" fmla="*/ 58 h 120"/>
              <a:gd name="T14" fmla="*/ 139 w 221"/>
              <a:gd name="T15" fmla="*/ 60 h 120"/>
              <a:gd name="T16" fmla="*/ 154 w 221"/>
              <a:gd name="T17" fmla="*/ 86 h 120"/>
              <a:gd name="T18" fmla="*/ 216 w 221"/>
              <a:gd name="T19" fmla="*/ 86 h 120"/>
              <a:gd name="T20" fmla="*/ 220 w 221"/>
              <a:gd name="T21" fmla="*/ 60 h 120"/>
              <a:gd name="T22" fmla="*/ 160 w 221"/>
              <a:gd name="T23" fmla="*/ 0 h 120"/>
              <a:gd name="T24" fmla="*/ 110 w 221"/>
              <a:gd name="T25" fmla="*/ 26 h 120"/>
              <a:gd name="T26" fmla="*/ 61 w 221"/>
              <a:gd name="T27" fmla="*/ 0 h 120"/>
              <a:gd name="T28" fmla="*/ 1 w 221"/>
              <a:gd name="T29" fmla="*/ 60 h 120"/>
              <a:gd name="T30" fmla="*/ 6 w 221"/>
              <a:gd name="T31" fmla="*/ 87 h 120"/>
              <a:gd name="T32" fmla="*/ 68 w 221"/>
              <a:gd name="T33" fmla="*/ 87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1" h="120">
                <a:moveTo>
                  <a:pt x="68" y="87"/>
                </a:moveTo>
                <a:cubicBezTo>
                  <a:pt x="82" y="46"/>
                  <a:pt x="82" y="46"/>
                  <a:pt x="82" y="46"/>
                </a:cubicBezTo>
                <a:cubicBezTo>
                  <a:pt x="83" y="44"/>
                  <a:pt x="84" y="43"/>
                  <a:pt x="86" y="43"/>
                </a:cubicBezTo>
                <a:cubicBezTo>
                  <a:pt x="88" y="43"/>
                  <a:pt x="89" y="44"/>
                  <a:pt x="90" y="46"/>
                </a:cubicBezTo>
                <a:cubicBezTo>
                  <a:pt x="111" y="120"/>
                  <a:pt x="111" y="120"/>
                  <a:pt x="111" y="120"/>
                </a:cubicBezTo>
                <a:cubicBezTo>
                  <a:pt x="132" y="61"/>
                  <a:pt x="132" y="61"/>
                  <a:pt x="132" y="61"/>
                </a:cubicBezTo>
                <a:cubicBezTo>
                  <a:pt x="132" y="60"/>
                  <a:pt x="134" y="59"/>
                  <a:pt x="135" y="58"/>
                </a:cubicBezTo>
                <a:cubicBezTo>
                  <a:pt x="137" y="58"/>
                  <a:pt x="138" y="59"/>
                  <a:pt x="139" y="60"/>
                </a:cubicBezTo>
                <a:cubicBezTo>
                  <a:pt x="154" y="86"/>
                  <a:pt x="154" y="86"/>
                  <a:pt x="154" y="86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21" y="70"/>
                  <a:pt x="220" y="60"/>
                  <a:pt x="220" y="60"/>
                </a:cubicBezTo>
                <a:cubicBezTo>
                  <a:pt x="220" y="27"/>
                  <a:pt x="193" y="0"/>
                  <a:pt x="160" y="0"/>
                </a:cubicBezTo>
                <a:cubicBezTo>
                  <a:pt x="139" y="0"/>
                  <a:pt x="121" y="11"/>
                  <a:pt x="110" y="26"/>
                </a:cubicBezTo>
                <a:cubicBezTo>
                  <a:pt x="100" y="11"/>
                  <a:pt x="81" y="0"/>
                  <a:pt x="61" y="0"/>
                </a:cubicBezTo>
                <a:cubicBezTo>
                  <a:pt x="28" y="0"/>
                  <a:pt x="1" y="27"/>
                  <a:pt x="1" y="60"/>
                </a:cubicBezTo>
                <a:cubicBezTo>
                  <a:pt x="1" y="60"/>
                  <a:pt x="0" y="71"/>
                  <a:pt x="6" y="87"/>
                </a:cubicBezTo>
                <a:lnTo>
                  <a:pt x="68" y="87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PA_任意多边形 28"/>
          <p:cNvSpPr/>
          <p:nvPr>
            <p:custDataLst>
              <p:tags r:id="rId6"/>
            </p:custDataLst>
          </p:nvPr>
        </p:nvSpPr>
        <p:spPr bwMode="auto">
          <a:xfrm>
            <a:off x="247877" y="5314156"/>
            <a:ext cx="322263" cy="192088"/>
          </a:xfrm>
          <a:custGeom>
            <a:avLst/>
            <a:gdLst>
              <a:gd name="T0" fmla="*/ 143 w 203"/>
              <a:gd name="T1" fmla="*/ 33 h 121"/>
              <a:gd name="T2" fmla="*/ 140 w 203"/>
              <a:gd name="T3" fmla="*/ 32 h 121"/>
              <a:gd name="T4" fmla="*/ 127 w 203"/>
              <a:gd name="T5" fmla="*/ 11 h 121"/>
              <a:gd name="T6" fmla="*/ 105 w 203"/>
              <a:gd name="T7" fmla="*/ 74 h 121"/>
              <a:gd name="T8" fmla="*/ 101 w 203"/>
              <a:gd name="T9" fmla="*/ 76 h 121"/>
              <a:gd name="T10" fmla="*/ 101 w 203"/>
              <a:gd name="T11" fmla="*/ 76 h 121"/>
              <a:gd name="T12" fmla="*/ 97 w 203"/>
              <a:gd name="T13" fmla="*/ 73 h 121"/>
              <a:gd name="T14" fmla="*/ 77 w 203"/>
              <a:gd name="T15" fmla="*/ 0 h 121"/>
              <a:gd name="T16" fmla="*/ 65 w 203"/>
              <a:gd name="T17" fmla="*/ 32 h 121"/>
              <a:gd name="T18" fmla="*/ 62 w 203"/>
              <a:gd name="T19" fmla="*/ 34 h 121"/>
              <a:gd name="T20" fmla="*/ 0 w 203"/>
              <a:gd name="T21" fmla="*/ 34 h 121"/>
              <a:gd name="T22" fmla="*/ 101 w 203"/>
              <a:gd name="T23" fmla="*/ 121 h 121"/>
              <a:gd name="T24" fmla="*/ 101 w 203"/>
              <a:gd name="T25" fmla="*/ 121 h 121"/>
              <a:gd name="T26" fmla="*/ 101 w 203"/>
              <a:gd name="T27" fmla="*/ 121 h 121"/>
              <a:gd name="T28" fmla="*/ 101 w 203"/>
              <a:gd name="T29" fmla="*/ 121 h 121"/>
              <a:gd name="T30" fmla="*/ 101 w 203"/>
              <a:gd name="T31" fmla="*/ 121 h 121"/>
              <a:gd name="T32" fmla="*/ 203 w 203"/>
              <a:gd name="T33" fmla="*/ 33 h 121"/>
              <a:gd name="T34" fmla="*/ 143 w 203"/>
              <a:gd name="T35" fmla="*/ 3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3" h="121">
                <a:moveTo>
                  <a:pt x="143" y="33"/>
                </a:moveTo>
                <a:cubicBezTo>
                  <a:pt x="142" y="33"/>
                  <a:pt x="141" y="33"/>
                  <a:pt x="140" y="32"/>
                </a:cubicBezTo>
                <a:cubicBezTo>
                  <a:pt x="127" y="11"/>
                  <a:pt x="127" y="11"/>
                  <a:pt x="127" y="11"/>
                </a:cubicBezTo>
                <a:cubicBezTo>
                  <a:pt x="105" y="74"/>
                  <a:pt x="105" y="74"/>
                  <a:pt x="105" y="74"/>
                </a:cubicBezTo>
                <a:cubicBezTo>
                  <a:pt x="104" y="75"/>
                  <a:pt x="103" y="76"/>
                  <a:pt x="101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99" y="76"/>
                  <a:pt x="98" y="75"/>
                  <a:pt x="97" y="73"/>
                </a:cubicBezTo>
                <a:cubicBezTo>
                  <a:pt x="77" y="0"/>
                  <a:pt x="77" y="0"/>
                  <a:pt x="77" y="0"/>
                </a:cubicBezTo>
                <a:cubicBezTo>
                  <a:pt x="65" y="32"/>
                  <a:pt x="65" y="32"/>
                  <a:pt x="65" y="32"/>
                </a:cubicBezTo>
                <a:cubicBezTo>
                  <a:pt x="65" y="33"/>
                  <a:pt x="63" y="34"/>
                  <a:pt x="62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11" y="59"/>
                  <a:pt x="38" y="93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66" y="93"/>
                  <a:pt x="192" y="58"/>
                  <a:pt x="203" y="33"/>
                </a:cubicBezTo>
                <a:lnTo>
                  <a:pt x="143" y="33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" name="PA_组合 57"/>
          <p:cNvGrpSpPr/>
          <p:nvPr>
            <p:custDataLst>
              <p:tags r:id="rId7"/>
            </p:custDataLst>
          </p:nvPr>
        </p:nvGrpSpPr>
        <p:grpSpPr>
          <a:xfrm>
            <a:off x="4751388" y="6130926"/>
            <a:ext cx="246063" cy="246063"/>
            <a:chOff x="4751388" y="6130926"/>
            <a:chExt cx="246063" cy="246063"/>
          </a:xfrm>
        </p:grpSpPr>
        <p:sp>
          <p:nvSpPr>
            <p:cNvPr id="19" name="Freeform 29"/>
            <p:cNvSpPr/>
            <p:nvPr/>
          </p:nvSpPr>
          <p:spPr bwMode="auto">
            <a:xfrm>
              <a:off x="4751388" y="6130926"/>
              <a:ext cx="246063" cy="246063"/>
            </a:xfrm>
            <a:custGeom>
              <a:avLst/>
              <a:gdLst>
                <a:gd name="T0" fmla="*/ 143 w 155"/>
                <a:gd name="T1" fmla="*/ 144 h 156"/>
                <a:gd name="T2" fmla="*/ 143 w 155"/>
                <a:gd name="T3" fmla="*/ 144 h 156"/>
                <a:gd name="T4" fmla="*/ 98 w 155"/>
                <a:gd name="T5" fmla="*/ 144 h 156"/>
                <a:gd name="T6" fmla="*/ 12 w 155"/>
                <a:gd name="T7" fmla="*/ 57 h 156"/>
                <a:gd name="T8" fmla="*/ 12 w 155"/>
                <a:gd name="T9" fmla="*/ 13 h 156"/>
                <a:gd name="T10" fmla="*/ 12 w 155"/>
                <a:gd name="T11" fmla="*/ 13 h 156"/>
                <a:gd name="T12" fmla="*/ 57 w 155"/>
                <a:gd name="T13" fmla="*/ 13 h 156"/>
                <a:gd name="T14" fmla="*/ 143 w 155"/>
                <a:gd name="T15" fmla="*/ 99 h 156"/>
                <a:gd name="T16" fmla="*/ 143 w 155"/>
                <a:gd name="T17" fmla="*/ 1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56">
                  <a:moveTo>
                    <a:pt x="143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31" y="156"/>
                    <a:pt x="111" y="156"/>
                    <a:pt x="98" y="144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0" y="45"/>
                    <a:pt x="0" y="25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4" y="0"/>
                    <a:pt x="44" y="0"/>
                    <a:pt x="57" y="13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55" y="111"/>
                    <a:pt x="155" y="131"/>
                    <a:pt x="143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30"/>
            <p:cNvSpPr/>
            <p:nvPr/>
          </p:nvSpPr>
          <p:spPr bwMode="auto">
            <a:xfrm>
              <a:off x="4867275" y="6245226"/>
              <a:ext cx="111125" cy="111125"/>
            </a:xfrm>
            <a:custGeom>
              <a:avLst/>
              <a:gdLst>
                <a:gd name="T0" fmla="*/ 0 w 70"/>
                <a:gd name="T1" fmla="*/ 30 h 70"/>
                <a:gd name="T2" fmla="*/ 32 w 70"/>
                <a:gd name="T3" fmla="*/ 62 h 70"/>
                <a:gd name="T4" fmla="*/ 62 w 70"/>
                <a:gd name="T5" fmla="*/ 62 h 70"/>
                <a:gd name="T6" fmla="*/ 62 w 70"/>
                <a:gd name="T7" fmla="*/ 33 h 70"/>
                <a:gd name="T8" fmla="*/ 29 w 70"/>
                <a:gd name="T9" fmla="*/ 0 h 70"/>
                <a:gd name="T10" fmla="*/ 0 w 70"/>
                <a:gd name="T11" fmla="*/ 3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70">
                  <a:moveTo>
                    <a:pt x="0" y="30"/>
                  </a:moveTo>
                  <a:cubicBezTo>
                    <a:pt x="32" y="62"/>
                    <a:pt x="32" y="62"/>
                    <a:pt x="32" y="62"/>
                  </a:cubicBezTo>
                  <a:cubicBezTo>
                    <a:pt x="40" y="70"/>
                    <a:pt x="54" y="70"/>
                    <a:pt x="62" y="62"/>
                  </a:cubicBezTo>
                  <a:cubicBezTo>
                    <a:pt x="70" y="54"/>
                    <a:pt x="70" y="41"/>
                    <a:pt x="62" y="3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PA_组合 61"/>
          <p:cNvGrpSpPr/>
          <p:nvPr>
            <p:custDataLst>
              <p:tags r:id="rId8"/>
            </p:custDataLst>
          </p:nvPr>
        </p:nvGrpSpPr>
        <p:grpSpPr>
          <a:xfrm>
            <a:off x="11211596" y="949326"/>
            <a:ext cx="498475" cy="498475"/>
            <a:chOff x="4548188" y="3473451"/>
            <a:chExt cx="498475" cy="498475"/>
          </a:xfrm>
        </p:grpSpPr>
        <p:sp>
          <p:nvSpPr>
            <p:cNvPr id="22" name="Freeform 31"/>
            <p:cNvSpPr/>
            <p:nvPr/>
          </p:nvSpPr>
          <p:spPr bwMode="auto">
            <a:xfrm>
              <a:off x="4738688" y="3473451"/>
              <a:ext cx="307975" cy="309563"/>
            </a:xfrm>
            <a:custGeom>
              <a:avLst/>
              <a:gdLst>
                <a:gd name="T0" fmla="*/ 168 w 194"/>
                <a:gd name="T1" fmla="*/ 118 h 195"/>
                <a:gd name="T2" fmla="*/ 168 w 194"/>
                <a:gd name="T3" fmla="*/ 26 h 195"/>
                <a:gd name="T4" fmla="*/ 168 w 194"/>
                <a:gd name="T5" fmla="*/ 26 h 195"/>
                <a:gd name="T6" fmla="*/ 76 w 194"/>
                <a:gd name="T7" fmla="*/ 26 h 195"/>
                <a:gd name="T8" fmla="*/ 0 w 194"/>
                <a:gd name="T9" fmla="*/ 102 h 195"/>
                <a:gd name="T10" fmla="*/ 92 w 194"/>
                <a:gd name="T11" fmla="*/ 195 h 195"/>
                <a:gd name="T12" fmla="*/ 168 w 194"/>
                <a:gd name="T13" fmla="*/ 11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195">
                  <a:moveTo>
                    <a:pt x="168" y="118"/>
                  </a:moveTo>
                  <a:cubicBezTo>
                    <a:pt x="194" y="93"/>
                    <a:pt x="194" y="51"/>
                    <a:pt x="168" y="26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43" y="0"/>
                    <a:pt x="102" y="0"/>
                    <a:pt x="76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92" y="195"/>
                    <a:pt x="92" y="195"/>
                    <a:pt x="92" y="195"/>
                  </a:cubicBezTo>
                  <a:lnTo>
                    <a:pt x="168" y="118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32"/>
            <p:cNvSpPr/>
            <p:nvPr/>
          </p:nvSpPr>
          <p:spPr bwMode="auto">
            <a:xfrm>
              <a:off x="4548188" y="3660776"/>
              <a:ext cx="311150" cy="311150"/>
            </a:xfrm>
            <a:custGeom>
              <a:avLst/>
              <a:gdLst>
                <a:gd name="T0" fmla="*/ 103 w 196"/>
                <a:gd name="T1" fmla="*/ 0 h 196"/>
                <a:gd name="T2" fmla="*/ 25 w 196"/>
                <a:gd name="T3" fmla="*/ 78 h 196"/>
                <a:gd name="T4" fmla="*/ 25 w 196"/>
                <a:gd name="T5" fmla="*/ 171 h 196"/>
                <a:gd name="T6" fmla="*/ 25 w 196"/>
                <a:gd name="T7" fmla="*/ 171 h 196"/>
                <a:gd name="T8" fmla="*/ 118 w 196"/>
                <a:gd name="T9" fmla="*/ 171 h 196"/>
                <a:gd name="T10" fmla="*/ 196 w 196"/>
                <a:gd name="T11" fmla="*/ 93 h 196"/>
                <a:gd name="T12" fmla="*/ 103 w 196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196">
                  <a:moveTo>
                    <a:pt x="103" y="0"/>
                  </a:moveTo>
                  <a:cubicBezTo>
                    <a:pt x="25" y="78"/>
                    <a:pt x="25" y="78"/>
                    <a:pt x="25" y="78"/>
                  </a:cubicBezTo>
                  <a:cubicBezTo>
                    <a:pt x="0" y="104"/>
                    <a:pt x="0" y="145"/>
                    <a:pt x="25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51" y="196"/>
                    <a:pt x="92" y="196"/>
                    <a:pt x="118" y="171"/>
                  </a:cubicBezTo>
                  <a:cubicBezTo>
                    <a:pt x="196" y="93"/>
                    <a:pt x="196" y="93"/>
                    <a:pt x="196" y="93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3"/>
            <p:cNvSpPr/>
            <p:nvPr/>
          </p:nvSpPr>
          <p:spPr bwMode="auto">
            <a:xfrm>
              <a:off x="4589463" y="3713163"/>
              <a:ext cx="217488" cy="217488"/>
            </a:xfrm>
            <a:custGeom>
              <a:avLst/>
              <a:gdLst>
                <a:gd name="T0" fmla="*/ 76 w 137"/>
                <a:gd name="T1" fmla="*/ 0 h 137"/>
                <a:gd name="T2" fmla="*/ 17 w 137"/>
                <a:gd name="T3" fmla="*/ 59 h 137"/>
                <a:gd name="T4" fmla="*/ 17 w 137"/>
                <a:gd name="T5" fmla="*/ 120 h 137"/>
                <a:gd name="T6" fmla="*/ 78 w 137"/>
                <a:gd name="T7" fmla="*/ 120 h 137"/>
                <a:gd name="T8" fmla="*/ 137 w 137"/>
                <a:gd name="T9" fmla="*/ 61 h 137"/>
                <a:gd name="T10" fmla="*/ 76 w 137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76" y="0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0" y="76"/>
                    <a:pt x="0" y="103"/>
                    <a:pt x="17" y="120"/>
                  </a:cubicBezTo>
                  <a:cubicBezTo>
                    <a:pt x="34" y="137"/>
                    <a:pt x="61" y="137"/>
                    <a:pt x="78" y="120"/>
                  </a:cubicBezTo>
                  <a:cubicBezTo>
                    <a:pt x="137" y="61"/>
                    <a:pt x="137" y="61"/>
                    <a:pt x="137" y="61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4"/>
            <p:cNvSpPr/>
            <p:nvPr/>
          </p:nvSpPr>
          <p:spPr bwMode="auto">
            <a:xfrm>
              <a:off x="4787900" y="3514726"/>
              <a:ext cx="217488" cy="217488"/>
            </a:xfrm>
            <a:custGeom>
              <a:avLst/>
              <a:gdLst>
                <a:gd name="T0" fmla="*/ 61 w 137"/>
                <a:gd name="T1" fmla="*/ 137 h 137"/>
                <a:gd name="T2" fmla="*/ 120 w 137"/>
                <a:gd name="T3" fmla="*/ 78 h 137"/>
                <a:gd name="T4" fmla="*/ 120 w 137"/>
                <a:gd name="T5" fmla="*/ 17 h 137"/>
                <a:gd name="T6" fmla="*/ 59 w 137"/>
                <a:gd name="T7" fmla="*/ 17 h 137"/>
                <a:gd name="T8" fmla="*/ 0 w 137"/>
                <a:gd name="T9" fmla="*/ 76 h 137"/>
                <a:gd name="T10" fmla="*/ 61 w 137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61" y="137"/>
                  </a:moveTo>
                  <a:cubicBezTo>
                    <a:pt x="120" y="78"/>
                    <a:pt x="120" y="78"/>
                    <a:pt x="120" y="78"/>
                  </a:cubicBezTo>
                  <a:cubicBezTo>
                    <a:pt x="137" y="61"/>
                    <a:pt x="137" y="34"/>
                    <a:pt x="120" y="17"/>
                  </a:cubicBezTo>
                  <a:cubicBezTo>
                    <a:pt x="103" y="0"/>
                    <a:pt x="76" y="0"/>
                    <a:pt x="59" y="17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61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" name="PA_组合 58"/>
          <p:cNvGrpSpPr/>
          <p:nvPr>
            <p:custDataLst>
              <p:tags r:id="rId9"/>
            </p:custDataLst>
          </p:nvPr>
        </p:nvGrpSpPr>
        <p:grpSpPr>
          <a:xfrm>
            <a:off x="9067674" y="4578350"/>
            <a:ext cx="962025" cy="1385888"/>
            <a:chOff x="4576763" y="4421188"/>
            <a:chExt cx="962025" cy="1385888"/>
          </a:xfrm>
        </p:grpSpPr>
        <p:sp>
          <p:nvSpPr>
            <p:cNvPr id="27" name="Freeform 39"/>
            <p:cNvSpPr/>
            <p:nvPr/>
          </p:nvSpPr>
          <p:spPr bwMode="auto">
            <a:xfrm>
              <a:off x="4576763" y="4559301"/>
              <a:ext cx="962025" cy="1247775"/>
            </a:xfrm>
            <a:custGeom>
              <a:avLst/>
              <a:gdLst>
                <a:gd name="T0" fmla="*/ 592 w 606"/>
                <a:gd name="T1" fmla="*/ 787 h 787"/>
                <a:gd name="T2" fmla="*/ 14 w 606"/>
                <a:gd name="T3" fmla="*/ 787 h 787"/>
                <a:gd name="T4" fmla="*/ 0 w 606"/>
                <a:gd name="T5" fmla="*/ 773 h 787"/>
                <a:gd name="T6" fmla="*/ 0 w 606"/>
                <a:gd name="T7" fmla="*/ 14 h 787"/>
                <a:gd name="T8" fmla="*/ 14 w 606"/>
                <a:gd name="T9" fmla="*/ 0 h 787"/>
                <a:gd name="T10" fmla="*/ 592 w 606"/>
                <a:gd name="T11" fmla="*/ 0 h 787"/>
                <a:gd name="T12" fmla="*/ 606 w 606"/>
                <a:gd name="T13" fmla="*/ 14 h 787"/>
                <a:gd name="T14" fmla="*/ 606 w 606"/>
                <a:gd name="T15" fmla="*/ 773 h 787"/>
                <a:gd name="T16" fmla="*/ 592 w 606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787">
                  <a:moveTo>
                    <a:pt x="592" y="787"/>
                  </a:moveTo>
                  <a:cubicBezTo>
                    <a:pt x="14" y="787"/>
                    <a:pt x="14" y="787"/>
                    <a:pt x="14" y="787"/>
                  </a:cubicBezTo>
                  <a:cubicBezTo>
                    <a:pt x="6" y="787"/>
                    <a:pt x="0" y="781"/>
                    <a:pt x="0" y="77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592" y="0"/>
                    <a:pt x="592" y="0"/>
                    <a:pt x="592" y="0"/>
                  </a:cubicBezTo>
                  <a:cubicBezTo>
                    <a:pt x="600" y="0"/>
                    <a:pt x="606" y="7"/>
                    <a:pt x="606" y="14"/>
                  </a:cubicBezTo>
                  <a:cubicBezTo>
                    <a:pt x="606" y="773"/>
                    <a:pt x="606" y="773"/>
                    <a:pt x="606" y="773"/>
                  </a:cubicBezTo>
                  <a:cubicBezTo>
                    <a:pt x="606" y="781"/>
                    <a:pt x="600" y="787"/>
                    <a:pt x="592" y="787"/>
                  </a:cubicBez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Rectangle 40"/>
            <p:cNvSpPr>
              <a:spLocks noChangeArrowheads="1"/>
            </p:cNvSpPr>
            <p:nvPr/>
          </p:nvSpPr>
          <p:spPr bwMode="auto">
            <a:xfrm>
              <a:off x="4638675" y="4619626"/>
              <a:ext cx="838200" cy="1122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1"/>
            <p:cNvSpPr/>
            <p:nvPr/>
          </p:nvSpPr>
          <p:spPr bwMode="auto">
            <a:xfrm>
              <a:off x="4864100" y="4495801"/>
              <a:ext cx="387350" cy="177800"/>
            </a:xfrm>
            <a:custGeom>
              <a:avLst/>
              <a:gdLst>
                <a:gd name="T0" fmla="*/ 232 w 244"/>
                <a:gd name="T1" fmla="*/ 112 h 112"/>
                <a:gd name="T2" fmla="*/ 11 w 244"/>
                <a:gd name="T3" fmla="*/ 112 h 112"/>
                <a:gd name="T4" fmla="*/ 0 w 244"/>
                <a:gd name="T5" fmla="*/ 100 h 112"/>
                <a:gd name="T6" fmla="*/ 0 w 244"/>
                <a:gd name="T7" fmla="*/ 12 h 112"/>
                <a:gd name="T8" fmla="*/ 11 w 244"/>
                <a:gd name="T9" fmla="*/ 0 h 112"/>
                <a:gd name="T10" fmla="*/ 232 w 244"/>
                <a:gd name="T11" fmla="*/ 0 h 112"/>
                <a:gd name="T12" fmla="*/ 244 w 244"/>
                <a:gd name="T13" fmla="*/ 12 h 112"/>
                <a:gd name="T14" fmla="*/ 244 w 244"/>
                <a:gd name="T15" fmla="*/ 100 h 112"/>
                <a:gd name="T16" fmla="*/ 232 w 244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4" h="112">
                  <a:moveTo>
                    <a:pt x="232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5" y="112"/>
                    <a:pt x="0" y="106"/>
                    <a:pt x="0" y="10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39" y="0"/>
                    <a:pt x="244" y="5"/>
                    <a:pt x="244" y="12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44" y="106"/>
                    <a:pt x="239" y="112"/>
                    <a:pt x="232" y="112"/>
                  </a:cubicBez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Oval 42"/>
            <p:cNvSpPr>
              <a:spLocks noChangeArrowheads="1"/>
            </p:cNvSpPr>
            <p:nvPr/>
          </p:nvSpPr>
          <p:spPr bwMode="auto">
            <a:xfrm>
              <a:off x="4983163" y="4421188"/>
              <a:ext cx="149225" cy="149225"/>
            </a:xfrm>
            <a:prstGeom prst="ellipse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43"/>
            <p:cNvSpPr>
              <a:spLocks noChangeArrowheads="1"/>
            </p:cNvSpPr>
            <p:nvPr/>
          </p:nvSpPr>
          <p:spPr bwMode="auto">
            <a:xfrm>
              <a:off x="5019675" y="4459288"/>
              <a:ext cx="74613" cy="74613"/>
            </a:xfrm>
            <a:prstGeom prst="ellipse">
              <a:avLst/>
            </a:prstGeom>
            <a:solidFill>
              <a:srgbClr val="027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Line 44"/>
            <p:cNvSpPr>
              <a:spLocks noChangeShapeType="1"/>
            </p:cNvSpPr>
            <p:nvPr/>
          </p:nvSpPr>
          <p:spPr bwMode="auto">
            <a:xfrm>
              <a:off x="4729163" y="4827588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Line 45"/>
            <p:cNvSpPr>
              <a:spLocks noChangeShapeType="1"/>
            </p:cNvSpPr>
            <p:nvPr/>
          </p:nvSpPr>
          <p:spPr bwMode="auto">
            <a:xfrm>
              <a:off x="4729163" y="5516563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Line 46"/>
            <p:cNvSpPr>
              <a:spLocks noChangeShapeType="1"/>
            </p:cNvSpPr>
            <p:nvPr/>
          </p:nvSpPr>
          <p:spPr bwMode="auto">
            <a:xfrm>
              <a:off x="4729163" y="5613401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47"/>
            <p:cNvSpPr>
              <a:spLocks noChangeArrowheads="1"/>
            </p:cNvSpPr>
            <p:nvPr/>
          </p:nvSpPr>
          <p:spPr bwMode="auto">
            <a:xfrm>
              <a:off x="4848225" y="4968876"/>
              <a:ext cx="419100" cy="419100"/>
            </a:xfrm>
            <a:prstGeom prst="rect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Line 48"/>
            <p:cNvSpPr>
              <a:spLocks noChangeShapeType="1"/>
            </p:cNvSpPr>
            <p:nvPr/>
          </p:nvSpPr>
          <p:spPr bwMode="auto">
            <a:xfrm>
              <a:off x="5057775" y="5045076"/>
              <a:ext cx="0" cy="265113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Line 49"/>
            <p:cNvSpPr>
              <a:spLocks noChangeShapeType="1"/>
            </p:cNvSpPr>
            <p:nvPr/>
          </p:nvSpPr>
          <p:spPr bwMode="auto">
            <a:xfrm>
              <a:off x="4924425" y="5176838"/>
              <a:ext cx="266700" cy="0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8" name="PA_任意多边形 50"/>
          <p:cNvSpPr/>
          <p:nvPr>
            <p:custDataLst>
              <p:tags r:id="rId10"/>
            </p:custDataLst>
          </p:nvPr>
        </p:nvSpPr>
        <p:spPr bwMode="auto">
          <a:xfrm>
            <a:off x="10129837" y="3503613"/>
            <a:ext cx="611188" cy="609600"/>
          </a:xfrm>
          <a:custGeom>
            <a:avLst/>
            <a:gdLst>
              <a:gd name="T0" fmla="*/ 211 w 385"/>
              <a:gd name="T1" fmla="*/ 174 h 384"/>
              <a:gd name="T2" fmla="*/ 211 w 385"/>
              <a:gd name="T3" fmla="*/ 0 h 384"/>
              <a:gd name="T4" fmla="*/ 174 w 385"/>
              <a:gd name="T5" fmla="*/ 0 h 384"/>
              <a:gd name="T6" fmla="*/ 174 w 385"/>
              <a:gd name="T7" fmla="*/ 174 h 384"/>
              <a:gd name="T8" fmla="*/ 0 w 385"/>
              <a:gd name="T9" fmla="*/ 174 h 384"/>
              <a:gd name="T10" fmla="*/ 0 w 385"/>
              <a:gd name="T11" fmla="*/ 211 h 384"/>
              <a:gd name="T12" fmla="*/ 174 w 385"/>
              <a:gd name="T13" fmla="*/ 211 h 384"/>
              <a:gd name="T14" fmla="*/ 174 w 385"/>
              <a:gd name="T15" fmla="*/ 384 h 384"/>
              <a:gd name="T16" fmla="*/ 211 w 385"/>
              <a:gd name="T17" fmla="*/ 384 h 384"/>
              <a:gd name="T18" fmla="*/ 211 w 385"/>
              <a:gd name="T19" fmla="*/ 211 h 384"/>
              <a:gd name="T20" fmla="*/ 385 w 385"/>
              <a:gd name="T21" fmla="*/ 211 h 384"/>
              <a:gd name="T22" fmla="*/ 385 w 385"/>
              <a:gd name="T23" fmla="*/ 174 h 384"/>
              <a:gd name="T24" fmla="*/ 211 w 385"/>
              <a:gd name="T25" fmla="*/ 17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5" h="384">
                <a:moveTo>
                  <a:pt x="211" y="174"/>
                </a:moveTo>
                <a:lnTo>
                  <a:pt x="211" y="0"/>
                </a:lnTo>
                <a:lnTo>
                  <a:pt x="174" y="0"/>
                </a:lnTo>
                <a:lnTo>
                  <a:pt x="174" y="174"/>
                </a:lnTo>
                <a:lnTo>
                  <a:pt x="0" y="174"/>
                </a:lnTo>
                <a:lnTo>
                  <a:pt x="0" y="211"/>
                </a:lnTo>
                <a:lnTo>
                  <a:pt x="174" y="211"/>
                </a:lnTo>
                <a:lnTo>
                  <a:pt x="174" y="384"/>
                </a:lnTo>
                <a:lnTo>
                  <a:pt x="211" y="384"/>
                </a:lnTo>
                <a:lnTo>
                  <a:pt x="211" y="211"/>
                </a:lnTo>
                <a:lnTo>
                  <a:pt x="385" y="211"/>
                </a:lnTo>
                <a:lnTo>
                  <a:pt x="385" y="174"/>
                </a:lnTo>
                <a:lnTo>
                  <a:pt x="211" y="174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PA_任意多边形 51"/>
          <p:cNvSpPr/>
          <p:nvPr>
            <p:custDataLst>
              <p:tags r:id="rId11"/>
            </p:custDataLst>
          </p:nvPr>
        </p:nvSpPr>
        <p:spPr bwMode="auto">
          <a:xfrm>
            <a:off x="10683752" y="349251"/>
            <a:ext cx="357188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0" name="PA_组合 56"/>
          <p:cNvGrpSpPr/>
          <p:nvPr>
            <p:custDataLst>
              <p:tags r:id="rId12"/>
            </p:custDataLst>
          </p:nvPr>
        </p:nvGrpSpPr>
        <p:grpSpPr>
          <a:xfrm>
            <a:off x="379413" y="4627563"/>
            <a:ext cx="339725" cy="339726"/>
            <a:chOff x="379413" y="4627563"/>
            <a:chExt cx="339725" cy="339726"/>
          </a:xfrm>
        </p:grpSpPr>
        <p:sp>
          <p:nvSpPr>
            <p:cNvPr id="41" name="Freeform 35"/>
            <p:cNvSpPr/>
            <p:nvPr/>
          </p:nvSpPr>
          <p:spPr bwMode="auto">
            <a:xfrm>
              <a:off x="379413" y="4627563"/>
              <a:ext cx="211138" cy="211138"/>
            </a:xfrm>
            <a:custGeom>
              <a:avLst/>
              <a:gdLst>
                <a:gd name="T0" fmla="*/ 81 w 133"/>
                <a:gd name="T1" fmla="*/ 17 h 133"/>
                <a:gd name="T2" fmla="*/ 17 w 133"/>
                <a:gd name="T3" fmla="*/ 17 h 133"/>
                <a:gd name="T4" fmla="*/ 17 w 133"/>
                <a:gd name="T5" fmla="*/ 17 h 133"/>
                <a:gd name="T6" fmla="*/ 17 w 133"/>
                <a:gd name="T7" fmla="*/ 81 h 133"/>
                <a:gd name="T8" fmla="*/ 70 w 133"/>
                <a:gd name="T9" fmla="*/ 133 h 133"/>
                <a:gd name="T10" fmla="*/ 133 w 133"/>
                <a:gd name="T11" fmla="*/ 70 h 133"/>
                <a:gd name="T12" fmla="*/ 81 w 133"/>
                <a:gd name="T13" fmla="*/ 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81" y="17"/>
                  </a:moveTo>
                  <a:cubicBezTo>
                    <a:pt x="63" y="0"/>
                    <a:pt x="35" y="0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0" y="35"/>
                    <a:pt x="0" y="63"/>
                    <a:pt x="17" y="81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133" y="70"/>
                    <a:pt x="133" y="70"/>
                    <a:pt x="133" y="70"/>
                  </a:cubicBezTo>
                  <a:lnTo>
                    <a:pt x="81" y="17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508000" y="4756151"/>
              <a:ext cx="211138" cy="211138"/>
            </a:xfrm>
            <a:custGeom>
              <a:avLst/>
              <a:gdLst>
                <a:gd name="T0" fmla="*/ 0 w 133"/>
                <a:gd name="T1" fmla="*/ 63 h 133"/>
                <a:gd name="T2" fmla="*/ 53 w 133"/>
                <a:gd name="T3" fmla="*/ 116 h 133"/>
                <a:gd name="T4" fmla="*/ 116 w 133"/>
                <a:gd name="T5" fmla="*/ 116 h 133"/>
                <a:gd name="T6" fmla="*/ 116 w 133"/>
                <a:gd name="T7" fmla="*/ 116 h 133"/>
                <a:gd name="T8" fmla="*/ 116 w 133"/>
                <a:gd name="T9" fmla="*/ 53 h 133"/>
                <a:gd name="T10" fmla="*/ 63 w 133"/>
                <a:gd name="T11" fmla="*/ 0 h 133"/>
                <a:gd name="T12" fmla="*/ 0 w 133"/>
                <a:gd name="T13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0" y="63"/>
                  </a:moveTo>
                  <a:cubicBezTo>
                    <a:pt x="53" y="116"/>
                    <a:pt x="53" y="116"/>
                    <a:pt x="53" y="116"/>
                  </a:cubicBezTo>
                  <a:cubicBezTo>
                    <a:pt x="70" y="133"/>
                    <a:pt x="98" y="133"/>
                    <a:pt x="116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33" y="98"/>
                    <a:pt x="133" y="70"/>
                    <a:pt x="116" y="53"/>
                  </a:cubicBezTo>
                  <a:cubicBezTo>
                    <a:pt x="63" y="0"/>
                    <a:pt x="63" y="0"/>
                    <a:pt x="63" y="0"/>
                  </a:cubicBezTo>
                  <a:lnTo>
                    <a:pt x="0" y="63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407988" y="4656138"/>
              <a:ext cx="147638" cy="147638"/>
            </a:xfrm>
            <a:custGeom>
              <a:avLst/>
              <a:gdLst>
                <a:gd name="T0" fmla="*/ 93 w 93"/>
                <a:gd name="T1" fmla="*/ 52 h 93"/>
                <a:gd name="T2" fmla="*/ 53 w 93"/>
                <a:gd name="T3" fmla="*/ 11 h 93"/>
                <a:gd name="T4" fmla="*/ 11 w 93"/>
                <a:gd name="T5" fmla="*/ 11 h 93"/>
                <a:gd name="T6" fmla="*/ 11 w 93"/>
                <a:gd name="T7" fmla="*/ 53 h 93"/>
                <a:gd name="T8" fmla="*/ 52 w 93"/>
                <a:gd name="T9" fmla="*/ 93 h 93"/>
                <a:gd name="T10" fmla="*/ 93 w 93"/>
                <a:gd name="T11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93" y="52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41" y="0"/>
                    <a:pt x="23" y="0"/>
                    <a:pt x="11" y="11"/>
                  </a:cubicBezTo>
                  <a:cubicBezTo>
                    <a:pt x="0" y="23"/>
                    <a:pt x="0" y="41"/>
                    <a:pt x="11" y="53"/>
                  </a:cubicBezTo>
                  <a:cubicBezTo>
                    <a:pt x="52" y="93"/>
                    <a:pt x="52" y="93"/>
                    <a:pt x="52" y="93"/>
                  </a:cubicBezTo>
                  <a:lnTo>
                    <a:pt x="93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7"/>
            <p:cNvSpPr/>
            <p:nvPr/>
          </p:nvSpPr>
          <p:spPr bwMode="auto">
            <a:xfrm>
              <a:off x="542925" y="4791076"/>
              <a:ext cx="147638" cy="147638"/>
            </a:xfrm>
            <a:custGeom>
              <a:avLst/>
              <a:gdLst>
                <a:gd name="T0" fmla="*/ 0 w 93"/>
                <a:gd name="T1" fmla="*/ 41 h 93"/>
                <a:gd name="T2" fmla="*/ 40 w 93"/>
                <a:gd name="T3" fmla="*/ 82 h 93"/>
                <a:gd name="T4" fmla="*/ 82 w 93"/>
                <a:gd name="T5" fmla="*/ 82 h 93"/>
                <a:gd name="T6" fmla="*/ 82 w 93"/>
                <a:gd name="T7" fmla="*/ 40 h 93"/>
                <a:gd name="T8" fmla="*/ 41 w 93"/>
                <a:gd name="T9" fmla="*/ 0 h 93"/>
                <a:gd name="T10" fmla="*/ 0 w 93"/>
                <a:gd name="T11" fmla="*/ 4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0" y="41"/>
                  </a:moveTo>
                  <a:cubicBezTo>
                    <a:pt x="40" y="82"/>
                    <a:pt x="40" y="82"/>
                    <a:pt x="40" y="82"/>
                  </a:cubicBezTo>
                  <a:cubicBezTo>
                    <a:pt x="52" y="93"/>
                    <a:pt x="70" y="93"/>
                    <a:pt x="82" y="82"/>
                  </a:cubicBezTo>
                  <a:cubicBezTo>
                    <a:pt x="93" y="70"/>
                    <a:pt x="93" y="52"/>
                    <a:pt x="82" y="4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PA_任意多边形 51"/>
          <p:cNvSpPr/>
          <p:nvPr>
            <p:custDataLst>
              <p:tags r:id="rId13"/>
            </p:custDataLst>
          </p:nvPr>
        </p:nvSpPr>
        <p:spPr bwMode="auto">
          <a:xfrm>
            <a:off x="6564060" y="4788984"/>
            <a:ext cx="357188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6" name="Picture 85" descr="C:\Users\Administrator\各行业\医疗\sdsss.gif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-434502" y="1923577"/>
            <a:ext cx="4695100" cy="47029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22"/>
          <p:cNvSpPr>
            <a:spLocks noChangeArrowheads="1"/>
          </p:cNvSpPr>
          <p:nvPr/>
        </p:nvSpPr>
        <p:spPr bwMode="auto">
          <a:xfrm>
            <a:off x="896714" y="2563454"/>
            <a:ext cx="10415615" cy="108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3" rIns="68564" bIns="34283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zh-CN" altLang="zh-CN" sz="6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22"/>
          <p:cNvSpPr>
            <a:spLocks noChangeArrowheads="1"/>
          </p:cNvSpPr>
          <p:nvPr/>
        </p:nvSpPr>
        <p:spPr bwMode="auto">
          <a:xfrm>
            <a:off x="3206515" y="3646541"/>
            <a:ext cx="5796011" cy="35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3" rIns="68564" bIns="34283">
            <a:spAutoFit/>
          </a:bodyPr>
          <a:lstStyle/>
          <a:p>
            <a:pPr algn="ctr"/>
            <a:r>
              <a:rPr lang="zh-CN" altLang="en-US" sz="18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输入你的文字描述和文案描述</a:t>
            </a:r>
            <a:endParaRPr lang="zh-CN" altLang="zh-CN" sz="1865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28739" y="741619"/>
            <a:ext cx="1751564" cy="1615909"/>
            <a:chOff x="2265927" y="982844"/>
            <a:chExt cx="1120898" cy="842780"/>
          </a:xfrm>
          <a:solidFill>
            <a:schemeClr val="accent2"/>
          </a:solidFill>
        </p:grpSpPr>
        <p:sp>
          <p:nvSpPr>
            <p:cNvPr id="7" name="平行四边形 6"/>
            <p:cNvSpPr/>
            <p:nvPr/>
          </p:nvSpPr>
          <p:spPr>
            <a:xfrm>
              <a:off x="2265927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8" name="文本框 9"/>
            <p:cNvSpPr txBox="1"/>
            <p:nvPr/>
          </p:nvSpPr>
          <p:spPr>
            <a:xfrm>
              <a:off x="2292976" y="1179548"/>
              <a:ext cx="1066799" cy="4333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4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" name="平行四边形 8"/>
          <p:cNvSpPr/>
          <p:nvPr/>
        </p:nvSpPr>
        <p:spPr>
          <a:xfrm>
            <a:off x="5165296" y="698811"/>
            <a:ext cx="1878448" cy="1701523"/>
          </a:xfrm>
          <a:prstGeom prst="parallelogram">
            <a:avLst>
              <a:gd name="adj" fmla="val 0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8" grpId="0" animBg="1"/>
      <p:bldP spid="39" grpId="0" animBg="1"/>
      <p:bldP spid="45" grpId="0" animBg="1"/>
      <p:bldP spid="4" grpId="0" bldLvl="0" autoUpdateAnimBg="0"/>
      <p:bldP spid="5" grpId="0" bldLvl="0" autoUpdateAnimBg="0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4384675" y="2291564"/>
            <a:ext cx="1371600" cy="1371600"/>
          </a:xfrm>
          <a:prstGeom prst="round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403975" y="2291564"/>
            <a:ext cx="1371600" cy="1371600"/>
          </a:xfrm>
          <a:prstGeom prst="round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4384675" y="4192457"/>
            <a:ext cx="1371600" cy="1371600"/>
          </a:xfrm>
          <a:prstGeom prst="round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6403975" y="4192457"/>
            <a:ext cx="1371600" cy="1371600"/>
          </a:xfrm>
          <a:prstGeom prst="round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32775" y="2761388"/>
            <a:ext cx="2520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此处添加详细文本描述，建议与标题相关并符合整体语言风格语言描述尽量简洁生动。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40020" y="2409471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chemeClr val="accent1"/>
                </a:solidFill>
                <a:ea typeface="+mj-ea"/>
              </a:defRPr>
            </a:lvl1pPr>
          </a:lstStyle>
          <a:p>
            <a:r>
              <a:rPr lang="zh-CN" altLang="en-US" spc="0" dirty="0">
                <a:solidFill>
                  <a:schemeClr val="accent2"/>
                </a:solidFill>
              </a:rPr>
              <a:t>单击添加段落标题</a:t>
            </a:r>
            <a:endParaRPr lang="zh-CN" altLang="en-US" spc="0" dirty="0">
              <a:solidFill>
                <a:schemeClr val="accent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232775" y="4671806"/>
            <a:ext cx="2520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此处添加详细文本描述，建议与标题相关并符合整体语言风格语言描述尽量简洁生动。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40020" y="4319889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chemeClr val="accent1"/>
                </a:solidFill>
                <a:ea typeface="+mj-ea"/>
              </a:defRPr>
            </a:lvl1pPr>
          </a:lstStyle>
          <a:p>
            <a:r>
              <a:rPr lang="zh-CN" altLang="en-US" spc="0" dirty="0"/>
              <a:t>单击添加段落标题</a:t>
            </a:r>
            <a:endParaRPr lang="zh-CN" altLang="en-US" spc="0" dirty="0"/>
          </a:p>
        </p:txBody>
      </p:sp>
      <p:sp>
        <p:nvSpPr>
          <p:cNvPr id="12" name="矩形 11"/>
          <p:cNvSpPr/>
          <p:nvPr/>
        </p:nvSpPr>
        <p:spPr>
          <a:xfrm>
            <a:off x="1438275" y="2761388"/>
            <a:ext cx="2470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此处添加详细文本描述，建议与标题相关并符合整体语言风格语言描述尽量简洁生动。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45520" y="2409471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chemeClr val="accent1"/>
                </a:solidFill>
                <a:ea typeface="+mj-ea"/>
              </a:defRPr>
            </a:lvl1pPr>
          </a:lstStyle>
          <a:p>
            <a:r>
              <a:rPr lang="zh-CN" altLang="en-US" spc="0" dirty="0"/>
              <a:t>单击添加段落标题</a:t>
            </a:r>
            <a:endParaRPr lang="zh-CN" altLang="en-US" spc="0" dirty="0"/>
          </a:p>
        </p:txBody>
      </p:sp>
      <p:sp>
        <p:nvSpPr>
          <p:cNvPr id="14" name="矩形 13"/>
          <p:cNvSpPr/>
          <p:nvPr/>
        </p:nvSpPr>
        <p:spPr>
          <a:xfrm>
            <a:off x="1438275" y="4671806"/>
            <a:ext cx="2470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此处添加详细文本描述，建议与标题相关并符合整体语言风格语言描述尽量简洁生动。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45520" y="4319889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chemeClr val="accent1"/>
                </a:solidFill>
                <a:ea typeface="+mj-ea"/>
              </a:defRPr>
            </a:lvl1pPr>
          </a:lstStyle>
          <a:p>
            <a:r>
              <a:rPr lang="zh-CN" altLang="en-US" spc="0" dirty="0">
                <a:solidFill>
                  <a:schemeClr val="accent2"/>
                </a:solidFill>
              </a:rPr>
              <a:t>单击添加段落标题</a:t>
            </a:r>
            <a:endParaRPr lang="zh-CN" altLang="en-US" spc="0" dirty="0">
              <a:solidFill>
                <a:schemeClr val="accent2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356225" y="3203910"/>
            <a:ext cx="1447800" cy="1447800"/>
            <a:chOff x="5372100" y="2900828"/>
            <a:chExt cx="1447800" cy="1447800"/>
          </a:xfrm>
        </p:grpSpPr>
        <p:sp>
          <p:nvSpPr>
            <p:cNvPr id="17" name="椭圆 16"/>
            <p:cNvSpPr/>
            <p:nvPr/>
          </p:nvSpPr>
          <p:spPr>
            <a:xfrm>
              <a:off x="5372100" y="2900828"/>
              <a:ext cx="1447800" cy="14478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000">
                <a:solidFill>
                  <a:schemeClr val="bg1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852116" y="3266685"/>
              <a:ext cx="487768" cy="716086"/>
              <a:chOff x="8164934" y="195975"/>
              <a:chExt cx="327836" cy="481292"/>
            </a:xfrm>
          </p:grpSpPr>
          <p:sp>
            <p:nvSpPr>
              <p:cNvPr id="19" name="Freeform 601"/>
              <p:cNvSpPr/>
              <p:nvPr/>
            </p:nvSpPr>
            <p:spPr bwMode="auto">
              <a:xfrm>
                <a:off x="8164934" y="195975"/>
                <a:ext cx="327836" cy="341787"/>
              </a:xfrm>
              <a:custGeom>
                <a:avLst/>
                <a:gdLst>
                  <a:gd name="T0" fmla="*/ 40 w 168"/>
                  <a:gd name="T1" fmla="*/ 156 h 176"/>
                  <a:gd name="T2" fmla="*/ 40 w 168"/>
                  <a:gd name="T3" fmla="*/ 176 h 176"/>
                  <a:gd name="T4" fmla="*/ 128 w 168"/>
                  <a:gd name="T5" fmla="*/ 176 h 176"/>
                  <a:gd name="T6" fmla="*/ 128 w 168"/>
                  <a:gd name="T7" fmla="*/ 156 h 176"/>
                  <a:gd name="T8" fmla="*/ 168 w 168"/>
                  <a:gd name="T9" fmla="*/ 84 h 176"/>
                  <a:gd name="T10" fmla="*/ 84 w 168"/>
                  <a:gd name="T11" fmla="*/ 0 h 176"/>
                  <a:gd name="T12" fmla="*/ 0 w 168"/>
                  <a:gd name="T13" fmla="*/ 84 h 176"/>
                  <a:gd name="T14" fmla="*/ 40 w 168"/>
                  <a:gd name="T15" fmla="*/ 15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8" h="176">
                    <a:moveTo>
                      <a:pt x="40" y="156"/>
                    </a:moveTo>
                    <a:cubicBezTo>
                      <a:pt x="40" y="176"/>
                      <a:pt x="40" y="176"/>
                      <a:pt x="40" y="176"/>
                    </a:cubicBezTo>
                    <a:cubicBezTo>
                      <a:pt x="128" y="176"/>
                      <a:pt x="128" y="176"/>
                      <a:pt x="128" y="176"/>
                    </a:cubicBezTo>
                    <a:cubicBezTo>
                      <a:pt x="128" y="156"/>
                      <a:pt x="128" y="156"/>
                      <a:pt x="128" y="156"/>
                    </a:cubicBezTo>
                    <a:cubicBezTo>
                      <a:pt x="152" y="141"/>
                      <a:pt x="168" y="114"/>
                      <a:pt x="168" y="84"/>
                    </a:cubicBezTo>
                    <a:cubicBezTo>
                      <a:pt x="168" y="38"/>
                      <a:pt x="130" y="0"/>
                      <a:pt x="84" y="0"/>
                    </a:cubicBezTo>
                    <a:cubicBezTo>
                      <a:pt x="38" y="0"/>
                      <a:pt x="0" y="38"/>
                      <a:pt x="0" y="84"/>
                    </a:cubicBezTo>
                    <a:cubicBezTo>
                      <a:pt x="0" y="114"/>
                      <a:pt x="16" y="141"/>
                      <a:pt x="40" y="156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Line 602"/>
              <p:cNvSpPr>
                <a:spLocks noChangeShapeType="1"/>
              </p:cNvSpPr>
              <p:nvPr/>
            </p:nvSpPr>
            <p:spPr bwMode="auto">
              <a:xfrm flipH="1" flipV="1">
                <a:off x="8273051" y="384307"/>
                <a:ext cx="24414" cy="153455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Line 603"/>
              <p:cNvSpPr>
                <a:spLocks noChangeShapeType="1"/>
              </p:cNvSpPr>
              <p:nvPr/>
            </p:nvSpPr>
            <p:spPr bwMode="auto">
              <a:xfrm flipV="1">
                <a:off x="8360241" y="384307"/>
                <a:ext cx="24414" cy="153455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604"/>
              <p:cNvSpPr/>
              <p:nvPr/>
            </p:nvSpPr>
            <p:spPr bwMode="auto">
              <a:xfrm>
                <a:off x="8273051" y="391282"/>
                <a:ext cx="111604" cy="20926"/>
              </a:xfrm>
              <a:custGeom>
                <a:avLst/>
                <a:gdLst>
                  <a:gd name="T0" fmla="*/ 0 w 32"/>
                  <a:gd name="T1" fmla="*/ 0 h 6"/>
                  <a:gd name="T2" fmla="*/ 9 w 32"/>
                  <a:gd name="T3" fmla="*/ 6 h 6"/>
                  <a:gd name="T4" fmla="*/ 16 w 32"/>
                  <a:gd name="T5" fmla="*/ 0 h 6"/>
                  <a:gd name="T6" fmla="*/ 23 w 32"/>
                  <a:gd name="T7" fmla="*/ 6 h 6"/>
                  <a:gd name="T8" fmla="*/ 32 w 3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6">
                    <a:moveTo>
                      <a:pt x="0" y="0"/>
                    </a:moveTo>
                    <a:lnTo>
                      <a:pt x="9" y="6"/>
                    </a:lnTo>
                    <a:lnTo>
                      <a:pt x="16" y="0"/>
                    </a:lnTo>
                    <a:lnTo>
                      <a:pt x="23" y="6"/>
                    </a:lnTo>
                    <a:lnTo>
                      <a:pt x="32" y="0"/>
                    </a:lnTo>
                  </a:path>
                </a:pathLst>
              </a:cu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Rectangle 605"/>
              <p:cNvSpPr>
                <a:spLocks noChangeArrowheads="1"/>
              </p:cNvSpPr>
              <p:nvPr/>
            </p:nvSpPr>
            <p:spPr bwMode="auto">
              <a:xfrm>
                <a:off x="8241662" y="537762"/>
                <a:ext cx="170895" cy="48827"/>
              </a:xfrm>
              <a:prstGeom prst="rect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Rectangle 606"/>
              <p:cNvSpPr>
                <a:spLocks noChangeArrowheads="1"/>
              </p:cNvSpPr>
              <p:nvPr/>
            </p:nvSpPr>
            <p:spPr bwMode="auto">
              <a:xfrm>
                <a:off x="8259101" y="586589"/>
                <a:ext cx="139505" cy="45340"/>
              </a:xfrm>
              <a:prstGeom prst="rect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607"/>
              <p:cNvSpPr>
                <a:spLocks noChangeArrowheads="1"/>
              </p:cNvSpPr>
              <p:nvPr/>
            </p:nvSpPr>
            <p:spPr bwMode="auto">
              <a:xfrm>
                <a:off x="8273051" y="631927"/>
                <a:ext cx="111604" cy="45340"/>
              </a:xfrm>
              <a:prstGeom prst="rect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7.40741E-7 L -0.0724 7.40741E-7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02955 4.44444E-6 " pathEditMode="relative" rAng="0" ptsTypes="AA">
                                      <p:cBhvr>
                                        <p:cTn id="21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2.59259E-6 L 0.02956 2.59259E-6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7.40741E-7 L 0.07109 7.40741E-7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02956 4.44444E-6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2.59259E-6 L 0.02955 2.59259E-6 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2.59259E-6 L -0.0724 -2.59259E-6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02955 2.22222E-6 " pathEditMode="relative" rAng="0" ptsTypes="AA">
                                      <p:cBhvr>
                                        <p:cTn id="55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3.7037E-7 L 0.02956 3.7037E-7 " pathEditMode="relative" rAng="0" ptsTypes="AA">
                                      <p:cBhvr>
                                        <p:cTn id="60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0.07109 -2.59259E-6 " pathEditMode="relative" rAng="0" ptsTypes="AA">
                                      <p:cBhvr>
                                        <p:cTn id="6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2956 2.22222E-6 " pathEditMode="relative" rAng="0" ptsTypes="AA">
                                      <p:cBhvr>
                                        <p:cTn id="72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3.7037E-7 L 0.02955 3.7037E-7 " pathEditMode="relative" rAng="0" ptsTypes="AA">
                                      <p:cBhvr>
                                        <p:cTn id="77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3642949" y="1728355"/>
            <a:ext cx="2159617" cy="1931826"/>
          </a:xfrm>
          <a:prstGeom prst="rect">
            <a:avLst/>
          </a:prstGeom>
          <a:blipFill dpi="0" rotWithShape="1">
            <a:blip r:embed="rId1" cstate="email"/>
            <a:srcRect/>
            <a:tile tx="0" ty="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957634" y="1728355"/>
            <a:ext cx="2511806" cy="1931826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163638" y="3841995"/>
            <a:ext cx="4638927" cy="2001593"/>
          </a:xfrm>
          <a:prstGeom prst="rect">
            <a:avLst/>
          </a:prstGeom>
          <a:blipFill dpi="0" rotWithShape="1">
            <a:blip r:embed="rId3" cstate="email"/>
            <a:srcRect/>
            <a:tile tx="381000" ty="-63500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8624507" y="3841995"/>
            <a:ext cx="2403856" cy="2001593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163638" y="1728355"/>
            <a:ext cx="2324245" cy="1931826"/>
            <a:chOff x="839787" y="1690255"/>
            <a:chExt cx="2324245" cy="1931826"/>
          </a:xfrm>
        </p:grpSpPr>
        <p:sp>
          <p:nvSpPr>
            <p:cNvPr id="32" name="矩形 31"/>
            <p:cNvSpPr/>
            <p:nvPr/>
          </p:nvSpPr>
          <p:spPr>
            <a:xfrm>
              <a:off x="839787" y="1690255"/>
              <a:ext cx="2324245" cy="19318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111304" y="2110620"/>
              <a:ext cx="1968772" cy="1157240"/>
              <a:chOff x="1126853" y="2110620"/>
              <a:chExt cx="1968772" cy="1157240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1126853" y="2110620"/>
                <a:ext cx="14199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标题内容</a:t>
                </a:r>
                <a:endParaRPr lang="en-US" altLang="zh-CN" sz="20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126853" y="2510730"/>
                <a:ext cx="1968772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我们长期为客户提供专业的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+mn-ea"/>
                  </a:rPr>
                  <a:t>PPT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策划设计制作等全程服务。</a:t>
                </a:r>
                <a:endParaRPr lang="zh-CN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8624507" y="1728355"/>
            <a:ext cx="2403856" cy="1931826"/>
            <a:chOff x="8840406" y="1690255"/>
            <a:chExt cx="2511806" cy="1931826"/>
          </a:xfrm>
        </p:grpSpPr>
        <p:sp>
          <p:nvSpPr>
            <p:cNvPr id="37" name="矩形 36"/>
            <p:cNvSpPr/>
            <p:nvPr/>
          </p:nvSpPr>
          <p:spPr>
            <a:xfrm>
              <a:off x="8840406" y="1690255"/>
              <a:ext cx="2511806" cy="19318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9111923" y="2110620"/>
              <a:ext cx="1968772" cy="1157240"/>
              <a:chOff x="9146903" y="2110620"/>
              <a:chExt cx="1968772" cy="1157240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9146903" y="2110620"/>
                <a:ext cx="14199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标题内容</a:t>
                </a:r>
                <a:endParaRPr lang="en-US" altLang="zh-CN" sz="20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9146903" y="2510730"/>
                <a:ext cx="1968772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我们长期为客户提供专业的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+mn-ea"/>
                  </a:rPr>
                  <a:t>PPT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策划设计制作等全程服务。</a:t>
                </a:r>
                <a:endParaRPr lang="zh-CN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5957634" y="3841995"/>
            <a:ext cx="2511806" cy="2001593"/>
            <a:chOff x="6173533" y="3803895"/>
            <a:chExt cx="2511806" cy="2217493"/>
          </a:xfrm>
        </p:grpSpPr>
        <p:sp>
          <p:nvSpPr>
            <p:cNvPr id="42" name="矩形 41"/>
            <p:cNvSpPr/>
            <p:nvPr/>
          </p:nvSpPr>
          <p:spPr>
            <a:xfrm>
              <a:off x="6173533" y="3803895"/>
              <a:ext cx="2511806" cy="221749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400" dirty="0">
                <a:solidFill>
                  <a:schemeClr val="tx2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6445050" y="4334021"/>
              <a:ext cx="1968772" cy="1222215"/>
              <a:chOff x="9146903" y="2110620"/>
              <a:chExt cx="1968772" cy="1222215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9146903" y="2110620"/>
                <a:ext cx="14199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标题内容</a:t>
                </a:r>
                <a:endParaRPr lang="en-US" altLang="zh-CN" sz="20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9146903" y="2510730"/>
                <a:ext cx="1968772" cy="822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我们长期为客户提供专业的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+mn-ea"/>
                  </a:rPr>
                  <a:t>PPT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策划设计制作等全程服务。</a:t>
                </a:r>
                <a:endParaRPr lang="zh-CN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5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4.79167E-6 0.11112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08333E-7 -4.07407E-6 L 2.08333E-7 0.11112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-4.07407E-6 L 3.33333E-6 0.11112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16667E-7 -4.07407E-6 L 4.16667E-7 0.11112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91667E-6 1.48148E-6 L 2.91667E-6 0.11111 " pathEditMode="relative" rAng="0" ptsTypes="AA">
                                      <p:cBhvr>
                                        <p:cTn id="29" dur="1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1.48148E-6 L 3.33333E-6 0.11111 " pathEditMode="relative" rAng="0" ptsTypes="AA">
                                      <p:cBhvr>
                                        <p:cTn id="34" dur="1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decel="10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4.16667E-7 1.48148E-6 L 4.16667E-7 0.11111 " pathEditMode="relative" rAng="0" ptsTypes="AA">
                                      <p:cBhvr>
                                        <p:cTn id="39" dur="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1145418" y="2209800"/>
            <a:ext cx="3185360" cy="2063639"/>
            <a:chOff x="580213" y="1561513"/>
            <a:chExt cx="3477940" cy="2629570"/>
          </a:xfrm>
        </p:grpSpPr>
        <p:cxnSp>
          <p:nvCxnSpPr>
            <p:cNvPr id="4" name="Straight Connector 5"/>
            <p:cNvCxnSpPr/>
            <p:nvPr/>
          </p:nvCxnSpPr>
          <p:spPr>
            <a:xfrm>
              <a:off x="1127704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6"/>
            <p:cNvCxnSpPr/>
            <p:nvPr/>
          </p:nvCxnSpPr>
          <p:spPr>
            <a:xfrm>
              <a:off x="1802952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7"/>
            <p:cNvCxnSpPr/>
            <p:nvPr/>
          </p:nvCxnSpPr>
          <p:spPr>
            <a:xfrm>
              <a:off x="2478200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8"/>
            <p:cNvCxnSpPr/>
            <p:nvPr/>
          </p:nvCxnSpPr>
          <p:spPr>
            <a:xfrm>
              <a:off x="3153448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"/>
            <p:cNvCxnSpPr/>
            <p:nvPr/>
          </p:nvCxnSpPr>
          <p:spPr>
            <a:xfrm>
              <a:off x="3828696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0"/>
            <p:cNvSpPr/>
            <p:nvPr/>
          </p:nvSpPr>
          <p:spPr>
            <a:xfrm>
              <a:off x="1127704" y="3235568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Rectangle 11"/>
            <p:cNvSpPr/>
            <p:nvPr/>
          </p:nvSpPr>
          <p:spPr>
            <a:xfrm>
              <a:off x="1127704" y="2715065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Rectangle 12"/>
            <p:cNvSpPr/>
            <p:nvPr/>
          </p:nvSpPr>
          <p:spPr>
            <a:xfrm>
              <a:off x="1127704" y="2194562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Rectangle 13"/>
            <p:cNvSpPr/>
            <p:nvPr/>
          </p:nvSpPr>
          <p:spPr>
            <a:xfrm>
              <a:off x="1127704" y="1674059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Rectangle 14"/>
            <p:cNvSpPr/>
            <p:nvPr/>
          </p:nvSpPr>
          <p:spPr>
            <a:xfrm>
              <a:off x="1127704" y="3235566"/>
              <a:ext cx="1871003" cy="422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15"/>
            <p:cNvSpPr/>
            <p:nvPr/>
          </p:nvSpPr>
          <p:spPr>
            <a:xfrm>
              <a:off x="1127705" y="2715063"/>
              <a:ext cx="829990" cy="422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Rectangle 16"/>
            <p:cNvSpPr/>
            <p:nvPr/>
          </p:nvSpPr>
          <p:spPr>
            <a:xfrm>
              <a:off x="1127705" y="2194561"/>
              <a:ext cx="1519310" cy="422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Rectangle 17"/>
            <p:cNvSpPr/>
            <p:nvPr/>
          </p:nvSpPr>
          <p:spPr>
            <a:xfrm>
              <a:off x="1127704" y="1674058"/>
              <a:ext cx="2461846" cy="422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84008" y="3868619"/>
              <a:ext cx="287391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16378" y="3868619"/>
              <a:ext cx="373151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50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599239" y="3868619"/>
              <a:ext cx="458914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923993" y="3868619"/>
              <a:ext cx="458914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150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248742" y="3868619"/>
              <a:ext cx="458914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100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80213" y="1700408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2017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80213" y="3261915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2014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80213" y="2741412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2015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80213" y="2220908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2016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045392" y="2209800"/>
            <a:ext cx="3185360" cy="2063639"/>
            <a:chOff x="8205911" y="1561513"/>
            <a:chExt cx="3477940" cy="2629570"/>
          </a:xfrm>
        </p:grpSpPr>
        <p:cxnSp>
          <p:nvCxnSpPr>
            <p:cNvPr id="28" name="Straight Connector 28"/>
            <p:cNvCxnSpPr/>
            <p:nvPr/>
          </p:nvCxnSpPr>
          <p:spPr>
            <a:xfrm>
              <a:off x="8753402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9"/>
            <p:cNvCxnSpPr/>
            <p:nvPr/>
          </p:nvCxnSpPr>
          <p:spPr>
            <a:xfrm>
              <a:off x="9428650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0"/>
            <p:cNvCxnSpPr/>
            <p:nvPr/>
          </p:nvCxnSpPr>
          <p:spPr>
            <a:xfrm>
              <a:off x="10103898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1"/>
            <p:cNvCxnSpPr/>
            <p:nvPr/>
          </p:nvCxnSpPr>
          <p:spPr>
            <a:xfrm>
              <a:off x="10779146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2"/>
            <p:cNvCxnSpPr/>
            <p:nvPr/>
          </p:nvCxnSpPr>
          <p:spPr>
            <a:xfrm>
              <a:off x="11454394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3"/>
            <p:cNvSpPr/>
            <p:nvPr/>
          </p:nvSpPr>
          <p:spPr>
            <a:xfrm>
              <a:off x="8753402" y="3235568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Rectangle 34"/>
            <p:cNvSpPr/>
            <p:nvPr/>
          </p:nvSpPr>
          <p:spPr>
            <a:xfrm>
              <a:off x="8753402" y="2715065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Rectangle 35"/>
            <p:cNvSpPr/>
            <p:nvPr/>
          </p:nvSpPr>
          <p:spPr>
            <a:xfrm>
              <a:off x="8753402" y="2194562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Rectangle 36"/>
            <p:cNvSpPr/>
            <p:nvPr/>
          </p:nvSpPr>
          <p:spPr>
            <a:xfrm>
              <a:off x="8753402" y="1674059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Rectangle 37"/>
            <p:cNvSpPr/>
            <p:nvPr/>
          </p:nvSpPr>
          <p:spPr>
            <a:xfrm>
              <a:off x="8753402" y="3235566"/>
              <a:ext cx="1615953" cy="42203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Rectangle 38"/>
            <p:cNvSpPr/>
            <p:nvPr/>
          </p:nvSpPr>
          <p:spPr>
            <a:xfrm>
              <a:off x="8753403" y="2715063"/>
              <a:ext cx="2290320" cy="42203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Rectangle 39"/>
            <p:cNvSpPr/>
            <p:nvPr/>
          </p:nvSpPr>
          <p:spPr>
            <a:xfrm>
              <a:off x="8753403" y="2194561"/>
              <a:ext cx="1615952" cy="42203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Rectangle 40"/>
            <p:cNvSpPr/>
            <p:nvPr/>
          </p:nvSpPr>
          <p:spPr>
            <a:xfrm>
              <a:off x="8753402" y="1674058"/>
              <a:ext cx="2025744" cy="42203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8609706" y="3868619"/>
              <a:ext cx="287391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9242076" y="3868619"/>
              <a:ext cx="373151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50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1224937" y="3868619"/>
              <a:ext cx="458914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0549691" y="3868619"/>
              <a:ext cx="458914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150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9874440" y="3868619"/>
              <a:ext cx="458914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100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8205911" y="1700408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2017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8205911" y="3261915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2014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8205911" y="2741412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2015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8205911" y="2220908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2016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4595405" y="2209800"/>
            <a:ext cx="3185360" cy="2063639"/>
            <a:chOff x="4397487" y="1561513"/>
            <a:chExt cx="3477940" cy="2629570"/>
          </a:xfrm>
        </p:grpSpPr>
        <p:cxnSp>
          <p:nvCxnSpPr>
            <p:cNvPr id="51" name="Straight Connector 51"/>
            <p:cNvCxnSpPr/>
            <p:nvPr/>
          </p:nvCxnSpPr>
          <p:spPr>
            <a:xfrm>
              <a:off x="4944978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2"/>
            <p:cNvCxnSpPr/>
            <p:nvPr/>
          </p:nvCxnSpPr>
          <p:spPr>
            <a:xfrm>
              <a:off x="5620226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3"/>
            <p:cNvCxnSpPr/>
            <p:nvPr/>
          </p:nvCxnSpPr>
          <p:spPr>
            <a:xfrm>
              <a:off x="6295474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4"/>
            <p:cNvCxnSpPr/>
            <p:nvPr/>
          </p:nvCxnSpPr>
          <p:spPr>
            <a:xfrm>
              <a:off x="6970722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5"/>
            <p:cNvCxnSpPr/>
            <p:nvPr/>
          </p:nvCxnSpPr>
          <p:spPr>
            <a:xfrm>
              <a:off x="7645970" y="1561513"/>
              <a:ext cx="0" cy="219456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6"/>
            <p:cNvSpPr/>
            <p:nvPr/>
          </p:nvSpPr>
          <p:spPr>
            <a:xfrm>
              <a:off x="4944978" y="3235568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Rectangle 57"/>
            <p:cNvSpPr/>
            <p:nvPr/>
          </p:nvSpPr>
          <p:spPr>
            <a:xfrm>
              <a:off x="4944978" y="2715065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Rectangle 58"/>
            <p:cNvSpPr/>
            <p:nvPr/>
          </p:nvSpPr>
          <p:spPr>
            <a:xfrm>
              <a:off x="4944978" y="2194562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Rectangle 59"/>
            <p:cNvSpPr/>
            <p:nvPr/>
          </p:nvSpPr>
          <p:spPr>
            <a:xfrm>
              <a:off x="4944978" y="1674059"/>
              <a:ext cx="2700992" cy="4220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Rectangle 60"/>
            <p:cNvSpPr/>
            <p:nvPr/>
          </p:nvSpPr>
          <p:spPr>
            <a:xfrm>
              <a:off x="4944979" y="3235566"/>
              <a:ext cx="1195754" cy="4220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Rectangle 61"/>
            <p:cNvSpPr/>
            <p:nvPr/>
          </p:nvSpPr>
          <p:spPr>
            <a:xfrm>
              <a:off x="4944978" y="2715063"/>
              <a:ext cx="2180485" cy="4220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Rectangle 62"/>
            <p:cNvSpPr/>
            <p:nvPr/>
          </p:nvSpPr>
          <p:spPr>
            <a:xfrm>
              <a:off x="4944978" y="2194561"/>
              <a:ext cx="1856929" cy="4220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Rectangle 63"/>
            <p:cNvSpPr/>
            <p:nvPr/>
          </p:nvSpPr>
          <p:spPr>
            <a:xfrm>
              <a:off x="4944978" y="1674058"/>
              <a:ext cx="1615953" cy="4220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4801282" y="3868619"/>
              <a:ext cx="287391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5433652" y="3868619"/>
              <a:ext cx="373151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50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7416513" y="3868619"/>
              <a:ext cx="458914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6741267" y="3868619"/>
              <a:ext cx="458914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150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6066016" y="3868619"/>
              <a:ext cx="458914" cy="322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100</a:t>
              </a:r>
              <a:endParaRPr lang="en-GB" sz="11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4397487" y="1700408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2017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4397487" y="3261915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2014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4397487" y="2741412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2015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4397487" y="2220908"/>
              <a:ext cx="544677" cy="302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2016</a:t>
              </a:r>
              <a:endPara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3" name="TextBox 76"/>
          <p:cNvSpPr txBox="1"/>
          <p:nvPr/>
        </p:nvSpPr>
        <p:spPr>
          <a:xfrm>
            <a:off x="1644274" y="4639182"/>
            <a:ext cx="16634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4" name="Rectangle 79"/>
          <p:cNvSpPr/>
          <p:nvPr/>
        </p:nvSpPr>
        <p:spPr>
          <a:xfrm>
            <a:off x="1644274" y="5075560"/>
            <a:ext cx="2476350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5" name="TextBox 76"/>
          <p:cNvSpPr txBox="1"/>
          <p:nvPr/>
        </p:nvSpPr>
        <p:spPr>
          <a:xfrm>
            <a:off x="5094261" y="4639182"/>
            <a:ext cx="16634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6" name="Rectangle 79"/>
          <p:cNvSpPr/>
          <p:nvPr/>
        </p:nvSpPr>
        <p:spPr>
          <a:xfrm>
            <a:off x="5094261" y="5075560"/>
            <a:ext cx="2476350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544248" y="4639182"/>
            <a:ext cx="16634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78" name="Rectangle 79"/>
          <p:cNvSpPr/>
          <p:nvPr/>
        </p:nvSpPr>
        <p:spPr>
          <a:xfrm>
            <a:off x="8544248" y="5075560"/>
            <a:ext cx="2476350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41101" y="5646418"/>
            <a:ext cx="263163" cy="2631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63638" y="2012767"/>
            <a:ext cx="4932362" cy="3526972"/>
          </a:xfrm>
          <a:prstGeom prst="rect">
            <a:avLst/>
          </a:prstGeom>
          <a:blipFill dpi="0" rotWithShape="1">
            <a:blip r:embed="rId2" cstate="email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6095999" y="2012767"/>
            <a:ext cx="4932363" cy="3526972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609" tIns="69987" rIns="69987" bIns="69989" numCol="1" spcCol="1270" anchor="ctr" anchorCtr="0">
            <a:noAutofit/>
          </a:bodyPr>
          <a:lstStyle/>
          <a:p>
            <a:endParaRPr lang="zh-CN" altLang="en-US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71459" y="5282836"/>
            <a:ext cx="513806" cy="51380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6"/>
          <p:cNvSpPr txBox="1"/>
          <p:nvPr/>
        </p:nvSpPr>
        <p:spPr>
          <a:xfrm>
            <a:off x="6607456" y="3137962"/>
            <a:ext cx="40336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2">
                    <a:lumMod val="50000"/>
                  </a:schemeClr>
                </a:solidFill>
                <a:latin typeface="Campton Light DEMO" panose="00000500000000000000" pitchFamily="50" charset="0"/>
                <a:cs typeface="Lato Light"/>
              </a:defRPr>
            </a:lvl1pPr>
          </a:lstStyle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我们长期为客户提供专业的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PPT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策划、设计制作等全程服务，在迈向大数据时代的今天，我们不断发展创新，凭借自身优势和专业化的独特视角，为客户提供优质的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PPT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服务，助你演绎精彩人生。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我们长期为客户提供专业的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PPT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策划、设计制作等全程服务，为客户提供优质的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PPT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服务，助你演绎精彩人生。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文本占位符 14"/>
          <p:cNvSpPr txBox="1"/>
          <p:nvPr/>
        </p:nvSpPr>
        <p:spPr>
          <a:xfrm>
            <a:off x="6607455" y="2557726"/>
            <a:ext cx="3619500" cy="646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这里输入公司名称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7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矩形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88" y="4763"/>
            <a:ext cx="12192000" cy="6848475"/>
          </a:xfrm>
          <a:prstGeom prst="rect">
            <a:avLst/>
          </a:pr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PA_任意多边形 6"/>
          <p:cNvSpPr/>
          <p:nvPr>
            <p:custDataLst>
              <p:tags r:id="rId2"/>
            </p:custDataLst>
          </p:nvPr>
        </p:nvSpPr>
        <p:spPr bwMode="auto">
          <a:xfrm>
            <a:off x="-1588" y="4763"/>
            <a:ext cx="12192000" cy="5397500"/>
          </a:xfrm>
          <a:custGeom>
            <a:avLst/>
            <a:gdLst>
              <a:gd name="T0" fmla="*/ 0 w 7680"/>
              <a:gd name="T1" fmla="*/ 0 h 3405"/>
              <a:gd name="T2" fmla="*/ 7680 w 7680"/>
              <a:gd name="T3" fmla="*/ 0 h 3405"/>
              <a:gd name="T4" fmla="*/ 7680 w 7680"/>
              <a:gd name="T5" fmla="*/ 2470 h 3405"/>
              <a:gd name="T6" fmla="*/ 4179 w 7680"/>
              <a:gd name="T7" fmla="*/ 3405 h 3405"/>
              <a:gd name="T8" fmla="*/ 0 w 7680"/>
              <a:gd name="T9" fmla="*/ 1862 h 3405"/>
              <a:gd name="T10" fmla="*/ 0 w 7680"/>
              <a:gd name="T11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0" h="3405">
                <a:moveTo>
                  <a:pt x="0" y="0"/>
                </a:moveTo>
                <a:cubicBezTo>
                  <a:pt x="7680" y="0"/>
                  <a:pt x="7680" y="0"/>
                  <a:pt x="7680" y="0"/>
                </a:cubicBezTo>
                <a:cubicBezTo>
                  <a:pt x="7680" y="2470"/>
                  <a:pt x="7680" y="2470"/>
                  <a:pt x="7680" y="2470"/>
                </a:cubicBezTo>
                <a:cubicBezTo>
                  <a:pt x="6834" y="3043"/>
                  <a:pt x="5579" y="3405"/>
                  <a:pt x="4179" y="3405"/>
                </a:cubicBezTo>
                <a:cubicBezTo>
                  <a:pt x="2331" y="3405"/>
                  <a:pt x="737" y="2774"/>
                  <a:pt x="0" y="186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PA_任意多边形 7"/>
          <p:cNvSpPr/>
          <p:nvPr>
            <p:custDataLst>
              <p:tags r:id="rId3"/>
            </p:custDataLst>
          </p:nvPr>
        </p:nvSpPr>
        <p:spPr bwMode="auto">
          <a:xfrm>
            <a:off x="12700" y="2992438"/>
            <a:ext cx="12163425" cy="2511425"/>
          </a:xfrm>
          <a:custGeom>
            <a:avLst/>
            <a:gdLst>
              <a:gd name="T0" fmla="*/ 4225 w 7662"/>
              <a:gd name="T1" fmla="*/ 1414 h 1584"/>
              <a:gd name="T2" fmla="*/ 7662 w 7662"/>
              <a:gd name="T3" fmla="*/ 591 h 1584"/>
              <a:gd name="T4" fmla="*/ 4150 w 7662"/>
              <a:gd name="T5" fmla="*/ 1584 h 1584"/>
              <a:gd name="T6" fmla="*/ 0 w 7662"/>
              <a:gd name="T7" fmla="*/ 0 h 1584"/>
              <a:gd name="T8" fmla="*/ 4225 w 7662"/>
              <a:gd name="T9" fmla="*/ 141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2" h="1584">
                <a:moveTo>
                  <a:pt x="4225" y="1414"/>
                </a:moveTo>
                <a:cubicBezTo>
                  <a:pt x="5565" y="1414"/>
                  <a:pt x="6779" y="1100"/>
                  <a:pt x="7662" y="591"/>
                </a:cubicBezTo>
                <a:cubicBezTo>
                  <a:pt x="6813" y="1199"/>
                  <a:pt x="5554" y="1584"/>
                  <a:pt x="4150" y="1584"/>
                </a:cubicBezTo>
                <a:cubicBezTo>
                  <a:pt x="2332" y="1584"/>
                  <a:pt x="759" y="939"/>
                  <a:pt x="0" y="0"/>
                </a:cubicBezTo>
                <a:cubicBezTo>
                  <a:pt x="850" y="846"/>
                  <a:pt x="2424" y="1414"/>
                  <a:pt x="4225" y="1414"/>
                </a:cubicBezTo>
                <a:close/>
              </a:path>
            </a:pathLst>
          </a:custGeom>
          <a:solidFill>
            <a:srgbClr val="37AB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3" name="PA_组合 60"/>
          <p:cNvGrpSpPr/>
          <p:nvPr>
            <p:custDataLst>
              <p:tags r:id="rId4"/>
            </p:custDataLst>
          </p:nvPr>
        </p:nvGrpSpPr>
        <p:grpSpPr>
          <a:xfrm>
            <a:off x="678657" y="1015575"/>
            <a:ext cx="682625" cy="556846"/>
            <a:chOff x="4056063" y="2403476"/>
            <a:chExt cx="887413" cy="723900"/>
          </a:xfrm>
        </p:grpSpPr>
        <p:sp>
          <p:nvSpPr>
            <p:cNvPr id="14" name="Freeform 25"/>
            <p:cNvSpPr/>
            <p:nvPr/>
          </p:nvSpPr>
          <p:spPr bwMode="auto">
            <a:xfrm>
              <a:off x="4056063" y="2403476"/>
              <a:ext cx="887413" cy="479425"/>
            </a:xfrm>
            <a:custGeom>
              <a:avLst/>
              <a:gdLst>
                <a:gd name="T0" fmla="*/ 172 w 559"/>
                <a:gd name="T1" fmla="*/ 219 h 303"/>
                <a:gd name="T2" fmla="*/ 208 w 559"/>
                <a:gd name="T3" fmla="*/ 115 h 303"/>
                <a:gd name="T4" fmla="*/ 218 w 559"/>
                <a:gd name="T5" fmla="*/ 109 h 303"/>
                <a:gd name="T6" fmla="*/ 227 w 559"/>
                <a:gd name="T7" fmla="*/ 116 h 303"/>
                <a:gd name="T8" fmla="*/ 280 w 559"/>
                <a:gd name="T9" fmla="*/ 303 h 303"/>
                <a:gd name="T10" fmla="*/ 334 w 559"/>
                <a:gd name="T11" fmla="*/ 154 h 303"/>
                <a:gd name="T12" fmla="*/ 342 w 559"/>
                <a:gd name="T13" fmla="*/ 148 h 303"/>
                <a:gd name="T14" fmla="*/ 351 w 559"/>
                <a:gd name="T15" fmla="*/ 152 h 303"/>
                <a:gd name="T16" fmla="*/ 390 w 559"/>
                <a:gd name="T17" fmla="*/ 217 h 303"/>
                <a:gd name="T18" fmla="*/ 545 w 559"/>
                <a:gd name="T19" fmla="*/ 217 h 303"/>
                <a:gd name="T20" fmla="*/ 557 w 559"/>
                <a:gd name="T21" fmla="*/ 152 h 303"/>
                <a:gd name="T22" fmla="*/ 405 w 559"/>
                <a:gd name="T23" fmla="*/ 0 h 303"/>
                <a:gd name="T24" fmla="*/ 279 w 559"/>
                <a:gd name="T25" fmla="*/ 66 h 303"/>
                <a:gd name="T26" fmla="*/ 154 w 559"/>
                <a:gd name="T27" fmla="*/ 0 h 303"/>
                <a:gd name="T28" fmla="*/ 2 w 559"/>
                <a:gd name="T29" fmla="*/ 152 h 303"/>
                <a:gd name="T30" fmla="*/ 14 w 559"/>
                <a:gd name="T31" fmla="*/ 219 h 303"/>
                <a:gd name="T32" fmla="*/ 172 w 559"/>
                <a:gd name="T33" fmla="*/ 21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9" h="303">
                  <a:moveTo>
                    <a:pt x="172" y="219"/>
                  </a:moveTo>
                  <a:cubicBezTo>
                    <a:pt x="208" y="115"/>
                    <a:pt x="208" y="115"/>
                    <a:pt x="208" y="115"/>
                  </a:cubicBezTo>
                  <a:cubicBezTo>
                    <a:pt x="210" y="111"/>
                    <a:pt x="214" y="109"/>
                    <a:pt x="218" y="109"/>
                  </a:cubicBezTo>
                  <a:cubicBezTo>
                    <a:pt x="222" y="109"/>
                    <a:pt x="225" y="112"/>
                    <a:pt x="227" y="116"/>
                  </a:cubicBezTo>
                  <a:cubicBezTo>
                    <a:pt x="280" y="303"/>
                    <a:pt x="280" y="303"/>
                    <a:pt x="280" y="303"/>
                  </a:cubicBezTo>
                  <a:cubicBezTo>
                    <a:pt x="334" y="154"/>
                    <a:pt x="334" y="154"/>
                    <a:pt x="334" y="154"/>
                  </a:cubicBezTo>
                  <a:cubicBezTo>
                    <a:pt x="335" y="150"/>
                    <a:pt x="338" y="148"/>
                    <a:pt x="342" y="148"/>
                  </a:cubicBezTo>
                  <a:cubicBezTo>
                    <a:pt x="346" y="147"/>
                    <a:pt x="349" y="149"/>
                    <a:pt x="351" y="152"/>
                  </a:cubicBezTo>
                  <a:cubicBezTo>
                    <a:pt x="390" y="217"/>
                    <a:pt x="390" y="217"/>
                    <a:pt x="390" y="217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59" y="178"/>
                    <a:pt x="557" y="152"/>
                    <a:pt x="557" y="152"/>
                  </a:cubicBezTo>
                  <a:cubicBezTo>
                    <a:pt x="557" y="68"/>
                    <a:pt x="489" y="0"/>
                    <a:pt x="405" y="0"/>
                  </a:cubicBezTo>
                  <a:cubicBezTo>
                    <a:pt x="353" y="0"/>
                    <a:pt x="307" y="26"/>
                    <a:pt x="279" y="66"/>
                  </a:cubicBezTo>
                  <a:cubicBezTo>
                    <a:pt x="252" y="26"/>
                    <a:pt x="206" y="0"/>
                    <a:pt x="154" y="0"/>
                  </a:cubicBezTo>
                  <a:cubicBezTo>
                    <a:pt x="70" y="0"/>
                    <a:pt x="2" y="68"/>
                    <a:pt x="2" y="152"/>
                  </a:cubicBezTo>
                  <a:cubicBezTo>
                    <a:pt x="2" y="152"/>
                    <a:pt x="0" y="179"/>
                    <a:pt x="14" y="219"/>
                  </a:cubicBezTo>
                  <a:lnTo>
                    <a:pt x="172" y="219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6"/>
            <p:cNvSpPr/>
            <p:nvPr/>
          </p:nvSpPr>
          <p:spPr bwMode="auto">
            <a:xfrm>
              <a:off x="4090988" y="2641601"/>
              <a:ext cx="817563" cy="485775"/>
            </a:xfrm>
            <a:custGeom>
              <a:avLst/>
              <a:gdLst>
                <a:gd name="T0" fmla="*/ 363 w 515"/>
                <a:gd name="T1" fmla="*/ 86 h 307"/>
                <a:gd name="T2" fmla="*/ 355 w 515"/>
                <a:gd name="T3" fmla="*/ 81 h 307"/>
                <a:gd name="T4" fmla="*/ 323 w 515"/>
                <a:gd name="T5" fmla="*/ 29 h 307"/>
                <a:gd name="T6" fmla="*/ 266 w 515"/>
                <a:gd name="T7" fmla="*/ 188 h 307"/>
                <a:gd name="T8" fmla="*/ 257 w 515"/>
                <a:gd name="T9" fmla="*/ 194 h 307"/>
                <a:gd name="T10" fmla="*/ 256 w 515"/>
                <a:gd name="T11" fmla="*/ 194 h 307"/>
                <a:gd name="T12" fmla="*/ 247 w 515"/>
                <a:gd name="T13" fmla="*/ 187 h 307"/>
                <a:gd name="T14" fmla="*/ 194 w 515"/>
                <a:gd name="T15" fmla="*/ 0 h 307"/>
                <a:gd name="T16" fmla="*/ 166 w 515"/>
                <a:gd name="T17" fmla="*/ 82 h 307"/>
                <a:gd name="T18" fmla="*/ 157 w 515"/>
                <a:gd name="T19" fmla="*/ 88 h 307"/>
                <a:gd name="T20" fmla="*/ 0 w 515"/>
                <a:gd name="T21" fmla="*/ 88 h 307"/>
                <a:gd name="T22" fmla="*/ 257 w 515"/>
                <a:gd name="T23" fmla="*/ 307 h 307"/>
                <a:gd name="T24" fmla="*/ 257 w 515"/>
                <a:gd name="T25" fmla="*/ 307 h 307"/>
                <a:gd name="T26" fmla="*/ 257 w 515"/>
                <a:gd name="T27" fmla="*/ 307 h 307"/>
                <a:gd name="T28" fmla="*/ 257 w 515"/>
                <a:gd name="T29" fmla="*/ 307 h 307"/>
                <a:gd name="T30" fmla="*/ 257 w 515"/>
                <a:gd name="T31" fmla="*/ 307 h 307"/>
                <a:gd name="T32" fmla="*/ 515 w 515"/>
                <a:gd name="T33" fmla="*/ 86 h 307"/>
                <a:gd name="T34" fmla="*/ 363 w 515"/>
                <a:gd name="T35" fmla="*/ 8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5" h="307">
                  <a:moveTo>
                    <a:pt x="363" y="86"/>
                  </a:moveTo>
                  <a:cubicBezTo>
                    <a:pt x="359" y="86"/>
                    <a:pt x="356" y="84"/>
                    <a:pt x="355" y="81"/>
                  </a:cubicBezTo>
                  <a:cubicBezTo>
                    <a:pt x="323" y="29"/>
                    <a:pt x="323" y="29"/>
                    <a:pt x="323" y="29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4" y="191"/>
                    <a:pt x="261" y="194"/>
                    <a:pt x="257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2" y="194"/>
                    <a:pt x="248" y="191"/>
                    <a:pt x="247" y="187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66" y="82"/>
                    <a:pt x="166" y="82"/>
                    <a:pt x="166" y="82"/>
                  </a:cubicBezTo>
                  <a:cubicBezTo>
                    <a:pt x="164" y="85"/>
                    <a:pt x="161" y="88"/>
                    <a:pt x="157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9" y="151"/>
                    <a:pt x="96" y="23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420" y="236"/>
                    <a:pt x="487" y="149"/>
                    <a:pt x="515" y="86"/>
                  </a:cubicBezTo>
                  <a:lnTo>
                    <a:pt x="363" y="86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" name="PA_任意多边形 27"/>
          <p:cNvSpPr/>
          <p:nvPr>
            <p:custDataLst>
              <p:tags r:id="rId5"/>
            </p:custDataLst>
          </p:nvPr>
        </p:nvSpPr>
        <p:spPr bwMode="auto">
          <a:xfrm>
            <a:off x="233589" y="5218906"/>
            <a:ext cx="350838" cy="190500"/>
          </a:xfrm>
          <a:custGeom>
            <a:avLst/>
            <a:gdLst>
              <a:gd name="T0" fmla="*/ 68 w 221"/>
              <a:gd name="T1" fmla="*/ 87 h 120"/>
              <a:gd name="T2" fmla="*/ 82 w 221"/>
              <a:gd name="T3" fmla="*/ 46 h 120"/>
              <a:gd name="T4" fmla="*/ 86 w 221"/>
              <a:gd name="T5" fmla="*/ 43 h 120"/>
              <a:gd name="T6" fmla="*/ 90 w 221"/>
              <a:gd name="T7" fmla="*/ 46 h 120"/>
              <a:gd name="T8" fmla="*/ 111 w 221"/>
              <a:gd name="T9" fmla="*/ 120 h 120"/>
              <a:gd name="T10" fmla="*/ 132 w 221"/>
              <a:gd name="T11" fmla="*/ 61 h 120"/>
              <a:gd name="T12" fmla="*/ 135 w 221"/>
              <a:gd name="T13" fmla="*/ 58 h 120"/>
              <a:gd name="T14" fmla="*/ 139 w 221"/>
              <a:gd name="T15" fmla="*/ 60 h 120"/>
              <a:gd name="T16" fmla="*/ 154 w 221"/>
              <a:gd name="T17" fmla="*/ 86 h 120"/>
              <a:gd name="T18" fmla="*/ 216 w 221"/>
              <a:gd name="T19" fmla="*/ 86 h 120"/>
              <a:gd name="T20" fmla="*/ 220 w 221"/>
              <a:gd name="T21" fmla="*/ 60 h 120"/>
              <a:gd name="T22" fmla="*/ 160 w 221"/>
              <a:gd name="T23" fmla="*/ 0 h 120"/>
              <a:gd name="T24" fmla="*/ 110 w 221"/>
              <a:gd name="T25" fmla="*/ 26 h 120"/>
              <a:gd name="T26" fmla="*/ 61 w 221"/>
              <a:gd name="T27" fmla="*/ 0 h 120"/>
              <a:gd name="T28" fmla="*/ 1 w 221"/>
              <a:gd name="T29" fmla="*/ 60 h 120"/>
              <a:gd name="T30" fmla="*/ 6 w 221"/>
              <a:gd name="T31" fmla="*/ 87 h 120"/>
              <a:gd name="T32" fmla="*/ 68 w 221"/>
              <a:gd name="T33" fmla="*/ 87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1" h="120">
                <a:moveTo>
                  <a:pt x="68" y="87"/>
                </a:moveTo>
                <a:cubicBezTo>
                  <a:pt x="82" y="46"/>
                  <a:pt x="82" y="46"/>
                  <a:pt x="82" y="46"/>
                </a:cubicBezTo>
                <a:cubicBezTo>
                  <a:pt x="83" y="44"/>
                  <a:pt x="84" y="43"/>
                  <a:pt x="86" y="43"/>
                </a:cubicBezTo>
                <a:cubicBezTo>
                  <a:pt x="88" y="43"/>
                  <a:pt x="89" y="44"/>
                  <a:pt x="90" y="46"/>
                </a:cubicBezTo>
                <a:cubicBezTo>
                  <a:pt x="111" y="120"/>
                  <a:pt x="111" y="120"/>
                  <a:pt x="111" y="120"/>
                </a:cubicBezTo>
                <a:cubicBezTo>
                  <a:pt x="132" y="61"/>
                  <a:pt x="132" y="61"/>
                  <a:pt x="132" y="61"/>
                </a:cubicBezTo>
                <a:cubicBezTo>
                  <a:pt x="132" y="60"/>
                  <a:pt x="134" y="59"/>
                  <a:pt x="135" y="58"/>
                </a:cubicBezTo>
                <a:cubicBezTo>
                  <a:pt x="137" y="58"/>
                  <a:pt x="138" y="59"/>
                  <a:pt x="139" y="60"/>
                </a:cubicBezTo>
                <a:cubicBezTo>
                  <a:pt x="154" y="86"/>
                  <a:pt x="154" y="86"/>
                  <a:pt x="154" y="86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21" y="70"/>
                  <a:pt x="220" y="60"/>
                  <a:pt x="220" y="60"/>
                </a:cubicBezTo>
                <a:cubicBezTo>
                  <a:pt x="220" y="27"/>
                  <a:pt x="193" y="0"/>
                  <a:pt x="160" y="0"/>
                </a:cubicBezTo>
                <a:cubicBezTo>
                  <a:pt x="139" y="0"/>
                  <a:pt x="121" y="11"/>
                  <a:pt x="110" y="26"/>
                </a:cubicBezTo>
                <a:cubicBezTo>
                  <a:pt x="100" y="11"/>
                  <a:pt x="81" y="0"/>
                  <a:pt x="61" y="0"/>
                </a:cubicBezTo>
                <a:cubicBezTo>
                  <a:pt x="28" y="0"/>
                  <a:pt x="1" y="27"/>
                  <a:pt x="1" y="60"/>
                </a:cubicBezTo>
                <a:cubicBezTo>
                  <a:pt x="1" y="60"/>
                  <a:pt x="0" y="71"/>
                  <a:pt x="6" y="87"/>
                </a:cubicBezTo>
                <a:lnTo>
                  <a:pt x="68" y="87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PA_任意多边形 28"/>
          <p:cNvSpPr/>
          <p:nvPr>
            <p:custDataLst>
              <p:tags r:id="rId6"/>
            </p:custDataLst>
          </p:nvPr>
        </p:nvSpPr>
        <p:spPr bwMode="auto">
          <a:xfrm>
            <a:off x="247877" y="5314156"/>
            <a:ext cx="322263" cy="192088"/>
          </a:xfrm>
          <a:custGeom>
            <a:avLst/>
            <a:gdLst>
              <a:gd name="T0" fmla="*/ 143 w 203"/>
              <a:gd name="T1" fmla="*/ 33 h 121"/>
              <a:gd name="T2" fmla="*/ 140 w 203"/>
              <a:gd name="T3" fmla="*/ 32 h 121"/>
              <a:gd name="T4" fmla="*/ 127 w 203"/>
              <a:gd name="T5" fmla="*/ 11 h 121"/>
              <a:gd name="T6" fmla="*/ 105 w 203"/>
              <a:gd name="T7" fmla="*/ 74 h 121"/>
              <a:gd name="T8" fmla="*/ 101 w 203"/>
              <a:gd name="T9" fmla="*/ 76 h 121"/>
              <a:gd name="T10" fmla="*/ 101 w 203"/>
              <a:gd name="T11" fmla="*/ 76 h 121"/>
              <a:gd name="T12" fmla="*/ 97 w 203"/>
              <a:gd name="T13" fmla="*/ 73 h 121"/>
              <a:gd name="T14" fmla="*/ 77 w 203"/>
              <a:gd name="T15" fmla="*/ 0 h 121"/>
              <a:gd name="T16" fmla="*/ 65 w 203"/>
              <a:gd name="T17" fmla="*/ 32 h 121"/>
              <a:gd name="T18" fmla="*/ 62 w 203"/>
              <a:gd name="T19" fmla="*/ 34 h 121"/>
              <a:gd name="T20" fmla="*/ 0 w 203"/>
              <a:gd name="T21" fmla="*/ 34 h 121"/>
              <a:gd name="T22" fmla="*/ 101 w 203"/>
              <a:gd name="T23" fmla="*/ 121 h 121"/>
              <a:gd name="T24" fmla="*/ 101 w 203"/>
              <a:gd name="T25" fmla="*/ 121 h 121"/>
              <a:gd name="T26" fmla="*/ 101 w 203"/>
              <a:gd name="T27" fmla="*/ 121 h 121"/>
              <a:gd name="T28" fmla="*/ 101 w 203"/>
              <a:gd name="T29" fmla="*/ 121 h 121"/>
              <a:gd name="T30" fmla="*/ 101 w 203"/>
              <a:gd name="T31" fmla="*/ 121 h 121"/>
              <a:gd name="T32" fmla="*/ 203 w 203"/>
              <a:gd name="T33" fmla="*/ 33 h 121"/>
              <a:gd name="T34" fmla="*/ 143 w 203"/>
              <a:gd name="T35" fmla="*/ 3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3" h="121">
                <a:moveTo>
                  <a:pt x="143" y="33"/>
                </a:moveTo>
                <a:cubicBezTo>
                  <a:pt x="142" y="33"/>
                  <a:pt x="141" y="33"/>
                  <a:pt x="140" y="32"/>
                </a:cubicBezTo>
                <a:cubicBezTo>
                  <a:pt x="127" y="11"/>
                  <a:pt x="127" y="11"/>
                  <a:pt x="127" y="11"/>
                </a:cubicBezTo>
                <a:cubicBezTo>
                  <a:pt x="105" y="74"/>
                  <a:pt x="105" y="74"/>
                  <a:pt x="105" y="74"/>
                </a:cubicBezTo>
                <a:cubicBezTo>
                  <a:pt x="104" y="75"/>
                  <a:pt x="103" y="76"/>
                  <a:pt x="101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99" y="76"/>
                  <a:pt x="98" y="75"/>
                  <a:pt x="97" y="73"/>
                </a:cubicBezTo>
                <a:cubicBezTo>
                  <a:pt x="77" y="0"/>
                  <a:pt x="77" y="0"/>
                  <a:pt x="77" y="0"/>
                </a:cubicBezTo>
                <a:cubicBezTo>
                  <a:pt x="65" y="32"/>
                  <a:pt x="65" y="32"/>
                  <a:pt x="65" y="32"/>
                </a:cubicBezTo>
                <a:cubicBezTo>
                  <a:pt x="65" y="33"/>
                  <a:pt x="63" y="34"/>
                  <a:pt x="62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11" y="59"/>
                  <a:pt x="38" y="93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66" y="93"/>
                  <a:pt x="192" y="58"/>
                  <a:pt x="203" y="33"/>
                </a:cubicBezTo>
                <a:lnTo>
                  <a:pt x="143" y="33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" name="PA_组合 57"/>
          <p:cNvGrpSpPr/>
          <p:nvPr>
            <p:custDataLst>
              <p:tags r:id="rId7"/>
            </p:custDataLst>
          </p:nvPr>
        </p:nvGrpSpPr>
        <p:grpSpPr>
          <a:xfrm>
            <a:off x="4751388" y="6130926"/>
            <a:ext cx="246063" cy="246063"/>
            <a:chOff x="4751388" y="6130926"/>
            <a:chExt cx="246063" cy="246063"/>
          </a:xfrm>
        </p:grpSpPr>
        <p:sp>
          <p:nvSpPr>
            <p:cNvPr id="19" name="Freeform 29"/>
            <p:cNvSpPr/>
            <p:nvPr/>
          </p:nvSpPr>
          <p:spPr bwMode="auto">
            <a:xfrm>
              <a:off x="4751388" y="6130926"/>
              <a:ext cx="246063" cy="246063"/>
            </a:xfrm>
            <a:custGeom>
              <a:avLst/>
              <a:gdLst>
                <a:gd name="T0" fmla="*/ 143 w 155"/>
                <a:gd name="T1" fmla="*/ 144 h 156"/>
                <a:gd name="T2" fmla="*/ 143 w 155"/>
                <a:gd name="T3" fmla="*/ 144 h 156"/>
                <a:gd name="T4" fmla="*/ 98 w 155"/>
                <a:gd name="T5" fmla="*/ 144 h 156"/>
                <a:gd name="T6" fmla="*/ 12 w 155"/>
                <a:gd name="T7" fmla="*/ 57 h 156"/>
                <a:gd name="T8" fmla="*/ 12 w 155"/>
                <a:gd name="T9" fmla="*/ 13 h 156"/>
                <a:gd name="T10" fmla="*/ 12 w 155"/>
                <a:gd name="T11" fmla="*/ 13 h 156"/>
                <a:gd name="T12" fmla="*/ 57 w 155"/>
                <a:gd name="T13" fmla="*/ 13 h 156"/>
                <a:gd name="T14" fmla="*/ 143 w 155"/>
                <a:gd name="T15" fmla="*/ 99 h 156"/>
                <a:gd name="T16" fmla="*/ 143 w 155"/>
                <a:gd name="T17" fmla="*/ 1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56">
                  <a:moveTo>
                    <a:pt x="143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31" y="156"/>
                    <a:pt x="111" y="156"/>
                    <a:pt x="98" y="144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0" y="45"/>
                    <a:pt x="0" y="25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4" y="0"/>
                    <a:pt x="44" y="0"/>
                    <a:pt x="57" y="13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55" y="111"/>
                    <a:pt x="155" y="131"/>
                    <a:pt x="143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30"/>
            <p:cNvSpPr/>
            <p:nvPr/>
          </p:nvSpPr>
          <p:spPr bwMode="auto">
            <a:xfrm>
              <a:off x="4867275" y="6245226"/>
              <a:ext cx="111125" cy="111125"/>
            </a:xfrm>
            <a:custGeom>
              <a:avLst/>
              <a:gdLst>
                <a:gd name="T0" fmla="*/ 0 w 70"/>
                <a:gd name="T1" fmla="*/ 30 h 70"/>
                <a:gd name="T2" fmla="*/ 32 w 70"/>
                <a:gd name="T3" fmla="*/ 62 h 70"/>
                <a:gd name="T4" fmla="*/ 62 w 70"/>
                <a:gd name="T5" fmla="*/ 62 h 70"/>
                <a:gd name="T6" fmla="*/ 62 w 70"/>
                <a:gd name="T7" fmla="*/ 33 h 70"/>
                <a:gd name="T8" fmla="*/ 29 w 70"/>
                <a:gd name="T9" fmla="*/ 0 h 70"/>
                <a:gd name="T10" fmla="*/ 0 w 70"/>
                <a:gd name="T11" fmla="*/ 3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70">
                  <a:moveTo>
                    <a:pt x="0" y="30"/>
                  </a:moveTo>
                  <a:cubicBezTo>
                    <a:pt x="32" y="62"/>
                    <a:pt x="32" y="62"/>
                    <a:pt x="32" y="62"/>
                  </a:cubicBezTo>
                  <a:cubicBezTo>
                    <a:pt x="40" y="70"/>
                    <a:pt x="54" y="70"/>
                    <a:pt x="62" y="62"/>
                  </a:cubicBezTo>
                  <a:cubicBezTo>
                    <a:pt x="70" y="54"/>
                    <a:pt x="70" y="41"/>
                    <a:pt x="62" y="3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PA_组合 61"/>
          <p:cNvGrpSpPr/>
          <p:nvPr>
            <p:custDataLst>
              <p:tags r:id="rId8"/>
            </p:custDataLst>
          </p:nvPr>
        </p:nvGrpSpPr>
        <p:grpSpPr>
          <a:xfrm>
            <a:off x="11211596" y="949326"/>
            <a:ext cx="498475" cy="498475"/>
            <a:chOff x="4548188" y="3473451"/>
            <a:chExt cx="498475" cy="498475"/>
          </a:xfrm>
        </p:grpSpPr>
        <p:sp>
          <p:nvSpPr>
            <p:cNvPr id="22" name="Freeform 31"/>
            <p:cNvSpPr/>
            <p:nvPr/>
          </p:nvSpPr>
          <p:spPr bwMode="auto">
            <a:xfrm>
              <a:off x="4738688" y="3473451"/>
              <a:ext cx="307975" cy="309563"/>
            </a:xfrm>
            <a:custGeom>
              <a:avLst/>
              <a:gdLst>
                <a:gd name="T0" fmla="*/ 168 w 194"/>
                <a:gd name="T1" fmla="*/ 118 h 195"/>
                <a:gd name="T2" fmla="*/ 168 w 194"/>
                <a:gd name="T3" fmla="*/ 26 h 195"/>
                <a:gd name="T4" fmla="*/ 168 w 194"/>
                <a:gd name="T5" fmla="*/ 26 h 195"/>
                <a:gd name="T6" fmla="*/ 76 w 194"/>
                <a:gd name="T7" fmla="*/ 26 h 195"/>
                <a:gd name="T8" fmla="*/ 0 w 194"/>
                <a:gd name="T9" fmla="*/ 102 h 195"/>
                <a:gd name="T10" fmla="*/ 92 w 194"/>
                <a:gd name="T11" fmla="*/ 195 h 195"/>
                <a:gd name="T12" fmla="*/ 168 w 194"/>
                <a:gd name="T13" fmla="*/ 11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195">
                  <a:moveTo>
                    <a:pt x="168" y="118"/>
                  </a:moveTo>
                  <a:cubicBezTo>
                    <a:pt x="194" y="93"/>
                    <a:pt x="194" y="51"/>
                    <a:pt x="168" y="26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43" y="0"/>
                    <a:pt x="102" y="0"/>
                    <a:pt x="76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92" y="195"/>
                    <a:pt x="92" y="195"/>
                    <a:pt x="92" y="195"/>
                  </a:cubicBezTo>
                  <a:lnTo>
                    <a:pt x="168" y="118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32"/>
            <p:cNvSpPr/>
            <p:nvPr/>
          </p:nvSpPr>
          <p:spPr bwMode="auto">
            <a:xfrm>
              <a:off x="4548188" y="3660776"/>
              <a:ext cx="311150" cy="311150"/>
            </a:xfrm>
            <a:custGeom>
              <a:avLst/>
              <a:gdLst>
                <a:gd name="T0" fmla="*/ 103 w 196"/>
                <a:gd name="T1" fmla="*/ 0 h 196"/>
                <a:gd name="T2" fmla="*/ 25 w 196"/>
                <a:gd name="T3" fmla="*/ 78 h 196"/>
                <a:gd name="T4" fmla="*/ 25 w 196"/>
                <a:gd name="T5" fmla="*/ 171 h 196"/>
                <a:gd name="T6" fmla="*/ 25 w 196"/>
                <a:gd name="T7" fmla="*/ 171 h 196"/>
                <a:gd name="T8" fmla="*/ 118 w 196"/>
                <a:gd name="T9" fmla="*/ 171 h 196"/>
                <a:gd name="T10" fmla="*/ 196 w 196"/>
                <a:gd name="T11" fmla="*/ 93 h 196"/>
                <a:gd name="T12" fmla="*/ 103 w 196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196">
                  <a:moveTo>
                    <a:pt x="103" y="0"/>
                  </a:moveTo>
                  <a:cubicBezTo>
                    <a:pt x="25" y="78"/>
                    <a:pt x="25" y="78"/>
                    <a:pt x="25" y="78"/>
                  </a:cubicBezTo>
                  <a:cubicBezTo>
                    <a:pt x="0" y="104"/>
                    <a:pt x="0" y="145"/>
                    <a:pt x="25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51" y="196"/>
                    <a:pt x="92" y="196"/>
                    <a:pt x="118" y="171"/>
                  </a:cubicBezTo>
                  <a:cubicBezTo>
                    <a:pt x="196" y="93"/>
                    <a:pt x="196" y="93"/>
                    <a:pt x="196" y="93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3"/>
            <p:cNvSpPr/>
            <p:nvPr/>
          </p:nvSpPr>
          <p:spPr bwMode="auto">
            <a:xfrm>
              <a:off x="4589463" y="3713163"/>
              <a:ext cx="217488" cy="217488"/>
            </a:xfrm>
            <a:custGeom>
              <a:avLst/>
              <a:gdLst>
                <a:gd name="T0" fmla="*/ 76 w 137"/>
                <a:gd name="T1" fmla="*/ 0 h 137"/>
                <a:gd name="T2" fmla="*/ 17 w 137"/>
                <a:gd name="T3" fmla="*/ 59 h 137"/>
                <a:gd name="T4" fmla="*/ 17 w 137"/>
                <a:gd name="T5" fmla="*/ 120 h 137"/>
                <a:gd name="T6" fmla="*/ 78 w 137"/>
                <a:gd name="T7" fmla="*/ 120 h 137"/>
                <a:gd name="T8" fmla="*/ 137 w 137"/>
                <a:gd name="T9" fmla="*/ 61 h 137"/>
                <a:gd name="T10" fmla="*/ 76 w 137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76" y="0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0" y="76"/>
                    <a:pt x="0" y="103"/>
                    <a:pt x="17" y="120"/>
                  </a:cubicBezTo>
                  <a:cubicBezTo>
                    <a:pt x="34" y="137"/>
                    <a:pt x="61" y="137"/>
                    <a:pt x="78" y="120"/>
                  </a:cubicBezTo>
                  <a:cubicBezTo>
                    <a:pt x="137" y="61"/>
                    <a:pt x="137" y="61"/>
                    <a:pt x="137" y="61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4"/>
            <p:cNvSpPr/>
            <p:nvPr/>
          </p:nvSpPr>
          <p:spPr bwMode="auto">
            <a:xfrm>
              <a:off x="4787900" y="3514726"/>
              <a:ext cx="217488" cy="217488"/>
            </a:xfrm>
            <a:custGeom>
              <a:avLst/>
              <a:gdLst>
                <a:gd name="T0" fmla="*/ 61 w 137"/>
                <a:gd name="T1" fmla="*/ 137 h 137"/>
                <a:gd name="T2" fmla="*/ 120 w 137"/>
                <a:gd name="T3" fmla="*/ 78 h 137"/>
                <a:gd name="T4" fmla="*/ 120 w 137"/>
                <a:gd name="T5" fmla="*/ 17 h 137"/>
                <a:gd name="T6" fmla="*/ 59 w 137"/>
                <a:gd name="T7" fmla="*/ 17 h 137"/>
                <a:gd name="T8" fmla="*/ 0 w 137"/>
                <a:gd name="T9" fmla="*/ 76 h 137"/>
                <a:gd name="T10" fmla="*/ 61 w 137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61" y="137"/>
                  </a:moveTo>
                  <a:cubicBezTo>
                    <a:pt x="120" y="78"/>
                    <a:pt x="120" y="78"/>
                    <a:pt x="120" y="78"/>
                  </a:cubicBezTo>
                  <a:cubicBezTo>
                    <a:pt x="137" y="61"/>
                    <a:pt x="137" y="34"/>
                    <a:pt x="120" y="17"/>
                  </a:cubicBezTo>
                  <a:cubicBezTo>
                    <a:pt x="103" y="0"/>
                    <a:pt x="76" y="0"/>
                    <a:pt x="59" y="17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61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" name="PA_组合 58"/>
          <p:cNvGrpSpPr/>
          <p:nvPr>
            <p:custDataLst>
              <p:tags r:id="rId9"/>
            </p:custDataLst>
          </p:nvPr>
        </p:nvGrpSpPr>
        <p:grpSpPr>
          <a:xfrm>
            <a:off x="9067674" y="4578350"/>
            <a:ext cx="962025" cy="1385888"/>
            <a:chOff x="4576763" y="4421188"/>
            <a:chExt cx="962025" cy="1385888"/>
          </a:xfrm>
        </p:grpSpPr>
        <p:sp>
          <p:nvSpPr>
            <p:cNvPr id="27" name="Freeform 39"/>
            <p:cNvSpPr/>
            <p:nvPr/>
          </p:nvSpPr>
          <p:spPr bwMode="auto">
            <a:xfrm>
              <a:off x="4576763" y="4559301"/>
              <a:ext cx="962025" cy="1247775"/>
            </a:xfrm>
            <a:custGeom>
              <a:avLst/>
              <a:gdLst>
                <a:gd name="T0" fmla="*/ 592 w 606"/>
                <a:gd name="T1" fmla="*/ 787 h 787"/>
                <a:gd name="T2" fmla="*/ 14 w 606"/>
                <a:gd name="T3" fmla="*/ 787 h 787"/>
                <a:gd name="T4" fmla="*/ 0 w 606"/>
                <a:gd name="T5" fmla="*/ 773 h 787"/>
                <a:gd name="T6" fmla="*/ 0 w 606"/>
                <a:gd name="T7" fmla="*/ 14 h 787"/>
                <a:gd name="T8" fmla="*/ 14 w 606"/>
                <a:gd name="T9" fmla="*/ 0 h 787"/>
                <a:gd name="T10" fmla="*/ 592 w 606"/>
                <a:gd name="T11" fmla="*/ 0 h 787"/>
                <a:gd name="T12" fmla="*/ 606 w 606"/>
                <a:gd name="T13" fmla="*/ 14 h 787"/>
                <a:gd name="T14" fmla="*/ 606 w 606"/>
                <a:gd name="T15" fmla="*/ 773 h 787"/>
                <a:gd name="T16" fmla="*/ 592 w 606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787">
                  <a:moveTo>
                    <a:pt x="592" y="787"/>
                  </a:moveTo>
                  <a:cubicBezTo>
                    <a:pt x="14" y="787"/>
                    <a:pt x="14" y="787"/>
                    <a:pt x="14" y="787"/>
                  </a:cubicBezTo>
                  <a:cubicBezTo>
                    <a:pt x="6" y="787"/>
                    <a:pt x="0" y="781"/>
                    <a:pt x="0" y="77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592" y="0"/>
                    <a:pt x="592" y="0"/>
                    <a:pt x="592" y="0"/>
                  </a:cubicBezTo>
                  <a:cubicBezTo>
                    <a:pt x="600" y="0"/>
                    <a:pt x="606" y="7"/>
                    <a:pt x="606" y="14"/>
                  </a:cubicBezTo>
                  <a:cubicBezTo>
                    <a:pt x="606" y="773"/>
                    <a:pt x="606" y="773"/>
                    <a:pt x="606" y="773"/>
                  </a:cubicBezTo>
                  <a:cubicBezTo>
                    <a:pt x="606" y="781"/>
                    <a:pt x="600" y="787"/>
                    <a:pt x="592" y="787"/>
                  </a:cubicBez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Rectangle 40"/>
            <p:cNvSpPr>
              <a:spLocks noChangeArrowheads="1"/>
            </p:cNvSpPr>
            <p:nvPr/>
          </p:nvSpPr>
          <p:spPr bwMode="auto">
            <a:xfrm>
              <a:off x="4638675" y="4619626"/>
              <a:ext cx="838200" cy="1122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1"/>
            <p:cNvSpPr/>
            <p:nvPr/>
          </p:nvSpPr>
          <p:spPr bwMode="auto">
            <a:xfrm>
              <a:off x="4864100" y="4495801"/>
              <a:ext cx="387350" cy="177800"/>
            </a:xfrm>
            <a:custGeom>
              <a:avLst/>
              <a:gdLst>
                <a:gd name="T0" fmla="*/ 232 w 244"/>
                <a:gd name="T1" fmla="*/ 112 h 112"/>
                <a:gd name="T2" fmla="*/ 11 w 244"/>
                <a:gd name="T3" fmla="*/ 112 h 112"/>
                <a:gd name="T4" fmla="*/ 0 w 244"/>
                <a:gd name="T5" fmla="*/ 100 h 112"/>
                <a:gd name="T6" fmla="*/ 0 w 244"/>
                <a:gd name="T7" fmla="*/ 12 h 112"/>
                <a:gd name="T8" fmla="*/ 11 w 244"/>
                <a:gd name="T9" fmla="*/ 0 h 112"/>
                <a:gd name="T10" fmla="*/ 232 w 244"/>
                <a:gd name="T11" fmla="*/ 0 h 112"/>
                <a:gd name="T12" fmla="*/ 244 w 244"/>
                <a:gd name="T13" fmla="*/ 12 h 112"/>
                <a:gd name="T14" fmla="*/ 244 w 244"/>
                <a:gd name="T15" fmla="*/ 100 h 112"/>
                <a:gd name="T16" fmla="*/ 232 w 244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4" h="112">
                  <a:moveTo>
                    <a:pt x="232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5" y="112"/>
                    <a:pt x="0" y="106"/>
                    <a:pt x="0" y="10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39" y="0"/>
                    <a:pt x="244" y="5"/>
                    <a:pt x="244" y="12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44" y="106"/>
                    <a:pt x="239" y="112"/>
                    <a:pt x="232" y="112"/>
                  </a:cubicBez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Oval 42"/>
            <p:cNvSpPr>
              <a:spLocks noChangeArrowheads="1"/>
            </p:cNvSpPr>
            <p:nvPr/>
          </p:nvSpPr>
          <p:spPr bwMode="auto">
            <a:xfrm>
              <a:off x="4983163" y="4421188"/>
              <a:ext cx="149225" cy="149225"/>
            </a:xfrm>
            <a:prstGeom prst="ellipse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43"/>
            <p:cNvSpPr>
              <a:spLocks noChangeArrowheads="1"/>
            </p:cNvSpPr>
            <p:nvPr/>
          </p:nvSpPr>
          <p:spPr bwMode="auto">
            <a:xfrm>
              <a:off x="5019675" y="4459288"/>
              <a:ext cx="74613" cy="74613"/>
            </a:xfrm>
            <a:prstGeom prst="ellipse">
              <a:avLst/>
            </a:prstGeom>
            <a:solidFill>
              <a:srgbClr val="027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Line 44"/>
            <p:cNvSpPr>
              <a:spLocks noChangeShapeType="1"/>
            </p:cNvSpPr>
            <p:nvPr/>
          </p:nvSpPr>
          <p:spPr bwMode="auto">
            <a:xfrm>
              <a:off x="4729163" y="4827588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Line 45"/>
            <p:cNvSpPr>
              <a:spLocks noChangeShapeType="1"/>
            </p:cNvSpPr>
            <p:nvPr/>
          </p:nvSpPr>
          <p:spPr bwMode="auto">
            <a:xfrm>
              <a:off x="4729163" y="5516563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Line 46"/>
            <p:cNvSpPr>
              <a:spLocks noChangeShapeType="1"/>
            </p:cNvSpPr>
            <p:nvPr/>
          </p:nvSpPr>
          <p:spPr bwMode="auto">
            <a:xfrm>
              <a:off x="4729163" y="5613401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47"/>
            <p:cNvSpPr>
              <a:spLocks noChangeArrowheads="1"/>
            </p:cNvSpPr>
            <p:nvPr/>
          </p:nvSpPr>
          <p:spPr bwMode="auto">
            <a:xfrm>
              <a:off x="4848225" y="4968876"/>
              <a:ext cx="419100" cy="419100"/>
            </a:xfrm>
            <a:prstGeom prst="rect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Line 48"/>
            <p:cNvSpPr>
              <a:spLocks noChangeShapeType="1"/>
            </p:cNvSpPr>
            <p:nvPr/>
          </p:nvSpPr>
          <p:spPr bwMode="auto">
            <a:xfrm>
              <a:off x="5057775" y="5045076"/>
              <a:ext cx="0" cy="265113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Line 49"/>
            <p:cNvSpPr>
              <a:spLocks noChangeShapeType="1"/>
            </p:cNvSpPr>
            <p:nvPr/>
          </p:nvSpPr>
          <p:spPr bwMode="auto">
            <a:xfrm>
              <a:off x="4924425" y="5176838"/>
              <a:ext cx="266700" cy="0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8" name="PA_任意多边形 50"/>
          <p:cNvSpPr/>
          <p:nvPr>
            <p:custDataLst>
              <p:tags r:id="rId10"/>
            </p:custDataLst>
          </p:nvPr>
        </p:nvSpPr>
        <p:spPr bwMode="auto">
          <a:xfrm>
            <a:off x="10129837" y="3503613"/>
            <a:ext cx="611188" cy="609600"/>
          </a:xfrm>
          <a:custGeom>
            <a:avLst/>
            <a:gdLst>
              <a:gd name="T0" fmla="*/ 211 w 385"/>
              <a:gd name="T1" fmla="*/ 174 h 384"/>
              <a:gd name="T2" fmla="*/ 211 w 385"/>
              <a:gd name="T3" fmla="*/ 0 h 384"/>
              <a:gd name="T4" fmla="*/ 174 w 385"/>
              <a:gd name="T5" fmla="*/ 0 h 384"/>
              <a:gd name="T6" fmla="*/ 174 w 385"/>
              <a:gd name="T7" fmla="*/ 174 h 384"/>
              <a:gd name="T8" fmla="*/ 0 w 385"/>
              <a:gd name="T9" fmla="*/ 174 h 384"/>
              <a:gd name="T10" fmla="*/ 0 w 385"/>
              <a:gd name="T11" fmla="*/ 211 h 384"/>
              <a:gd name="T12" fmla="*/ 174 w 385"/>
              <a:gd name="T13" fmla="*/ 211 h 384"/>
              <a:gd name="T14" fmla="*/ 174 w 385"/>
              <a:gd name="T15" fmla="*/ 384 h 384"/>
              <a:gd name="T16" fmla="*/ 211 w 385"/>
              <a:gd name="T17" fmla="*/ 384 h 384"/>
              <a:gd name="T18" fmla="*/ 211 w 385"/>
              <a:gd name="T19" fmla="*/ 211 h 384"/>
              <a:gd name="T20" fmla="*/ 385 w 385"/>
              <a:gd name="T21" fmla="*/ 211 h 384"/>
              <a:gd name="T22" fmla="*/ 385 w 385"/>
              <a:gd name="T23" fmla="*/ 174 h 384"/>
              <a:gd name="T24" fmla="*/ 211 w 385"/>
              <a:gd name="T25" fmla="*/ 17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5" h="384">
                <a:moveTo>
                  <a:pt x="211" y="174"/>
                </a:moveTo>
                <a:lnTo>
                  <a:pt x="211" y="0"/>
                </a:lnTo>
                <a:lnTo>
                  <a:pt x="174" y="0"/>
                </a:lnTo>
                <a:lnTo>
                  <a:pt x="174" y="174"/>
                </a:lnTo>
                <a:lnTo>
                  <a:pt x="0" y="174"/>
                </a:lnTo>
                <a:lnTo>
                  <a:pt x="0" y="211"/>
                </a:lnTo>
                <a:lnTo>
                  <a:pt x="174" y="211"/>
                </a:lnTo>
                <a:lnTo>
                  <a:pt x="174" y="384"/>
                </a:lnTo>
                <a:lnTo>
                  <a:pt x="211" y="384"/>
                </a:lnTo>
                <a:lnTo>
                  <a:pt x="211" y="211"/>
                </a:lnTo>
                <a:lnTo>
                  <a:pt x="385" y="211"/>
                </a:lnTo>
                <a:lnTo>
                  <a:pt x="385" y="174"/>
                </a:lnTo>
                <a:lnTo>
                  <a:pt x="211" y="174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PA_任意多边形 51"/>
          <p:cNvSpPr/>
          <p:nvPr>
            <p:custDataLst>
              <p:tags r:id="rId11"/>
            </p:custDataLst>
          </p:nvPr>
        </p:nvSpPr>
        <p:spPr bwMode="auto">
          <a:xfrm>
            <a:off x="10683752" y="349251"/>
            <a:ext cx="357188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0" name="PA_组合 56"/>
          <p:cNvGrpSpPr/>
          <p:nvPr>
            <p:custDataLst>
              <p:tags r:id="rId12"/>
            </p:custDataLst>
          </p:nvPr>
        </p:nvGrpSpPr>
        <p:grpSpPr>
          <a:xfrm>
            <a:off x="379413" y="4627563"/>
            <a:ext cx="339725" cy="339726"/>
            <a:chOff x="379413" y="4627563"/>
            <a:chExt cx="339725" cy="339726"/>
          </a:xfrm>
        </p:grpSpPr>
        <p:sp>
          <p:nvSpPr>
            <p:cNvPr id="41" name="Freeform 35"/>
            <p:cNvSpPr/>
            <p:nvPr/>
          </p:nvSpPr>
          <p:spPr bwMode="auto">
            <a:xfrm>
              <a:off x="379413" y="4627563"/>
              <a:ext cx="211138" cy="211138"/>
            </a:xfrm>
            <a:custGeom>
              <a:avLst/>
              <a:gdLst>
                <a:gd name="T0" fmla="*/ 81 w 133"/>
                <a:gd name="T1" fmla="*/ 17 h 133"/>
                <a:gd name="T2" fmla="*/ 17 w 133"/>
                <a:gd name="T3" fmla="*/ 17 h 133"/>
                <a:gd name="T4" fmla="*/ 17 w 133"/>
                <a:gd name="T5" fmla="*/ 17 h 133"/>
                <a:gd name="T6" fmla="*/ 17 w 133"/>
                <a:gd name="T7" fmla="*/ 81 h 133"/>
                <a:gd name="T8" fmla="*/ 70 w 133"/>
                <a:gd name="T9" fmla="*/ 133 h 133"/>
                <a:gd name="T10" fmla="*/ 133 w 133"/>
                <a:gd name="T11" fmla="*/ 70 h 133"/>
                <a:gd name="T12" fmla="*/ 81 w 133"/>
                <a:gd name="T13" fmla="*/ 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81" y="17"/>
                  </a:moveTo>
                  <a:cubicBezTo>
                    <a:pt x="63" y="0"/>
                    <a:pt x="35" y="0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0" y="35"/>
                    <a:pt x="0" y="63"/>
                    <a:pt x="17" y="81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133" y="70"/>
                    <a:pt x="133" y="70"/>
                    <a:pt x="133" y="70"/>
                  </a:cubicBezTo>
                  <a:lnTo>
                    <a:pt x="81" y="17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508000" y="4756151"/>
              <a:ext cx="211138" cy="211138"/>
            </a:xfrm>
            <a:custGeom>
              <a:avLst/>
              <a:gdLst>
                <a:gd name="T0" fmla="*/ 0 w 133"/>
                <a:gd name="T1" fmla="*/ 63 h 133"/>
                <a:gd name="T2" fmla="*/ 53 w 133"/>
                <a:gd name="T3" fmla="*/ 116 h 133"/>
                <a:gd name="T4" fmla="*/ 116 w 133"/>
                <a:gd name="T5" fmla="*/ 116 h 133"/>
                <a:gd name="T6" fmla="*/ 116 w 133"/>
                <a:gd name="T7" fmla="*/ 116 h 133"/>
                <a:gd name="T8" fmla="*/ 116 w 133"/>
                <a:gd name="T9" fmla="*/ 53 h 133"/>
                <a:gd name="T10" fmla="*/ 63 w 133"/>
                <a:gd name="T11" fmla="*/ 0 h 133"/>
                <a:gd name="T12" fmla="*/ 0 w 133"/>
                <a:gd name="T13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0" y="63"/>
                  </a:moveTo>
                  <a:cubicBezTo>
                    <a:pt x="53" y="116"/>
                    <a:pt x="53" y="116"/>
                    <a:pt x="53" y="116"/>
                  </a:cubicBezTo>
                  <a:cubicBezTo>
                    <a:pt x="70" y="133"/>
                    <a:pt x="98" y="133"/>
                    <a:pt x="116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33" y="98"/>
                    <a:pt x="133" y="70"/>
                    <a:pt x="116" y="53"/>
                  </a:cubicBezTo>
                  <a:cubicBezTo>
                    <a:pt x="63" y="0"/>
                    <a:pt x="63" y="0"/>
                    <a:pt x="63" y="0"/>
                  </a:cubicBezTo>
                  <a:lnTo>
                    <a:pt x="0" y="63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407988" y="4656138"/>
              <a:ext cx="147638" cy="147638"/>
            </a:xfrm>
            <a:custGeom>
              <a:avLst/>
              <a:gdLst>
                <a:gd name="T0" fmla="*/ 93 w 93"/>
                <a:gd name="T1" fmla="*/ 52 h 93"/>
                <a:gd name="T2" fmla="*/ 53 w 93"/>
                <a:gd name="T3" fmla="*/ 11 h 93"/>
                <a:gd name="T4" fmla="*/ 11 w 93"/>
                <a:gd name="T5" fmla="*/ 11 h 93"/>
                <a:gd name="T6" fmla="*/ 11 w 93"/>
                <a:gd name="T7" fmla="*/ 53 h 93"/>
                <a:gd name="T8" fmla="*/ 52 w 93"/>
                <a:gd name="T9" fmla="*/ 93 h 93"/>
                <a:gd name="T10" fmla="*/ 93 w 93"/>
                <a:gd name="T11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93" y="52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41" y="0"/>
                    <a:pt x="23" y="0"/>
                    <a:pt x="11" y="11"/>
                  </a:cubicBezTo>
                  <a:cubicBezTo>
                    <a:pt x="0" y="23"/>
                    <a:pt x="0" y="41"/>
                    <a:pt x="11" y="53"/>
                  </a:cubicBezTo>
                  <a:cubicBezTo>
                    <a:pt x="52" y="93"/>
                    <a:pt x="52" y="93"/>
                    <a:pt x="52" y="93"/>
                  </a:cubicBezTo>
                  <a:lnTo>
                    <a:pt x="93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7"/>
            <p:cNvSpPr/>
            <p:nvPr/>
          </p:nvSpPr>
          <p:spPr bwMode="auto">
            <a:xfrm>
              <a:off x="542925" y="4791076"/>
              <a:ext cx="147638" cy="147638"/>
            </a:xfrm>
            <a:custGeom>
              <a:avLst/>
              <a:gdLst>
                <a:gd name="T0" fmla="*/ 0 w 93"/>
                <a:gd name="T1" fmla="*/ 41 h 93"/>
                <a:gd name="T2" fmla="*/ 40 w 93"/>
                <a:gd name="T3" fmla="*/ 82 h 93"/>
                <a:gd name="T4" fmla="*/ 82 w 93"/>
                <a:gd name="T5" fmla="*/ 82 h 93"/>
                <a:gd name="T6" fmla="*/ 82 w 93"/>
                <a:gd name="T7" fmla="*/ 40 h 93"/>
                <a:gd name="T8" fmla="*/ 41 w 93"/>
                <a:gd name="T9" fmla="*/ 0 h 93"/>
                <a:gd name="T10" fmla="*/ 0 w 93"/>
                <a:gd name="T11" fmla="*/ 4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0" y="41"/>
                  </a:moveTo>
                  <a:cubicBezTo>
                    <a:pt x="40" y="82"/>
                    <a:pt x="40" y="82"/>
                    <a:pt x="40" y="82"/>
                  </a:cubicBezTo>
                  <a:cubicBezTo>
                    <a:pt x="52" y="93"/>
                    <a:pt x="70" y="93"/>
                    <a:pt x="82" y="82"/>
                  </a:cubicBezTo>
                  <a:cubicBezTo>
                    <a:pt x="93" y="70"/>
                    <a:pt x="93" y="52"/>
                    <a:pt x="82" y="4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PA_任意多边形 51"/>
          <p:cNvSpPr/>
          <p:nvPr>
            <p:custDataLst>
              <p:tags r:id="rId13"/>
            </p:custDataLst>
          </p:nvPr>
        </p:nvSpPr>
        <p:spPr bwMode="auto">
          <a:xfrm>
            <a:off x="6564060" y="4788984"/>
            <a:ext cx="357188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6" name="Picture 85" descr="C:\Users\Administrator\各行业\医疗\sdsss.gif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-434502" y="1923577"/>
            <a:ext cx="4695100" cy="47029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22"/>
          <p:cNvSpPr>
            <a:spLocks noChangeArrowheads="1"/>
          </p:cNvSpPr>
          <p:nvPr/>
        </p:nvSpPr>
        <p:spPr bwMode="auto">
          <a:xfrm>
            <a:off x="896714" y="2563454"/>
            <a:ext cx="10415615" cy="108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3" rIns="68564" bIns="34283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zh-CN" altLang="zh-CN" sz="6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22"/>
          <p:cNvSpPr>
            <a:spLocks noChangeArrowheads="1"/>
          </p:cNvSpPr>
          <p:nvPr/>
        </p:nvSpPr>
        <p:spPr bwMode="auto">
          <a:xfrm>
            <a:off x="3206515" y="3646541"/>
            <a:ext cx="5796011" cy="35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3" rIns="68564" bIns="34283">
            <a:spAutoFit/>
          </a:bodyPr>
          <a:lstStyle/>
          <a:p>
            <a:pPr algn="ctr"/>
            <a:r>
              <a:rPr lang="zh-CN" altLang="en-US" sz="18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输入你的文字描述和文案描述</a:t>
            </a:r>
            <a:endParaRPr lang="zh-CN" altLang="zh-CN" sz="1865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28739" y="741619"/>
            <a:ext cx="1751564" cy="1615909"/>
            <a:chOff x="2265927" y="982844"/>
            <a:chExt cx="1120898" cy="842780"/>
          </a:xfrm>
          <a:solidFill>
            <a:schemeClr val="accent2"/>
          </a:solidFill>
        </p:grpSpPr>
        <p:sp>
          <p:nvSpPr>
            <p:cNvPr id="7" name="平行四边形 6"/>
            <p:cNvSpPr/>
            <p:nvPr/>
          </p:nvSpPr>
          <p:spPr>
            <a:xfrm>
              <a:off x="2265927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8" name="文本框 9"/>
            <p:cNvSpPr txBox="1"/>
            <p:nvPr/>
          </p:nvSpPr>
          <p:spPr>
            <a:xfrm>
              <a:off x="2292976" y="1179548"/>
              <a:ext cx="1066799" cy="4333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4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" name="平行四边形 8"/>
          <p:cNvSpPr/>
          <p:nvPr/>
        </p:nvSpPr>
        <p:spPr>
          <a:xfrm>
            <a:off x="5165296" y="698811"/>
            <a:ext cx="1878448" cy="1701523"/>
          </a:xfrm>
          <a:prstGeom prst="parallelogram">
            <a:avLst>
              <a:gd name="adj" fmla="val 0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8" grpId="0" animBg="1"/>
      <p:bldP spid="39" grpId="0" animBg="1"/>
      <p:bldP spid="45" grpId="0" animBg="1"/>
      <p:bldP spid="4" grpId="0" bldLvl="0" autoUpdateAnimBg="0"/>
      <p:bldP spid="5" grpId="0" bldLvl="0" autoUpdateAnimBg="0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429000" y="1714500"/>
            <a:ext cx="3251200" cy="2084591"/>
          </a:xfrm>
          <a:prstGeom prst="rect">
            <a:avLst/>
          </a:prstGeom>
          <a:blipFill dpi="0" rotWithShape="1">
            <a:blip r:embed="rId1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511801" y="3936797"/>
            <a:ext cx="3251198" cy="2084591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8897044" y="1714501"/>
            <a:ext cx="2131319" cy="4306888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039873" y="3702160"/>
            <a:ext cx="1845660" cy="1895142"/>
            <a:chOff x="9464894" y="3613260"/>
            <a:chExt cx="1845660" cy="1895142"/>
          </a:xfrm>
        </p:grpSpPr>
        <p:sp>
          <p:nvSpPr>
            <p:cNvPr id="8" name="文本框 7"/>
            <p:cNvSpPr txBox="1"/>
            <p:nvPr/>
          </p:nvSpPr>
          <p:spPr>
            <a:xfrm>
              <a:off x="9464894" y="3613260"/>
              <a:ext cx="184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en-US" altLang="zh-CN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580828" y="4086474"/>
              <a:ext cx="1613794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9489191" y="2318898"/>
            <a:ext cx="947024" cy="947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400" spc="-150" dirty="0">
                <a:solidFill>
                  <a:schemeClr val="accent3"/>
                </a:solidFill>
                <a:latin typeface="Agency FB" panose="020B0503020202020204" pitchFamily="34" charset="0"/>
              </a:rPr>
              <a:t>02</a:t>
            </a:r>
            <a:endParaRPr lang="zh-CN" altLang="en-US" sz="4400" spc="-150" dirty="0">
              <a:solidFill>
                <a:schemeClr val="accent3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163638" y="1714501"/>
            <a:ext cx="2131319" cy="430688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306467" y="3702160"/>
            <a:ext cx="1845660" cy="1895142"/>
            <a:chOff x="9464894" y="3613260"/>
            <a:chExt cx="1845660" cy="1895142"/>
          </a:xfrm>
        </p:grpSpPr>
        <p:sp>
          <p:nvSpPr>
            <p:cNvPr id="13" name="文本框 12"/>
            <p:cNvSpPr txBox="1"/>
            <p:nvPr/>
          </p:nvSpPr>
          <p:spPr>
            <a:xfrm>
              <a:off x="9464894" y="3613260"/>
              <a:ext cx="184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标题内容</a:t>
              </a:r>
              <a:endParaRPr lang="en-US" altLang="zh-CN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9580828" y="4086474"/>
              <a:ext cx="1613794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1755785" y="2318898"/>
            <a:ext cx="947024" cy="947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400" spc="-150" dirty="0">
                <a:solidFill>
                  <a:schemeClr val="accent1"/>
                </a:solidFill>
                <a:latin typeface="Agency FB" panose="020B0503020202020204" pitchFamily="34" charset="0"/>
              </a:rPr>
              <a:t>01</a:t>
            </a:r>
            <a:endParaRPr lang="zh-CN" altLang="en-US" sz="4400" spc="-150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14243" y="1714500"/>
            <a:ext cx="1948758" cy="20845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FontAwesome" pitchFamily="2" charset="0"/>
              </a:rPr>
              <a:t></a:t>
            </a:r>
            <a:endParaRPr lang="zh-CN" alt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437786" y="3936797"/>
            <a:ext cx="1939972" cy="20845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FontAwesome" pitchFamily="2" charset="0"/>
              </a:rPr>
              <a:t></a:t>
            </a:r>
            <a:endParaRPr lang="zh-CN" alt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3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0"/>
          <p:cNvGrpSpPr/>
          <p:nvPr/>
        </p:nvGrpSpPr>
        <p:grpSpPr bwMode="auto">
          <a:xfrm>
            <a:off x="1470025" y="1597609"/>
            <a:ext cx="1763713" cy="904250"/>
            <a:chOff x="517388" y="1624651"/>
            <a:chExt cx="1763125" cy="904601"/>
          </a:xfrm>
        </p:grpSpPr>
        <p:sp>
          <p:nvSpPr>
            <p:cNvPr id="4" name="TextBox 31"/>
            <p:cNvSpPr txBox="1"/>
            <p:nvPr/>
          </p:nvSpPr>
          <p:spPr>
            <a:xfrm>
              <a:off x="517388" y="1975039"/>
              <a:ext cx="1685363" cy="55421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ea"/>
                </a:rPr>
                <a:t>此处添加详细文本描述，建议与标题相关并符合整体语言风格语言描述尽量简洁生动</a:t>
              </a:r>
              <a:endParaRPr lang="zh-CN" altLang="en-US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5" name="TextBox 32"/>
            <p:cNvSpPr txBox="1"/>
            <p:nvPr/>
          </p:nvSpPr>
          <p:spPr>
            <a:xfrm>
              <a:off x="517388" y="1624651"/>
              <a:ext cx="1763125" cy="33868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zh-CN" altLang="en-US" sz="16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" name="Group 33"/>
          <p:cNvGrpSpPr/>
          <p:nvPr/>
        </p:nvGrpSpPr>
        <p:grpSpPr bwMode="auto">
          <a:xfrm>
            <a:off x="1470025" y="3388309"/>
            <a:ext cx="1763713" cy="891682"/>
            <a:chOff x="517388" y="1623844"/>
            <a:chExt cx="1763125" cy="892824"/>
          </a:xfrm>
        </p:grpSpPr>
        <p:sp>
          <p:nvSpPr>
            <p:cNvPr id="8" name="TextBox 34"/>
            <p:cNvSpPr txBox="1"/>
            <p:nvPr/>
          </p:nvSpPr>
          <p:spPr>
            <a:xfrm>
              <a:off x="517388" y="1974545"/>
              <a:ext cx="1685363" cy="54212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ea"/>
                </a:rPr>
                <a:t>此处添加详细文本描述，建议与标题相关并符合整体语言风格语言描述尽量简洁生动</a:t>
              </a:r>
              <a:endParaRPr lang="zh-CN" altLang="en-US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9" name="TextBox 35"/>
            <p:cNvSpPr txBox="1"/>
            <p:nvPr/>
          </p:nvSpPr>
          <p:spPr>
            <a:xfrm>
              <a:off x="517388" y="1623844"/>
              <a:ext cx="1763125" cy="338987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  <a:endParaRPr lang="zh-CN" altLang="en-US" sz="16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Group 36"/>
          <p:cNvGrpSpPr/>
          <p:nvPr/>
        </p:nvGrpSpPr>
        <p:grpSpPr bwMode="auto">
          <a:xfrm>
            <a:off x="1470025" y="5172660"/>
            <a:ext cx="1763713" cy="891683"/>
            <a:chOff x="517388" y="1624650"/>
            <a:chExt cx="1763125" cy="892029"/>
          </a:xfrm>
        </p:grpSpPr>
        <p:sp>
          <p:nvSpPr>
            <p:cNvPr id="11" name="TextBox 37"/>
            <p:cNvSpPr txBox="1"/>
            <p:nvPr/>
          </p:nvSpPr>
          <p:spPr>
            <a:xfrm>
              <a:off x="517388" y="1975039"/>
              <a:ext cx="1685363" cy="54164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ea"/>
                </a:rPr>
                <a:t>此处添加详细文本描述，建议与标题相关并符合整体语言风格语言描述尽量简洁生动</a:t>
              </a:r>
              <a:endParaRPr lang="zh-CN" altLang="en-US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2" name="TextBox 38"/>
            <p:cNvSpPr txBox="1"/>
            <p:nvPr/>
          </p:nvSpPr>
          <p:spPr>
            <a:xfrm>
              <a:off x="960153" y="1624650"/>
              <a:ext cx="1320360" cy="33868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zh-CN" altLang="en-US" sz="16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Group 39"/>
          <p:cNvGrpSpPr/>
          <p:nvPr/>
        </p:nvGrpSpPr>
        <p:grpSpPr bwMode="auto">
          <a:xfrm>
            <a:off x="8951734" y="1602373"/>
            <a:ext cx="1778000" cy="891682"/>
            <a:chOff x="9028198" y="2119534"/>
            <a:chExt cx="1777267" cy="892028"/>
          </a:xfrm>
        </p:grpSpPr>
        <p:sp>
          <p:nvSpPr>
            <p:cNvPr id="14" name="TextBox 40"/>
            <p:cNvSpPr txBox="1"/>
            <p:nvPr/>
          </p:nvSpPr>
          <p:spPr>
            <a:xfrm>
              <a:off x="9120235" y="2469922"/>
              <a:ext cx="1685230" cy="54164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ea"/>
                </a:rPr>
                <a:t>此处添加详细文本描述，建议与标题相关并符合整体语言风格语言描述尽量简洁生动</a:t>
              </a:r>
              <a:endParaRPr lang="zh-CN" altLang="en-US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5" name="TextBox 41"/>
            <p:cNvSpPr txBox="1"/>
            <p:nvPr/>
          </p:nvSpPr>
          <p:spPr>
            <a:xfrm>
              <a:off x="9028198" y="2119534"/>
              <a:ext cx="1762985" cy="33868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r>
                <a:rPr lang="zh-CN" altLang="en-US" sz="1600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  <a:endParaRPr lang="zh-CN" altLang="en-US" sz="16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" name="Group 42"/>
          <p:cNvGrpSpPr/>
          <p:nvPr/>
        </p:nvGrpSpPr>
        <p:grpSpPr bwMode="auto">
          <a:xfrm>
            <a:off x="8951734" y="3388310"/>
            <a:ext cx="2005012" cy="891683"/>
            <a:chOff x="9028198" y="2119534"/>
            <a:chExt cx="2004718" cy="892029"/>
          </a:xfrm>
        </p:grpSpPr>
        <p:sp>
          <p:nvSpPr>
            <p:cNvPr id="17" name="TextBox 43"/>
            <p:cNvSpPr txBox="1"/>
            <p:nvPr/>
          </p:nvSpPr>
          <p:spPr>
            <a:xfrm>
              <a:off x="9120259" y="2469923"/>
              <a:ext cx="1685678" cy="54164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ea"/>
                </a:rPr>
                <a:t>此处添加详细文本描述，建议与标题相关并符合整体语言风格语言描述尽量简洁生动</a:t>
              </a:r>
              <a:endParaRPr lang="zh-CN" altLang="en-US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8" name="TextBox 44"/>
            <p:cNvSpPr txBox="1"/>
            <p:nvPr/>
          </p:nvSpPr>
          <p:spPr>
            <a:xfrm>
              <a:off x="9028198" y="2119534"/>
              <a:ext cx="2004718" cy="33868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r>
                <a:rPr lang="zh-CN" altLang="en-US" sz="1600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zh-CN" altLang="en-US" sz="16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Group 45"/>
          <p:cNvGrpSpPr/>
          <p:nvPr/>
        </p:nvGrpSpPr>
        <p:grpSpPr bwMode="auto">
          <a:xfrm>
            <a:off x="8951734" y="5174248"/>
            <a:ext cx="1778000" cy="891682"/>
            <a:chOff x="9028198" y="2119534"/>
            <a:chExt cx="1777267" cy="892028"/>
          </a:xfrm>
        </p:grpSpPr>
        <p:sp>
          <p:nvSpPr>
            <p:cNvPr id="20" name="TextBox 46"/>
            <p:cNvSpPr txBox="1"/>
            <p:nvPr/>
          </p:nvSpPr>
          <p:spPr>
            <a:xfrm>
              <a:off x="9120235" y="2469922"/>
              <a:ext cx="1685230" cy="54164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ea"/>
                </a:rPr>
                <a:t>此处添加详细文本描述，建议与标题相关并符合整体语言风格语言描述尽量简洁生动</a:t>
              </a:r>
              <a:endParaRPr lang="zh-CN" altLang="en-US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21" name="TextBox 47"/>
            <p:cNvSpPr txBox="1"/>
            <p:nvPr/>
          </p:nvSpPr>
          <p:spPr>
            <a:xfrm>
              <a:off x="9028198" y="2119534"/>
              <a:ext cx="1762985" cy="33868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r>
                <a:rPr lang="zh-CN" altLang="en-US" sz="1600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  <a:endParaRPr lang="zh-CN" altLang="en-US" sz="16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Group 51"/>
          <p:cNvGrpSpPr/>
          <p:nvPr/>
        </p:nvGrpSpPr>
        <p:grpSpPr bwMode="auto">
          <a:xfrm>
            <a:off x="3371850" y="3521075"/>
            <a:ext cx="720725" cy="720725"/>
            <a:chOff x="2569058" y="3521000"/>
            <a:chExt cx="720966" cy="720966"/>
          </a:xfrm>
        </p:grpSpPr>
        <p:sp>
          <p:nvSpPr>
            <p:cNvPr id="23" name="Rounded Rectangle 52"/>
            <p:cNvSpPr/>
            <p:nvPr/>
          </p:nvSpPr>
          <p:spPr>
            <a:xfrm>
              <a:off x="2569058" y="3521000"/>
              <a:ext cx="720966" cy="72096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Shape 940"/>
            <p:cNvSpPr/>
            <p:nvPr/>
          </p:nvSpPr>
          <p:spPr bwMode="auto">
            <a:xfrm>
              <a:off x="2686555" y="3723026"/>
              <a:ext cx="478913" cy="319055"/>
            </a:xfrm>
            <a:custGeom>
              <a:avLst/>
              <a:gdLst>
                <a:gd name="T0" fmla="*/ 239457 w 21547"/>
                <a:gd name="T1" fmla="*/ 159528 h 21600"/>
                <a:gd name="T2" fmla="*/ 239457 w 21547"/>
                <a:gd name="T3" fmla="*/ 159528 h 21600"/>
                <a:gd name="T4" fmla="*/ 239457 w 21547"/>
                <a:gd name="T5" fmla="*/ 159528 h 21600"/>
                <a:gd name="T6" fmla="*/ 239457 w 21547"/>
                <a:gd name="T7" fmla="*/ 159528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47" h="21600" extrusionOk="0">
                  <a:moveTo>
                    <a:pt x="18847" y="15749"/>
                  </a:moveTo>
                  <a:lnTo>
                    <a:pt x="2701" y="15749"/>
                  </a:lnTo>
                  <a:lnTo>
                    <a:pt x="2701" y="1346"/>
                  </a:lnTo>
                  <a:lnTo>
                    <a:pt x="18847" y="1346"/>
                  </a:lnTo>
                  <a:cubicBezTo>
                    <a:pt x="18847" y="1346"/>
                    <a:pt x="18847" y="15749"/>
                    <a:pt x="18847" y="15749"/>
                  </a:cubicBezTo>
                  <a:close/>
                  <a:moveTo>
                    <a:pt x="0" y="20510"/>
                  </a:moveTo>
                  <a:cubicBezTo>
                    <a:pt x="0" y="20510"/>
                    <a:pt x="-26" y="21600"/>
                    <a:pt x="1603" y="21600"/>
                  </a:cubicBezTo>
                  <a:cubicBezTo>
                    <a:pt x="2568" y="21600"/>
                    <a:pt x="6216" y="21600"/>
                    <a:pt x="9032" y="21600"/>
                  </a:cubicBezTo>
                  <a:cubicBezTo>
                    <a:pt x="9032" y="21600"/>
                    <a:pt x="10576" y="21600"/>
                    <a:pt x="12515" y="21600"/>
                  </a:cubicBezTo>
                  <a:cubicBezTo>
                    <a:pt x="15331" y="21600"/>
                    <a:pt x="18979" y="21600"/>
                    <a:pt x="19943" y="21600"/>
                  </a:cubicBezTo>
                  <a:cubicBezTo>
                    <a:pt x="21574" y="21600"/>
                    <a:pt x="21547" y="20510"/>
                    <a:pt x="21547" y="20510"/>
                  </a:cubicBezTo>
                  <a:lnTo>
                    <a:pt x="19418" y="16436"/>
                  </a:lnTo>
                  <a:cubicBezTo>
                    <a:pt x="19512" y="16224"/>
                    <a:pt x="19569" y="15977"/>
                    <a:pt x="19569" y="15711"/>
                  </a:cubicBezTo>
                  <a:lnTo>
                    <a:pt x="19569" y="1384"/>
                  </a:lnTo>
                  <a:cubicBezTo>
                    <a:pt x="19569" y="621"/>
                    <a:pt x="19123" y="0"/>
                    <a:pt x="18571" y="0"/>
                  </a:cubicBezTo>
                  <a:lnTo>
                    <a:pt x="2977" y="0"/>
                  </a:lnTo>
                  <a:cubicBezTo>
                    <a:pt x="2425" y="0"/>
                    <a:pt x="1979" y="621"/>
                    <a:pt x="1979" y="1384"/>
                  </a:cubicBezTo>
                  <a:lnTo>
                    <a:pt x="1979" y="15711"/>
                  </a:lnTo>
                  <a:cubicBezTo>
                    <a:pt x="1979" y="15978"/>
                    <a:pt x="2035" y="16224"/>
                    <a:pt x="2129" y="16436"/>
                  </a:cubicBezTo>
                  <a:cubicBezTo>
                    <a:pt x="2129" y="16436"/>
                    <a:pt x="0" y="20510"/>
                    <a:pt x="0" y="205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zh-CN" altLang="en-US"/>
            </a:p>
          </p:txBody>
        </p:sp>
      </p:grpSp>
      <p:sp>
        <p:nvSpPr>
          <p:cNvPr id="25" name="Rectangle 78"/>
          <p:cNvSpPr/>
          <p:nvPr/>
        </p:nvSpPr>
        <p:spPr>
          <a:xfrm>
            <a:off x="5443538" y="4733865"/>
            <a:ext cx="1401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标题内容</a:t>
            </a:r>
            <a:endParaRPr lang="zh-CN" altLang="en-US" sz="2000" dirty="0">
              <a:solidFill>
                <a:schemeClr val="tx2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26" name="Elbow Connector 2"/>
          <p:cNvCxnSpPr/>
          <p:nvPr/>
        </p:nvCxnSpPr>
        <p:spPr>
          <a:xfrm>
            <a:off x="6391687" y="4073525"/>
            <a:ext cx="1634714" cy="1582738"/>
          </a:xfrm>
          <a:prstGeom prst="bentConnector3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"/>
          <p:cNvCxnSpPr/>
          <p:nvPr/>
        </p:nvCxnSpPr>
        <p:spPr>
          <a:xfrm>
            <a:off x="6268290" y="3871913"/>
            <a:ext cx="1758111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4"/>
          <p:cNvCxnSpPr/>
          <p:nvPr/>
        </p:nvCxnSpPr>
        <p:spPr>
          <a:xfrm rot="10800000">
            <a:off x="4155841" y="2087563"/>
            <a:ext cx="1724148" cy="1589087"/>
          </a:xfrm>
          <a:prstGeom prst="bentConnector3">
            <a:avLst>
              <a:gd name="adj1" fmla="val 53151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5"/>
          <p:cNvCxnSpPr/>
          <p:nvPr/>
        </p:nvCxnSpPr>
        <p:spPr>
          <a:xfrm flipH="1">
            <a:off x="4151313" y="4073525"/>
            <a:ext cx="1634714" cy="1582738"/>
          </a:xfrm>
          <a:prstGeom prst="bentConnector3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6"/>
          <p:cNvCxnSpPr/>
          <p:nvPr/>
        </p:nvCxnSpPr>
        <p:spPr>
          <a:xfrm flipH="1">
            <a:off x="4151313" y="3871913"/>
            <a:ext cx="1721884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83"/>
          <p:cNvCxnSpPr/>
          <p:nvPr/>
        </p:nvCxnSpPr>
        <p:spPr>
          <a:xfrm rot="10800000" flipH="1">
            <a:off x="6194706" y="2087563"/>
            <a:ext cx="1827167" cy="1589087"/>
          </a:xfrm>
          <a:prstGeom prst="bentConnector3">
            <a:avLst>
              <a:gd name="adj1" fmla="val 55946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1"/>
          <p:cNvGrpSpPr/>
          <p:nvPr/>
        </p:nvGrpSpPr>
        <p:grpSpPr bwMode="auto">
          <a:xfrm>
            <a:off x="3371850" y="5305425"/>
            <a:ext cx="720725" cy="720725"/>
            <a:chOff x="2569058" y="5304688"/>
            <a:chExt cx="720966" cy="720966"/>
          </a:xfrm>
        </p:grpSpPr>
        <p:sp>
          <p:nvSpPr>
            <p:cNvPr id="33" name="Rounded Rectangle 69"/>
            <p:cNvSpPr/>
            <p:nvPr/>
          </p:nvSpPr>
          <p:spPr>
            <a:xfrm>
              <a:off x="2569058" y="5304688"/>
              <a:ext cx="720966" cy="72096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/>
              <a:endParaRPr lang="en-US"/>
            </a:p>
          </p:txBody>
        </p:sp>
        <p:sp>
          <p:nvSpPr>
            <p:cNvPr id="34" name="Freeform 2"/>
            <p:cNvSpPr>
              <a:spLocks noChangeArrowheads="1"/>
            </p:cNvSpPr>
            <p:nvPr/>
          </p:nvSpPr>
          <p:spPr bwMode="auto">
            <a:xfrm>
              <a:off x="2718824" y="5449563"/>
              <a:ext cx="431404" cy="431404"/>
            </a:xfrm>
            <a:custGeom>
              <a:avLst/>
              <a:gdLst>
                <a:gd name="T0" fmla="*/ 216648 w 6844"/>
                <a:gd name="T1" fmla="*/ 108355 h 6844"/>
                <a:gd name="T2" fmla="*/ 216648 w 6844"/>
                <a:gd name="T3" fmla="*/ 181222 h 6844"/>
                <a:gd name="T4" fmla="*/ 216648 w 6844"/>
                <a:gd name="T5" fmla="*/ 108355 h 6844"/>
                <a:gd name="T6" fmla="*/ 431341 w 6844"/>
                <a:gd name="T7" fmla="*/ 11850 h 6844"/>
                <a:gd name="T8" fmla="*/ 342715 w 6844"/>
                <a:gd name="T9" fmla="*/ 149706 h 6844"/>
                <a:gd name="T10" fmla="*/ 322986 w 6844"/>
                <a:gd name="T11" fmla="*/ 78792 h 6844"/>
                <a:gd name="T12" fmla="*/ 321032 w 6844"/>
                <a:gd name="T13" fmla="*/ 171389 h 6844"/>
                <a:gd name="T14" fmla="*/ 279681 w 6844"/>
                <a:gd name="T15" fmla="*/ 236314 h 6844"/>
                <a:gd name="T16" fmla="*/ 328911 w 6844"/>
                <a:gd name="T17" fmla="*/ 287561 h 6844"/>
                <a:gd name="T18" fmla="*/ 328911 w 6844"/>
                <a:gd name="T19" fmla="*/ 289515 h 6844"/>
                <a:gd name="T20" fmla="*/ 322986 w 6844"/>
                <a:gd name="T21" fmla="*/ 417537 h 6844"/>
                <a:gd name="T22" fmla="*/ 303319 w 6844"/>
                <a:gd name="T23" fmla="*/ 431341 h 6844"/>
                <a:gd name="T24" fmla="*/ 303319 w 6844"/>
                <a:gd name="T25" fmla="*/ 321032 h 6844"/>
                <a:gd name="T26" fmla="*/ 163510 w 6844"/>
                <a:gd name="T27" fmla="*/ 366353 h 6844"/>
                <a:gd name="T28" fmla="*/ 153677 w 6844"/>
                <a:gd name="T29" fmla="*/ 376186 h 6844"/>
                <a:gd name="T30" fmla="*/ 55155 w 6844"/>
                <a:gd name="T31" fmla="*/ 431341 h 6844"/>
                <a:gd name="T32" fmla="*/ 45321 w 6844"/>
                <a:gd name="T33" fmla="*/ 397870 h 6844"/>
                <a:gd name="T34" fmla="*/ 179268 w 6844"/>
                <a:gd name="T35" fmla="*/ 287561 h 6844"/>
                <a:gd name="T36" fmla="*/ 112326 w 6844"/>
                <a:gd name="T37" fmla="*/ 173343 h 6844"/>
                <a:gd name="T38" fmla="*/ 108355 w 6844"/>
                <a:gd name="T39" fmla="*/ 163510 h 6844"/>
                <a:gd name="T40" fmla="*/ 78792 w 6844"/>
                <a:gd name="T41" fmla="*/ 82764 h 6844"/>
                <a:gd name="T42" fmla="*/ 25655 w 6844"/>
                <a:gd name="T43" fmla="*/ 161556 h 6844"/>
                <a:gd name="T44" fmla="*/ 65051 w 6844"/>
                <a:gd name="T45" fmla="*/ 2017 h 6844"/>
                <a:gd name="T46" fmla="*/ 114280 w 6844"/>
                <a:gd name="T47" fmla="*/ 59126 h 6844"/>
                <a:gd name="T48" fmla="*/ 135964 w 6844"/>
                <a:gd name="T49" fmla="*/ 57172 h 6844"/>
                <a:gd name="T50" fmla="*/ 297394 w 6844"/>
                <a:gd name="T51" fmla="*/ 57172 h 6844"/>
                <a:gd name="T52" fmla="*/ 317124 w 6844"/>
                <a:gd name="T53" fmla="*/ 59126 h 6844"/>
                <a:gd name="T54" fmla="*/ 366353 w 6844"/>
                <a:gd name="T55" fmla="*/ 0 h 6844"/>
                <a:gd name="T56" fmla="*/ 287561 w 6844"/>
                <a:gd name="T57" fmla="*/ 74884 h 6844"/>
                <a:gd name="T58" fmla="*/ 216648 w 6844"/>
                <a:gd name="T59" fmla="*/ 72930 h 6844"/>
                <a:gd name="T60" fmla="*/ 143843 w 6844"/>
                <a:gd name="T61" fmla="*/ 155631 h 6844"/>
                <a:gd name="T62" fmla="*/ 234360 w 6844"/>
                <a:gd name="T63" fmla="*/ 198998 h 6844"/>
                <a:gd name="T64" fmla="*/ 287561 w 6844"/>
                <a:gd name="T65" fmla="*/ 74884 h 6844"/>
                <a:gd name="T66" fmla="*/ 287561 w 6844"/>
                <a:gd name="T67" fmla="*/ 74884 h 68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44" h="6844">
                  <a:moveTo>
                    <a:pt x="3437" y="1719"/>
                  </a:moveTo>
                  <a:lnTo>
                    <a:pt x="3437" y="1719"/>
                  </a:lnTo>
                  <a:cubicBezTo>
                    <a:pt x="3749" y="1719"/>
                    <a:pt x="3999" y="2000"/>
                    <a:pt x="3999" y="2313"/>
                  </a:cubicBezTo>
                  <a:cubicBezTo>
                    <a:pt x="3999" y="2625"/>
                    <a:pt x="3749" y="2875"/>
                    <a:pt x="3437" y="2875"/>
                  </a:cubicBezTo>
                  <a:cubicBezTo>
                    <a:pt x="3125" y="2875"/>
                    <a:pt x="2844" y="2625"/>
                    <a:pt x="2844" y="2313"/>
                  </a:cubicBezTo>
                  <a:cubicBezTo>
                    <a:pt x="2844" y="2000"/>
                    <a:pt x="3125" y="1719"/>
                    <a:pt x="3437" y="1719"/>
                  </a:cubicBezTo>
                  <a:close/>
                  <a:moveTo>
                    <a:pt x="6843" y="188"/>
                  </a:moveTo>
                  <a:lnTo>
                    <a:pt x="6843" y="188"/>
                  </a:lnTo>
                  <a:cubicBezTo>
                    <a:pt x="6437" y="2532"/>
                    <a:pt x="6437" y="2532"/>
                    <a:pt x="6437" y="2532"/>
                  </a:cubicBezTo>
                  <a:cubicBezTo>
                    <a:pt x="5437" y="2375"/>
                    <a:pt x="5437" y="2375"/>
                    <a:pt x="5437" y="2375"/>
                  </a:cubicBezTo>
                  <a:cubicBezTo>
                    <a:pt x="5593" y="1282"/>
                    <a:pt x="5593" y="1282"/>
                    <a:pt x="5593" y="1282"/>
                  </a:cubicBezTo>
                  <a:cubicBezTo>
                    <a:pt x="5468" y="1282"/>
                    <a:pt x="5312" y="1250"/>
                    <a:pt x="5124" y="1250"/>
                  </a:cubicBezTo>
                  <a:cubicBezTo>
                    <a:pt x="5124" y="2594"/>
                    <a:pt x="5124" y="2594"/>
                    <a:pt x="5124" y="2594"/>
                  </a:cubicBezTo>
                  <a:cubicBezTo>
                    <a:pt x="5124" y="2625"/>
                    <a:pt x="5124" y="2688"/>
                    <a:pt x="5093" y="2719"/>
                  </a:cubicBezTo>
                  <a:lnTo>
                    <a:pt x="5093" y="2750"/>
                  </a:lnTo>
                  <a:cubicBezTo>
                    <a:pt x="4437" y="3749"/>
                    <a:pt x="4437" y="3749"/>
                    <a:pt x="4437" y="3749"/>
                  </a:cubicBezTo>
                  <a:cubicBezTo>
                    <a:pt x="4249" y="4281"/>
                    <a:pt x="4249" y="4281"/>
                    <a:pt x="4249" y="4281"/>
                  </a:cubicBezTo>
                  <a:cubicBezTo>
                    <a:pt x="5218" y="4562"/>
                    <a:pt x="5218" y="4562"/>
                    <a:pt x="5218" y="4562"/>
                  </a:cubicBezTo>
                  <a:cubicBezTo>
                    <a:pt x="5218" y="4562"/>
                    <a:pt x="5218" y="4562"/>
                    <a:pt x="5187" y="4593"/>
                  </a:cubicBezTo>
                  <a:cubicBezTo>
                    <a:pt x="5218" y="4593"/>
                    <a:pt x="5218" y="4593"/>
                    <a:pt x="5218" y="4593"/>
                  </a:cubicBezTo>
                  <a:cubicBezTo>
                    <a:pt x="5343" y="4624"/>
                    <a:pt x="5437" y="4749"/>
                    <a:pt x="5406" y="4906"/>
                  </a:cubicBezTo>
                  <a:cubicBezTo>
                    <a:pt x="5124" y="6624"/>
                    <a:pt x="5124" y="6624"/>
                    <a:pt x="5124" y="6624"/>
                  </a:cubicBezTo>
                  <a:cubicBezTo>
                    <a:pt x="5093" y="6749"/>
                    <a:pt x="4999" y="6843"/>
                    <a:pt x="4843" y="6843"/>
                  </a:cubicBezTo>
                  <a:lnTo>
                    <a:pt x="4812" y="6843"/>
                  </a:lnTo>
                  <a:cubicBezTo>
                    <a:pt x="4656" y="6812"/>
                    <a:pt x="4531" y="6687"/>
                    <a:pt x="4562" y="6531"/>
                  </a:cubicBezTo>
                  <a:cubicBezTo>
                    <a:pt x="4812" y="5093"/>
                    <a:pt x="4812" y="5093"/>
                    <a:pt x="4812" y="5093"/>
                  </a:cubicBezTo>
                  <a:cubicBezTo>
                    <a:pt x="3531" y="5124"/>
                    <a:pt x="3531" y="5124"/>
                    <a:pt x="3531" y="5124"/>
                  </a:cubicBezTo>
                  <a:cubicBezTo>
                    <a:pt x="2594" y="5812"/>
                    <a:pt x="2594" y="5812"/>
                    <a:pt x="2594" y="5812"/>
                  </a:cubicBezTo>
                  <a:cubicBezTo>
                    <a:pt x="2500" y="5906"/>
                    <a:pt x="2500" y="5906"/>
                    <a:pt x="2500" y="5906"/>
                  </a:cubicBezTo>
                  <a:cubicBezTo>
                    <a:pt x="2469" y="5937"/>
                    <a:pt x="2469" y="5937"/>
                    <a:pt x="2438" y="5968"/>
                  </a:cubicBezTo>
                  <a:cubicBezTo>
                    <a:pt x="1000" y="6812"/>
                    <a:pt x="1000" y="6812"/>
                    <a:pt x="1000" y="6812"/>
                  </a:cubicBezTo>
                  <a:cubicBezTo>
                    <a:pt x="969" y="6843"/>
                    <a:pt x="907" y="6843"/>
                    <a:pt x="875" y="6843"/>
                  </a:cubicBezTo>
                  <a:cubicBezTo>
                    <a:pt x="782" y="6843"/>
                    <a:pt x="688" y="6812"/>
                    <a:pt x="625" y="6718"/>
                  </a:cubicBezTo>
                  <a:cubicBezTo>
                    <a:pt x="532" y="6562"/>
                    <a:pt x="594" y="6406"/>
                    <a:pt x="719" y="6312"/>
                  </a:cubicBezTo>
                  <a:cubicBezTo>
                    <a:pt x="1969" y="5562"/>
                    <a:pt x="1969" y="5562"/>
                    <a:pt x="1969" y="5562"/>
                  </a:cubicBezTo>
                  <a:cubicBezTo>
                    <a:pt x="2844" y="4562"/>
                    <a:pt x="2844" y="4562"/>
                    <a:pt x="2844" y="4562"/>
                  </a:cubicBezTo>
                  <a:cubicBezTo>
                    <a:pt x="2563" y="3718"/>
                    <a:pt x="2563" y="3718"/>
                    <a:pt x="2563" y="3718"/>
                  </a:cubicBezTo>
                  <a:cubicBezTo>
                    <a:pt x="1782" y="2750"/>
                    <a:pt x="1782" y="2750"/>
                    <a:pt x="1782" y="2750"/>
                  </a:cubicBezTo>
                  <a:cubicBezTo>
                    <a:pt x="1750" y="2688"/>
                    <a:pt x="1719" y="2657"/>
                    <a:pt x="1719" y="2594"/>
                  </a:cubicBezTo>
                  <a:cubicBezTo>
                    <a:pt x="1719" y="1250"/>
                    <a:pt x="1719" y="1250"/>
                    <a:pt x="1719" y="1250"/>
                  </a:cubicBezTo>
                  <a:cubicBezTo>
                    <a:pt x="1532" y="1250"/>
                    <a:pt x="1375" y="1282"/>
                    <a:pt x="1250" y="1313"/>
                  </a:cubicBezTo>
                  <a:cubicBezTo>
                    <a:pt x="1407" y="2375"/>
                    <a:pt x="1407" y="2375"/>
                    <a:pt x="1407" y="2375"/>
                  </a:cubicBezTo>
                  <a:cubicBezTo>
                    <a:pt x="407" y="2563"/>
                    <a:pt x="407" y="2563"/>
                    <a:pt x="407" y="2563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032" y="32"/>
                    <a:pt x="1032" y="32"/>
                    <a:pt x="1032" y="32"/>
                  </a:cubicBezTo>
                  <a:cubicBezTo>
                    <a:pt x="1188" y="1032"/>
                    <a:pt x="1188" y="1032"/>
                    <a:pt x="1188" y="1032"/>
                  </a:cubicBezTo>
                  <a:cubicBezTo>
                    <a:pt x="1375" y="1000"/>
                    <a:pt x="1594" y="969"/>
                    <a:pt x="1813" y="938"/>
                  </a:cubicBezTo>
                  <a:cubicBezTo>
                    <a:pt x="1875" y="907"/>
                    <a:pt x="1938" y="875"/>
                    <a:pt x="2000" y="875"/>
                  </a:cubicBezTo>
                  <a:cubicBezTo>
                    <a:pt x="2063" y="875"/>
                    <a:pt x="2094" y="907"/>
                    <a:pt x="2157" y="907"/>
                  </a:cubicBezTo>
                  <a:cubicBezTo>
                    <a:pt x="2532" y="907"/>
                    <a:pt x="2938" y="875"/>
                    <a:pt x="3437" y="875"/>
                  </a:cubicBezTo>
                  <a:cubicBezTo>
                    <a:pt x="3906" y="875"/>
                    <a:pt x="4343" y="907"/>
                    <a:pt x="4718" y="907"/>
                  </a:cubicBezTo>
                  <a:cubicBezTo>
                    <a:pt x="4749" y="907"/>
                    <a:pt x="4781" y="875"/>
                    <a:pt x="4843" y="875"/>
                  </a:cubicBezTo>
                  <a:cubicBezTo>
                    <a:pt x="4906" y="875"/>
                    <a:pt x="4968" y="907"/>
                    <a:pt x="5031" y="938"/>
                  </a:cubicBezTo>
                  <a:cubicBezTo>
                    <a:pt x="5281" y="969"/>
                    <a:pt x="5468" y="1000"/>
                    <a:pt x="5656" y="1000"/>
                  </a:cubicBezTo>
                  <a:cubicBezTo>
                    <a:pt x="5812" y="0"/>
                    <a:pt x="5812" y="0"/>
                    <a:pt x="5812" y="0"/>
                  </a:cubicBezTo>
                  <a:lnTo>
                    <a:pt x="6843" y="188"/>
                  </a:lnTo>
                  <a:close/>
                  <a:moveTo>
                    <a:pt x="4562" y="1188"/>
                  </a:moveTo>
                  <a:lnTo>
                    <a:pt x="4562" y="1188"/>
                  </a:lnTo>
                  <a:cubicBezTo>
                    <a:pt x="4218" y="1188"/>
                    <a:pt x="3843" y="1157"/>
                    <a:pt x="3437" y="1157"/>
                  </a:cubicBezTo>
                  <a:cubicBezTo>
                    <a:pt x="3000" y="1157"/>
                    <a:pt x="2625" y="1188"/>
                    <a:pt x="2282" y="1188"/>
                  </a:cubicBezTo>
                  <a:cubicBezTo>
                    <a:pt x="2282" y="2469"/>
                    <a:pt x="2282" y="2469"/>
                    <a:pt x="2282" y="2469"/>
                  </a:cubicBezTo>
                  <a:cubicBezTo>
                    <a:pt x="3157" y="3157"/>
                    <a:pt x="3157" y="3157"/>
                    <a:pt x="3157" y="3157"/>
                  </a:cubicBezTo>
                  <a:cubicBezTo>
                    <a:pt x="3718" y="3157"/>
                    <a:pt x="3718" y="3157"/>
                    <a:pt x="3718" y="3157"/>
                  </a:cubicBezTo>
                  <a:cubicBezTo>
                    <a:pt x="4562" y="2469"/>
                    <a:pt x="4562" y="2469"/>
                    <a:pt x="4562" y="2469"/>
                  </a:cubicBezTo>
                  <a:lnTo>
                    <a:pt x="4562" y="1188"/>
                  </a:lnTo>
                  <a:close/>
                  <a:moveTo>
                    <a:pt x="4562" y="1188"/>
                  </a:moveTo>
                  <a:lnTo>
                    <a:pt x="4562" y="1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5" name="Group 7"/>
          <p:cNvGrpSpPr/>
          <p:nvPr/>
        </p:nvGrpSpPr>
        <p:grpSpPr bwMode="auto">
          <a:xfrm>
            <a:off x="3371850" y="1736725"/>
            <a:ext cx="720725" cy="720725"/>
            <a:chOff x="2569058" y="1736550"/>
            <a:chExt cx="720966" cy="720966"/>
          </a:xfrm>
        </p:grpSpPr>
        <p:sp>
          <p:nvSpPr>
            <p:cNvPr id="36" name="Rounded Rectangle 49"/>
            <p:cNvSpPr/>
            <p:nvPr/>
          </p:nvSpPr>
          <p:spPr>
            <a:xfrm>
              <a:off x="2569058" y="1736550"/>
              <a:ext cx="720966" cy="72096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Freeform 11"/>
            <p:cNvSpPr>
              <a:spLocks noEditPoints="1"/>
            </p:cNvSpPr>
            <p:nvPr/>
          </p:nvSpPr>
          <p:spPr bwMode="auto">
            <a:xfrm>
              <a:off x="2712568" y="1922869"/>
              <a:ext cx="411287" cy="365425"/>
            </a:xfrm>
            <a:custGeom>
              <a:avLst/>
              <a:gdLst>
                <a:gd name="T0" fmla="*/ 408218 w 134"/>
                <a:gd name="T1" fmla="*/ 49133 h 119"/>
                <a:gd name="T2" fmla="*/ 371386 w 134"/>
                <a:gd name="T3" fmla="*/ 15354 h 119"/>
                <a:gd name="T4" fmla="*/ 352970 w 134"/>
                <a:gd name="T5" fmla="*/ 15354 h 119"/>
                <a:gd name="T6" fmla="*/ 349901 w 134"/>
                <a:gd name="T7" fmla="*/ 24566 h 119"/>
                <a:gd name="T8" fmla="*/ 340693 w 134"/>
                <a:gd name="T9" fmla="*/ 27637 h 119"/>
                <a:gd name="T10" fmla="*/ 340693 w 134"/>
                <a:gd name="T11" fmla="*/ 27637 h 119"/>
                <a:gd name="T12" fmla="*/ 248614 w 134"/>
                <a:gd name="T13" fmla="*/ 119761 h 119"/>
                <a:gd name="T14" fmla="*/ 242475 w 134"/>
                <a:gd name="T15" fmla="*/ 144328 h 119"/>
                <a:gd name="T16" fmla="*/ 251683 w 134"/>
                <a:gd name="T17" fmla="*/ 153540 h 119"/>
                <a:gd name="T18" fmla="*/ 251683 w 134"/>
                <a:gd name="T19" fmla="*/ 153540 h 119"/>
                <a:gd name="T20" fmla="*/ 254752 w 134"/>
                <a:gd name="T21" fmla="*/ 156611 h 119"/>
                <a:gd name="T22" fmla="*/ 233267 w 134"/>
                <a:gd name="T23" fmla="*/ 175036 h 119"/>
                <a:gd name="T24" fmla="*/ 165743 w 134"/>
                <a:gd name="T25" fmla="*/ 107478 h 119"/>
                <a:gd name="T26" fmla="*/ 144257 w 134"/>
                <a:gd name="T27" fmla="*/ 30708 h 119"/>
                <a:gd name="T28" fmla="*/ 64455 w 134"/>
                <a:gd name="T29" fmla="*/ 9212 h 119"/>
                <a:gd name="T30" fmla="*/ 110495 w 134"/>
                <a:gd name="T31" fmla="*/ 55274 h 119"/>
                <a:gd name="T32" fmla="*/ 98218 w 134"/>
                <a:gd name="T33" fmla="*/ 98266 h 119"/>
                <a:gd name="T34" fmla="*/ 55248 w 134"/>
                <a:gd name="T35" fmla="*/ 110549 h 119"/>
                <a:gd name="T36" fmla="*/ 9208 w 134"/>
                <a:gd name="T37" fmla="*/ 64487 h 119"/>
                <a:gd name="T38" fmla="*/ 30693 w 134"/>
                <a:gd name="T39" fmla="*/ 144328 h 119"/>
                <a:gd name="T40" fmla="*/ 110495 w 134"/>
                <a:gd name="T41" fmla="*/ 162752 h 119"/>
                <a:gd name="T42" fmla="*/ 113564 w 134"/>
                <a:gd name="T43" fmla="*/ 162752 h 119"/>
                <a:gd name="T44" fmla="*/ 178020 w 134"/>
                <a:gd name="T45" fmla="*/ 230310 h 119"/>
                <a:gd name="T46" fmla="*/ 116634 w 134"/>
                <a:gd name="T47" fmla="*/ 294797 h 119"/>
                <a:gd name="T48" fmla="*/ 110495 w 134"/>
                <a:gd name="T49" fmla="*/ 291726 h 119"/>
                <a:gd name="T50" fmla="*/ 95148 w 134"/>
                <a:gd name="T51" fmla="*/ 304009 h 119"/>
                <a:gd name="T52" fmla="*/ 64455 w 134"/>
                <a:gd name="T53" fmla="*/ 353142 h 119"/>
                <a:gd name="T54" fmla="*/ 70594 w 134"/>
                <a:gd name="T55" fmla="*/ 359283 h 119"/>
                <a:gd name="T56" fmla="*/ 119703 w 134"/>
                <a:gd name="T57" fmla="*/ 328575 h 119"/>
                <a:gd name="T58" fmla="*/ 131980 w 134"/>
                <a:gd name="T59" fmla="*/ 310151 h 119"/>
                <a:gd name="T60" fmla="*/ 128911 w 134"/>
                <a:gd name="T61" fmla="*/ 307080 h 119"/>
                <a:gd name="T62" fmla="*/ 193366 w 134"/>
                <a:gd name="T63" fmla="*/ 245664 h 119"/>
                <a:gd name="T64" fmla="*/ 300792 w 134"/>
                <a:gd name="T65" fmla="*/ 353142 h 119"/>
                <a:gd name="T66" fmla="*/ 328416 w 134"/>
                <a:gd name="T67" fmla="*/ 365425 h 119"/>
                <a:gd name="T68" fmla="*/ 356039 w 134"/>
                <a:gd name="T69" fmla="*/ 353142 h 119"/>
                <a:gd name="T70" fmla="*/ 356039 w 134"/>
                <a:gd name="T71" fmla="*/ 297867 h 119"/>
                <a:gd name="T72" fmla="*/ 248614 w 134"/>
                <a:gd name="T73" fmla="*/ 190389 h 119"/>
                <a:gd name="T74" fmla="*/ 267030 w 134"/>
                <a:gd name="T75" fmla="*/ 171965 h 119"/>
                <a:gd name="T76" fmla="*/ 276238 w 134"/>
                <a:gd name="T77" fmla="*/ 181177 h 119"/>
                <a:gd name="T78" fmla="*/ 300792 w 134"/>
                <a:gd name="T79" fmla="*/ 175036 h 119"/>
                <a:gd name="T80" fmla="*/ 392871 w 134"/>
                <a:gd name="T81" fmla="*/ 79841 h 119"/>
                <a:gd name="T82" fmla="*/ 392871 w 134"/>
                <a:gd name="T83" fmla="*/ 79841 h 119"/>
                <a:gd name="T84" fmla="*/ 392871 w 134"/>
                <a:gd name="T85" fmla="*/ 79841 h 119"/>
                <a:gd name="T86" fmla="*/ 395940 w 134"/>
                <a:gd name="T87" fmla="*/ 70628 h 119"/>
                <a:gd name="T88" fmla="*/ 408218 w 134"/>
                <a:gd name="T89" fmla="*/ 67558 h 119"/>
                <a:gd name="T90" fmla="*/ 408218 w 134"/>
                <a:gd name="T91" fmla="*/ 49133 h 119"/>
                <a:gd name="T92" fmla="*/ 331485 w 134"/>
                <a:gd name="T93" fmla="*/ 316292 h 119"/>
                <a:gd name="T94" fmla="*/ 346832 w 134"/>
                <a:gd name="T95" fmla="*/ 331646 h 119"/>
                <a:gd name="T96" fmla="*/ 331485 w 134"/>
                <a:gd name="T97" fmla="*/ 347000 h 119"/>
                <a:gd name="T98" fmla="*/ 316139 w 134"/>
                <a:gd name="T99" fmla="*/ 331646 h 119"/>
                <a:gd name="T100" fmla="*/ 331485 w 134"/>
                <a:gd name="T101" fmla="*/ 316292 h 119"/>
                <a:gd name="T102" fmla="*/ 279307 w 134"/>
                <a:gd name="T103" fmla="*/ 125903 h 119"/>
                <a:gd name="T104" fmla="*/ 273168 w 134"/>
                <a:gd name="T105" fmla="*/ 119761 h 119"/>
                <a:gd name="T106" fmla="*/ 343762 w 134"/>
                <a:gd name="T107" fmla="*/ 52204 h 119"/>
                <a:gd name="T108" fmla="*/ 349901 w 134"/>
                <a:gd name="T109" fmla="*/ 58345 h 119"/>
                <a:gd name="T110" fmla="*/ 279307 w 134"/>
                <a:gd name="T111" fmla="*/ 125903 h 119"/>
                <a:gd name="T112" fmla="*/ 300792 w 134"/>
                <a:gd name="T113" fmla="*/ 147398 h 119"/>
                <a:gd name="T114" fmla="*/ 294653 w 134"/>
                <a:gd name="T115" fmla="*/ 144328 h 119"/>
                <a:gd name="T116" fmla="*/ 365247 w 134"/>
                <a:gd name="T117" fmla="*/ 73699 h 119"/>
                <a:gd name="T118" fmla="*/ 371386 w 134"/>
                <a:gd name="T119" fmla="*/ 79841 h 119"/>
                <a:gd name="T120" fmla="*/ 300792 w 134"/>
                <a:gd name="T121" fmla="*/ 147398 h 1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4" h="119">
                  <a:moveTo>
                    <a:pt x="133" y="16"/>
                  </a:moveTo>
                  <a:cubicBezTo>
                    <a:pt x="121" y="5"/>
                    <a:pt x="121" y="5"/>
                    <a:pt x="121" y="5"/>
                  </a:cubicBezTo>
                  <a:cubicBezTo>
                    <a:pt x="119" y="3"/>
                    <a:pt x="117" y="3"/>
                    <a:pt x="115" y="5"/>
                  </a:cubicBezTo>
                  <a:cubicBezTo>
                    <a:pt x="114" y="6"/>
                    <a:pt x="114" y="7"/>
                    <a:pt x="114" y="8"/>
                  </a:cubicBezTo>
                  <a:cubicBezTo>
                    <a:pt x="113" y="8"/>
                    <a:pt x="112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42"/>
                    <a:pt x="80" y="45"/>
                    <a:pt x="79" y="47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6" y="26"/>
                    <a:pt x="54" y="17"/>
                    <a:pt x="47" y="10"/>
                  </a:cubicBezTo>
                  <a:cubicBezTo>
                    <a:pt x="40" y="3"/>
                    <a:pt x="30" y="0"/>
                    <a:pt x="21" y="3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30"/>
                    <a:pt x="3" y="40"/>
                    <a:pt x="10" y="47"/>
                  </a:cubicBezTo>
                  <a:cubicBezTo>
                    <a:pt x="17" y="54"/>
                    <a:pt x="27" y="56"/>
                    <a:pt x="36" y="5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101" y="117"/>
                    <a:pt x="104" y="119"/>
                    <a:pt x="107" y="119"/>
                  </a:cubicBezTo>
                  <a:cubicBezTo>
                    <a:pt x="110" y="119"/>
                    <a:pt x="113" y="117"/>
                    <a:pt x="116" y="115"/>
                  </a:cubicBezTo>
                  <a:cubicBezTo>
                    <a:pt x="121" y="110"/>
                    <a:pt x="121" y="102"/>
                    <a:pt x="116" y="97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2" y="57"/>
                    <a:pt x="95" y="56"/>
                    <a:pt x="98" y="57"/>
                  </a:cubicBezTo>
                  <a:cubicBezTo>
                    <a:pt x="128" y="26"/>
                    <a:pt x="128" y="26"/>
                    <a:pt x="128" y="26"/>
                  </a:cubicBezTo>
                  <a:cubicBezTo>
                    <a:pt x="128" y="26"/>
                    <a:pt x="128" y="26"/>
                    <a:pt x="128" y="26"/>
                  </a:cubicBezTo>
                  <a:cubicBezTo>
                    <a:pt x="128" y="26"/>
                    <a:pt x="128" y="26"/>
                    <a:pt x="128" y="26"/>
                  </a:cubicBezTo>
                  <a:cubicBezTo>
                    <a:pt x="129" y="25"/>
                    <a:pt x="129" y="24"/>
                    <a:pt x="129" y="23"/>
                  </a:cubicBezTo>
                  <a:cubicBezTo>
                    <a:pt x="130" y="24"/>
                    <a:pt x="132" y="23"/>
                    <a:pt x="133" y="22"/>
                  </a:cubicBezTo>
                  <a:cubicBezTo>
                    <a:pt x="134" y="21"/>
                    <a:pt x="134" y="18"/>
                    <a:pt x="133" y="16"/>
                  </a:cubicBezTo>
                  <a:close/>
                  <a:moveTo>
                    <a:pt x="108" y="103"/>
                  </a:moveTo>
                  <a:cubicBezTo>
                    <a:pt x="111" y="103"/>
                    <a:pt x="113" y="106"/>
                    <a:pt x="113" y="108"/>
                  </a:cubicBezTo>
                  <a:cubicBezTo>
                    <a:pt x="113" y="111"/>
                    <a:pt x="111" y="113"/>
                    <a:pt x="108" y="113"/>
                  </a:cubicBezTo>
                  <a:cubicBezTo>
                    <a:pt x="105" y="113"/>
                    <a:pt x="103" y="111"/>
                    <a:pt x="103" y="108"/>
                  </a:cubicBezTo>
                  <a:cubicBezTo>
                    <a:pt x="103" y="106"/>
                    <a:pt x="105" y="103"/>
                    <a:pt x="108" y="103"/>
                  </a:cubicBezTo>
                  <a:close/>
                  <a:moveTo>
                    <a:pt x="91" y="41"/>
                  </a:moveTo>
                  <a:cubicBezTo>
                    <a:pt x="89" y="39"/>
                    <a:pt x="89" y="39"/>
                    <a:pt x="89" y="39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4" y="19"/>
                    <a:pt x="114" y="19"/>
                    <a:pt x="114" y="19"/>
                  </a:cubicBezTo>
                  <a:lnTo>
                    <a:pt x="91" y="41"/>
                  </a:lnTo>
                  <a:close/>
                  <a:moveTo>
                    <a:pt x="98" y="48"/>
                  </a:moveTo>
                  <a:cubicBezTo>
                    <a:pt x="96" y="47"/>
                    <a:pt x="96" y="47"/>
                    <a:pt x="96" y="47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21" y="26"/>
                    <a:pt x="121" y="26"/>
                    <a:pt x="121" y="26"/>
                  </a:cubicBezTo>
                  <a:lnTo>
                    <a:pt x="98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</p:grpSp>
      <p:grpSp>
        <p:nvGrpSpPr>
          <p:cNvPr id="38" name="Group 8"/>
          <p:cNvGrpSpPr/>
          <p:nvPr/>
        </p:nvGrpSpPr>
        <p:grpSpPr bwMode="auto">
          <a:xfrm>
            <a:off x="8119884" y="1727200"/>
            <a:ext cx="722312" cy="720725"/>
            <a:chOff x="8876381" y="1726450"/>
            <a:chExt cx="720966" cy="720966"/>
          </a:xfrm>
        </p:grpSpPr>
        <p:sp>
          <p:nvSpPr>
            <p:cNvPr id="39" name="Rounded Rectangle 55"/>
            <p:cNvSpPr/>
            <p:nvPr/>
          </p:nvSpPr>
          <p:spPr>
            <a:xfrm>
              <a:off x="8876381" y="1726450"/>
              <a:ext cx="720966" cy="72096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/>
              <a:endParaRPr lang="en-US"/>
            </a:p>
          </p:txBody>
        </p:sp>
        <p:grpSp>
          <p:nvGrpSpPr>
            <p:cNvPr id="40" name="Group 84"/>
            <p:cNvGrpSpPr/>
            <p:nvPr/>
          </p:nvGrpSpPr>
          <p:grpSpPr>
            <a:xfrm>
              <a:off x="9020861" y="1848705"/>
              <a:ext cx="466477" cy="452289"/>
              <a:chOff x="4411266" y="2303265"/>
              <a:chExt cx="325040" cy="315154"/>
            </a:xfrm>
            <a:solidFill>
              <a:schemeClr val="bg1"/>
            </a:solidFill>
          </p:grpSpPr>
          <p:sp>
            <p:nvSpPr>
              <p:cNvPr id="41" name="Freeform 28"/>
              <p:cNvSpPr/>
              <p:nvPr/>
            </p:nvSpPr>
            <p:spPr bwMode="auto">
              <a:xfrm>
                <a:off x="4411266" y="2336007"/>
                <a:ext cx="291108" cy="282412"/>
              </a:xfrm>
              <a:custGeom>
                <a:avLst/>
                <a:gdLst>
                  <a:gd name="T0" fmla="*/ 417 w 21600"/>
                  <a:gd name="T1" fmla="*/ 102 h 21600"/>
                  <a:gd name="T2" fmla="*/ 384 w 21600"/>
                  <a:gd name="T3" fmla="*/ 65 h 21600"/>
                  <a:gd name="T4" fmla="*/ 316 w 21600"/>
                  <a:gd name="T5" fmla="*/ 0 h 21600"/>
                  <a:gd name="T6" fmla="*/ 283 w 21600"/>
                  <a:gd name="T7" fmla="*/ 33 h 21600"/>
                  <a:gd name="T8" fmla="*/ 149 w 21600"/>
                  <a:gd name="T9" fmla="*/ 102 h 21600"/>
                  <a:gd name="T10" fmla="*/ 0 w 21600"/>
                  <a:gd name="T11" fmla="*/ 465 h 21600"/>
                  <a:gd name="T12" fmla="*/ 182 w 21600"/>
                  <a:gd name="T13" fmla="*/ 265 h 21600"/>
                  <a:gd name="T14" fmla="*/ 182 w 21600"/>
                  <a:gd name="T15" fmla="*/ 265 h 21600"/>
                  <a:gd name="T16" fmla="*/ 197 w 21600"/>
                  <a:gd name="T17" fmla="*/ 181 h 21600"/>
                  <a:gd name="T18" fmla="*/ 302 w 21600"/>
                  <a:gd name="T19" fmla="*/ 181 h 21600"/>
                  <a:gd name="T20" fmla="*/ 302 w 21600"/>
                  <a:gd name="T21" fmla="*/ 283 h 21600"/>
                  <a:gd name="T22" fmla="*/ 216 w 21600"/>
                  <a:gd name="T23" fmla="*/ 297 h 21600"/>
                  <a:gd name="T24" fmla="*/ 216 w 21600"/>
                  <a:gd name="T25" fmla="*/ 297 h 21600"/>
                  <a:gd name="T26" fmla="*/ 10 w 21600"/>
                  <a:gd name="T27" fmla="*/ 474 h 21600"/>
                  <a:gd name="T28" fmla="*/ 384 w 21600"/>
                  <a:gd name="T29" fmla="*/ 330 h 21600"/>
                  <a:gd name="T30" fmla="*/ 451 w 21600"/>
                  <a:gd name="T31" fmla="*/ 200 h 21600"/>
                  <a:gd name="T32" fmla="*/ 489 w 21600"/>
                  <a:gd name="T33" fmla="*/ 167 h 21600"/>
                  <a:gd name="T34" fmla="*/ 417 w 21600"/>
                  <a:gd name="T35" fmla="*/ 102 h 21600"/>
                  <a:gd name="T36" fmla="*/ 417 w 21600"/>
                  <a:gd name="T37" fmla="*/ 102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600" h="21600">
                    <a:moveTo>
                      <a:pt x="18424" y="4659"/>
                    </a:moveTo>
                    <a:cubicBezTo>
                      <a:pt x="16941" y="2965"/>
                      <a:pt x="16941" y="2965"/>
                      <a:pt x="16941" y="2965"/>
                    </a:cubicBezTo>
                    <a:cubicBezTo>
                      <a:pt x="13976" y="0"/>
                      <a:pt x="13976" y="0"/>
                      <a:pt x="13976" y="0"/>
                    </a:cubicBezTo>
                    <a:cubicBezTo>
                      <a:pt x="13976" y="0"/>
                      <a:pt x="13976" y="0"/>
                      <a:pt x="12494" y="1482"/>
                    </a:cubicBezTo>
                    <a:cubicBezTo>
                      <a:pt x="11012" y="2965"/>
                      <a:pt x="6565" y="4659"/>
                      <a:pt x="6565" y="4659"/>
                    </a:cubicBezTo>
                    <a:cubicBezTo>
                      <a:pt x="0" y="21176"/>
                      <a:pt x="0" y="21176"/>
                      <a:pt x="0" y="21176"/>
                    </a:cubicBezTo>
                    <a:cubicBezTo>
                      <a:pt x="8047" y="12071"/>
                      <a:pt x="8047" y="12071"/>
                      <a:pt x="8047" y="12071"/>
                    </a:cubicBezTo>
                    <a:cubicBezTo>
                      <a:pt x="7624" y="10800"/>
                      <a:pt x="7835" y="9318"/>
                      <a:pt x="8682" y="8259"/>
                    </a:cubicBezTo>
                    <a:cubicBezTo>
                      <a:pt x="9953" y="6988"/>
                      <a:pt x="12071" y="6988"/>
                      <a:pt x="13341" y="8259"/>
                    </a:cubicBezTo>
                    <a:cubicBezTo>
                      <a:pt x="14400" y="9529"/>
                      <a:pt x="14400" y="11647"/>
                      <a:pt x="13341" y="12918"/>
                    </a:cubicBezTo>
                    <a:cubicBezTo>
                      <a:pt x="12282" y="13765"/>
                      <a:pt x="10800" y="13976"/>
                      <a:pt x="9529" y="13553"/>
                    </a:cubicBezTo>
                    <a:cubicBezTo>
                      <a:pt x="424" y="21600"/>
                      <a:pt x="424" y="21600"/>
                      <a:pt x="424" y="21600"/>
                    </a:cubicBezTo>
                    <a:cubicBezTo>
                      <a:pt x="16941" y="15035"/>
                      <a:pt x="16941" y="15035"/>
                      <a:pt x="16941" y="15035"/>
                    </a:cubicBezTo>
                    <a:cubicBezTo>
                      <a:pt x="16941" y="15035"/>
                      <a:pt x="18424" y="10588"/>
                      <a:pt x="19906" y="9106"/>
                    </a:cubicBezTo>
                    <a:cubicBezTo>
                      <a:pt x="21600" y="7624"/>
                      <a:pt x="21600" y="7624"/>
                      <a:pt x="21600" y="7624"/>
                    </a:cubicBezTo>
                    <a:lnTo>
                      <a:pt x="18424" y="4659"/>
                    </a:lnTo>
                    <a:close/>
                    <a:moveTo>
                      <a:pt x="18424" y="4659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2" name="Freeform 30"/>
              <p:cNvSpPr/>
              <p:nvPr/>
            </p:nvSpPr>
            <p:spPr bwMode="auto">
              <a:xfrm>
                <a:off x="4619625" y="2303265"/>
                <a:ext cx="116681" cy="113109"/>
              </a:xfrm>
              <a:custGeom>
                <a:avLst/>
                <a:gdLst>
                  <a:gd name="T0" fmla="*/ 24 w 21600"/>
                  <a:gd name="T1" fmla="*/ 0 h 21600"/>
                  <a:gd name="T2" fmla="*/ 196 w 21600"/>
                  <a:gd name="T3" fmla="*/ 167 h 21600"/>
                  <a:gd name="T4" fmla="*/ 172 w 21600"/>
                  <a:gd name="T5" fmla="*/ 190 h 21600"/>
                  <a:gd name="T6" fmla="*/ 0 w 21600"/>
                  <a:gd name="T7" fmla="*/ 23 h 21600"/>
                  <a:gd name="T8" fmla="*/ 24 w 21600"/>
                  <a:gd name="T9" fmla="*/ 0 h 21600"/>
                  <a:gd name="T10" fmla="*/ 24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2667" y="0"/>
                    </a:moveTo>
                    <a:lnTo>
                      <a:pt x="21600" y="18933"/>
                    </a:lnTo>
                    <a:lnTo>
                      <a:pt x="18933" y="21600"/>
                    </a:lnTo>
                    <a:lnTo>
                      <a:pt x="0" y="2667"/>
                    </a:lnTo>
                    <a:lnTo>
                      <a:pt x="2667" y="0"/>
                    </a:lnTo>
                    <a:close/>
                    <a:moveTo>
                      <a:pt x="2667" y="0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lIns="0" tIns="0" rIns="0" bIns="0"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43" name="Group 15"/>
          <p:cNvGrpSpPr/>
          <p:nvPr/>
        </p:nvGrpSpPr>
        <p:grpSpPr bwMode="auto">
          <a:xfrm>
            <a:off x="8119884" y="3511550"/>
            <a:ext cx="722312" cy="720725"/>
            <a:chOff x="8876381" y="3510900"/>
            <a:chExt cx="720966" cy="720966"/>
          </a:xfrm>
        </p:grpSpPr>
        <p:sp>
          <p:nvSpPr>
            <p:cNvPr id="44" name="Rounded Rectangle 58"/>
            <p:cNvSpPr/>
            <p:nvPr/>
          </p:nvSpPr>
          <p:spPr>
            <a:xfrm>
              <a:off x="8876381" y="3510900"/>
              <a:ext cx="720966" cy="72096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/>
              <a:endParaRPr lang="en-US"/>
            </a:p>
          </p:txBody>
        </p:sp>
        <p:sp>
          <p:nvSpPr>
            <p:cNvPr id="45" name="Shape 719"/>
            <p:cNvSpPr/>
            <p:nvPr/>
          </p:nvSpPr>
          <p:spPr bwMode="auto">
            <a:xfrm>
              <a:off x="9030386" y="3687790"/>
              <a:ext cx="396437" cy="340942"/>
            </a:xfrm>
            <a:custGeom>
              <a:avLst/>
              <a:gdLst>
                <a:gd name="T0" fmla="*/ 198219 w 21332"/>
                <a:gd name="T1" fmla="*/ 170471 h 21446"/>
                <a:gd name="T2" fmla="*/ 198219 w 21332"/>
                <a:gd name="T3" fmla="*/ 170471 h 21446"/>
                <a:gd name="T4" fmla="*/ 198219 w 21332"/>
                <a:gd name="T5" fmla="*/ 170471 h 21446"/>
                <a:gd name="T6" fmla="*/ 198219 w 21332"/>
                <a:gd name="T7" fmla="*/ 170471 h 21446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32" h="21446" extrusionOk="0">
                  <a:moveTo>
                    <a:pt x="9262" y="7207"/>
                  </a:moveTo>
                  <a:lnTo>
                    <a:pt x="14475" y="11108"/>
                  </a:lnTo>
                  <a:cubicBezTo>
                    <a:pt x="14915" y="11436"/>
                    <a:pt x="15500" y="11301"/>
                    <a:pt x="15796" y="10800"/>
                  </a:cubicBezTo>
                  <a:lnTo>
                    <a:pt x="21160" y="1771"/>
                  </a:lnTo>
                  <a:cubicBezTo>
                    <a:pt x="21464" y="1257"/>
                    <a:pt x="21354" y="555"/>
                    <a:pt x="20913" y="200"/>
                  </a:cubicBezTo>
                  <a:cubicBezTo>
                    <a:pt x="20472" y="-154"/>
                    <a:pt x="19869" y="-26"/>
                    <a:pt x="19564" y="487"/>
                  </a:cubicBezTo>
                  <a:lnTo>
                    <a:pt x="14734" y="8618"/>
                  </a:lnTo>
                  <a:lnTo>
                    <a:pt x="9490" y="4694"/>
                  </a:lnTo>
                  <a:cubicBezTo>
                    <a:pt x="9273" y="4532"/>
                    <a:pt x="9010" y="4478"/>
                    <a:pt x="8757" y="4541"/>
                  </a:cubicBezTo>
                  <a:cubicBezTo>
                    <a:pt x="8505" y="4607"/>
                    <a:pt x="8285" y="4785"/>
                    <a:pt x="8147" y="5039"/>
                  </a:cubicBezTo>
                  <a:lnTo>
                    <a:pt x="152" y="19712"/>
                  </a:lnTo>
                  <a:cubicBezTo>
                    <a:pt x="-136" y="20237"/>
                    <a:pt x="-2" y="20936"/>
                    <a:pt x="450" y="21269"/>
                  </a:cubicBezTo>
                  <a:cubicBezTo>
                    <a:pt x="611" y="21389"/>
                    <a:pt x="791" y="21446"/>
                    <a:pt x="969" y="21446"/>
                  </a:cubicBezTo>
                  <a:cubicBezTo>
                    <a:pt x="1290" y="21446"/>
                    <a:pt x="1604" y="21260"/>
                    <a:pt x="1788" y="20921"/>
                  </a:cubicBezTo>
                  <a:cubicBezTo>
                    <a:pt x="1788" y="20921"/>
                    <a:pt x="9262" y="7207"/>
                    <a:pt x="9262" y="7207"/>
                  </a:cubicBezTo>
                  <a:close/>
                  <a:moveTo>
                    <a:pt x="19712" y="12707"/>
                  </a:moveTo>
                  <a:lnTo>
                    <a:pt x="14952" y="17715"/>
                  </a:lnTo>
                  <a:lnTo>
                    <a:pt x="9355" y="12653"/>
                  </a:lnTo>
                  <a:cubicBezTo>
                    <a:pt x="9249" y="12556"/>
                    <a:pt x="9125" y="12487"/>
                    <a:pt x="8994" y="12450"/>
                  </a:cubicBezTo>
                  <a:lnTo>
                    <a:pt x="8249" y="12234"/>
                  </a:lnTo>
                  <a:lnTo>
                    <a:pt x="7154" y="14242"/>
                  </a:lnTo>
                  <a:lnTo>
                    <a:pt x="8327" y="14582"/>
                  </a:lnTo>
                  <a:lnTo>
                    <a:pt x="14404" y="20078"/>
                  </a:lnTo>
                  <a:cubicBezTo>
                    <a:pt x="14580" y="20237"/>
                    <a:pt x="14789" y="20317"/>
                    <a:pt x="14999" y="20317"/>
                  </a:cubicBezTo>
                  <a:cubicBezTo>
                    <a:pt x="15232" y="20317"/>
                    <a:pt x="15466" y="20218"/>
                    <a:pt x="15650" y="20026"/>
                  </a:cubicBezTo>
                  <a:lnTo>
                    <a:pt x="21012" y="14382"/>
                  </a:lnTo>
                  <a:cubicBezTo>
                    <a:pt x="21410" y="13963"/>
                    <a:pt x="21441" y="13250"/>
                    <a:pt x="21081" y="12788"/>
                  </a:cubicBezTo>
                  <a:cubicBezTo>
                    <a:pt x="20722" y="12325"/>
                    <a:pt x="20109" y="12289"/>
                    <a:pt x="19712" y="12707"/>
                  </a:cubicBezTo>
                  <a:close/>
                  <a:moveTo>
                    <a:pt x="735" y="12382"/>
                  </a:moveTo>
                  <a:lnTo>
                    <a:pt x="2190" y="12804"/>
                  </a:lnTo>
                  <a:lnTo>
                    <a:pt x="3284" y="10795"/>
                  </a:lnTo>
                  <a:lnTo>
                    <a:pt x="1204" y="10192"/>
                  </a:lnTo>
                  <a:cubicBezTo>
                    <a:pt x="683" y="10040"/>
                    <a:pt x="158" y="10410"/>
                    <a:pt x="28" y="11015"/>
                  </a:cubicBezTo>
                  <a:cubicBezTo>
                    <a:pt x="-100" y="11620"/>
                    <a:pt x="216" y="12231"/>
                    <a:pt x="735" y="123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zh-CN" altLang="en-US"/>
            </a:p>
          </p:txBody>
        </p:sp>
      </p:grpSp>
      <p:grpSp>
        <p:nvGrpSpPr>
          <p:cNvPr id="46" name="Group 16"/>
          <p:cNvGrpSpPr/>
          <p:nvPr/>
        </p:nvGrpSpPr>
        <p:grpSpPr bwMode="auto">
          <a:xfrm>
            <a:off x="8119884" y="5294313"/>
            <a:ext cx="722312" cy="720725"/>
            <a:chOff x="8876381" y="5294588"/>
            <a:chExt cx="720966" cy="720966"/>
          </a:xfrm>
        </p:grpSpPr>
        <p:sp>
          <p:nvSpPr>
            <p:cNvPr id="47" name="Rounded Rectangle 72"/>
            <p:cNvSpPr/>
            <p:nvPr/>
          </p:nvSpPr>
          <p:spPr>
            <a:xfrm>
              <a:off x="8876381" y="5294588"/>
              <a:ext cx="720966" cy="72096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/>
              <a:endParaRPr lang="en-US"/>
            </a:p>
          </p:txBody>
        </p:sp>
        <p:sp>
          <p:nvSpPr>
            <p:cNvPr id="48" name="AutoShape 14"/>
            <p:cNvSpPr/>
            <p:nvPr/>
          </p:nvSpPr>
          <p:spPr bwMode="auto">
            <a:xfrm>
              <a:off x="9080195" y="5446609"/>
              <a:ext cx="375558" cy="381744"/>
            </a:xfrm>
            <a:custGeom>
              <a:avLst/>
              <a:gdLst>
                <a:gd name="T0" fmla="*/ 375362 w 21108"/>
                <a:gd name="T1" fmla="*/ 302260 h 20969"/>
                <a:gd name="T2" fmla="*/ 312271 w 21108"/>
                <a:gd name="T3" fmla="*/ 264940 h 20969"/>
                <a:gd name="T4" fmla="*/ 237686 w 21108"/>
                <a:gd name="T5" fmla="*/ 264940 h 20969"/>
                <a:gd name="T6" fmla="*/ 237686 w 21108"/>
                <a:gd name="T7" fmla="*/ 264940 h 20969"/>
                <a:gd name="T8" fmla="*/ 234822 w 21108"/>
                <a:gd name="T9" fmla="*/ 273551 h 20969"/>
                <a:gd name="T10" fmla="*/ 234822 w 21108"/>
                <a:gd name="T11" fmla="*/ 273551 h 20969"/>
                <a:gd name="T12" fmla="*/ 234822 w 21108"/>
                <a:gd name="T13" fmla="*/ 273551 h 20969"/>
                <a:gd name="T14" fmla="*/ 229093 w 21108"/>
                <a:gd name="T15" fmla="*/ 290773 h 20969"/>
                <a:gd name="T16" fmla="*/ 231957 w 21108"/>
                <a:gd name="T17" fmla="*/ 296526 h 20969"/>
                <a:gd name="T18" fmla="*/ 200411 w 21108"/>
                <a:gd name="T19" fmla="*/ 285038 h 20969"/>
                <a:gd name="T20" fmla="*/ 148778 w 21108"/>
                <a:gd name="T21" fmla="*/ 233372 h 20969"/>
                <a:gd name="T22" fmla="*/ 94299 w 21108"/>
                <a:gd name="T23" fmla="*/ 173095 h 20969"/>
                <a:gd name="T24" fmla="*/ 85687 w 21108"/>
                <a:gd name="T25" fmla="*/ 141527 h 20969"/>
                <a:gd name="T26" fmla="*/ 97163 w 21108"/>
                <a:gd name="T27" fmla="*/ 138650 h 20969"/>
                <a:gd name="T28" fmla="*/ 102892 w 21108"/>
                <a:gd name="T29" fmla="*/ 135792 h 20969"/>
                <a:gd name="T30" fmla="*/ 117233 w 21108"/>
                <a:gd name="T31" fmla="*/ 130039 h 20969"/>
                <a:gd name="T32" fmla="*/ 117233 w 21108"/>
                <a:gd name="T33" fmla="*/ 127181 h 20969"/>
                <a:gd name="T34" fmla="*/ 117233 w 21108"/>
                <a:gd name="T35" fmla="*/ 127181 h 20969"/>
                <a:gd name="T36" fmla="*/ 128709 w 21108"/>
                <a:gd name="T37" fmla="*/ 124305 h 20969"/>
                <a:gd name="T38" fmla="*/ 128709 w 21108"/>
                <a:gd name="T39" fmla="*/ 124305 h 20969"/>
                <a:gd name="T40" fmla="*/ 111504 w 21108"/>
                <a:gd name="T41" fmla="*/ 52540 h 20969"/>
                <a:gd name="T42" fmla="*/ 59871 w 21108"/>
                <a:gd name="T43" fmla="*/ 874 h 20969"/>
                <a:gd name="T44" fmla="*/ 59871 w 21108"/>
                <a:gd name="T45" fmla="*/ 874 h 20969"/>
                <a:gd name="T46" fmla="*/ 59871 w 21108"/>
                <a:gd name="T47" fmla="*/ 874 h 20969"/>
                <a:gd name="T48" fmla="*/ 59871 w 21108"/>
                <a:gd name="T49" fmla="*/ 874 h 20969"/>
                <a:gd name="T50" fmla="*/ 51277 w 21108"/>
                <a:gd name="T51" fmla="*/ 3750 h 20969"/>
                <a:gd name="T52" fmla="*/ 51277 w 21108"/>
                <a:gd name="T53" fmla="*/ 3750 h 20969"/>
                <a:gd name="T54" fmla="*/ 48413 w 21108"/>
                <a:gd name="T55" fmla="*/ 3750 h 20969"/>
                <a:gd name="T56" fmla="*/ 34072 w 21108"/>
                <a:gd name="T57" fmla="*/ 12361 h 20969"/>
                <a:gd name="T58" fmla="*/ 31208 w 21108"/>
                <a:gd name="T59" fmla="*/ 18096 h 20969"/>
                <a:gd name="T60" fmla="*/ 2526 w 21108"/>
                <a:gd name="T61" fmla="*/ 95595 h 20969"/>
                <a:gd name="T62" fmla="*/ 105775 w 21108"/>
                <a:gd name="T63" fmla="*/ 270693 h 20969"/>
                <a:gd name="T64" fmla="*/ 280708 w 21108"/>
                <a:gd name="T65" fmla="*/ 379760 h 20969"/>
                <a:gd name="T66" fmla="*/ 363886 w 21108"/>
                <a:gd name="T67" fmla="*/ 333828 h 20969"/>
                <a:gd name="T68" fmla="*/ 366751 w 21108"/>
                <a:gd name="T69" fmla="*/ 330970 h 20969"/>
                <a:gd name="T70" fmla="*/ 369615 w 21108"/>
                <a:gd name="T71" fmla="*/ 313748 h 20969"/>
                <a:gd name="T72" fmla="*/ 372498 w 21108"/>
                <a:gd name="T73" fmla="*/ 313748 h 20969"/>
                <a:gd name="T74" fmla="*/ 369615 w 21108"/>
                <a:gd name="T75" fmla="*/ 313748 h 20969"/>
                <a:gd name="T76" fmla="*/ 375362 w 21108"/>
                <a:gd name="T77" fmla="*/ 302260 h 20969"/>
                <a:gd name="T78" fmla="*/ 375362 w 21108"/>
                <a:gd name="T79" fmla="*/ 302260 h 20969"/>
                <a:gd name="T80" fmla="*/ 62753 w 21108"/>
                <a:gd name="T81" fmla="*/ 6627 h 20969"/>
                <a:gd name="T82" fmla="*/ 105775 w 21108"/>
                <a:gd name="T83" fmla="*/ 55417 h 20969"/>
                <a:gd name="T84" fmla="*/ 122980 w 21108"/>
                <a:gd name="T85" fmla="*/ 115694 h 20969"/>
                <a:gd name="T86" fmla="*/ 82823 w 21108"/>
                <a:gd name="T87" fmla="*/ 66904 h 20969"/>
                <a:gd name="T88" fmla="*/ 62753 w 21108"/>
                <a:gd name="T89" fmla="*/ 6627 h 20969"/>
                <a:gd name="T90" fmla="*/ 303660 w 21108"/>
                <a:gd name="T91" fmla="*/ 296526 h 20969"/>
                <a:gd name="T92" fmla="*/ 246298 w 21108"/>
                <a:gd name="T93" fmla="*/ 264940 h 20969"/>
                <a:gd name="T94" fmla="*/ 309389 w 21108"/>
                <a:gd name="T95" fmla="*/ 270693 h 20969"/>
                <a:gd name="T96" fmla="*/ 366751 w 21108"/>
                <a:gd name="T97" fmla="*/ 302260 h 20969"/>
                <a:gd name="T98" fmla="*/ 303660 w 21108"/>
                <a:gd name="T99" fmla="*/ 296526 h 20969"/>
                <a:gd name="T100" fmla="*/ 303660 w 21108"/>
                <a:gd name="T101" fmla="*/ 296526 h 209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108" h="20969">
                  <a:moveTo>
                    <a:pt x="21097" y="16603"/>
                  </a:moveTo>
                  <a:cubicBezTo>
                    <a:pt x="21258" y="16130"/>
                    <a:pt x="19646" y="15026"/>
                    <a:pt x="17551" y="14553"/>
                  </a:cubicBezTo>
                  <a:cubicBezTo>
                    <a:pt x="15455" y="13923"/>
                    <a:pt x="13521" y="13923"/>
                    <a:pt x="13359" y="14553"/>
                  </a:cubicBezTo>
                  <a:cubicBezTo>
                    <a:pt x="13359" y="14553"/>
                    <a:pt x="13359" y="14553"/>
                    <a:pt x="13359" y="14553"/>
                  </a:cubicBezTo>
                  <a:cubicBezTo>
                    <a:pt x="13359" y="14553"/>
                    <a:pt x="13359" y="14711"/>
                    <a:pt x="13198" y="15026"/>
                  </a:cubicBezTo>
                  <a:cubicBezTo>
                    <a:pt x="13198" y="15026"/>
                    <a:pt x="13198" y="15026"/>
                    <a:pt x="13198" y="15026"/>
                  </a:cubicBezTo>
                  <a:cubicBezTo>
                    <a:pt x="13198" y="15026"/>
                    <a:pt x="13198" y="15026"/>
                    <a:pt x="13198" y="15026"/>
                  </a:cubicBezTo>
                  <a:cubicBezTo>
                    <a:pt x="13198" y="15342"/>
                    <a:pt x="13037" y="15815"/>
                    <a:pt x="12876" y="15972"/>
                  </a:cubicBezTo>
                  <a:cubicBezTo>
                    <a:pt x="12876" y="16130"/>
                    <a:pt x="12876" y="16130"/>
                    <a:pt x="13037" y="16288"/>
                  </a:cubicBezTo>
                  <a:cubicBezTo>
                    <a:pt x="12392" y="16288"/>
                    <a:pt x="11748" y="16130"/>
                    <a:pt x="11264" y="15657"/>
                  </a:cubicBezTo>
                  <a:cubicBezTo>
                    <a:pt x="8362" y="12819"/>
                    <a:pt x="8362" y="12819"/>
                    <a:pt x="8362" y="12819"/>
                  </a:cubicBezTo>
                  <a:cubicBezTo>
                    <a:pt x="5300" y="9508"/>
                    <a:pt x="5300" y="9508"/>
                    <a:pt x="5300" y="9508"/>
                  </a:cubicBezTo>
                  <a:cubicBezTo>
                    <a:pt x="4816" y="9035"/>
                    <a:pt x="4655" y="8405"/>
                    <a:pt x="4816" y="7774"/>
                  </a:cubicBezTo>
                  <a:cubicBezTo>
                    <a:pt x="4977" y="7616"/>
                    <a:pt x="5300" y="7616"/>
                    <a:pt x="5461" y="7616"/>
                  </a:cubicBezTo>
                  <a:cubicBezTo>
                    <a:pt x="5622" y="7616"/>
                    <a:pt x="5783" y="7616"/>
                    <a:pt x="5783" y="7459"/>
                  </a:cubicBezTo>
                  <a:cubicBezTo>
                    <a:pt x="5945" y="7459"/>
                    <a:pt x="6428" y="7301"/>
                    <a:pt x="6589" y="7143"/>
                  </a:cubicBezTo>
                  <a:cubicBezTo>
                    <a:pt x="6589" y="7143"/>
                    <a:pt x="6589" y="7143"/>
                    <a:pt x="6589" y="6986"/>
                  </a:cubicBezTo>
                  <a:cubicBezTo>
                    <a:pt x="6589" y="6986"/>
                    <a:pt x="6589" y="6986"/>
                    <a:pt x="6589" y="6986"/>
                  </a:cubicBezTo>
                  <a:cubicBezTo>
                    <a:pt x="6912" y="6986"/>
                    <a:pt x="7234" y="6828"/>
                    <a:pt x="7234" y="6828"/>
                  </a:cubicBezTo>
                  <a:cubicBezTo>
                    <a:pt x="7234" y="6828"/>
                    <a:pt x="7234" y="6828"/>
                    <a:pt x="7234" y="6828"/>
                  </a:cubicBezTo>
                  <a:cubicBezTo>
                    <a:pt x="7718" y="6513"/>
                    <a:pt x="7395" y="4778"/>
                    <a:pt x="6267" y="2886"/>
                  </a:cubicBezTo>
                  <a:cubicBezTo>
                    <a:pt x="5139" y="994"/>
                    <a:pt x="3849" y="-267"/>
                    <a:pt x="3365" y="48"/>
                  </a:cubicBezTo>
                  <a:cubicBezTo>
                    <a:pt x="3365" y="48"/>
                    <a:pt x="3365" y="48"/>
                    <a:pt x="3365" y="48"/>
                  </a:cubicBezTo>
                  <a:cubicBezTo>
                    <a:pt x="3365" y="48"/>
                    <a:pt x="3365" y="48"/>
                    <a:pt x="3365" y="48"/>
                  </a:cubicBezTo>
                  <a:cubicBezTo>
                    <a:pt x="3365" y="48"/>
                    <a:pt x="3365" y="48"/>
                    <a:pt x="3365" y="48"/>
                  </a:cubicBezTo>
                  <a:cubicBezTo>
                    <a:pt x="3365" y="48"/>
                    <a:pt x="3043" y="48"/>
                    <a:pt x="2882" y="206"/>
                  </a:cubicBezTo>
                  <a:cubicBezTo>
                    <a:pt x="2882" y="206"/>
                    <a:pt x="2882" y="206"/>
                    <a:pt x="2882" y="206"/>
                  </a:cubicBezTo>
                  <a:cubicBezTo>
                    <a:pt x="2882" y="206"/>
                    <a:pt x="2882" y="206"/>
                    <a:pt x="2721" y="206"/>
                  </a:cubicBezTo>
                  <a:cubicBezTo>
                    <a:pt x="2559" y="364"/>
                    <a:pt x="2076" y="679"/>
                    <a:pt x="1915" y="679"/>
                  </a:cubicBezTo>
                  <a:cubicBezTo>
                    <a:pt x="1915" y="837"/>
                    <a:pt x="1754" y="837"/>
                    <a:pt x="1754" y="994"/>
                  </a:cubicBezTo>
                  <a:cubicBezTo>
                    <a:pt x="464" y="2098"/>
                    <a:pt x="-342" y="3832"/>
                    <a:pt x="142" y="5251"/>
                  </a:cubicBezTo>
                  <a:cubicBezTo>
                    <a:pt x="303" y="7932"/>
                    <a:pt x="2559" y="11400"/>
                    <a:pt x="5945" y="14869"/>
                  </a:cubicBezTo>
                  <a:cubicBezTo>
                    <a:pt x="9330" y="18337"/>
                    <a:pt x="13037" y="20545"/>
                    <a:pt x="15777" y="20860"/>
                  </a:cubicBezTo>
                  <a:cubicBezTo>
                    <a:pt x="17551" y="21333"/>
                    <a:pt x="19324" y="20229"/>
                    <a:pt x="20452" y="18337"/>
                  </a:cubicBezTo>
                  <a:cubicBezTo>
                    <a:pt x="20452" y="18337"/>
                    <a:pt x="20613" y="18180"/>
                    <a:pt x="20613" y="18180"/>
                  </a:cubicBezTo>
                  <a:cubicBezTo>
                    <a:pt x="20613" y="18022"/>
                    <a:pt x="20774" y="17549"/>
                    <a:pt x="20774" y="17234"/>
                  </a:cubicBezTo>
                  <a:cubicBezTo>
                    <a:pt x="20774" y="17234"/>
                    <a:pt x="20774" y="17234"/>
                    <a:pt x="20936" y="17234"/>
                  </a:cubicBezTo>
                  <a:cubicBezTo>
                    <a:pt x="20774" y="17234"/>
                    <a:pt x="20774" y="17234"/>
                    <a:pt x="20774" y="17234"/>
                  </a:cubicBezTo>
                  <a:cubicBezTo>
                    <a:pt x="20936" y="16918"/>
                    <a:pt x="20936" y="16761"/>
                    <a:pt x="21097" y="16603"/>
                  </a:cubicBezTo>
                  <a:cubicBezTo>
                    <a:pt x="21097" y="16603"/>
                    <a:pt x="21097" y="16603"/>
                    <a:pt x="21097" y="16603"/>
                  </a:cubicBezTo>
                  <a:close/>
                  <a:moveTo>
                    <a:pt x="3527" y="364"/>
                  </a:moveTo>
                  <a:cubicBezTo>
                    <a:pt x="3849" y="364"/>
                    <a:pt x="4816" y="1152"/>
                    <a:pt x="5945" y="3044"/>
                  </a:cubicBezTo>
                  <a:cubicBezTo>
                    <a:pt x="7073" y="4936"/>
                    <a:pt x="7073" y="6197"/>
                    <a:pt x="6912" y="6355"/>
                  </a:cubicBezTo>
                  <a:cubicBezTo>
                    <a:pt x="6751" y="6355"/>
                    <a:pt x="5622" y="5567"/>
                    <a:pt x="4655" y="3675"/>
                  </a:cubicBezTo>
                  <a:cubicBezTo>
                    <a:pt x="3527" y="1783"/>
                    <a:pt x="3365" y="521"/>
                    <a:pt x="3527" y="364"/>
                  </a:cubicBezTo>
                  <a:close/>
                  <a:moveTo>
                    <a:pt x="17067" y="16288"/>
                  </a:moveTo>
                  <a:cubicBezTo>
                    <a:pt x="14810" y="15657"/>
                    <a:pt x="13843" y="14869"/>
                    <a:pt x="13843" y="14553"/>
                  </a:cubicBezTo>
                  <a:cubicBezTo>
                    <a:pt x="14004" y="14396"/>
                    <a:pt x="15294" y="14238"/>
                    <a:pt x="17389" y="14869"/>
                  </a:cubicBezTo>
                  <a:cubicBezTo>
                    <a:pt x="19485" y="15499"/>
                    <a:pt x="20613" y="16288"/>
                    <a:pt x="20613" y="16603"/>
                  </a:cubicBezTo>
                  <a:cubicBezTo>
                    <a:pt x="20452" y="16761"/>
                    <a:pt x="19001" y="16918"/>
                    <a:pt x="17067" y="16288"/>
                  </a:cubicBezTo>
                  <a:close/>
                  <a:moveTo>
                    <a:pt x="17067" y="16288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286756" y="2981736"/>
            <a:ext cx="1618488" cy="1618488"/>
            <a:chOff x="5544312" y="-206947"/>
            <a:chExt cx="1618488" cy="1618488"/>
          </a:xfrm>
        </p:grpSpPr>
        <p:sp>
          <p:nvSpPr>
            <p:cNvPr id="50" name="椭圆 49"/>
            <p:cNvSpPr/>
            <p:nvPr/>
          </p:nvSpPr>
          <p:spPr>
            <a:xfrm>
              <a:off x="5544312" y="-206947"/>
              <a:ext cx="1618488" cy="1618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Freeform 6"/>
            <p:cNvSpPr>
              <a:spLocks noEditPoints="1"/>
            </p:cNvSpPr>
            <p:nvPr/>
          </p:nvSpPr>
          <p:spPr bwMode="auto">
            <a:xfrm flipH="1">
              <a:off x="5924931" y="35020"/>
              <a:ext cx="857250" cy="914866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325063" tIns="162532" rIns="325063" bIns="162532"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400" dirty="0">
                <a:latin typeface="Raleway Light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 bwMode="auto">
          <a:xfrm>
            <a:off x="4466432" y="2327796"/>
            <a:ext cx="1528763" cy="1525588"/>
          </a:xfrm>
          <a:custGeom>
            <a:avLst/>
            <a:gdLst>
              <a:gd name="T0" fmla="*/ 704 w 704"/>
              <a:gd name="T1" fmla="*/ 704 h 704"/>
              <a:gd name="T2" fmla="*/ 224 w 704"/>
              <a:gd name="T3" fmla="*/ 704 h 704"/>
              <a:gd name="T4" fmla="*/ 0 w 704"/>
              <a:gd name="T5" fmla="*/ 480 h 704"/>
              <a:gd name="T6" fmla="*/ 0 w 704"/>
              <a:gd name="T7" fmla="*/ 0 h 704"/>
              <a:gd name="T8" fmla="*/ 480 w 704"/>
              <a:gd name="T9" fmla="*/ 0 h 704"/>
              <a:gd name="T10" fmla="*/ 704 w 704"/>
              <a:gd name="T11" fmla="*/ 224 h 704"/>
              <a:gd name="T12" fmla="*/ 704 w 704"/>
              <a:gd name="T13" fmla="*/ 704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4" h="704">
                <a:moveTo>
                  <a:pt x="704" y="704"/>
                </a:moveTo>
                <a:cubicBezTo>
                  <a:pt x="224" y="704"/>
                  <a:pt x="224" y="704"/>
                  <a:pt x="224" y="704"/>
                </a:cubicBezTo>
                <a:cubicBezTo>
                  <a:pt x="100" y="704"/>
                  <a:pt x="0" y="603"/>
                  <a:pt x="0" y="480"/>
                </a:cubicBezTo>
                <a:cubicBezTo>
                  <a:pt x="0" y="0"/>
                  <a:pt x="0" y="0"/>
                  <a:pt x="0" y="0"/>
                </a:cubicBezTo>
                <a:cubicBezTo>
                  <a:pt x="480" y="0"/>
                  <a:pt x="480" y="0"/>
                  <a:pt x="480" y="0"/>
                </a:cubicBezTo>
                <a:cubicBezTo>
                  <a:pt x="604" y="0"/>
                  <a:pt x="704" y="100"/>
                  <a:pt x="704" y="224"/>
                </a:cubicBezTo>
                <a:lnTo>
                  <a:pt x="704" y="7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FontAwesome" pitchFamily="2" charset="0"/>
              </a:rPr>
              <a:t></a:t>
            </a:r>
            <a:endParaRPr lang="zh-CN" altLang="en-US" sz="32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" name="Freeform 10"/>
          <p:cNvSpPr/>
          <p:nvPr/>
        </p:nvSpPr>
        <p:spPr bwMode="auto">
          <a:xfrm>
            <a:off x="6195219" y="2327796"/>
            <a:ext cx="1528763" cy="1525588"/>
          </a:xfrm>
          <a:custGeom>
            <a:avLst/>
            <a:gdLst>
              <a:gd name="T0" fmla="*/ 0 w 704"/>
              <a:gd name="T1" fmla="*/ 704 h 704"/>
              <a:gd name="T2" fmla="*/ 480 w 704"/>
              <a:gd name="T3" fmla="*/ 704 h 704"/>
              <a:gd name="T4" fmla="*/ 704 w 704"/>
              <a:gd name="T5" fmla="*/ 480 h 704"/>
              <a:gd name="T6" fmla="*/ 704 w 704"/>
              <a:gd name="T7" fmla="*/ 0 h 704"/>
              <a:gd name="T8" fmla="*/ 224 w 704"/>
              <a:gd name="T9" fmla="*/ 0 h 704"/>
              <a:gd name="T10" fmla="*/ 0 w 704"/>
              <a:gd name="T11" fmla="*/ 224 h 704"/>
              <a:gd name="T12" fmla="*/ 0 w 704"/>
              <a:gd name="T13" fmla="*/ 704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4" h="704">
                <a:moveTo>
                  <a:pt x="0" y="704"/>
                </a:moveTo>
                <a:cubicBezTo>
                  <a:pt x="480" y="704"/>
                  <a:pt x="480" y="704"/>
                  <a:pt x="480" y="704"/>
                </a:cubicBezTo>
                <a:cubicBezTo>
                  <a:pt x="604" y="704"/>
                  <a:pt x="704" y="603"/>
                  <a:pt x="704" y="480"/>
                </a:cubicBezTo>
                <a:cubicBezTo>
                  <a:pt x="704" y="0"/>
                  <a:pt x="704" y="0"/>
                  <a:pt x="704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100" y="0"/>
                  <a:pt x="0" y="100"/>
                  <a:pt x="0" y="224"/>
                </a:cubicBezTo>
                <a:lnTo>
                  <a:pt x="0" y="70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FontAwesome" pitchFamily="2" charset="0"/>
              </a:rPr>
              <a:t></a:t>
            </a:r>
            <a:endParaRPr lang="zh-CN" altLang="en-US" sz="32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6" name="Freeform 11"/>
          <p:cNvSpPr/>
          <p:nvPr/>
        </p:nvSpPr>
        <p:spPr bwMode="auto">
          <a:xfrm>
            <a:off x="4466432" y="3996259"/>
            <a:ext cx="1528763" cy="1527175"/>
          </a:xfrm>
          <a:custGeom>
            <a:avLst/>
            <a:gdLst>
              <a:gd name="T0" fmla="*/ 704 w 704"/>
              <a:gd name="T1" fmla="*/ 0 h 704"/>
              <a:gd name="T2" fmla="*/ 224 w 704"/>
              <a:gd name="T3" fmla="*/ 0 h 704"/>
              <a:gd name="T4" fmla="*/ 0 w 704"/>
              <a:gd name="T5" fmla="*/ 224 h 704"/>
              <a:gd name="T6" fmla="*/ 0 w 704"/>
              <a:gd name="T7" fmla="*/ 704 h 704"/>
              <a:gd name="T8" fmla="*/ 480 w 704"/>
              <a:gd name="T9" fmla="*/ 704 h 704"/>
              <a:gd name="T10" fmla="*/ 704 w 704"/>
              <a:gd name="T11" fmla="*/ 480 h 704"/>
              <a:gd name="T12" fmla="*/ 704 w 704"/>
              <a:gd name="T13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4" h="704">
                <a:moveTo>
                  <a:pt x="704" y="0"/>
                </a:moveTo>
                <a:cubicBezTo>
                  <a:pt x="224" y="0"/>
                  <a:pt x="224" y="0"/>
                  <a:pt x="224" y="0"/>
                </a:cubicBezTo>
                <a:cubicBezTo>
                  <a:pt x="100" y="0"/>
                  <a:pt x="0" y="100"/>
                  <a:pt x="0" y="224"/>
                </a:cubicBezTo>
                <a:cubicBezTo>
                  <a:pt x="0" y="704"/>
                  <a:pt x="0" y="704"/>
                  <a:pt x="0" y="704"/>
                </a:cubicBezTo>
                <a:cubicBezTo>
                  <a:pt x="480" y="704"/>
                  <a:pt x="480" y="704"/>
                  <a:pt x="480" y="704"/>
                </a:cubicBezTo>
                <a:cubicBezTo>
                  <a:pt x="604" y="704"/>
                  <a:pt x="704" y="604"/>
                  <a:pt x="704" y="480"/>
                </a:cubicBezTo>
                <a:lnTo>
                  <a:pt x="70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FontAwesome" pitchFamily="2" charset="0"/>
              </a:rPr>
              <a:t></a:t>
            </a:r>
            <a:endParaRPr lang="zh-CN" altLang="en-US" sz="32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7" name="Freeform 12"/>
          <p:cNvSpPr/>
          <p:nvPr/>
        </p:nvSpPr>
        <p:spPr bwMode="auto">
          <a:xfrm>
            <a:off x="6195219" y="3996259"/>
            <a:ext cx="1528763" cy="1527175"/>
          </a:xfrm>
          <a:custGeom>
            <a:avLst/>
            <a:gdLst>
              <a:gd name="T0" fmla="*/ 0 w 704"/>
              <a:gd name="T1" fmla="*/ 0 h 704"/>
              <a:gd name="T2" fmla="*/ 480 w 704"/>
              <a:gd name="T3" fmla="*/ 0 h 704"/>
              <a:gd name="T4" fmla="*/ 704 w 704"/>
              <a:gd name="T5" fmla="*/ 224 h 704"/>
              <a:gd name="T6" fmla="*/ 704 w 704"/>
              <a:gd name="T7" fmla="*/ 704 h 704"/>
              <a:gd name="T8" fmla="*/ 224 w 704"/>
              <a:gd name="T9" fmla="*/ 704 h 704"/>
              <a:gd name="T10" fmla="*/ 0 w 704"/>
              <a:gd name="T11" fmla="*/ 480 h 704"/>
              <a:gd name="T12" fmla="*/ 0 w 704"/>
              <a:gd name="T13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4" h="704">
                <a:moveTo>
                  <a:pt x="0" y="0"/>
                </a:moveTo>
                <a:cubicBezTo>
                  <a:pt x="480" y="0"/>
                  <a:pt x="480" y="0"/>
                  <a:pt x="480" y="0"/>
                </a:cubicBezTo>
                <a:cubicBezTo>
                  <a:pt x="604" y="0"/>
                  <a:pt x="704" y="100"/>
                  <a:pt x="704" y="224"/>
                </a:cubicBezTo>
                <a:cubicBezTo>
                  <a:pt x="704" y="704"/>
                  <a:pt x="704" y="704"/>
                  <a:pt x="704" y="704"/>
                </a:cubicBezTo>
                <a:cubicBezTo>
                  <a:pt x="224" y="704"/>
                  <a:pt x="224" y="704"/>
                  <a:pt x="224" y="704"/>
                </a:cubicBezTo>
                <a:cubicBezTo>
                  <a:pt x="100" y="704"/>
                  <a:pt x="0" y="604"/>
                  <a:pt x="0" y="48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FontAwesome" pitchFamily="2" charset="0"/>
              </a:rPr>
              <a:t></a:t>
            </a:r>
            <a:endParaRPr lang="en-US" altLang="zh-CN" sz="32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8" name="Freeform 6"/>
          <p:cNvSpPr/>
          <p:nvPr/>
        </p:nvSpPr>
        <p:spPr bwMode="auto">
          <a:xfrm>
            <a:off x="1176338" y="2326208"/>
            <a:ext cx="490538" cy="492125"/>
          </a:xfrm>
          <a:custGeom>
            <a:avLst/>
            <a:gdLst>
              <a:gd name="T0" fmla="*/ 226 w 226"/>
              <a:gd name="T1" fmla="*/ 227 h 227"/>
              <a:gd name="T2" fmla="*/ 82 w 226"/>
              <a:gd name="T3" fmla="*/ 227 h 227"/>
              <a:gd name="T4" fmla="*/ 0 w 226"/>
              <a:gd name="T5" fmla="*/ 145 h 227"/>
              <a:gd name="T6" fmla="*/ 0 w 226"/>
              <a:gd name="T7" fmla="*/ 0 h 227"/>
              <a:gd name="T8" fmla="*/ 144 w 226"/>
              <a:gd name="T9" fmla="*/ 0 h 227"/>
              <a:gd name="T10" fmla="*/ 226 w 226"/>
              <a:gd name="T11" fmla="*/ 82 h 227"/>
              <a:gd name="T12" fmla="*/ 226 w 226"/>
              <a:gd name="T13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6" h="227">
                <a:moveTo>
                  <a:pt x="226" y="227"/>
                </a:moveTo>
                <a:cubicBezTo>
                  <a:pt x="82" y="227"/>
                  <a:pt x="82" y="227"/>
                  <a:pt x="82" y="227"/>
                </a:cubicBezTo>
                <a:cubicBezTo>
                  <a:pt x="36" y="227"/>
                  <a:pt x="0" y="190"/>
                  <a:pt x="0" y="145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90" y="0"/>
                  <a:pt x="226" y="37"/>
                  <a:pt x="226" y="82"/>
                </a:cubicBezTo>
                <a:lnTo>
                  <a:pt x="226" y="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10534650" y="2326208"/>
            <a:ext cx="493713" cy="492125"/>
          </a:xfrm>
          <a:custGeom>
            <a:avLst/>
            <a:gdLst>
              <a:gd name="T0" fmla="*/ 0 w 227"/>
              <a:gd name="T1" fmla="*/ 227 h 227"/>
              <a:gd name="T2" fmla="*/ 145 w 227"/>
              <a:gd name="T3" fmla="*/ 227 h 227"/>
              <a:gd name="T4" fmla="*/ 227 w 227"/>
              <a:gd name="T5" fmla="*/ 145 h 227"/>
              <a:gd name="T6" fmla="*/ 227 w 227"/>
              <a:gd name="T7" fmla="*/ 0 h 227"/>
              <a:gd name="T8" fmla="*/ 82 w 227"/>
              <a:gd name="T9" fmla="*/ 0 h 227"/>
              <a:gd name="T10" fmla="*/ 0 w 227"/>
              <a:gd name="T11" fmla="*/ 82 h 227"/>
              <a:gd name="T12" fmla="*/ 0 w 227"/>
              <a:gd name="T13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7" h="227">
                <a:moveTo>
                  <a:pt x="0" y="227"/>
                </a:moveTo>
                <a:cubicBezTo>
                  <a:pt x="145" y="227"/>
                  <a:pt x="145" y="227"/>
                  <a:pt x="145" y="227"/>
                </a:cubicBezTo>
                <a:cubicBezTo>
                  <a:pt x="190" y="227"/>
                  <a:pt x="227" y="190"/>
                  <a:pt x="227" y="145"/>
                </a:cubicBezTo>
                <a:cubicBezTo>
                  <a:pt x="227" y="0"/>
                  <a:pt x="227" y="0"/>
                  <a:pt x="227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37" y="0"/>
                  <a:pt x="0" y="37"/>
                  <a:pt x="0" y="82"/>
                </a:cubicBezTo>
                <a:lnTo>
                  <a:pt x="0" y="2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Freeform 8"/>
          <p:cNvSpPr/>
          <p:nvPr/>
        </p:nvSpPr>
        <p:spPr bwMode="auto">
          <a:xfrm>
            <a:off x="1219201" y="4365624"/>
            <a:ext cx="490538" cy="492125"/>
          </a:xfrm>
          <a:custGeom>
            <a:avLst/>
            <a:gdLst>
              <a:gd name="T0" fmla="*/ 226 w 226"/>
              <a:gd name="T1" fmla="*/ 0 h 227"/>
              <a:gd name="T2" fmla="*/ 82 w 226"/>
              <a:gd name="T3" fmla="*/ 0 h 227"/>
              <a:gd name="T4" fmla="*/ 0 w 226"/>
              <a:gd name="T5" fmla="*/ 82 h 227"/>
              <a:gd name="T6" fmla="*/ 0 w 226"/>
              <a:gd name="T7" fmla="*/ 227 h 227"/>
              <a:gd name="T8" fmla="*/ 144 w 226"/>
              <a:gd name="T9" fmla="*/ 227 h 227"/>
              <a:gd name="T10" fmla="*/ 226 w 226"/>
              <a:gd name="T11" fmla="*/ 145 h 227"/>
              <a:gd name="T12" fmla="*/ 226 w 226"/>
              <a:gd name="T13" fmla="*/ 0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6" h="227">
                <a:moveTo>
                  <a:pt x="226" y="0"/>
                </a:moveTo>
                <a:cubicBezTo>
                  <a:pt x="82" y="0"/>
                  <a:pt x="82" y="0"/>
                  <a:pt x="82" y="0"/>
                </a:cubicBezTo>
                <a:cubicBezTo>
                  <a:pt x="36" y="0"/>
                  <a:pt x="0" y="37"/>
                  <a:pt x="0" y="82"/>
                </a:cubicBezTo>
                <a:cubicBezTo>
                  <a:pt x="0" y="227"/>
                  <a:pt x="0" y="227"/>
                  <a:pt x="0" y="227"/>
                </a:cubicBezTo>
                <a:cubicBezTo>
                  <a:pt x="144" y="227"/>
                  <a:pt x="144" y="227"/>
                  <a:pt x="144" y="227"/>
                </a:cubicBezTo>
                <a:cubicBezTo>
                  <a:pt x="190" y="227"/>
                  <a:pt x="226" y="190"/>
                  <a:pt x="226" y="145"/>
                </a:cubicBezTo>
                <a:lnTo>
                  <a:pt x="22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Freeform 9"/>
          <p:cNvSpPr/>
          <p:nvPr/>
        </p:nvSpPr>
        <p:spPr bwMode="auto">
          <a:xfrm>
            <a:off x="10571956" y="4365625"/>
            <a:ext cx="493713" cy="492125"/>
          </a:xfrm>
          <a:custGeom>
            <a:avLst/>
            <a:gdLst>
              <a:gd name="T0" fmla="*/ 0 w 227"/>
              <a:gd name="T1" fmla="*/ 0 h 227"/>
              <a:gd name="T2" fmla="*/ 145 w 227"/>
              <a:gd name="T3" fmla="*/ 0 h 227"/>
              <a:gd name="T4" fmla="*/ 227 w 227"/>
              <a:gd name="T5" fmla="*/ 82 h 227"/>
              <a:gd name="T6" fmla="*/ 227 w 227"/>
              <a:gd name="T7" fmla="*/ 227 h 227"/>
              <a:gd name="T8" fmla="*/ 82 w 227"/>
              <a:gd name="T9" fmla="*/ 227 h 227"/>
              <a:gd name="T10" fmla="*/ 0 w 227"/>
              <a:gd name="T11" fmla="*/ 145 h 227"/>
              <a:gd name="T12" fmla="*/ 0 w 227"/>
              <a:gd name="T13" fmla="*/ 0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7" h="227">
                <a:moveTo>
                  <a:pt x="0" y="0"/>
                </a:moveTo>
                <a:cubicBezTo>
                  <a:pt x="145" y="0"/>
                  <a:pt x="145" y="0"/>
                  <a:pt x="145" y="0"/>
                </a:cubicBezTo>
                <a:cubicBezTo>
                  <a:pt x="190" y="0"/>
                  <a:pt x="227" y="37"/>
                  <a:pt x="227" y="82"/>
                </a:cubicBezTo>
                <a:cubicBezTo>
                  <a:pt x="227" y="227"/>
                  <a:pt x="227" y="227"/>
                  <a:pt x="227" y="227"/>
                </a:cubicBezTo>
                <a:cubicBezTo>
                  <a:pt x="82" y="227"/>
                  <a:pt x="82" y="227"/>
                  <a:pt x="82" y="227"/>
                </a:cubicBezTo>
                <a:cubicBezTo>
                  <a:pt x="37" y="227"/>
                  <a:pt x="0" y="190"/>
                  <a:pt x="0" y="14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73239" y="2420550"/>
            <a:ext cx="2354261" cy="1432834"/>
            <a:chOff x="1163638" y="2217765"/>
            <a:chExt cx="2354261" cy="1432834"/>
          </a:xfrm>
        </p:grpSpPr>
        <p:sp>
          <p:nvSpPr>
            <p:cNvPr id="13" name="矩形 12"/>
            <p:cNvSpPr/>
            <p:nvPr/>
          </p:nvSpPr>
          <p:spPr>
            <a:xfrm>
              <a:off x="1163638" y="2671870"/>
              <a:ext cx="235426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163638" y="2217765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773239" y="4314890"/>
            <a:ext cx="2354261" cy="1432834"/>
            <a:chOff x="1163638" y="2217765"/>
            <a:chExt cx="2354261" cy="1432834"/>
          </a:xfrm>
        </p:grpSpPr>
        <p:sp>
          <p:nvSpPr>
            <p:cNvPr id="16" name="矩形 15"/>
            <p:cNvSpPr/>
            <p:nvPr/>
          </p:nvSpPr>
          <p:spPr>
            <a:xfrm>
              <a:off x="1163638" y="2671870"/>
              <a:ext cx="235426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163638" y="2217765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accent4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108158" y="2420550"/>
            <a:ext cx="2354261" cy="1432834"/>
            <a:chOff x="1163638" y="2217765"/>
            <a:chExt cx="2354261" cy="1432834"/>
          </a:xfrm>
        </p:grpSpPr>
        <p:sp>
          <p:nvSpPr>
            <p:cNvPr id="19" name="矩形 18"/>
            <p:cNvSpPr/>
            <p:nvPr/>
          </p:nvSpPr>
          <p:spPr>
            <a:xfrm>
              <a:off x="1163638" y="2671870"/>
              <a:ext cx="235426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服务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307311" y="2217765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2000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108158" y="4314890"/>
            <a:ext cx="2354261" cy="1432834"/>
            <a:chOff x="1163638" y="2217765"/>
            <a:chExt cx="2354261" cy="1432834"/>
          </a:xfrm>
        </p:grpSpPr>
        <p:sp>
          <p:nvSpPr>
            <p:cNvPr id="22" name="矩形 21"/>
            <p:cNvSpPr/>
            <p:nvPr/>
          </p:nvSpPr>
          <p:spPr>
            <a:xfrm>
              <a:off x="1163638" y="2671870"/>
              <a:ext cx="235426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策划、设计制作等全程服务，凭借自身优势和专业化的独特视角为客户提供优质的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服务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307311" y="2217765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2000" dirty="0">
                  <a:solidFill>
                    <a:schemeClr val="accent3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 bwMode="auto">
          <a:xfrm>
            <a:off x="9702598" y="3254699"/>
            <a:ext cx="499685" cy="1039972"/>
          </a:xfrm>
          <a:custGeom>
            <a:avLst/>
            <a:gdLst>
              <a:gd name="T0" fmla="*/ 280 w 280"/>
              <a:gd name="T1" fmla="*/ 278 h 862"/>
              <a:gd name="T2" fmla="*/ 280 w 280"/>
              <a:gd name="T3" fmla="*/ 862 h 862"/>
              <a:gd name="T4" fmla="*/ 0 w 280"/>
              <a:gd name="T5" fmla="*/ 582 h 862"/>
              <a:gd name="T6" fmla="*/ 0 w 280"/>
              <a:gd name="T7" fmla="*/ 0 h 862"/>
              <a:gd name="T8" fmla="*/ 3 w 280"/>
              <a:gd name="T9" fmla="*/ 0 h 862"/>
              <a:gd name="T10" fmla="*/ 280 w 280"/>
              <a:gd name="T11" fmla="*/ 278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862">
                <a:moveTo>
                  <a:pt x="280" y="278"/>
                </a:moveTo>
                <a:lnTo>
                  <a:pt x="280" y="862"/>
                </a:lnTo>
                <a:lnTo>
                  <a:pt x="0" y="582"/>
                </a:lnTo>
                <a:lnTo>
                  <a:pt x="0" y="0"/>
                </a:lnTo>
                <a:lnTo>
                  <a:pt x="3" y="0"/>
                </a:lnTo>
                <a:lnTo>
                  <a:pt x="280" y="2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Freeform 8"/>
          <p:cNvSpPr/>
          <p:nvPr/>
        </p:nvSpPr>
        <p:spPr bwMode="auto">
          <a:xfrm>
            <a:off x="8171418" y="3254699"/>
            <a:ext cx="501471" cy="1354859"/>
          </a:xfrm>
          <a:custGeom>
            <a:avLst/>
            <a:gdLst>
              <a:gd name="T0" fmla="*/ 281 w 281"/>
              <a:gd name="T1" fmla="*/ 278 h 1123"/>
              <a:gd name="T2" fmla="*/ 281 w 281"/>
              <a:gd name="T3" fmla="*/ 1123 h 1123"/>
              <a:gd name="T4" fmla="*/ 0 w 281"/>
              <a:gd name="T5" fmla="*/ 842 h 1123"/>
              <a:gd name="T6" fmla="*/ 0 w 281"/>
              <a:gd name="T7" fmla="*/ 0 h 1123"/>
              <a:gd name="T8" fmla="*/ 279 w 281"/>
              <a:gd name="T9" fmla="*/ 278 h 1123"/>
              <a:gd name="T10" fmla="*/ 281 w 281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1123">
                <a:moveTo>
                  <a:pt x="281" y="278"/>
                </a:moveTo>
                <a:lnTo>
                  <a:pt x="281" y="1123"/>
                </a:lnTo>
                <a:lnTo>
                  <a:pt x="0" y="842"/>
                </a:lnTo>
                <a:lnTo>
                  <a:pt x="0" y="0"/>
                </a:lnTo>
                <a:lnTo>
                  <a:pt x="279" y="278"/>
                </a:lnTo>
                <a:lnTo>
                  <a:pt x="281" y="2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Freeform 10"/>
          <p:cNvSpPr/>
          <p:nvPr/>
        </p:nvSpPr>
        <p:spPr bwMode="auto">
          <a:xfrm>
            <a:off x="6642022" y="3254699"/>
            <a:ext cx="501471" cy="1354859"/>
          </a:xfrm>
          <a:custGeom>
            <a:avLst/>
            <a:gdLst>
              <a:gd name="T0" fmla="*/ 281 w 281"/>
              <a:gd name="T1" fmla="*/ 278 h 1123"/>
              <a:gd name="T2" fmla="*/ 281 w 281"/>
              <a:gd name="T3" fmla="*/ 1123 h 1123"/>
              <a:gd name="T4" fmla="*/ 0 w 281"/>
              <a:gd name="T5" fmla="*/ 842 h 1123"/>
              <a:gd name="T6" fmla="*/ 0 w 281"/>
              <a:gd name="T7" fmla="*/ 0 h 1123"/>
              <a:gd name="T8" fmla="*/ 278 w 281"/>
              <a:gd name="T9" fmla="*/ 278 h 1123"/>
              <a:gd name="T10" fmla="*/ 281 w 281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1123">
                <a:moveTo>
                  <a:pt x="281" y="278"/>
                </a:moveTo>
                <a:lnTo>
                  <a:pt x="281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1" y="2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Freeform 12"/>
          <p:cNvSpPr/>
          <p:nvPr/>
        </p:nvSpPr>
        <p:spPr bwMode="auto">
          <a:xfrm>
            <a:off x="5112626" y="3254699"/>
            <a:ext cx="499685" cy="1354859"/>
          </a:xfrm>
          <a:custGeom>
            <a:avLst/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Freeform 14"/>
          <p:cNvSpPr/>
          <p:nvPr/>
        </p:nvSpPr>
        <p:spPr bwMode="auto">
          <a:xfrm>
            <a:off x="3583230" y="3254699"/>
            <a:ext cx="499685" cy="1354859"/>
          </a:xfrm>
          <a:custGeom>
            <a:avLst/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Freeform 16"/>
          <p:cNvSpPr/>
          <p:nvPr/>
        </p:nvSpPr>
        <p:spPr bwMode="auto">
          <a:xfrm>
            <a:off x="2053834" y="3254699"/>
            <a:ext cx="499685" cy="1354859"/>
          </a:xfrm>
          <a:custGeom>
            <a:avLst/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Freeform 17"/>
          <p:cNvSpPr/>
          <p:nvPr/>
        </p:nvSpPr>
        <p:spPr bwMode="auto">
          <a:xfrm>
            <a:off x="10202284" y="3429636"/>
            <a:ext cx="1101093" cy="1024288"/>
          </a:xfrm>
          <a:custGeom>
            <a:avLst/>
            <a:gdLst>
              <a:gd name="T0" fmla="*/ 210 w 617"/>
              <a:gd name="T1" fmla="*/ 849 h 849"/>
              <a:gd name="T2" fmla="*/ 210 w 617"/>
              <a:gd name="T3" fmla="*/ 717 h 849"/>
              <a:gd name="T4" fmla="*/ 0 w 617"/>
              <a:gd name="T5" fmla="*/ 717 h 849"/>
              <a:gd name="T6" fmla="*/ 0 w 617"/>
              <a:gd name="T7" fmla="*/ 133 h 849"/>
              <a:gd name="T8" fmla="*/ 210 w 617"/>
              <a:gd name="T9" fmla="*/ 133 h 849"/>
              <a:gd name="T10" fmla="*/ 210 w 617"/>
              <a:gd name="T11" fmla="*/ 0 h 849"/>
              <a:gd name="T12" fmla="*/ 617 w 617"/>
              <a:gd name="T13" fmla="*/ 424 h 849"/>
              <a:gd name="T14" fmla="*/ 210 w 617"/>
              <a:gd name="T15" fmla="*/ 849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17" h="849">
                <a:moveTo>
                  <a:pt x="210" y="849"/>
                </a:moveTo>
                <a:lnTo>
                  <a:pt x="210" y="717"/>
                </a:lnTo>
                <a:lnTo>
                  <a:pt x="0" y="717"/>
                </a:lnTo>
                <a:lnTo>
                  <a:pt x="0" y="133"/>
                </a:lnTo>
                <a:lnTo>
                  <a:pt x="210" y="133"/>
                </a:lnTo>
                <a:lnTo>
                  <a:pt x="210" y="0"/>
                </a:lnTo>
                <a:lnTo>
                  <a:pt x="617" y="424"/>
                </a:lnTo>
                <a:lnTo>
                  <a:pt x="210" y="8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11425" y="3254700"/>
            <a:ext cx="1279553" cy="1350033"/>
            <a:chOff x="882491" y="2261909"/>
            <a:chExt cx="959665" cy="1012525"/>
          </a:xfrm>
        </p:grpSpPr>
        <p:sp>
          <p:nvSpPr>
            <p:cNvPr id="12" name="Freeform 15"/>
            <p:cNvSpPr/>
            <p:nvPr userDrawn="1"/>
          </p:nvSpPr>
          <p:spPr bwMode="auto">
            <a:xfrm>
              <a:off x="967016" y="2261909"/>
              <a:ext cx="772282" cy="1012525"/>
            </a:xfrm>
            <a:custGeom>
              <a:avLst/>
              <a:gdLst>
                <a:gd name="T0" fmla="*/ 577 w 577"/>
                <a:gd name="T1" fmla="*/ 0 h 1119"/>
                <a:gd name="T2" fmla="*/ 577 w 577"/>
                <a:gd name="T3" fmla="*/ 1119 h 1119"/>
                <a:gd name="T4" fmla="*/ 288 w 577"/>
                <a:gd name="T5" fmla="*/ 840 h 1119"/>
                <a:gd name="T6" fmla="*/ 0 w 577"/>
                <a:gd name="T7" fmla="*/ 1118 h 1119"/>
                <a:gd name="T8" fmla="*/ 0 w 577"/>
                <a:gd name="T9" fmla="*/ 0 h 1119"/>
                <a:gd name="T10" fmla="*/ 577 w 577"/>
                <a:gd name="T1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7" h="1119">
                  <a:moveTo>
                    <a:pt x="577" y="0"/>
                  </a:moveTo>
                  <a:lnTo>
                    <a:pt x="577" y="1119"/>
                  </a:lnTo>
                  <a:lnTo>
                    <a:pt x="288" y="840"/>
                  </a:lnTo>
                  <a:lnTo>
                    <a:pt x="0" y="1118"/>
                  </a:lnTo>
                  <a:lnTo>
                    <a:pt x="0" y="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3" name="Text Placeholder 59"/>
            <p:cNvSpPr txBox="1"/>
            <p:nvPr/>
          </p:nvSpPr>
          <p:spPr>
            <a:xfrm>
              <a:off x="882491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665" dirty="0">
                  <a:latin typeface="Agency FB" panose="020B0503020202020204" pitchFamily="34" charset="0"/>
                  <a:ea typeface="微软雅黑" panose="020B0503020204020204" pitchFamily="34" charset="-122"/>
                </a:rPr>
                <a:t>2015</a:t>
              </a:r>
              <a:endParaRPr lang="en-US" sz="2665" dirty="0"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440821" y="3254699"/>
            <a:ext cx="1279553" cy="1354859"/>
            <a:chOff x="2029538" y="2261909"/>
            <a:chExt cx="959665" cy="1016144"/>
          </a:xfrm>
        </p:grpSpPr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2114063" y="2261909"/>
              <a:ext cx="772282" cy="10161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6" name="Text Placeholder 59"/>
            <p:cNvSpPr txBox="1"/>
            <p:nvPr/>
          </p:nvSpPr>
          <p:spPr>
            <a:xfrm>
              <a:off x="2029538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665" dirty="0">
                  <a:latin typeface="Agency FB" panose="020B0503020202020204" pitchFamily="34" charset="0"/>
                  <a:ea typeface="微软雅黑" panose="020B0503020204020204" pitchFamily="34" charset="-122"/>
                </a:rPr>
                <a:t>2016</a:t>
              </a:r>
              <a:endParaRPr lang="en-US" sz="2665" dirty="0"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970217" y="3254699"/>
            <a:ext cx="1279553" cy="1354859"/>
            <a:chOff x="3176585" y="2261909"/>
            <a:chExt cx="959665" cy="1016144"/>
          </a:xfrm>
        </p:grpSpPr>
        <p:sp>
          <p:nvSpPr>
            <p:cNvPr id="18" name="Rectangle 11"/>
            <p:cNvSpPr>
              <a:spLocks noChangeArrowheads="1"/>
            </p:cNvSpPr>
            <p:nvPr userDrawn="1"/>
          </p:nvSpPr>
          <p:spPr bwMode="auto">
            <a:xfrm>
              <a:off x="3261110" y="2261909"/>
              <a:ext cx="772282" cy="10161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9" name="Text Placeholder 59"/>
            <p:cNvSpPr txBox="1"/>
            <p:nvPr/>
          </p:nvSpPr>
          <p:spPr>
            <a:xfrm>
              <a:off x="3176585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665" dirty="0">
                  <a:latin typeface="Agency FB" panose="020B0503020202020204" pitchFamily="34" charset="0"/>
                  <a:ea typeface="微软雅黑" panose="020B0503020204020204" pitchFamily="34" charset="-122"/>
                </a:rPr>
                <a:t>2017</a:t>
              </a:r>
              <a:endParaRPr lang="en-US" sz="2665" dirty="0"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499613" y="3254699"/>
            <a:ext cx="1279553" cy="1354859"/>
            <a:chOff x="4323632" y="2261909"/>
            <a:chExt cx="959665" cy="1016144"/>
          </a:xfrm>
        </p:grpSpPr>
        <p:sp>
          <p:nvSpPr>
            <p:cNvPr id="21" name="Rectangle 9"/>
            <p:cNvSpPr>
              <a:spLocks noChangeArrowheads="1"/>
            </p:cNvSpPr>
            <p:nvPr userDrawn="1"/>
          </p:nvSpPr>
          <p:spPr bwMode="auto">
            <a:xfrm>
              <a:off x="4408157" y="2261909"/>
              <a:ext cx="772282" cy="101614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2" name="Text Placeholder 59"/>
            <p:cNvSpPr txBox="1"/>
            <p:nvPr/>
          </p:nvSpPr>
          <p:spPr>
            <a:xfrm>
              <a:off x="4323632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accent5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665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2018</a:t>
              </a:r>
              <a:endParaRPr lang="en-US" sz="2665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025646" y="3254699"/>
            <a:ext cx="1279553" cy="1354859"/>
            <a:chOff x="5468157" y="2261909"/>
            <a:chExt cx="959665" cy="1016144"/>
          </a:xfrm>
        </p:grpSpPr>
        <p:sp>
          <p:nvSpPr>
            <p:cNvPr id="24" name="Rectangle 7"/>
            <p:cNvSpPr>
              <a:spLocks noChangeArrowheads="1"/>
            </p:cNvSpPr>
            <p:nvPr userDrawn="1"/>
          </p:nvSpPr>
          <p:spPr bwMode="auto">
            <a:xfrm>
              <a:off x="5556542" y="2261909"/>
              <a:ext cx="770944" cy="10161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5" name="Text Placeholder 59"/>
            <p:cNvSpPr txBox="1"/>
            <p:nvPr/>
          </p:nvSpPr>
          <p:spPr>
            <a:xfrm>
              <a:off x="5468157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665" dirty="0">
                  <a:latin typeface="Agency FB" panose="020B0503020202020204" pitchFamily="34" charset="0"/>
                  <a:ea typeface="微软雅黑" panose="020B0503020204020204" pitchFamily="34" charset="-122"/>
                </a:rPr>
                <a:t>2019</a:t>
              </a:r>
              <a:endParaRPr lang="en-US" sz="2665" dirty="0"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560189" y="3254699"/>
            <a:ext cx="1279553" cy="1354859"/>
            <a:chOff x="6619064" y="2261909"/>
            <a:chExt cx="959665" cy="1016144"/>
          </a:xfrm>
        </p:grpSpPr>
        <p:sp>
          <p:nvSpPr>
            <p:cNvPr id="27" name="Rectangle 6"/>
            <p:cNvSpPr>
              <a:spLocks noChangeArrowheads="1"/>
            </p:cNvSpPr>
            <p:nvPr userDrawn="1"/>
          </p:nvSpPr>
          <p:spPr bwMode="auto">
            <a:xfrm>
              <a:off x="6703589" y="2261909"/>
              <a:ext cx="772282" cy="1016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8" name="Text Placeholder 59"/>
            <p:cNvSpPr txBox="1"/>
            <p:nvPr/>
          </p:nvSpPr>
          <p:spPr>
            <a:xfrm>
              <a:off x="6619064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665" dirty="0">
                  <a:latin typeface="Agency FB" panose="020B0503020202020204" pitchFamily="34" charset="0"/>
                  <a:ea typeface="微软雅黑" panose="020B0503020204020204" pitchFamily="34" charset="-122"/>
                </a:rPr>
                <a:t>2020</a:t>
              </a:r>
              <a:endParaRPr lang="en-US" sz="2665" dirty="0"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9" name="Straight Connector 54"/>
          <p:cNvCxnSpPr/>
          <p:nvPr/>
        </p:nvCxnSpPr>
        <p:spPr>
          <a:xfrm>
            <a:off x="2553520" y="4602419"/>
            <a:ext cx="0" cy="14656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56"/>
          <p:cNvCxnSpPr/>
          <p:nvPr/>
        </p:nvCxnSpPr>
        <p:spPr>
          <a:xfrm>
            <a:off x="5611555" y="4602419"/>
            <a:ext cx="0" cy="14656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58"/>
          <p:cNvCxnSpPr/>
          <p:nvPr/>
        </p:nvCxnSpPr>
        <p:spPr>
          <a:xfrm>
            <a:off x="8672888" y="4602419"/>
            <a:ext cx="0" cy="14656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59"/>
          <p:cNvSpPr txBox="1"/>
          <p:nvPr/>
        </p:nvSpPr>
        <p:spPr>
          <a:xfrm>
            <a:off x="1024124" y="2091780"/>
            <a:ext cx="2559105" cy="12481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33" name="Straight Connector 62"/>
          <p:cNvCxnSpPr/>
          <p:nvPr/>
        </p:nvCxnSpPr>
        <p:spPr>
          <a:xfrm>
            <a:off x="1034668" y="1796819"/>
            <a:ext cx="0" cy="14656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63"/>
          <p:cNvCxnSpPr/>
          <p:nvPr/>
        </p:nvCxnSpPr>
        <p:spPr>
          <a:xfrm>
            <a:off x="4092268" y="1796819"/>
            <a:ext cx="0" cy="14656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64"/>
          <p:cNvCxnSpPr/>
          <p:nvPr/>
        </p:nvCxnSpPr>
        <p:spPr>
          <a:xfrm>
            <a:off x="7147900" y="1796819"/>
            <a:ext cx="0" cy="14656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1024124" y="1711601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7" name="Text Placeholder 59"/>
          <p:cNvSpPr txBox="1"/>
          <p:nvPr/>
        </p:nvSpPr>
        <p:spPr>
          <a:xfrm>
            <a:off x="2550223" y="5187779"/>
            <a:ext cx="2559105" cy="12481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550223" y="4807600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9" name="Text Placeholder 59"/>
          <p:cNvSpPr txBox="1"/>
          <p:nvPr/>
        </p:nvSpPr>
        <p:spPr>
          <a:xfrm>
            <a:off x="4084700" y="2091780"/>
            <a:ext cx="2559105" cy="12481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084700" y="1711601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41" name="Text Placeholder 59"/>
          <p:cNvSpPr txBox="1"/>
          <p:nvPr/>
        </p:nvSpPr>
        <p:spPr>
          <a:xfrm>
            <a:off x="5610800" y="5187779"/>
            <a:ext cx="2559105" cy="12481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610800" y="4807600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4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43" name="Text Placeholder 59"/>
          <p:cNvSpPr txBox="1"/>
          <p:nvPr/>
        </p:nvSpPr>
        <p:spPr>
          <a:xfrm>
            <a:off x="7152308" y="2091780"/>
            <a:ext cx="2559105" cy="12481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152308" y="1711601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5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45" name="Text Placeholder 59"/>
          <p:cNvSpPr txBox="1"/>
          <p:nvPr/>
        </p:nvSpPr>
        <p:spPr>
          <a:xfrm>
            <a:off x="8668834" y="5187779"/>
            <a:ext cx="2559105" cy="12481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668834" y="4807600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5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7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2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3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85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35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65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15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65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3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32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流程图: 离页连接符 13"/>
          <p:cNvSpPr/>
          <p:nvPr/>
        </p:nvSpPr>
        <p:spPr>
          <a:xfrm>
            <a:off x="4490730" y="1562101"/>
            <a:ext cx="778668" cy="72571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dirty="0">
                <a:latin typeface="Agency FB" panose="020B0503020202020204" pitchFamily="34" charset="0"/>
              </a:rPr>
              <a:t>01</a:t>
            </a:r>
            <a:endParaRPr lang="zh-CN" altLang="en-US" sz="2800" dirty="0">
              <a:latin typeface="Agency FB" panose="020B0503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52116" y="1618820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+mj-ea"/>
                <a:ea typeface="+mj-ea"/>
              </a:rPr>
              <a:t>请输入目录标题内容</a:t>
            </a:r>
            <a:endParaRPr lang="zh-CN" altLang="en-US" sz="32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375916" y="2253344"/>
            <a:ext cx="432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流程图: 离页连接符 16"/>
          <p:cNvSpPr/>
          <p:nvPr/>
        </p:nvSpPr>
        <p:spPr>
          <a:xfrm>
            <a:off x="4490730" y="2563587"/>
            <a:ext cx="778668" cy="72571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dirty="0">
                <a:latin typeface="Agency FB" panose="020B0503020202020204" pitchFamily="34" charset="0"/>
              </a:rPr>
              <a:t>02</a:t>
            </a:r>
            <a:endParaRPr lang="zh-CN" altLang="en-US" sz="2800" dirty="0">
              <a:latin typeface="Agency FB" panose="020B0503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52116" y="262030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+mj-ea"/>
                <a:ea typeface="+mj-ea"/>
              </a:rPr>
              <a:t>请输入目录标题内容</a:t>
            </a:r>
            <a:endParaRPr lang="zh-CN" altLang="en-US" sz="32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5375916" y="3254830"/>
            <a:ext cx="432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流程图: 离页连接符 31"/>
          <p:cNvSpPr/>
          <p:nvPr/>
        </p:nvSpPr>
        <p:spPr>
          <a:xfrm>
            <a:off x="4490730" y="3565073"/>
            <a:ext cx="778668" cy="72571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dirty="0">
                <a:latin typeface="Agency FB" panose="020B0503020202020204" pitchFamily="34" charset="0"/>
              </a:rPr>
              <a:t>03</a:t>
            </a:r>
            <a:endParaRPr lang="zh-CN" altLang="en-US" sz="2800" dirty="0">
              <a:latin typeface="Agency FB" panose="020B0503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452116" y="3621792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+mj-ea"/>
                <a:ea typeface="+mj-ea"/>
              </a:rPr>
              <a:t>请输入目录标题内容</a:t>
            </a:r>
            <a:endParaRPr lang="zh-CN" altLang="en-US" sz="32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375916" y="4256316"/>
            <a:ext cx="432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流程图: 离页连接符 34"/>
          <p:cNvSpPr/>
          <p:nvPr/>
        </p:nvSpPr>
        <p:spPr>
          <a:xfrm>
            <a:off x="4490730" y="4566559"/>
            <a:ext cx="778668" cy="725714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dirty="0">
                <a:latin typeface="Agency FB" panose="020B0503020202020204" pitchFamily="34" charset="0"/>
              </a:rPr>
              <a:t>04</a:t>
            </a:r>
            <a:endParaRPr lang="zh-CN" altLang="en-US" sz="2800" dirty="0">
              <a:latin typeface="Agency FB" panose="020B0503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452116" y="4623278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+mj-ea"/>
                <a:ea typeface="+mj-ea"/>
              </a:rPr>
              <a:t>请输入目录标题内容</a:t>
            </a:r>
            <a:endParaRPr lang="zh-CN" altLang="en-US" sz="32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5375916" y="5257802"/>
            <a:ext cx="432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0" y="0"/>
            <a:ext cx="3962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736985" y="1363258"/>
            <a:ext cx="2211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+mj-ea"/>
                <a:ea typeface="+mj-ea"/>
              </a:rPr>
              <a:t>目 录</a:t>
            </a:r>
            <a:endParaRPr lang="en-US" altLang="zh-CN" sz="44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CONTENTS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4" name="PA_组合 58"/>
          <p:cNvGrpSpPr/>
          <p:nvPr>
            <p:custDataLst>
              <p:tags r:id="rId1"/>
            </p:custDataLst>
          </p:nvPr>
        </p:nvGrpSpPr>
        <p:grpSpPr>
          <a:xfrm>
            <a:off x="966213" y="2782993"/>
            <a:ext cx="1752726" cy="2524968"/>
            <a:chOff x="4576763" y="4421188"/>
            <a:chExt cx="962025" cy="1385888"/>
          </a:xfrm>
        </p:grpSpPr>
        <p:sp>
          <p:nvSpPr>
            <p:cNvPr id="55" name="Freeform 39"/>
            <p:cNvSpPr/>
            <p:nvPr/>
          </p:nvSpPr>
          <p:spPr bwMode="auto">
            <a:xfrm>
              <a:off x="4576763" y="4559301"/>
              <a:ext cx="962025" cy="1247775"/>
            </a:xfrm>
            <a:custGeom>
              <a:avLst/>
              <a:gdLst>
                <a:gd name="T0" fmla="*/ 592 w 606"/>
                <a:gd name="T1" fmla="*/ 787 h 787"/>
                <a:gd name="T2" fmla="*/ 14 w 606"/>
                <a:gd name="T3" fmla="*/ 787 h 787"/>
                <a:gd name="T4" fmla="*/ 0 w 606"/>
                <a:gd name="T5" fmla="*/ 773 h 787"/>
                <a:gd name="T6" fmla="*/ 0 w 606"/>
                <a:gd name="T7" fmla="*/ 14 h 787"/>
                <a:gd name="T8" fmla="*/ 14 w 606"/>
                <a:gd name="T9" fmla="*/ 0 h 787"/>
                <a:gd name="T10" fmla="*/ 592 w 606"/>
                <a:gd name="T11" fmla="*/ 0 h 787"/>
                <a:gd name="T12" fmla="*/ 606 w 606"/>
                <a:gd name="T13" fmla="*/ 14 h 787"/>
                <a:gd name="T14" fmla="*/ 606 w 606"/>
                <a:gd name="T15" fmla="*/ 773 h 787"/>
                <a:gd name="T16" fmla="*/ 592 w 606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787">
                  <a:moveTo>
                    <a:pt x="592" y="787"/>
                  </a:moveTo>
                  <a:cubicBezTo>
                    <a:pt x="14" y="787"/>
                    <a:pt x="14" y="787"/>
                    <a:pt x="14" y="787"/>
                  </a:cubicBezTo>
                  <a:cubicBezTo>
                    <a:pt x="6" y="787"/>
                    <a:pt x="0" y="781"/>
                    <a:pt x="0" y="77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592" y="0"/>
                    <a:pt x="592" y="0"/>
                    <a:pt x="592" y="0"/>
                  </a:cubicBezTo>
                  <a:cubicBezTo>
                    <a:pt x="600" y="0"/>
                    <a:pt x="606" y="7"/>
                    <a:pt x="606" y="14"/>
                  </a:cubicBezTo>
                  <a:cubicBezTo>
                    <a:pt x="606" y="773"/>
                    <a:pt x="606" y="773"/>
                    <a:pt x="606" y="773"/>
                  </a:cubicBezTo>
                  <a:cubicBezTo>
                    <a:pt x="606" y="781"/>
                    <a:pt x="600" y="787"/>
                    <a:pt x="592" y="787"/>
                  </a:cubicBez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Rectangle 40"/>
            <p:cNvSpPr>
              <a:spLocks noChangeArrowheads="1"/>
            </p:cNvSpPr>
            <p:nvPr/>
          </p:nvSpPr>
          <p:spPr bwMode="auto">
            <a:xfrm>
              <a:off x="4638675" y="4619626"/>
              <a:ext cx="838200" cy="1122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1"/>
            <p:cNvSpPr/>
            <p:nvPr/>
          </p:nvSpPr>
          <p:spPr bwMode="auto">
            <a:xfrm>
              <a:off x="4864100" y="4495801"/>
              <a:ext cx="387350" cy="177800"/>
            </a:xfrm>
            <a:custGeom>
              <a:avLst/>
              <a:gdLst>
                <a:gd name="T0" fmla="*/ 232 w 244"/>
                <a:gd name="T1" fmla="*/ 112 h 112"/>
                <a:gd name="T2" fmla="*/ 11 w 244"/>
                <a:gd name="T3" fmla="*/ 112 h 112"/>
                <a:gd name="T4" fmla="*/ 0 w 244"/>
                <a:gd name="T5" fmla="*/ 100 h 112"/>
                <a:gd name="T6" fmla="*/ 0 w 244"/>
                <a:gd name="T7" fmla="*/ 12 h 112"/>
                <a:gd name="T8" fmla="*/ 11 w 244"/>
                <a:gd name="T9" fmla="*/ 0 h 112"/>
                <a:gd name="T10" fmla="*/ 232 w 244"/>
                <a:gd name="T11" fmla="*/ 0 h 112"/>
                <a:gd name="T12" fmla="*/ 244 w 244"/>
                <a:gd name="T13" fmla="*/ 12 h 112"/>
                <a:gd name="T14" fmla="*/ 244 w 244"/>
                <a:gd name="T15" fmla="*/ 100 h 112"/>
                <a:gd name="T16" fmla="*/ 232 w 244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4" h="112">
                  <a:moveTo>
                    <a:pt x="232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5" y="112"/>
                    <a:pt x="0" y="106"/>
                    <a:pt x="0" y="10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39" y="0"/>
                    <a:pt x="244" y="5"/>
                    <a:pt x="244" y="12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44" y="106"/>
                    <a:pt x="239" y="112"/>
                    <a:pt x="232" y="112"/>
                  </a:cubicBez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Oval 42"/>
            <p:cNvSpPr>
              <a:spLocks noChangeArrowheads="1"/>
            </p:cNvSpPr>
            <p:nvPr/>
          </p:nvSpPr>
          <p:spPr bwMode="auto">
            <a:xfrm>
              <a:off x="4983163" y="4421188"/>
              <a:ext cx="149225" cy="149225"/>
            </a:xfrm>
            <a:prstGeom prst="ellipse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Oval 43"/>
            <p:cNvSpPr>
              <a:spLocks noChangeArrowheads="1"/>
            </p:cNvSpPr>
            <p:nvPr/>
          </p:nvSpPr>
          <p:spPr bwMode="auto">
            <a:xfrm>
              <a:off x="5019675" y="4459288"/>
              <a:ext cx="74613" cy="74613"/>
            </a:xfrm>
            <a:prstGeom prst="ellipse">
              <a:avLst/>
            </a:prstGeom>
            <a:solidFill>
              <a:srgbClr val="027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Line 44"/>
            <p:cNvSpPr>
              <a:spLocks noChangeShapeType="1"/>
            </p:cNvSpPr>
            <p:nvPr/>
          </p:nvSpPr>
          <p:spPr bwMode="auto">
            <a:xfrm>
              <a:off x="4729163" y="4827588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Line 45"/>
            <p:cNvSpPr>
              <a:spLocks noChangeShapeType="1"/>
            </p:cNvSpPr>
            <p:nvPr/>
          </p:nvSpPr>
          <p:spPr bwMode="auto">
            <a:xfrm>
              <a:off x="4729163" y="5516563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Line 46"/>
            <p:cNvSpPr>
              <a:spLocks noChangeShapeType="1"/>
            </p:cNvSpPr>
            <p:nvPr/>
          </p:nvSpPr>
          <p:spPr bwMode="auto">
            <a:xfrm>
              <a:off x="4729163" y="5613401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Rectangle 47"/>
            <p:cNvSpPr>
              <a:spLocks noChangeArrowheads="1"/>
            </p:cNvSpPr>
            <p:nvPr/>
          </p:nvSpPr>
          <p:spPr bwMode="auto">
            <a:xfrm>
              <a:off x="4848225" y="4968876"/>
              <a:ext cx="419100" cy="419100"/>
            </a:xfrm>
            <a:prstGeom prst="rect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Line 48"/>
            <p:cNvSpPr>
              <a:spLocks noChangeShapeType="1"/>
            </p:cNvSpPr>
            <p:nvPr/>
          </p:nvSpPr>
          <p:spPr bwMode="auto">
            <a:xfrm>
              <a:off x="5057775" y="5045076"/>
              <a:ext cx="0" cy="265113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Line 49"/>
            <p:cNvSpPr>
              <a:spLocks noChangeShapeType="1"/>
            </p:cNvSpPr>
            <p:nvPr/>
          </p:nvSpPr>
          <p:spPr bwMode="auto">
            <a:xfrm>
              <a:off x="4924425" y="5176838"/>
              <a:ext cx="266700" cy="0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330101" y="4039743"/>
            <a:ext cx="3048006" cy="2868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4.16667E-7 -0.10903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5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4.16667E-7 -0.10903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3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35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4.16667E-7 -0.10903 " pathEditMode="relative" rAng="0" ptsTypes="AA">
                                      <p:cBhvr>
                                        <p:cTn id="59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2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25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1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022E-16 L -4.16667E-7 -0.10903 " pathEditMode="relative" rAng="0" ptsTypes="AA">
                                      <p:cBhvr>
                                        <p:cTn id="74" dur="1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15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15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5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5" grpId="0" animBg="1"/>
      <p:bldP spid="35" grpId="1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9"/>
          <p:cNvSpPr/>
          <p:nvPr/>
        </p:nvSpPr>
        <p:spPr bwMode="auto">
          <a:xfrm>
            <a:off x="6143391" y="4356017"/>
            <a:ext cx="1392456" cy="1212649"/>
          </a:xfrm>
          <a:custGeom>
            <a:avLst/>
            <a:gdLst>
              <a:gd name="T0" fmla="*/ 491 w 999"/>
              <a:gd name="T1" fmla="*/ 0 h 870"/>
              <a:gd name="T2" fmla="*/ 999 w 999"/>
              <a:gd name="T3" fmla="*/ 293 h 870"/>
              <a:gd name="T4" fmla="*/ 950 w 999"/>
              <a:gd name="T5" fmla="*/ 369 h 870"/>
              <a:gd name="T6" fmla="*/ 893 w 999"/>
              <a:gd name="T7" fmla="*/ 441 h 870"/>
              <a:gd name="T8" fmla="*/ 832 w 999"/>
              <a:gd name="T9" fmla="*/ 507 h 870"/>
              <a:gd name="T10" fmla="*/ 765 w 999"/>
              <a:gd name="T11" fmla="*/ 570 h 870"/>
              <a:gd name="T12" fmla="*/ 694 w 999"/>
              <a:gd name="T13" fmla="*/ 628 h 870"/>
              <a:gd name="T14" fmla="*/ 620 w 999"/>
              <a:gd name="T15" fmla="*/ 679 h 870"/>
              <a:gd name="T16" fmla="*/ 541 w 999"/>
              <a:gd name="T17" fmla="*/ 726 h 870"/>
              <a:gd name="T18" fmla="*/ 459 w 999"/>
              <a:gd name="T19" fmla="*/ 767 h 870"/>
              <a:gd name="T20" fmla="*/ 372 w 999"/>
              <a:gd name="T21" fmla="*/ 801 h 870"/>
              <a:gd name="T22" fmla="*/ 283 w 999"/>
              <a:gd name="T23" fmla="*/ 828 h 870"/>
              <a:gd name="T24" fmla="*/ 192 w 999"/>
              <a:gd name="T25" fmla="*/ 849 h 870"/>
              <a:gd name="T26" fmla="*/ 97 w 999"/>
              <a:gd name="T27" fmla="*/ 864 h 870"/>
              <a:gd name="T28" fmla="*/ 0 w 999"/>
              <a:gd name="T29" fmla="*/ 870 h 870"/>
              <a:gd name="T30" fmla="*/ 0 w 999"/>
              <a:gd name="T31" fmla="*/ 284 h 870"/>
              <a:gd name="T32" fmla="*/ 68 w 999"/>
              <a:gd name="T33" fmla="*/ 276 h 870"/>
              <a:gd name="T34" fmla="*/ 133 w 999"/>
              <a:gd name="T35" fmla="*/ 261 h 870"/>
              <a:gd name="T36" fmla="*/ 195 w 999"/>
              <a:gd name="T37" fmla="*/ 240 h 870"/>
              <a:gd name="T38" fmla="*/ 256 w 999"/>
              <a:gd name="T39" fmla="*/ 214 h 870"/>
              <a:gd name="T40" fmla="*/ 311 w 999"/>
              <a:gd name="T41" fmla="*/ 181 h 870"/>
              <a:gd name="T42" fmla="*/ 363 w 999"/>
              <a:gd name="T43" fmla="*/ 142 h 870"/>
              <a:gd name="T44" fmla="*/ 410 w 999"/>
              <a:gd name="T45" fmla="*/ 99 h 870"/>
              <a:gd name="T46" fmla="*/ 453 w 999"/>
              <a:gd name="T47" fmla="*/ 52 h 870"/>
              <a:gd name="T48" fmla="*/ 491 w 999"/>
              <a:gd name="T49" fmla="*/ 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99" h="870">
                <a:moveTo>
                  <a:pt x="491" y="0"/>
                </a:moveTo>
                <a:lnTo>
                  <a:pt x="999" y="293"/>
                </a:lnTo>
                <a:lnTo>
                  <a:pt x="950" y="369"/>
                </a:lnTo>
                <a:lnTo>
                  <a:pt x="893" y="441"/>
                </a:lnTo>
                <a:lnTo>
                  <a:pt x="832" y="507"/>
                </a:lnTo>
                <a:lnTo>
                  <a:pt x="765" y="570"/>
                </a:lnTo>
                <a:lnTo>
                  <a:pt x="694" y="628"/>
                </a:lnTo>
                <a:lnTo>
                  <a:pt x="620" y="679"/>
                </a:lnTo>
                <a:lnTo>
                  <a:pt x="541" y="726"/>
                </a:lnTo>
                <a:lnTo>
                  <a:pt x="459" y="767"/>
                </a:lnTo>
                <a:lnTo>
                  <a:pt x="372" y="801"/>
                </a:lnTo>
                <a:lnTo>
                  <a:pt x="283" y="828"/>
                </a:lnTo>
                <a:lnTo>
                  <a:pt x="192" y="849"/>
                </a:lnTo>
                <a:lnTo>
                  <a:pt x="97" y="864"/>
                </a:lnTo>
                <a:lnTo>
                  <a:pt x="0" y="870"/>
                </a:lnTo>
                <a:lnTo>
                  <a:pt x="0" y="284"/>
                </a:lnTo>
                <a:lnTo>
                  <a:pt x="68" y="276"/>
                </a:lnTo>
                <a:lnTo>
                  <a:pt x="133" y="261"/>
                </a:lnTo>
                <a:lnTo>
                  <a:pt x="195" y="240"/>
                </a:lnTo>
                <a:lnTo>
                  <a:pt x="256" y="214"/>
                </a:lnTo>
                <a:lnTo>
                  <a:pt x="311" y="181"/>
                </a:lnTo>
                <a:lnTo>
                  <a:pt x="363" y="142"/>
                </a:lnTo>
                <a:lnTo>
                  <a:pt x="410" y="99"/>
                </a:lnTo>
                <a:lnTo>
                  <a:pt x="453" y="52"/>
                </a:lnTo>
                <a:lnTo>
                  <a:pt x="491" y="0"/>
                </a:ln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txBody>
          <a:bodyPr vert="horz" wrap="square" lIns="0" tIns="0" rIns="0" bIns="108000" numCol="1" anchor="ctr" anchorCtr="0" compatLnSpc="1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FontAwesome" pitchFamily="2" charset="0"/>
              </a:rPr>
              <a:t></a:t>
            </a:r>
            <a:endParaRPr lang="zh-CN" altLang="en-US" sz="28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4" name="Freeform 140"/>
          <p:cNvSpPr/>
          <p:nvPr/>
        </p:nvSpPr>
        <p:spPr bwMode="auto">
          <a:xfrm>
            <a:off x="4403867" y="3072282"/>
            <a:ext cx="910184" cy="1608502"/>
          </a:xfrm>
          <a:custGeom>
            <a:avLst/>
            <a:gdLst>
              <a:gd name="T0" fmla="*/ 145 w 653"/>
              <a:gd name="T1" fmla="*/ 0 h 1154"/>
              <a:gd name="T2" fmla="*/ 653 w 653"/>
              <a:gd name="T3" fmla="*/ 293 h 1154"/>
              <a:gd name="T4" fmla="*/ 629 w 653"/>
              <a:gd name="T5" fmla="*/ 346 h 1154"/>
              <a:gd name="T6" fmla="*/ 611 w 653"/>
              <a:gd name="T7" fmla="*/ 401 h 1154"/>
              <a:gd name="T8" fmla="*/ 596 w 653"/>
              <a:gd name="T9" fmla="*/ 457 h 1154"/>
              <a:gd name="T10" fmla="*/ 589 w 653"/>
              <a:gd name="T11" fmla="*/ 516 h 1154"/>
              <a:gd name="T12" fmla="*/ 586 w 653"/>
              <a:gd name="T13" fmla="*/ 578 h 1154"/>
              <a:gd name="T14" fmla="*/ 589 w 653"/>
              <a:gd name="T15" fmla="*/ 638 h 1154"/>
              <a:gd name="T16" fmla="*/ 596 w 653"/>
              <a:gd name="T17" fmla="*/ 697 h 1154"/>
              <a:gd name="T18" fmla="*/ 611 w 653"/>
              <a:gd name="T19" fmla="*/ 753 h 1154"/>
              <a:gd name="T20" fmla="*/ 629 w 653"/>
              <a:gd name="T21" fmla="*/ 808 h 1154"/>
              <a:gd name="T22" fmla="*/ 653 w 653"/>
              <a:gd name="T23" fmla="*/ 860 h 1154"/>
              <a:gd name="T24" fmla="*/ 145 w 653"/>
              <a:gd name="T25" fmla="*/ 1154 h 1154"/>
              <a:gd name="T26" fmla="*/ 108 w 653"/>
              <a:gd name="T27" fmla="*/ 1079 h 1154"/>
              <a:gd name="T28" fmla="*/ 75 w 653"/>
              <a:gd name="T29" fmla="*/ 1000 h 1154"/>
              <a:gd name="T30" fmla="*/ 49 w 653"/>
              <a:gd name="T31" fmla="*/ 921 h 1154"/>
              <a:gd name="T32" fmla="*/ 27 w 653"/>
              <a:gd name="T33" fmla="*/ 838 h 1154"/>
              <a:gd name="T34" fmla="*/ 13 w 653"/>
              <a:gd name="T35" fmla="*/ 753 h 1154"/>
              <a:gd name="T36" fmla="*/ 2 w 653"/>
              <a:gd name="T37" fmla="*/ 665 h 1154"/>
              <a:gd name="T38" fmla="*/ 0 w 653"/>
              <a:gd name="T39" fmla="*/ 578 h 1154"/>
              <a:gd name="T40" fmla="*/ 2 w 653"/>
              <a:gd name="T41" fmla="*/ 489 h 1154"/>
              <a:gd name="T42" fmla="*/ 13 w 653"/>
              <a:gd name="T43" fmla="*/ 401 h 1154"/>
              <a:gd name="T44" fmla="*/ 27 w 653"/>
              <a:gd name="T45" fmla="*/ 316 h 1154"/>
              <a:gd name="T46" fmla="*/ 49 w 653"/>
              <a:gd name="T47" fmla="*/ 233 h 1154"/>
              <a:gd name="T48" fmla="*/ 75 w 653"/>
              <a:gd name="T49" fmla="*/ 153 h 1154"/>
              <a:gd name="T50" fmla="*/ 108 w 653"/>
              <a:gd name="T51" fmla="*/ 75 h 1154"/>
              <a:gd name="T52" fmla="*/ 145 w 653"/>
              <a:gd name="T53" fmla="*/ 0 h 1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53" h="1154">
                <a:moveTo>
                  <a:pt x="145" y="0"/>
                </a:moveTo>
                <a:lnTo>
                  <a:pt x="653" y="293"/>
                </a:lnTo>
                <a:lnTo>
                  <a:pt x="629" y="346"/>
                </a:lnTo>
                <a:lnTo>
                  <a:pt x="611" y="401"/>
                </a:lnTo>
                <a:lnTo>
                  <a:pt x="596" y="457"/>
                </a:lnTo>
                <a:lnTo>
                  <a:pt x="589" y="516"/>
                </a:lnTo>
                <a:lnTo>
                  <a:pt x="586" y="578"/>
                </a:lnTo>
                <a:lnTo>
                  <a:pt x="589" y="638"/>
                </a:lnTo>
                <a:lnTo>
                  <a:pt x="596" y="697"/>
                </a:lnTo>
                <a:lnTo>
                  <a:pt x="611" y="753"/>
                </a:lnTo>
                <a:lnTo>
                  <a:pt x="629" y="808"/>
                </a:lnTo>
                <a:lnTo>
                  <a:pt x="653" y="860"/>
                </a:lnTo>
                <a:lnTo>
                  <a:pt x="145" y="1154"/>
                </a:lnTo>
                <a:lnTo>
                  <a:pt x="108" y="1079"/>
                </a:lnTo>
                <a:lnTo>
                  <a:pt x="75" y="1000"/>
                </a:lnTo>
                <a:lnTo>
                  <a:pt x="49" y="921"/>
                </a:lnTo>
                <a:lnTo>
                  <a:pt x="27" y="838"/>
                </a:lnTo>
                <a:lnTo>
                  <a:pt x="13" y="753"/>
                </a:lnTo>
                <a:lnTo>
                  <a:pt x="2" y="665"/>
                </a:lnTo>
                <a:lnTo>
                  <a:pt x="0" y="578"/>
                </a:lnTo>
                <a:lnTo>
                  <a:pt x="2" y="489"/>
                </a:lnTo>
                <a:lnTo>
                  <a:pt x="13" y="401"/>
                </a:lnTo>
                <a:lnTo>
                  <a:pt x="27" y="316"/>
                </a:lnTo>
                <a:lnTo>
                  <a:pt x="49" y="233"/>
                </a:lnTo>
                <a:lnTo>
                  <a:pt x="75" y="153"/>
                </a:lnTo>
                <a:lnTo>
                  <a:pt x="108" y="75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txBody>
          <a:bodyPr vert="horz" wrap="square" lIns="0" tIns="0" rIns="0" bIns="108000" numCol="1" anchor="ctr" anchorCtr="0" compatLnSpc="1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FontAwesome" pitchFamily="2" charset="0"/>
              </a:rPr>
              <a:t></a:t>
            </a:r>
            <a:endParaRPr lang="zh-CN" altLang="en-US" sz="28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" name="Freeform 141"/>
          <p:cNvSpPr/>
          <p:nvPr/>
        </p:nvSpPr>
        <p:spPr bwMode="auto">
          <a:xfrm>
            <a:off x="4654760" y="4356017"/>
            <a:ext cx="1392456" cy="1212649"/>
          </a:xfrm>
          <a:custGeom>
            <a:avLst/>
            <a:gdLst>
              <a:gd name="T0" fmla="*/ 508 w 999"/>
              <a:gd name="T1" fmla="*/ 0 h 870"/>
              <a:gd name="T2" fmla="*/ 546 w 999"/>
              <a:gd name="T3" fmla="*/ 52 h 870"/>
              <a:gd name="T4" fmla="*/ 589 w 999"/>
              <a:gd name="T5" fmla="*/ 99 h 870"/>
              <a:gd name="T6" fmla="*/ 636 w 999"/>
              <a:gd name="T7" fmla="*/ 142 h 870"/>
              <a:gd name="T8" fmla="*/ 689 w 999"/>
              <a:gd name="T9" fmla="*/ 181 h 870"/>
              <a:gd name="T10" fmla="*/ 745 w 999"/>
              <a:gd name="T11" fmla="*/ 214 h 870"/>
              <a:gd name="T12" fmla="*/ 804 w 999"/>
              <a:gd name="T13" fmla="*/ 240 h 870"/>
              <a:gd name="T14" fmla="*/ 867 w 999"/>
              <a:gd name="T15" fmla="*/ 261 h 870"/>
              <a:gd name="T16" fmla="*/ 931 w 999"/>
              <a:gd name="T17" fmla="*/ 276 h 870"/>
              <a:gd name="T18" fmla="*/ 999 w 999"/>
              <a:gd name="T19" fmla="*/ 284 h 870"/>
              <a:gd name="T20" fmla="*/ 999 w 999"/>
              <a:gd name="T21" fmla="*/ 870 h 870"/>
              <a:gd name="T22" fmla="*/ 902 w 999"/>
              <a:gd name="T23" fmla="*/ 864 h 870"/>
              <a:gd name="T24" fmla="*/ 808 w 999"/>
              <a:gd name="T25" fmla="*/ 849 h 870"/>
              <a:gd name="T26" fmla="*/ 716 w 999"/>
              <a:gd name="T27" fmla="*/ 828 h 870"/>
              <a:gd name="T28" fmla="*/ 627 w 999"/>
              <a:gd name="T29" fmla="*/ 801 h 870"/>
              <a:gd name="T30" fmla="*/ 542 w 999"/>
              <a:gd name="T31" fmla="*/ 767 h 870"/>
              <a:gd name="T32" fmla="*/ 460 w 999"/>
              <a:gd name="T33" fmla="*/ 726 h 870"/>
              <a:gd name="T34" fmla="*/ 380 w 999"/>
              <a:gd name="T35" fmla="*/ 679 h 870"/>
              <a:gd name="T36" fmla="*/ 305 w 999"/>
              <a:gd name="T37" fmla="*/ 628 h 870"/>
              <a:gd name="T38" fmla="*/ 235 w 999"/>
              <a:gd name="T39" fmla="*/ 570 h 870"/>
              <a:gd name="T40" fmla="*/ 168 w 999"/>
              <a:gd name="T41" fmla="*/ 507 h 870"/>
              <a:gd name="T42" fmla="*/ 108 w 999"/>
              <a:gd name="T43" fmla="*/ 441 h 870"/>
              <a:gd name="T44" fmla="*/ 51 w 999"/>
              <a:gd name="T45" fmla="*/ 369 h 870"/>
              <a:gd name="T46" fmla="*/ 0 w 999"/>
              <a:gd name="T47" fmla="*/ 293 h 870"/>
              <a:gd name="T48" fmla="*/ 508 w 999"/>
              <a:gd name="T49" fmla="*/ 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99" h="870">
                <a:moveTo>
                  <a:pt x="508" y="0"/>
                </a:moveTo>
                <a:lnTo>
                  <a:pt x="546" y="52"/>
                </a:lnTo>
                <a:lnTo>
                  <a:pt x="589" y="99"/>
                </a:lnTo>
                <a:lnTo>
                  <a:pt x="636" y="142"/>
                </a:lnTo>
                <a:lnTo>
                  <a:pt x="689" y="181"/>
                </a:lnTo>
                <a:lnTo>
                  <a:pt x="745" y="214"/>
                </a:lnTo>
                <a:lnTo>
                  <a:pt x="804" y="240"/>
                </a:lnTo>
                <a:lnTo>
                  <a:pt x="867" y="261"/>
                </a:lnTo>
                <a:lnTo>
                  <a:pt x="931" y="276"/>
                </a:lnTo>
                <a:lnTo>
                  <a:pt x="999" y="284"/>
                </a:lnTo>
                <a:lnTo>
                  <a:pt x="999" y="870"/>
                </a:lnTo>
                <a:lnTo>
                  <a:pt x="902" y="864"/>
                </a:lnTo>
                <a:lnTo>
                  <a:pt x="808" y="849"/>
                </a:lnTo>
                <a:lnTo>
                  <a:pt x="716" y="828"/>
                </a:lnTo>
                <a:lnTo>
                  <a:pt x="627" y="801"/>
                </a:lnTo>
                <a:lnTo>
                  <a:pt x="542" y="767"/>
                </a:lnTo>
                <a:lnTo>
                  <a:pt x="460" y="726"/>
                </a:lnTo>
                <a:lnTo>
                  <a:pt x="380" y="679"/>
                </a:lnTo>
                <a:lnTo>
                  <a:pt x="305" y="628"/>
                </a:lnTo>
                <a:lnTo>
                  <a:pt x="235" y="570"/>
                </a:lnTo>
                <a:lnTo>
                  <a:pt x="168" y="507"/>
                </a:lnTo>
                <a:lnTo>
                  <a:pt x="108" y="441"/>
                </a:lnTo>
                <a:lnTo>
                  <a:pt x="51" y="369"/>
                </a:lnTo>
                <a:lnTo>
                  <a:pt x="0" y="293"/>
                </a:lnTo>
                <a:lnTo>
                  <a:pt x="508" y="0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  <a:effectLst/>
        </p:spPr>
        <p:txBody>
          <a:bodyPr vert="horz" wrap="square" lIns="0" tIns="0" rIns="0" bIns="108000" numCol="1" anchor="ctr" anchorCtr="0" compatLnSpc="1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FontAwesome" pitchFamily="2" charset="0"/>
              </a:rPr>
              <a:t></a:t>
            </a:r>
            <a:endParaRPr lang="zh-CN" altLang="en-US" sz="28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6" name="Freeform 142"/>
          <p:cNvSpPr/>
          <p:nvPr/>
        </p:nvSpPr>
        <p:spPr bwMode="auto">
          <a:xfrm>
            <a:off x="6877949" y="3072282"/>
            <a:ext cx="910184" cy="1608502"/>
          </a:xfrm>
          <a:custGeom>
            <a:avLst/>
            <a:gdLst>
              <a:gd name="T0" fmla="*/ 508 w 653"/>
              <a:gd name="T1" fmla="*/ 0 h 1154"/>
              <a:gd name="T2" fmla="*/ 544 w 653"/>
              <a:gd name="T3" fmla="*/ 75 h 1154"/>
              <a:gd name="T4" fmla="*/ 577 w 653"/>
              <a:gd name="T5" fmla="*/ 153 h 1154"/>
              <a:gd name="T6" fmla="*/ 603 w 653"/>
              <a:gd name="T7" fmla="*/ 233 h 1154"/>
              <a:gd name="T8" fmla="*/ 625 w 653"/>
              <a:gd name="T9" fmla="*/ 316 h 1154"/>
              <a:gd name="T10" fmla="*/ 640 w 653"/>
              <a:gd name="T11" fmla="*/ 401 h 1154"/>
              <a:gd name="T12" fmla="*/ 650 w 653"/>
              <a:gd name="T13" fmla="*/ 489 h 1154"/>
              <a:gd name="T14" fmla="*/ 653 w 653"/>
              <a:gd name="T15" fmla="*/ 578 h 1154"/>
              <a:gd name="T16" fmla="*/ 650 w 653"/>
              <a:gd name="T17" fmla="*/ 665 h 1154"/>
              <a:gd name="T18" fmla="*/ 640 w 653"/>
              <a:gd name="T19" fmla="*/ 753 h 1154"/>
              <a:gd name="T20" fmla="*/ 625 w 653"/>
              <a:gd name="T21" fmla="*/ 838 h 1154"/>
              <a:gd name="T22" fmla="*/ 603 w 653"/>
              <a:gd name="T23" fmla="*/ 921 h 1154"/>
              <a:gd name="T24" fmla="*/ 577 w 653"/>
              <a:gd name="T25" fmla="*/ 1000 h 1154"/>
              <a:gd name="T26" fmla="*/ 544 w 653"/>
              <a:gd name="T27" fmla="*/ 1079 h 1154"/>
              <a:gd name="T28" fmla="*/ 508 w 653"/>
              <a:gd name="T29" fmla="*/ 1154 h 1154"/>
              <a:gd name="T30" fmla="*/ 0 w 653"/>
              <a:gd name="T31" fmla="*/ 860 h 1154"/>
              <a:gd name="T32" fmla="*/ 23 w 653"/>
              <a:gd name="T33" fmla="*/ 808 h 1154"/>
              <a:gd name="T34" fmla="*/ 42 w 653"/>
              <a:gd name="T35" fmla="*/ 753 h 1154"/>
              <a:gd name="T36" fmla="*/ 56 w 653"/>
              <a:gd name="T37" fmla="*/ 697 h 1154"/>
              <a:gd name="T38" fmla="*/ 64 w 653"/>
              <a:gd name="T39" fmla="*/ 638 h 1154"/>
              <a:gd name="T40" fmla="*/ 68 w 653"/>
              <a:gd name="T41" fmla="*/ 578 h 1154"/>
              <a:gd name="T42" fmla="*/ 64 w 653"/>
              <a:gd name="T43" fmla="*/ 516 h 1154"/>
              <a:gd name="T44" fmla="*/ 56 w 653"/>
              <a:gd name="T45" fmla="*/ 457 h 1154"/>
              <a:gd name="T46" fmla="*/ 42 w 653"/>
              <a:gd name="T47" fmla="*/ 401 h 1154"/>
              <a:gd name="T48" fmla="*/ 23 w 653"/>
              <a:gd name="T49" fmla="*/ 346 h 1154"/>
              <a:gd name="T50" fmla="*/ 0 w 653"/>
              <a:gd name="T51" fmla="*/ 293 h 1154"/>
              <a:gd name="T52" fmla="*/ 508 w 653"/>
              <a:gd name="T53" fmla="*/ 0 h 1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53" h="1154">
                <a:moveTo>
                  <a:pt x="508" y="0"/>
                </a:moveTo>
                <a:lnTo>
                  <a:pt x="544" y="75"/>
                </a:lnTo>
                <a:lnTo>
                  <a:pt x="577" y="153"/>
                </a:lnTo>
                <a:lnTo>
                  <a:pt x="603" y="233"/>
                </a:lnTo>
                <a:lnTo>
                  <a:pt x="625" y="316"/>
                </a:lnTo>
                <a:lnTo>
                  <a:pt x="640" y="401"/>
                </a:lnTo>
                <a:lnTo>
                  <a:pt x="650" y="489"/>
                </a:lnTo>
                <a:lnTo>
                  <a:pt x="653" y="578"/>
                </a:lnTo>
                <a:lnTo>
                  <a:pt x="650" y="665"/>
                </a:lnTo>
                <a:lnTo>
                  <a:pt x="640" y="753"/>
                </a:lnTo>
                <a:lnTo>
                  <a:pt x="625" y="838"/>
                </a:lnTo>
                <a:lnTo>
                  <a:pt x="603" y="921"/>
                </a:lnTo>
                <a:lnTo>
                  <a:pt x="577" y="1000"/>
                </a:lnTo>
                <a:lnTo>
                  <a:pt x="544" y="1079"/>
                </a:lnTo>
                <a:lnTo>
                  <a:pt x="508" y="1154"/>
                </a:lnTo>
                <a:lnTo>
                  <a:pt x="0" y="860"/>
                </a:lnTo>
                <a:lnTo>
                  <a:pt x="23" y="808"/>
                </a:lnTo>
                <a:lnTo>
                  <a:pt x="42" y="753"/>
                </a:lnTo>
                <a:lnTo>
                  <a:pt x="56" y="697"/>
                </a:lnTo>
                <a:lnTo>
                  <a:pt x="64" y="638"/>
                </a:lnTo>
                <a:lnTo>
                  <a:pt x="68" y="578"/>
                </a:lnTo>
                <a:lnTo>
                  <a:pt x="64" y="516"/>
                </a:lnTo>
                <a:lnTo>
                  <a:pt x="56" y="457"/>
                </a:lnTo>
                <a:lnTo>
                  <a:pt x="42" y="401"/>
                </a:lnTo>
                <a:lnTo>
                  <a:pt x="23" y="346"/>
                </a:lnTo>
                <a:lnTo>
                  <a:pt x="0" y="293"/>
                </a:lnTo>
                <a:lnTo>
                  <a:pt x="508" y="0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  <a:effectLst/>
        </p:spPr>
        <p:txBody>
          <a:bodyPr vert="horz" wrap="square" lIns="0" tIns="0" rIns="0" bIns="108000" numCol="1" anchor="ctr" anchorCtr="0" compatLnSpc="1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FontAwesome" pitchFamily="2" charset="0"/>
              </a:rPr>
              <a:t></a:t>
            </a:r>
            <a:endParaRPr lang="zh-CN" altLang="en-US" sz="28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8" name="Freeform 143"/>
          <p:cNvSpPr/>
          <p:nvPr/>
        </p:nvSpPr>
        <p:spPr bwMode="auto">
          <a:xfrm>
            <a:off x="4654760" y="2184400"/>
            <a:ext cx="1392456" cy="1212649"/>
          </a:xfrm>
          <a:custGeom>
            <a:avLst/>
            <a:gdLst>
              <a:gd name="T0" fmla="*/ 999 w 999"/>
              <a:gd name="T1" fmla="*/ 0 h 870"/>
              <a:gd name="T2" fmla="*/ 999 w 999"/>
              <a:gd name="T3" fmla="*/ 586 h 870"/>
              <a:gd name="T4" fmla="*/ 931 w 999"/>
              <a:gd name="T5" fmla="*/ 594 h 870"/>
              <a:gd name="T6" fmla="*/ 867 w 999"/>
              <a:gd name="T7" fmla="*/ 608 h 870"/>
              <a:gd name="T8" fmla="*/ 804 w 999"/>
              <a:gd name="T9" fmla="*/ 629 h 870"/>
              <a:gd name="T10" fmla="*/ 745 w 999"/>
              <a:gd name="T11" fmla="*/ 656 h 870"/>
              <a:gd name="T12" fmla="*/ 689 w 999"/>
              <a:gd name="T13" fmla="*/ 688 h 870"/>
              <a:gd name="T14" fmla="*/ 636 w 999"/>
              <a:gd name="T15" fmla="*/ 728 h 870"/>
              <a:gd name="T16" fmla="*/ 589 w 999"/>
              <a:gd name="T17" fmla="*/ 771 h 870"/>
              <a:gd name="T18" fmla="*/ 546 w 999"/>
              <a:gd name="T19" fmla="*/ 818 h 870"/>
              <a:gd name="T20" fmla="*/ 508 w 999"/>
              <a:gd name="T21" fmla="*/ 870 h 870"/>
              <a:gd name="T22" fmla="*/ 0 w 999"/>
              <a:gd name="T23" fmla="*/ 577 h 870"/>
              <a:gd name="T24" fmla="*/ 51 w 999"/>
              <a:gd name="T25" fmla="*/ 501 h 870"/>
              <a:gd name="T26" fmla="*/ 108 w 999"/>
              <a:gd name="T27" fmla="*/ 429 h 870"/>
              <a:gd name="T28" fmla="*/ 168 w 999"/>
              <a:gd name="T29" fmla="*/ 362 h 870"/>
              <a:gd name="T30" fmla="*/ 235 w 999"/>
              <a:gd name="T31" fmla="*/ 299 h 870"/>
              <a:gd name="T32" fmla="*/ 305 w 999"/>
              <a:gd name="T33" fmla="*/ 242 h 870"/>
              <a:gd name="T34" fmla="*/ 380 w 999"/>
              <a:gd name="T35" fmla="*/ 191 h 870"/>
              <a:gd name="T36" fmla="*/ 460 w 999"/>
              <a:gd name="T37" fmla="*/ 144 h 870"/>
              <a:gd name="T38" fmla="*/ 542 w 999"/>
              <a:gd name="T39" fmla="*/ 103 h 870"/>
              <a:gd name="T40" fmla="*/ 627 w 999"/>
              <a:gd name="T41" fmla="*/ 69 h 870"/>
              <a:gd name="T42" fmla="*/ 716 w 999"/>
              <a:gd name="T43" fmla="*/ 42 h 870"/>
              <a:gd name="T44" fmla="*/ 808 w 999"/>
              <a:gd name="T45" fmla="*/ 21 h 870"/>
              <a:gd name="T46" fmla="*/ 902 w 999"/>
              <a:gd name="T47" fmla="*/ 6 h 870"/>
              <a:gd name="T48" fmla="*/ 999 w 999"/>
              <a:gd name="T49" fmla="*/ 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99" h="870">
                <a:moveTo>
                  <a:pt x="999" y="0"/>
                </a:moveTo>
                <a:lnTo>
                  <a:pt x="999" y="586"/>
                </a:lnTo>
                <a:lnTo>
                  <a:pt x="931" y="594"/>
                </a:lnTo>
                <a:lnTo>
                  <a:pt x="867" y="608"/>
                </a:lnTo>
                <a:lnTo>
                  <a:pt x="804" y="629"/>
                </a:lnTo>
                <a:lnTo>
                  <a:pt x="745" y="656"/>
                </a:lnTo>
                <a:lnTo>
                  <a:pt x="689" y="688"/>
                </a:lnTo>
                <a:lnTo>
                  <a:pt x="636" y="728"/>
                </a:lnTo>
                <a:lnTo>
                  <a:pt x="589" y="771"/>
                </a:lnTo>
                <a:lnTo>
                  <a:pt x="546" y="818"/>
                </a:lnTo>
                <a:lnTo>
                  <a:pt x="508" y="870"/>
                </a:lnTo>
                <a:lnTo>
                  <a:pt x="0" y="577"/>
                </a:lnTo>
                <a:lnTo>
                  <a:pt x="51" y="501"/>
                </a:lnTo>
                <a:lnTo>
                  <a:pt x="108" y="429"/>
                </a:lnTo>
                <a:lnTo>
                  <a:pt x="168" y="362"/>
                </a:lnTo>
                <a:lnTo>
                  <a:pt x="235" y="299"/>
                </a:lnTo>
                <a:lnTo>
                  <a:pt x="305" y="242"/>
                </a:lnTo>
                <a:lnTo>
                  <a:pt x="380" y="191"/>
                </a:lnTo>
                <a:lnTo>
                  <a:pt x="460" y="144"/>
                </a:lnTo>
                <a:lnTo>
                  <a:pt x="542" y="103"/>
                </a:lnTo>
                <a:lnTo>
                  <a:pt x="627" y="69"/>
                </a:lnTo>
                <a:lnTo>
                  <a:pt x="716" y="42"/>
                </a:lnTo>
                <a:lnTo>
                  <a:pt x="808" y="21"/>
                </a:lnTo>
                <a:lnTo>
                  <a:pt x="902" y="6"/>
                </a:lnTo>
                <a:lnTo>
                  <a:pt x="999" y="0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  <a:effectLst/>
        </p:spPr>
        <p:txBody>
          <a:bodyPr vert="horz" wrap="square" lIns="0" tIns="0" rIns="0" bIns="108000" numCol="1" anchor="ctr" anchorCtr="0" compatLnSpc="1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FontAwesome" pitchFamily="2" charset="0"/>
              </a:rPr>
              <a:t></a:t>
            </a:r>
            <a:endParaRPr lang="zh-CN" altLang="en-US" sz="28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9" name="Freeform 144"/>
          <p:cNvSpPr/>
          <p:nvPr/>
        </p:nvSpPr>
        <p:spPr bwMode="auto">
          <a:xfrm>
            <a:off x="6143391" y="2184400"/>
            <a:ext cx="1392456" cy="1212649"/>
          </a:xfrm>
          <a:custGeom>
            <a:avLst/>
            <a:gdLst>
              <a:gd name="T0" fmla="*/ 0 w 999"/>
              <a:gd name="T1" fmla="*/ 0 h 870"/>
              <a:gd name="T2" fmla="*/ 97 w 999"/>
              <a:gd name="T3" fmla="*/ 6 h 870"/>
              <a:gd name="T4" fmla="*/ 192 w 999"/>
              <a:gd name="T5" fmla="*/ 21 h 870"/>
              <a:gd name="T6" fmla="*/ 283 w 999"/>
              <a:gd name="T7" fmla="*/ 42 h 870"/>
              <a:gd name="T8" fmla="*/ 372 w 999"/>
              <a:gd name="T9" fmla="*/ 69 h 870"/>
              <a:gd name="T10" fmla="*/ 459 w 999"/>
              <a:gd name="T11" fmla="*/ 103 h 870"/>
              <a:gd name="T12" fmla="*/ 541 w 999"/>
              <a:gd name="T13" fmla="*/ 144 h 870"/>
              <a:gd name="T14" fmla="*/ 620 w 999"/>
              <a:gd name="T15" fmla="*/ 191 h 870"/>
              <a:gd name="T16" fmla="*/ 694 w 999"/>
              <a:gd name="T17" fmla="*/ 242 h 870"/>
              <a:gd name="T18" fmla="*/ 765 w 999"/>
              <a:gd name="T19" fmla="*/ 299 h 870"/>
              <a:gd name="T20" fmla="*/ 832 w 999"/>
              <a:gd name="T21" fmla="*/ 362 h 870"/>
              <a:gd name="T22" fmla="*/ 893 w 999"/>
              <a:gd name="T23" fmla="*/ 429 h 870"/>
              <a:gd name="T24" fmla="*/ 950 w 999"/>
              <a:gd name="T25" fmla="*/ 501 h 870"/>
              <a:gd name="T26" fmla="*/ 999 w 999"/>
              <a:gd name="T27" fmla="*/ 577 h 870"/>
              <a:gd name="T28" fmla="*/ 491 w 999"/>
              <a:gd name="T29" fmla="*/ 870 h 870"/>
              <a:gd name="T30" fmla="*/ 453 w 999"/>
              <a:gd name="T31" fmla="*/ 818 h 870"/>
              <a:gd name="T32" fmla="*/ 410 w 999"/>
              <a:gd name="T33" fmla="*/ 771 h 870"/>
              <a:gd name="T34" fmla="*/ 363 w 999"/>
              <a:gd name="T35" fmla="*/ 728 h 870"/>
              <a:gd name="T36" fmla="*/ 311 w 999"/>
              <a:gd name="T37" fmla="*/ 688 h 870"/>
              <a:gd name="T38" fmla="*/ 256 w 999"/>
              <a:gd name="T39" fmla="*/ 656 h 870"/>
              <a:gd name="T40" fmla="*/ 195 w 999"/>
              <a:gd name="T41" fmla="*/ 629 h 870"/>
              <a:gd name="T42" fmla="*/ 133 w 999"/>
              <a:gd name="T43" fmla="*/ 608 h 870"/>
              <a:gd name="T44" fmla="*/ 68 w 999"/>
              <a:gd name="T45" fmla="*/ 594 h 870"/>
              <a:gd name="T46" fmla="*/ 0 w 999"/>
              <a:gd name="T47" fmla="*/ 586 h 870"/>
              <a:gd name="T48" fmla="*/ 0 w 999"/>
              <a:gd name="T49" fmla="*/ 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99" h="870">
                <a:moveTo>
                  <a:pt x="0" y="0"/>
                </a:moveTo>
                <a:lnTo>
                  <a:pt x="97" y="6"/>
                </a:lnTo>
                <a:lnTo>
                  <a:pt x="192" y="21"/>
                </a:lnTo>
                <a:lnTo>
                  <a:pt x="283" y="42"/>
                </a:lnTo>
                <a:lnTo>
                  <a:pt x="372" y="69"/>
                </a:lnTo>
                <a:lnTo>
                  <a:pt x="459" y="103"/>
                </a:lnTo>
                <a:lnTo>
                  <a:pt x="541" y="144"/>
                </a:lnTo>
                <a:lnTo>
                  <a:pt x="620" y="191"/>
                </a:lnTo>
                <a:lnTo>
                  <a:pt x="694" y="242"/>
                </a:lnTo>
                <a:lnTo>
                  <a:pt x="765" y="299"/>
                </a:lnTo>
                <a:lnTo>
                  <a:pt x="832" y="362"/>
                </a:lnTo>
                <a:lnTo>
                  <a:pt x="893" y="429"/>
                </a:lnTo>
                <a:lnTo>
                  <a:pt x="950" y="501"/>
                </a:lnTo>
                <a:lnTo>
                  <a:pt x="999" y="577"/>
                </a:lnTo>
                <a:lnTo>
                  <a:pt x="491" y="870"/>
                </a:lnTo>
                <a:lnTo>
                  <a:pt x="453" y="818"/>
                </a:lnTo>
                <a:lnTo>
                  <a:pt x="410" y="771"/>
                </a:lnTo>
                <a:lnTo>
                  <a:pt x="363" y="728"/>
                </a:lnTo>
                <a:lnTo>
                  <a:pt x="311" y="688"/>
                </a:lnTo>
                <a:lnTo>
                  <a:pt x="256" y="656"/>
                </a:lnTo>
                <a:lnTo>
                  <a:pt x="195" y="629"/>
                </a:lnTo>
                <a:lnTo>
                  <a:pt x="133" y="608"/>
                </a:lnTo>
                <a:lnTo>
                  <a:pt x="68" y="594"/>
                </a:lnTo>
                <a:lnTo>
                  <a:pt x="0" y="5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txBody>
          <a:bodyPr vert="horz" wrap="square" lIns="0" tIns="0" rIns="0" bIns="108000" numCol="1" anchor="ctr" anchorCtr="0" compatLnSpc="1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FontAwesome" pitchFamily="2" charset="0"/>
              </a:rPr>
              <a:t></a:t>
            </a:r>
            <a:endParaRPr lang="zh-CN" altLang="en-US" sz="2800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278929" y="2151689"/>
            <a:ext cx="3168155" cy="897069"/>
            <a:chOff x="1493464" y="3992331"/>
            <a:chExt cx="3168155" cy="897069"/>
          </a:xfrm>
        </p:grpSpPr>
        <p:sp>
          <p:nvSpPr>
            <p:cNvPr id="11" name="矩形 10"/>
            <p:cNvSpPr/>
            <p:nvPr/>
          </p:nvSpPr>
          <p:spPr>
            <a:xfrm>
              <a:off x="2170164" y="4353869"/>
              <a:ext cx="2491455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我们凭借自身优势和专业化的独特视角为客户提供优质的</a:t>
              </a:r>
              <a:r>
                <a:rPr lang="en-US" altLang="zh-CN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170165" y="402748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关键词</a:t>
              </a:r>
              <a:endParaRPr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493464" y="3992331"/>
              <a:ext cx="6912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+mj-lt"/>
                </a:rPr>
                <a:t>01</a:t>
              </a:r>
              <a:endParaRPr lang="en-US" altLang="zh-CN" sz="32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74633" y="3365500"/>
            <a:ext cx="3172451" cy="897069"/>
            <a:chOff x="1489168" y="3992331"/>
            <a:chExt cx="3172451" cy="897069"/>
          </a:xfrm>
        </p:grpSpPr>
        <p:sp>
          <p:nvSpPr>
            <p:cNvPr id="15" name="矩形 14"/>
            <p:cNvSpPr/>
            <p:nvPr/>
          </p:nvSpPr>
          <p:spPr>
            <a:xfrm>
              <a:off x="2170165" y="4353869"/>
              <a:ext cx="2491454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我们凭借自身优势和专业化的独特视角为客户提供优质的</a:t>
              </a:r>
              <a:r>
                <a:rPr lang="en-US" altLang="zh-CN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170165" y="402748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+mj-ea"/>
                  <a:ea typeface="+mj-ea"/>
                </a:rPr>
                <a:t>关键词</a:t>
              </a:r>
              <a:endParaRPr lang="zh-CN" altLang="en-US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489168" y="3992331"/>
              <a:ext cx="699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accent2"/>
                  </a:solidFill>
                  <a:latin typeface="+mj-lt"/>
                </a:rPr>
                <a:t>03</a:t>
              </a:r>
              <a:endParaRPr lang="en-US" altLang="zh-CN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278929" y="4579311"/>
            <a:ext cx="3279655" cy="897069"/>
            <a:chOff x="1493464" y="3992331"/>
            <a:chExt cx="3279655" cy="897069"/>
          </a:xfrm>
        </p:grpSpPr>
        <p:sp>
          <p:nvSpPr>
            <p:cNvPr id="19" name="矩形 18"/>
            <p:cNvSpPr/>
            <p:nvPr/>
          </p:nvSpPr>
          <p:spPr>
            <a:xfrm>
              <a:off x="2170164" y="4353869"/>
              <a:ext cx="2602955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我们凭借自身优势和专业化的独特视角为客户提供优质的</a:t>
              </a:r>
              <a:r>
                <a:rPr lang="en-US" altLang="zh-CN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170165" y="402748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关键词</a:t>
              </a:r>
              <a:endParaRPr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493464" y="3992331"/>
              <a:ext cx="6912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+mj-lt"/>
                </a:rPr>
                <a:t>05</a:t>
              </a:r>
              <a:endParaRPr lang="en-US" altLang="zh-CN" sz="32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851633" y="2151689"/>
            <a:ext cx="3214423" cy="897069"/>
            <a:chOff x="1493464" y="3992331"/>
            <a:chExt cx="3214423" cy="897069"/>
          </a:xfrm>
        </p:grpSpPr>
        <p:sp>
          <p:nvSpPr>
            <p:cNvPr id="23" name="矩形 22"/>
            <p:cNvSpPr/>
            <p:nvPr/>
          </p:nvSpPr>
          <p:spPr>
            <a:xfrm>
              <a:off x="2170165" y="4353869"/>
              <a:ext cx="2537722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我们凭借自身优势和专业化的独特视角为客户提供优质的</a:t>
              </a:r>
              <a:r>
                <a:rPr lang="en-US" altLang="zh-CN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170165" y="402748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+mj-ea"/>
                  <a:ea typeface="+mj-ea"/>
                </a:rPr>
                <a:t>关键词</a:t>
              </a:r>
              <a:endParaRPr lang="zh-CN" altLang="en-US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493464" y="3992331"/>
              <a:ext cx="6912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accent2"/>
                  </a:solidFill>
                  <a:latin typeface="+mj-lt"/>
                </a:rPr>
                <a:t>02</a:t>
              </a:r>
              <a:endParaRPr lang="en-US" altLang="zh-CN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851633" y="3365500"/>
            <a:ext cx="3214423" cy="897069"/>
            <a:chOff x="1493464" y="3992331"/>
            <a:chExt cx="3214423" cy="897069"/>
          </a:xfrm>
        </p:grpSpPr>
        <p:sp>
          <p:nvSpPr>
            <p:cNvPr id="27" name="矩形 26"/>
            <p:cNvSpPr/>
            <p:nvPr/>
          </p:nvSpPr>
          <p:spPr>
            <a:xfrm>
              <a:off x="2170165" y="4353869"/>
              <a:ext cx="2537722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我们凭借自身优势和专业化的独特视角为客户提供优质的</a:t>
              </a:r>
              <a:r>
                <a:rPr lang="en-US" altLang="zh-CN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170165" y="402748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关键词</a:t>
              </a:r>
              <a:endParaRPr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493464" y="3992331"/>
              <a:ext cx="6912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+mj-lt"/>
                </a:rPr>
                <a:t>04</a:t>
              </a:r>
              <a:endParaRPr lang="en-US" altLang="zh-CN" sz="32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830794" y="4579311"/>
            <a:ext cx="3235262" cy="897069"/>
            <a:chOff x="1472625" y="3992331"/>
            <a:chExt cx="3235262" cy="897069"/>
          </a:xfrm>
        </p:grpSpPr>
        <p:sp>
          <p:nvSpPr>
            <p:cNvPr id="31" name="矩形 30"/>
            <p:cNvSpPr/>
            <p:nvPr/>
          </p:nvSpPr>
          <p:spPr>
            <a:xfrm>
              <a:off x="2170165" y="4353869"/>
              <a:ext cx="2537722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我们凭借自身优势和专业化的独特视角为客户提供优质的</a:t>
              </a:r>
              <a:r>
                <a:rPr lang="en-US" altLang="zh-CN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170165" y="402748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+mj-ea"/>
                  <a:ea typeface="+mj-ea"/>
                </a:rPr>
                <a:t>关键词</a:t>
              </a:r>
              <a:endParaRPr lang="zh-CN" altLang="en-US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472625" y="3992331"/>
              <a:ext cx="73289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accent2"/>
                  </a:solidFill>
                  <a:latin typeface="+mj-lt"/>
                </a:rPr>
                <a:t>06</a:t>
              </a:r>
              <a:endParaRPr lang="en-US" altLang="zh-CN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05768 4.81481E-6 " pathEditMode="relative" rAng="0" ptsTypes="AA">
                                      <p:cBhvr>
                                        <p:cTn id="45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0.05768 4.81481E-6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05768 1.48148E-6 " pathEditMode="relative" rAng="0" ptsTypes="AA">
                                      <p:cBhvr>
                                        <p:cTn id="57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05768 1.48148E-6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05769 -1.85185E-6 " pathEditMode="relative" rAng="0" ptsTypes="AA">
                                      <p:cBhvr>
                                        <p:cTn id="69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05768 -1.85185E-6 " pathEditMode="relative" rAng="0" ptsTypes="AA">
                                      <p:cBhvr>
                                        <p:cTn id="75" dur="1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/>
          <p:cNvSpPr/>
          <p:nvPr/>
        </p:nvSpPr>
        <p:spPr>
          <a:xfrm>
            <a:off x="1507937" y="2057400"/>
            <a:ext cx="1752600" cy="1752600"/>
          </a:xfrm>
          <a:prstGeom prst="ellipse">
            <a:avLst/>
          </a:prstGeom>
          <a:blipFill>
            <a:blip r:embed="rId1" cstate="email"/>
            <a:stretch>
              <a:fillRect/>
            </a:stretch>
          </a:blipFill>
        </p:spPr>
        <p:txBody>
          <a:bodyPr lIns="0" tIns="0" rIns="0" bIns="0" anchor="ctr"/>
          <a:lstStyle/>
          <a:p>
            <a:endParaRPr lang="zh-CN" altLang="en-US" sz="900">
              <a:solidFill>
                <a:schemeClr val="tx1"/>
              </a:solidFill>
              <a:cs typeface="+mn-ea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1533337" y="3982793"/>
            <a:ext cx="1701800" cy="444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代用名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05728" y="4975188"/>
            <a:ext cx="2157018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69957" y="4615886"/>
            <a:ext cx="2228560" cy="2203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职位名称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984437" y="2057400"/>
            <a:ext cx="1752600" cy="1752600"/>
          </a:xfrm>
          <a:prstGeom prst="ellipse">
            <a:avLst/>
          </a:prstGeom>
          <a:blipFill>
            <a:blip r:embed="rId2" cstate="email"/>
            <a:stretch>
              <a:fillRect/>
            </a:stretch>
          </a:blipFill>
        </p:spPr>
        <p:txBody>
          <a:bodyPr lIns="0" tIns="0" rIns="0" bIns="0" anchor="ctr"/>
          <a:lstStyle/>
          <a:p>
            <a:endParaRPr lang="zh-CN" altLang="en-US" sz="900"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4009837" y="3982793"/>
            <a:ext cx="1701800" cy="444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代用名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782228" y="4975188"/>
            <a:ext cx="2157018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746457" y="4615886"/>
            <a:ext cx="2228560" cy="2203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职位名称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460937" y="2057400"/>
            <a:ext cx="1752600" cy="1752600"/>
          </a:xfrm>
          <a:prstGeom prst="ellipse">
            <a:avLst/>
          </a:prstGeom>
          <a:blipFill dpi="0" rotWithShape="0">
            <a:blip r:embed="rId3" cstate="email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zh-CN" altLang="en-US" sz="900">
              <a:cs typeface="+mn-ea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6486337" y="3982793"/>
            <a:ext cx="1701800" cy="444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代用名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258728" y="4975188"/>
            <a:ext cx="2157018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222957" y="4615886"/>
            <a:ext cx="2228560" cy="2203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职位名称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8937437" y="2057400"/>
            <a:ext cx="1752600" cy="1752600"/>
          </a:xfrm>
          <a:prstGeom prst="ellipse">
            <a:avLst/>
          </a:prstGeom>
          <a:blipFill dpi="0" rotWithShape="0">
            <a:blip r:embed="rId4" cstate="email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zh-CN" altLang="en-US" sz="900">
              <a:cs typeface="+mn-ea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8962837" y="3982793"/>
            <a:ext cx="1701800" cy="4445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代用名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735228" y="4975188"/>
            <a:ext cx="2157018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699457" y="4615886"/>
            <a:ext cx="2228560" cy="2203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职位名称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5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2.91667E-6 0.05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2.08333E-6 0.05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2.91667E-6 0.05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2.08333E-6 0.05 " pathEditMode="relative" rAng="0" ptsTypes="AA">
                                      <p:cBhvr>
                                        <p:cTn id="80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2" grpId="1"/>
      <p:bldP spid="23" grpId="0"/>
      <p:bldP spid="24" grpId="0" animBg="1"/>
      <p:bldP spid="25" grpId="0" animBg="1"/>
      <p:bldP spid="26" grpId="0"/>
      <p:bldP spid="26" grpId="1"/>
      <p:bldP spid="27" grpId="0"/>
      <p:bldP spid="28" grpId="0" animBg="1"/>
      <p:bldP spid="29" grpId="0" animBg="1"/>
      <p:bldP spid="30" grpId="0"/>
      <p:bldP spid="30" grpId="1"/>
      <p:bldP spid="31" grpId="0"/>
      <p:bldP spid="32" grpId="0" animBg="1"/>
      <p:bldP spid="33" grpId="0" animBg="1"/>
      <p:bldP spid="34" grpId="0"/>
      <p:bldP spid="34" grpId="1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5"/>
          <p:cNvSpPr/>
          <p:nvPr/>
        </p:nvSpPr>
        <p:spPr>
          <a:xfrm flipH="1">
            <a:off x="6708647" y="2069589"/>
            <a:ext cx="3454434" cy="1079999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609" tIns="69987" rIns="69987" bIns="69989" numCol="1" spcCol="1270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Freeform 68"/>
          <p:cNvSpPr/>
          <p:nvPr/>
        </p:nvSpPr>
        <p:spPr>
          <a:xfrm>
            <a:off x="2032001" y="2069589"/>
            <a:ext cx="3454434" cy="1079999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609" tIns="69987" rIns="69987" bIns="69989" numCol="1" spcCol="1270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Left-Right Arrow 61"/>
          <p:cNvSpPr/>
          <p:nvPr/>
        </p:nvSpPr>
        <p:spPr>
          <a:xfrm>
            <a:off x="5773581" y="2480489"/>
            <a:ext cx="644838" cy="255250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Freeform 45"/>
          <p:cNvSpPr>
            <a:spLocks noEditPoints="1"/>
          </p:cNvSpPr>
          <p:nvPr/>
        </p:nvSpPr>
        <p:spPr bwMode="auto">
          <a:xfrm>
            <a:off x="2404193" y="2489201"/>
            <a:ext cx="305628" cy="30562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3" tIns="60956" rIns="121913" bIns="60956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Rounded Rectangle 67"/>
          <p:cNvSpPr/>
          <p:nvPr/>
        </p:nvSpPr>
        <p:spPr>
          <a:xfrm>
            <a:off x="1166719" y="2069589"/>
            <a:ext cx="108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Agency FB" panose="020B0503020202020204" pitchFamily="34" charset="0"/>
                <a:sym typeface="Arial" panose="020B0604020202020204" pitchFamily="34" charset="0"/>
              </a:rPr>
              <a:t>01</a:t>
            </a:r>
            <a:endParaRPr lang="en-US" sz="3600" dirty="0">
              <a:solidFill>
                <a:schemeClr val="bg1"/>
              </a:solidFill>
              <a:latin typeface="Agency FB" panose="020B0503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73321" y="2176047"/>
            <a:ext cx="1325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sz="1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73321" y="2514601"/>
            <a:ext cx="256114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定制服务。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Rounded Rectangle 67"/>
          <p:cNvSpPr/>
          <p:nvPr/>
        </p:nvSpPr>
        <p:spPr>
          <a:xfrm>
            <a:off x="9948363" y="2069589"/>
            <a:ext cx="1080000" cy="108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Agency FB" panose="020B0503020202020204" pitchFamily="34" charset="0"/>
                <a:sym typeface="Arial" panose="020B0604020202020204" pitchFamily="34" charset="0"/>
              </a:rPr>
              <a:t>02</a:t>
            </a:r>
            <a:endParaRPr lang="en-US" sz="3600" dirty="0">
              <a:solidFill>
                <a:schemeClr val="bg1"/>
              </a:solidFill>
              <a:latin typeface="Agency FB" panose="020B0503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Freeform 45"/>
          <p:cNvSpPr>
            <a:spLocks noEditPoints="1"/>
          </p:cNvSpPr>
          <p:nvPr/>
        </p:nvSpPr>
        <p:spPr bwMode="auto">
          <a:xfrm>
            <a:off x="9490767" y="2489201"/>
            <a:ext cx="305628" cy="30562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3" tIns="60956" rIns="121913" bIns="60956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116587" y="2176047"/>
            <a:ext cx="1325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zh-CN" altLang="en-US" sz="16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80536" y="2514601"/>
            <a:ext cx="256114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定制服务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5" name="Freeform 45"/>
          <p:cNvSpPr/>
          <p:nvPr/>
        </p:nvSpPr>
        <p:spPr>
          <a:xfrm flipH="1">
            <a:off x="6708647" y="3458211"/>
            <a:ext cx="3454434" cy="1079999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609" tIns="69987" rIns="69987" bIns="69989" numCol="1" spcCol="1270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68"/>
          <p:cNvSpPr/>
          <p:nvPr/>
        </p:nvSpPr>
        <p:spPr>
          <a:xfrm>
            <a:off x="2032001" y="3458211"/>
            <a:ext cx="3454434" cy="1079999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609" tIns="69987" rIns="69987" bIns="69989" numCol="1" spcCol="1270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Left-Right Arrow 61"/>
          <p:cNvSpPr/>
          <p:nvPr/>
        </p:nvSpPr>
        <p:spPr>
          <a:xfrm>
            <a:off x="5773581" y="3869111"/>
            <a:ext cx="644838" cy="255250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Freeform 45"/>
          <p:cNvSpPr>
            <a:spLocks noEditPoints="1"/>
          </p:cNvSpPr>
          <p:nvPr/>
        </p:nvSpPr>
        <p:spPr bwMode="auto">
          <a:xfrm>
            <a:off x="2404193" y="3877823"/>
            <a:ext cx="305628" cy="30562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3" tIns="60956" rIns="121913" bIns="60956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Rounded Rectangle 67"/>
          <p:cNvSpPr/>
          <p:nvPr/>
        </p:nvSpPr>
        <p:spPr>
          <a:xfrm>
            <a:off x="1166719" y="3458211"/>
            <a:ext cx="1080000" cy="108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Agency FB" panose="020B0503020202020204" pitchFamily="34" charset="0"/>
                <a:sym typeface="Arial" panose="020B0604020202020204" pitchFamily="34" charset="0"/>
              </a:rPr>
              <a:t>03</a:t>
            </a:r>
            <a:endParaRPr lang="en-US" sz="3600" dirty="0">
              <a:solidFill>
                <a:schemeClr val="bg1"/>
              </a:solidFill>
              <a:latin typeface="Agency FB" panose="020B0503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73321" y="3564669"/>
            <a:ext cx="1325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accent4"/>
                </a:solidFill>
                <a:latin typeface="+mj-ea"/>
                <a:ea typeface="+mj-ea"/>
              </a:rPr>
              <a:t>标题内容</a:t>
            </a:r>
            <a:endParaRPr lang="zh-CN" altLang="en-US" sz="1600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773321" y="3903223"/>
            <a:ext cx="256114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定制服务。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2" name="Rounded Rectangle 67"/>
          <p:cNvSpPr/>
          <p:nvPr/>
        </p:nvSpPr>
        <p:spPr>
          <a:xfrm>
            <a:off x="9948363" y="3458211"/>
            <a:ext cx="1080000" cy="108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Agency FB" panose="020B0503020202020204" pitchFamily="34" charset="0"/>
                <a:sym typeface="Arial" panose="020B0604020202020204" pitchFamily="34" charset="0"/>
              </a:rPr>
              <a:t>04</a:t>
            </a:r>
            <a:endParaRPr lang="en-US" sz="3600" dirty="0">
              <a:solidFill>
                <a:schemeClr val="bg1"/>
              </a:solidFill>
              <a:latin typeface="Agency FB" panose="020B0503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Freeform 45"/>
          <p:cNvSpPr>
            <a:spLocks noEditPoints="1"/>
          </p:cNvSpPr>
          <p:nvPr/>
        </p:nvSpPr>
        <p:spPr bwMode="auto">
          <a:xfrm>
            <a:off x="9490767" y="3877823"/>
            <a:ext cx="305628" cy="30562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3" tIns="60956" rIns="121913" bIns="60956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116587" y="3564669"/>
            <a:ext cx="1325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accent5"/>
                </a:solidFill>
                <a:latin typeface="+mj-ea"/>
                <a:ea typeface="+mj-ea"/>
              </a:rPr>
              <a:t>标题内容</a:t>
            </a:r>
            <a:endParaRPr lang="zh-CN" altLang="en-US" sz="16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80536" y="3903223"/>
            <a:ext cx="256114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定制服务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6" name="Freeform 45"/>
          <p:cNvSpPr/>
          <p:nvPr/>
        </p:nvSpPr>
        <p:spPr>
          <a:xfrm flipH="1">
            <a:off x="6708647" y="4846833"/>
            <a:ext cx="3454434" cy="1079999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609" tIns="69987" rIns="69987" bIns="69989" numCol="1" spcCol="1270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Freeform 68"/>
          <p:cNvSpPr/>
          <p:nvPr/>
        </p:nvSpPr>
        <p:spPr>
          <a:xfrm>
            <a:off x="2032001" y="4846833"/>
            <a:ext cx="3454434" cy="1079999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609" tIns="69987" rIns="69987" bIns="69989" numCol="1" spcCol="1270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Left-Right Arrow 61"/>
          <p:cNvSpPr/>
          <p:nvPr/>
        </p:nvSpPr>
        <p:spPr>
          <a:xfrm>
            <a:off x="5773581" y="5257733"/>
            <a:ext cx="644838" cy="255250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Freeform 45"/>
          <p:cNvSpPr>
            <a:spLocks noEditPoints="1"/>
          </p:cNvSpPr>
          <p:nvPr/>
        </p:nvSpPr>
        <p:spPr bwMode="auto">
          <a:xfrm>
            <a:off x="2404193" y="5266445"/>
            <a:ext cx="305628" cy="30562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121913" tIns="60956" rIns="121913" bIns="60956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Rounded Rectangle 67"/>
          <p:cNvSpPr/>
          <p:nvPr/>
        </p:nvSpPr>
        <p:spPr>
          <a:xfrm>
            <a:off x="1166719" y="4846833"/>
            <a:ext cx="1080000" cy="1080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Agency FB" panose="020B0503020202020204" pitchFamily="34" charset="0"/>
                <a:sym typeface="Arial" panose="020B0604020202020204" pitchFamily="34" charset="0"/>
              </a:rPr>
              <a:t>05</a:t>
            </a:r>
            <a:endParaRPr lang="en-US" sz="3600" dirty="0">
              <a:solidFill>
                <a:schemeClr val="bg1"/>
              </a:solidFill>
              <a:latin typeface="Agency FB" panose="020B0503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773321" y="4953291"/>
            <a:ext cx="1325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accent5"/>
                </a:solidFill>
                <a:latin typeface="+mj-ea"/>
                <a:ea typeface="+mj-ea"/>
              </a:rPr>
              <a:t>标题内容</a:t>
            </a:r>
            <a:endParaRPr lang="zh-CN" altLang="en-US" sz="16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773321" y="5291845"/>
            <a:ext cx="256114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定制服务。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3" name="Rounded Rectangle 67"/>
          <p:cNvSpPr/>
          <p:nvPr/>
        </p:nvSpPr>
        <p:spPr>
          <a:xfrm>
            <a:off x="9948363" y="4846833"/>
            <a:ext cx="1080000" cy="108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Agency FB" panose="020B0503020202020204" pitchFamily="34" charset="0"/>
                <a:sym typeface="Arial" panose="020B0604020202020204" pitchFamily="34" charset="0"/>
              </a:rPr>
              <a:t>06</a:t>
            </a:r>
            <a:endParaRPr lang="en-US" sz="3600" dirty="0">
              <a:solidFill>
                <a:schemeClr val="bg1"/>
              </a:solidFill>
              <a:latin typeface="Agency FB" panose="020B0503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Freeform 45"/>
          <p:cNvSpPr>
            <a:spLocks noEditPoints="1"/>
          </p:cNvSpPr>
          <p:nvPr/>
        </p:nvSpPr>
        <p:spPr bwMode="auto">
          <a:xfrm>
            <a:off x="9490767" y="5266445"/>
            <a:ext cx="305628" cy="30562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</a:ln>
        </p:spPr>
        <p:txBody>
          <a:bodyPr vert="horz" wrap="square" lIns="121913" tIns="60956" rIns="121913" bIns="60956" numCol="1" anchor="t" anchorCtr="0" compatLnSpc="1"/>
          <a:lstStyle/>
          <a:p>
            <a:pPr>
              <a:lnSpc>
                <a:spcPct val="120000"/>
              </a:lnSpc>
            </a:pPr>
            <a:endParaRPr lang="en-US" sz="76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116587" y="4953291"/>
            <a:ext cx="1325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accent6"/>
                </a:solidFill>
                <a:latin typeface="+mj-ea"/>
                <a:ea typeface="+mj-ea"/>
              </a:rPr>
              <a:t>标题内容</a:t>
            </a:r>
            <a:endParaRPr lang="zh-CN" altLang="en-US" sz="1600" dirty="0">
              <a:solidFill>
                <a:schemeClr val="accent6"/>
              </a:solidFill>
              <a:latin typeface="+mj-ea"/>
              <a:ea typeface="+mj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880536" y="5291845"/>
            <a:ext cx="256114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定制服务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5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9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950"/>
                            </p:stCondLst>
                            <p:childTnLst>
                              <p:par>
                                <p:cTn id="6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4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9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45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99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200"/>
                            </p:stCondLst>
                            <p:childTnLst>
                              <p:par>
                                <p:cTn id="8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700"/>
                            </p:stCondLst>
                            <p:childTnLst>
                              <p:par>
                                <p:cTn id="9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2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7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2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849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7900"/>
                            </p:stCondLst>
                            <p:childTnLst>
                              <p:par>
                                <p:cTn id="1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84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89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94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50"/>
                            </p:stCondLst>
                            <p:childTnLst>
                              <p:par>
                                <p:cTn id="1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2150"/>
                            </p:stCondLst>
                            <p:childTnLst>
                              <p:par>
                                <p:cTn id="1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2650"/>
                            </p:stCondLst>
                            <p:childTnLst>
                              <p:par>
                                <p:cTn id="147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3150"/>
                            </p:stCondLst>
                            <p:childTnLst>
                              <p:par>
                                <p:cTn id="1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3650"/>
                            </p:stCondLst>
                            <p:childTnLst>
                              <p:par>
                                <p:cTn id="1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415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4799"/>
                            </p:stCondLst>
                            <p:childTnLst>
                              <p:par>
                                <p:cTn id="1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1163638" y="2124556"/>
            <a:ext cx="2311082" cy="1514496"/>
            <a:chOff x="1163638" y="2326436"/>
            <a:chExt cx="2311082" cy="1514496"/>
          </a:xfrm>
        </p:grpSpPr>
        <p:sp>
          <p:nvSpPr>
            <p:cNvPr id="42" name="Shape 333"/>
            <p:cNvSpPr/>
            <p:nvPr/>
          </p:nvSpPr>
          <p:spPr>
            <a:xfrm>
              <a:off x="1163638" y="2326436"/>
              <a:ext cx="2311082" cy="151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2134481" y="2903871"/>
              <a:ext cx="338298" cy="369492"/>
              <a:chOff x="1861695" y="5382554"/>
              <a:chExt cx="223018" cy="243582"/>
            </a:xfrm>
          </p:grpSpPr>
          <p:sp>
            <p:nvSpPr>
              <p:cNvPr id="44" name="Shape 1291"/>
              <p:cNvSpPr/>
              <p:nvPr/>
            </p:nvSpPr>
            <p:spPr>
              <a:xfrm>
                <a:off x="1910299" y="5382554"/>
                <a:ext cx="121643" cy="121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4" y="18436"/>
                    </a:moveTo>
                    <a:cubicBezTo>
                      <a:pt x="5273" y="20546"/>
                      <a:pt x="7818" y="21600"/>
                      <a:pt x="10800" y="21600"/>
                    </a:cubicBezTo>
                    <a:cubicBezTo>
                      <a:pt x="13782" y="21600"/>
                      <a:pt x="16327" y="20546"/>
                      <a:pt x="18436" y="18436"/>
                    </a:cubicBezTo>
                    <a:cubicBezTo>
                      <a:pt x="20546" y="16327"/>
                      <a:pt x="21600" y="13782"/>
                      <a:pt x="21600" y="10800"/>
                    </a:cubicBezTo>
                    <a:cubicBezTo>
                      <a:pt x="21600" y="7818"/>
                      <a:pt x="20546" y="5273"/>
                      <a:pt x="18436" y="3164"/>
                    </a:cubicBezTo>
                    <a:cubicBezTo>
                      <a:pt x="16327" y="1054"/>
                      <a:pt x="13782" y="0"/>
                      <a:pt x="10800" y="0"/>
                    </a:cubicBezTo>
                    <a:cubicBezTo>
                      <a:pt x="7818" y="0"/>
                      <a:pt x="5273" y="1055"/>
                      <a:pt x="3164" y="3164"/>
                    </a:cubicBezTo>
                    <a:cubicBezTo>
                      <a:pt x="1055" y="5273"/>
                      <a:pt x="0" y="7818"/>
                      <a:pt x="0" y="10800"/>
                    </a:cubicBezTo>
                    <a:cubicBezTo>
                      <a:pt x="0" y="13782"/>
                      <a:pt x="1055" y="16327"/>
                      <a:pt x="3164" y="18436"/>
                    </a:cubicBezTo>
                    <a:cubicBezTo>
                      <a:pt x="3164" y="18436"/>
                      <a:pt x="3164" y="18436"/>
                      <a:pt x="3164" y="18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5" name="Shape 1292"/>
              <p:cNvSpPr/>
              <p:nvPr/>
            </p:nvSpPr>
            <p:spPr>
              <a:xfrm>
                <a:off x="1861695" y="5494343"/>
                <a:ext cx="223018" cy="131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2" y="9360"/>
                    </a:moveTo>
                    <a:cubicBezTo>
                      <a:pt x="21225" y="8347"/>
                      <a:pt x="21089" y="7408"/>
                      <a:pt x="20925" y="6543"/>
                    </a:cubicBezTo>
                    <a:cubicBezTo>
                      <a:pt x="20761" y="5678"/>
                      <a:pt x="20542" y="4834"/>
                      <a:pt x="20266" y="4011"/>
                    </a:cubicBezTo>
                    <a:cubicBezTo>
                      <a:pt x="19989" y="3190"/>
                      <a:pt x="19673" y="2489"/>
                      <a:pt x="19314" y="1909"/>
                    </a:cubicBezTo>
                    <a:cubicBezTo>
                      <a:pt x="18957" y="1329"/>
                      <a:pt x="18519" y="867"/>
                      <a:pt x="18002" y="520"/>
                    </a:cubicBezTo>
                    <a:cubicBezTo>
                      <a:pt x="17487" y="175"/>
                      <a:pt x="16916" y="0"/>
                      <a:pt x="16292" y="0"/>
                    </a:cubicBezTo>
                    <a:cubicBezTo>
                      <a:pt x="16190" y="0"/>
                      <a:pt x="15970" y="187"/>
                      <a:pt x="15632" y="559"/>
                    </a:cubicBezTo>
                    <a:cubicBezTo>
                      <a:pt x="15295" y="931"/>
                      <a:pt x="14922" y="1348"/>
                      <a:pt x="14512" y="1805"/>
                    </a:cubicBezTo>
                    <a:cubicBezTo>
                      <a:pt x="14103" y="2264"/>
                      <a:pt x="13557" y="2680"/>
                      <a:pt x="12871" y="3051"/>
                    </a:cubicBezTo>
                    <a:cubicBezTo>
                      <a:pt x="12185" y="3423"/>
                      <a:pt x="11496" y="3610"/>
                      <a:pt x="10800" y="3610"/>
                    </a:cubicBezTo>
                    <a:cubicBezTo>
                      <a:pt x="10104" y="3610"/>
                      <a:pt x="9414" y="3423"/>
                      <a:pt x="8729" y="3051"/>
                    </a:cubicBezTo>
                    <a:cubicBezTo>
                      <a:pt x="8043" y="2680"/>
                      <a:pt x="7496" y="2264"/>
                      <a:pt x="7087" y="1805"/>
                    </a:cubicBezTo>
                    <a:cubicBezTo>
                      <a:pt x="6678" y="1348"/>
                      <a:pt x="6304" y="931"/>
                      <a:pt x="5967" y="559"/>
                    </a:cubicBezTo>
                    <a:cubicBezTo>
                      <a:pt x="5630" y="187"/>
                      <a:pt x="5410" y="0"/>
                      <a:pt x="5308" y="0"/>
                    </a:cubicBezTo>
                    <a:cubicBezTo>
                      <a:pt x="4684" y="0"/>
                      <a:pt x="4113" y="175"/>
                      <a:pt x="3597" y="520"/>
                    </a:cubicBezTo>
                    <a:cubicBezTo>
                      <a:pt x="3081" y="867"/>
                      <a:pt x="2643" y="1329"/>
                      <a:pt x="2286" y="1909"/>
                    </a:cubicBezTo>
                    <a:cubicBezTo>
                      <a:pt x="1927" y="2488"/>
                      <a:pt x="1611" y="3190"/>
                      <a:pt x="1334" y="4011"/>
                    </a:cubicBezTo>
                    <a:cubicBezTo>
                      <a:pt x="1058" y="4834"/>
                      <a:pt x="839" y="5678"/>
                      <a:pt x="675" y="6543"/>
                    </a:cubicBezTo>
                    <a:cubicBezTo>
                      <a:pt x="511" y="7408"/>
                      <a:pt x="375" y="8347"/>
                      <a:pt x="268" y="9360"/>
                    </a:cubicBezTo>
                    <a:cubicBezTo>
                      <a:pt x="161" y="10371"/>
                      <a:pt x="89" y="11314"/>
                      <a:pt x="53" y="12189"/>
                    </a:cubicBezTo>
                    <a:cubicBezTo>
                      <a:pt x="17" y="13063"/>
                      <a:pt x="0" y="13959"/>
                      <a:pt x="0" y="14877"/>
                    </a:cubicBezTo>
                    <a:cubicBezTo>
                      <a:pt x="0" y="16953"/>
                      <a:pt x="372" y="18593"/>
                      <a:pt x="1119" y="19795"/>
                    </a:cubicBezTo>
                    <a:cubicBezTo>
                      <a:pt x="1866" y="20998"/>
                      <a:pt x="2858" y="21600"/>
                      <a:pt x="4096" y="21600"/>
                    </a:cubicBezTo>
                    <a:lnTo>
                      <a:pt x="17504" y="21600"/>
                    </a:lnTo>
                    <a:cubicBezTo>
                      <a:pt x="18741" y="21600"/>
                      <a:pt x="19734" y="20998"/>
                      <a:pt x="20480" y="19795"/>
                    </a:cubicBezTo>
                    <a:cubicBezTo>
                      <a:pt x="21227" y="18593"/>
                      <a:pt x="21600" y="16953"/>
                      <a:pt x="21600" y="14877"/>
                    </a:cubicBezTo>
                    <a:cubicBezTo>
                      <a:pt x="21600" y="13959"/>
                      <a:pt x="21582" y="13063"/>
                      <a:pt x="21547" y="12189"/>
                    </a:cubicBezTo>
                    <a:cubicBezTo>
                      <a:pt x="21511" y="11314"/>
                      <a:pt x="21439" y="10371"/>
                      <a:pt x="21332" y="9360"/>
                    </a:cubicBezTo>
                    <a:cubicBezTo>
                      <a:pt x="21332" y="9360"/>
                      <a:pt x="21332" y="9360"/>
                      <a:pt x="21332" y="9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3052050" y="2124556"/>
            <a:ext cx="2311082" cy="1514496"/>
            <a:chOff x="3052050" y="2326436"/>
            <a:chExt cx="2311082" cy="1514496"/>
          </a:xfrm>
        </p:grpSpPr>
        <p:sp>
          <p:nvSpPr>
            <p:cNvPr id="47" name="Shape 338"/>
            <p:cNvSpPr/>
            <p:nvPr/>
          </p:nvSpPr>
          <p:spPr>
            <a:xfrm>
              <a:off x="3052050" y="2326436"/>
              <a:ext cx="2311082" cy="151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4092860" y="2926609"/>
              <a:ext cx="229462" cy="324016"/>
              <a:chOff x="4115787" y="5397544"/>
              <a:chExt cx="151270" cy="213604"/>
            </a:xfrm>
          </p:grpSpPr>
          <p:sp>
            <p:nvSpPr>
              <p:cNvPr id="49" name="Shape 1332"/>
              <p:cNvSpPr/>
              <p:nvPr/>
            </p:nvSpPr>
            <p:spPr>
              <a:xfrm>
                <a:off x="4115787" y="5416653"/>
                <a:ext cx="151270" cy="194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0"/>
                    </a:moveTo>
                    <a:lnTo>
                      <a:pt x="17589" y="3600"/>
                    </a:lnTo>
                    <a:lnTo>
                      <a:pt x="4011" y="3600"/>
                    </a:lnTo>
                    <a:lnTo>
                      <a:pt x="2159" y="0"/>
                    </a:lnTo>
                    <a:cubicBezTo>
                      <a:pt x="972" y="0"/>
                      <a:pt x="0" y="756"/>
                      <a:pt x="0" y="1679"/>
                    </a:cubicBezTo>
                    <a:lnTo>
                      <a:pt x="0" y="19921"/>
                    </a:lnTo>
                    <a:cubicBezTo>
                      <a:pt x="0" y="20844"/>
                      <a:pt x="972" y="21600"/>
                      <a:pt x="2159" y="21600"/>
                    </a:cubicBezTo>
                    <a:lnTo>
                      <a:pt x="19441" y="21600"/>
                    </a:lnTo>
                    <a:cubicBezTo>
                      <a:pt x="20628" y="21600"/>
                      <a:pt x="21600" y="20844"/>
                      <a:pt x="21600" y="19921"/>
                    </a:cubicBezTo>
                    <a:lnTo>
                      <a:pt x="21600" y="1679"/>
                    </a:lnTo>
                    <a:cubicBezTo>
                      <a:pt x="21600" y="756"/>
                      <a:pt x="20628" y="0"/>
                      <a:pt x="19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0" name="Shape 1333"/>
              <p:cNvSpPr/>
              <p:nvPr/>
            </p:nvSpPr>
            <p:spPr>
              <a:xfrm>
                <a:off x="4142434" y="5397544"/>
                <a:ext cx="97247" cy="43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21600"/>
                    </a:moveTo>
                    <a:lnTo>
                      <a:pt x="21600" y="10800"/>
                    </a:lnTo>
                    <a:lnTo>
                      <a:pt x="16369" y="10800"/>
                    </a:lnTo>
                    <a:lnTo>
                      <a:pt x="14641" y="0"/>
                    </a:lnTo>
                    <a:lnTo>
                      <a:pt x="6959" y="0"/>
                    </a:lnTo>
                    <a:lnTo>
                      <a:pt x="5231" y="10800"/>
                    </a:lnTo>
                    <a:lnTo>
                      <a:pt x="0" y="10800"/>
                    </a:lnTo>
                    <a:lnTo>
                      <a:pt x="2159" y="21600"/>
                    </a:lnTo>
                    <a:cubicBezTo>
                      <a:pt x="2159" y="21600"/>
                      <a:pt x="19441" y="21600"/>
                      <a:pt x="1944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4940462" y="2124556"/>
            <a:ext cx="2311082" cy="1514496"/>
            <a:chOff x="4940462" y="2326436"/>
            <a:chExt cx="2311082" cy="1514496"/>
          </a:xfrm>
        </p:grpSpPr>
        <p:sp>
          <p:nvSpPr>
            <p:cNvPr id="52" name="Shape 343"/>
            <p:cNvSpPr/>
            <p:nvPr/>
          </p:nvSpPr>
          <p:spPr>
            <a:xfrm>
              <a:off x="4940462" y="2326436"/>
              <a:ext cx="2311082" cy="151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Shape 1337"/>
            <p:cNvSpPr/>
            <p:nvPr/>
          </p:nvSpPr>
          <p:spPr>
            <a:xfrm>
              <a:off x="5933994" y="2926608"/>
              <a:ext cx="324018" cy="324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717284" y="2124556"/>
            <a:ext cx="2311079" cy="1514496"/>
            <a:chOff x="8717284" y="2326436"/>
            <a:chExt cx="2311079" cy="1514496"/>
          </a:xfrm>
        </p:grpSpPr>
        <p:sp>
          <p:nvSpPr>
            <p:cNvPr id="55" name="Shape 353"/>
            <p:cNvSpPr/>
            <p:nvPr/>
          </p:nvSpPr>
          <p:spPr>
            <a:xfrm>
              <a:off x="8717284" y="2326436"/>
              <a:ext cx="2311079" cy="151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Shape 1349"/>
            <p:cNvSpPr/>
            <p:nvPr/>
          </p:nvSpPr>
          <p:spPr>
            <a:xfrm>
              <a:off x="9722604" y="2918084"/>
              <a:ext cx="369492" cy="341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2" y="12333"/>
                  </a:moveTo>
                  <a:cubicBezTo>
                    <a:pt x="19528" y="12511"/>
                    <a:pt x="19333" y="12600"/>
                    <a:pt x="19107" y="12600"/>
                  </a:cubicBezTo>
                  <a:cubicBezTo>
                    <a:pt x="18882" y="12600"/>
                    <a:pt x="18688" y="12511"/>
                    <a:pt x="18524" y="12333"/>
                  </a:cubicBezTo>
                  <a:cubicBezTo>
                    <a:pt x="18360" y="12155"/>
                    <a:pt x="18277" y="11944"/>
                    <a:pt x="18277" y="11700"/>
                  </a:cubicBezTo>
                  <a:cubicBezTo>
                    <a:pt x="18277" y="11456"/>
                    <a:pt x="18360" y="11245"/>
                    <a:pt x="18524" y="11067"/>
                  </a:cubicBezTo>
                  <a:cubicBezTo>
                    <a:pt x="18688" y="10889"/>
                    <a:pt x="18882" y="10800"/>
                    <a:pt x="19107" y="10800"/>
                  </a:cubicBezTo>
                  <a:cubicBezTo>
                    <a:pt x="19333" y="10800"/>
                    <a:pt x="19528" y="10889"/>
                    <a:pt x="19692" y="11067"/>
                  </a:cubicBezTo>
                  <a:cubicBezTo>
                    <a:pt x="19857" y="11245"/>
                    <a:pt x="19938" y="11456"/>
                    <a:pt x="19938" y="11700"/>
                  </a:cubicBezTo>
                  <a:cubicBezTo>
                    <a:pt x="19938" y="11944"/>
                    <a:pt x="19857" y="12155"/>
                    <a:pt x="19692" y="12333"/>
                  </a:cubicBezTo>
                  <a:cubicBezTo>
                    <a:pt x="19692" y="12333"/>
                    <a:pt x="19692" y="12333"/>
                    <a:pt x="19692" y="12333"/>
                  </a:cubicBezTo>
                  <a:close/>
                  <a:moveTo>
                    <a:pt x="16616" y="10800"/>
                  </a:moveTo>
                  <a:lnTo>
                    <a:pt x="4984" y="10800"/>
                  </a:lnTo>
                  <a:lnTo>
                    <a:pt x="4984" y="1800"/>
                  </a:lnTo>
                  <a:lnTo>
                    <a:pt x="13292" y="1800"/>
                  </a:lnTo>
                  <a:lnTo>
                    <a:pt x="13292" y="4050"/>
                  </a:lnTo>
                  <a:cubicBezTo>
                    <a:pt x="13292" y="4425"/>
                    <a:pt x="13414" y="4744"/>
                    <a:pt x="13655" y="5006"/>
                  </a:cubicBezTo>
                  <a:cubicBezTo>
                    <a:pt x="13898" y="5269"/>
                    <a:pt x="14192" y="5400"/>
                    <a:pt x="14538" y="5400"/>
                  </a:cubicBezTo>
                  <a:lnTo>
                    <a:pt x="16616" y="5400"/>
                  </a:lnTo>
                  <a:cubicBezTo>
                    <a:pt x="16616" y="5400"/>
                    <a:pt x="16616" y="10800"/>
                    <a:pt x="16616" y="10800"/>
                  </a:cubicBezTo>
                  <a:close/>
                  <a:moveTo>
                    <a:pt x="16616" y="19800"/>
                  </a:moveTo>
                  <a:lnTo>
                    <a:pt x="4984" y="19800"/>
                  </a:lnTo>
                  <a:lnTo>
                    <a:pt x="4984" y="16200"/>
                  </a:lnTo>
                  <a:lnTo>
                    <a:pt x="16616" y="16200"/>
                  </a:lnTo>
                  <a:cubicBezTo>
                    <a:pt x="16616" y="16200"/>
                    <a:pt x="16616" y="19800"/>
                    <a:pt x="16616" y="19800"/>
                  </a:cubicBezTo>
                  <a:close/>
                  <a:moveTo>
                    <a:pt x="20867" y="9795"/>
                  </a:moveTo>
                  <a:cubicBezTo>
                    <a:pt x="20378" y="9265"/>
                    <a:pt x="19791" y="9000"/>
                    <a:pt x="19107" y="9000"/>
                  </a:cubicBezTo>
                  <a:lnTo>
                    <a:pt x="18277" y="9000"/>
                  </a:lnTo>
                  <a:lnTo>
                    <a:pt x="18277" y="5400"/>
                  </a:lnTo>
                  <a:cubicBezTo>
                    <a:pt x="18277" y="5025"/>
                    <a:pt x="18190" y="4613"/>
                    <a:pt x="18018" y="4163"/>
                  </a:cubicBezTo>
                  <a:cubicBezTo>
                    <a:pt x="17844" y="3712"/>
                    <a:pt x="17637" y="3356"/>
                    <a:pt x="17394" y="3094"/>
                  </a:cubicBezTo>
                  <a:lnTo>
                    <a:pt x="15421" y="957"/>
                  </a:lnTo>
                  <a:cubicBezTo>
                    <a:pt x="15179" y="694"/>
                    <a:pt x="14850" y="469"/>
                    <a:pt x="14435" y="281"/>
                  </a:cubicBezTo>
                  <a:cubicBezTo>
                    <a:pt x="14020" y="94"/>
                    <a:pt x="13638" y="0"/>
                    <a:pt x="13292" y="0"/>
                  </a:cubicBezTo>
                  <a:lnTo>
                    <a:pt x="4569" y="0"/>
                  </a:lnTo>
                  <a:cubicBezTo>
                    <a:pt x="4223" y="0"/>
                    <a:pt x="3929" y="132"/>
                    <a:pt x="3687" y="394"/>
                  </a:cubicBezTo>
                  <a:cubicBezTo>
                    <a:pt x="3444" y="656"/>
                    <a:pt x="3323" y="975"/>
                    <a:pt x="3323" y="1350"/>
                  </a:cubicBezTo>
                  <a:lnTo>
                    <a:pt x="3323" y="9000"/>
                  </a:lnTo>
                  <a:lnTo>
                    <a:pt x="2493" y="9000"/>
                  </a:lnTo>
                  <a:cubicBezTo>
                    <a:pt x="1809" y="9000"/>
                    <a:pt x="1222" y="9265"/>
                    <a:pt x="734" y="9795"/>
                  </a:cubicBezTo>
                  <a:cubicBezTo>
                    <a:pt x="244" y="10324"/>
                    <a:pt x="0" y="10960"/>
                    <a:pt x="0" y="11700"/>
                  </a:cubicBezTo>
                  <a:lnTo>
                    <a:pt x="0" y="17550"/>
                  </a:lnTo>
                  <a:cubicBezTo>
                    <a:pt x="0" y="17673"/>
                    <a:pt x="41" y="17777"/>
                    <a:pt x="124" y="17866"/>
                  </a:cubicBezTo>
                  <a:cubicBezTo>
                    <a:pt x="205" y="17956"/>
                    <a:pt x="303" y="18000"/>
                    <a:pt x="415" y="18000"/>
                  </a:cubicBezTo>
                  <a:lnTo>
                    <a:pt x="3323" y="18000"/>
                  </a:lnTo>
                  <a:lnTo>
                    <a:pt x="3323" y="20250"/>
                  </a:lnTo>
                  <a:cubicBezTo>
                    <a:pt x="3323" y="20625"/>
                    <a:pt x="3444" y="20944"/>
                    <a:pt x="3687" y="21206"/>
                  </a:cubicBezTo>
                  <a:cubicBezTo>
                    <a:pt x="3929" y="21468"/>
                    <a:pt x="4223" y="21600"/>
                    <a:pt x="4569" y="21600"/>
                  </a:cubicBezTo>
                  <a:lnTo>
                    <a:pt x="17031" y="21600"/>
                  </a:lnTo>
                  <a:cubicBezTo>
                    <a:pt x="17377" y="21600"/>
                    <a:pt x="17671" y="21468"/>
                    <a:pt x="17913" y="21206"/>
                  </a:cubicBezTo>
                  <a:cubicBezTo>
                    <a:pt x="18156" y="20943"/>
                    <a:pt x="18277" y="20625"/>
                    <a:pt x="18277" y="20250"/>
                  </a:cubicBezTo>
                  <a:lnTo>
                    <a:pt x="18277" y="18000"/>
                  </a:lnTo>
                  <a:lnTo>
                    <a:pt x="21185" y="18000"/>
                  </a:lnTo>
                  <a:cubicBezTo>
                    <a:pt x="21297" y="18000"/>
                    <a:pt x="21395" y="17956"/>
                    <a:pt x="21476" y="17866"/>
                  </a:cubicBezTo>
                  <a:cubicBezTo>
                    <a:pt x="21559" y="17777"/>
                    <a:pt x="21600" y="17673"/>
                    <a:pt x="21600" y="17550"/>
                  </a:cubicBezTo>
                  <a:lnTo>
                    <a:pt x="21600" y="11700"/>
                  </a:lnTo>
                  <a:cubicBezTo>
                    <a:pt x="21600" y="10960"/>
                    <a:pt x="21356" y="10324"/>
                    <a:pt x="20867" y="9795"/>
                  </a:cubicBezTo>
                  <a:cubicBezTo>
                    <a:pt x="20867" y="9795"/>
                    <a:pt x="20867" y="9795"/>
                    <a:pt x="20867" y="97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828874" y="2124556"/>
            <a:ext cx="2311079" cy="1514496"/>
            <a:chOff x="6828874" y="2326436"/>
            <a:chExt cx="2311079" cy="1514496"/>
          </a:xfrm>
        </p:grpSpPr>
        <p:sp>
          <p:nvSpPr>
            <p:cNvPr id="58" name="Shape 348"/>
            <p:cNvSpPr/>
            <p:nvPr/>
          </p:nvSpPr>
          <p:spPr>
            <a:xfrm>
              <a:off x="6828874" y="2326436"/>
              <a:ext cx="2311079" cy="151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9" name="Group 1355"/>
            <p:cNvGrpSpPr/>
            <p:nvPr/>
          </p:nvGrpSpPr>
          <p:grpSpPr>
            <a:xfrm>
              <a:off x="7802273" y="2932466"/>
              <a:ext cx="364280" cy="312304"/>
              <a:chOff x="0" y="0"/>
              <a:chExt cx="533283" cy="457200"/>
            </a:xfrm>
          </p:grpSpPr>
          <p:sp>
            <p:nvSpPr>
              <p:cNvPr id="60" name="Shape 1352"/>
              <p:cNvSpPr/>
              <p:nvPr/>
            </p:nvSpPr>
            <p:spPr>
              <a:xfrm>
                <a:off x="0" y="76178"/>
                <a:ext cx="85718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49" y="1114"/>
                    </a:moveTo>
                    <a:cubicBezTo>
                      <a:pt x="1650" y="1857"/>
                      <a:pt x="0" y="2746"/>
                      <a:pt x="0" y="3780"/>
                    </a:cubicBezTo>
                    <a:lnTo>
                      <a:pt x="0" y="17820"/>
                    </a:lnTo>
                    <a:cubicBezTo>
                      <a:pt x="0" y="18855"/>
                      <a:pt x="1650" y="19744"/>
                      <a:pt x="4949" y="20487"/>
                    </a:cubicBezTo>
                    <a:cubicBezTo>
                      <a:pt x="8249" y="21229"/>
                      <a:pt x="12200" y="21600"/>
                      <a:pt x="16803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lnTo>
                      <a:pt x="16803" y="0"/>
                    </a:lnTo>
                    <a:cubicBezTo>
                      <a:pt x="12200" y="0"/>
                      <a:pt x="8249" y="372"/>
                      <a:pt x="4949" y="1114"/>
                    </a:cubicBezTo>
                    <a:cubicBezTo>
                      <a:pt x="4949" y="1114"/>
                      <a:pt x="4949" y="1114"/>
                      <a:pt x="4949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Shape 1353"/>
              <p:cNvSpPr/>
              <p:nvPr/>
            </p:nvSpPr>
            <p:spPr>
              <a:xfrm>
                <a:off x="113393" y="0"/>
                <a:ext cx="304819" cy="457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600"/>
                    </a:moveTo>
                    <a:lnTo>
                      <a:pt x="5400" y="3600"/>
                    </a:lnTo>
                    <a:lnTo>
                      <a:pt x="5400" y="1800"/>
                    </a:lnTo>
                    <a:lnTo>
                      <a:pt x="16200" y="1800"/>
                    </a:lnTo>
                    <a:cubicBezTo>
                      <a:pt x="16200" y="1800"/>
                      <a:pt x="16200" y="3600"/>
                      <a:pt x="16200" y="3600"/>
                    </a:cubicBezTo>
                    <a:close/>
                    <a:moveTo>
                      <a:pt x="18900" y="1350"/>
                    </a:moveTo>
                    <a:cubicBezTo>
                      <a:pt x="18900" y="975"/>
                      <a:pt x="18703" y="657"/>
                      <a:pt x="18308" y="394"/>
                    </a:cubicBezTo>
                    <a:cubicBezTo>
                      <a:pt x="17915" y="131"/>
                      <a:pt x="17437" y="0"/>
                      <a:pt x="16875" y="0"/>
                    </a:cubicBezTo>
                    <a:lnTo>
                      <a:pt x="4725" y="0"/>
                    </a:lnTo>
                    <a:cubicBezTo>
                      <a:pt x="4163" y="0"/>
                      <a:pt x="3685" y="131"/>
                      <a:pt x="3291" y="394"/>
                    </a:cubicBezTo>
                    <a:cubicBezTo>
                      <a:pt x="2897" y="656"/>
                      <a:pt x="2700" y="975"/>
                      <a:pt x="2700" y="1350"/>
                    </a:cubicBezTo>
                    <a:lnTo>
                      <a:pt x="2700" y="3600"/>
                    </a:lnTo>
                    <a:lnTo>
                      <a:pt x="0" y="36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3600"/>
                    </a:lnTo>
                    <a:lnTo>
                      <a:pt x="18900" y="3600"/>
                    </a:lnTo>
                    <a:cubicBezTo>
                      <a:pt x="18900" y="3600"/>
                      <a:pt x="18900" y="1350"/>
                      <a:pt x="18900" y="1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2" name="Shape 1354"/>
              <p:cNvSpPr/>
              <p:nvPr/>
            </p:nvSpPr>
            <p:spPr>
              <a:xfrm>
                <a:off x="447548" y="76178"/>
                <a:ext cx="85736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52" y="1114"/>
                    </a:moveTo>
                    <a:cubicBezTo>
                      <a:pt x="13348" y="372"/>
                      <a:pt x="9402" y="0"/>
                      <a:pt x="4800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4800" y="21600"/>
                    </a:lnTo>
                    <a:cubicBezTo>
                      <a:pt x="9402" y="21600"/>
                      <a:pt x="13348" y="21229"/>
                      <a:pt x="16652" y="20487"/>
                    </a:cubicBezTo>
                    <a:cubicBezTo>
                      <a:pt x="19951" y="19744"/>
                      <a:pt x="21600" y="18855"/>
                      <a:pt x="21600" y="17820"/>
                    </a:cubicBezTo>
                    <a:lnTo>
                      <a:pt x="21600" y="3780"/>
                    </a:lnTo>
                    <a:cubicBezTo>
                      <a:pt x="21600" y="2746"/>
                      <a:pt x="19951" y="1857"/>
                      <a:pt x="16652" y="1114"/>
                    </a:cubicBezTo>
                    <a:cubicBezTo>
                      <a:pt x="16652" y="1114"/>
                      <a:pt x="16652" y="1114"/>
                      <a:pt x="16652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3" name="Group 360"/>
          <p:cNvGrpSpPr/>
          <p:nvPr/>
        </p:nvGrpSpPr>
        <p:grpSpPr>
          <a:xfrm>
            <a:off x="2094926" y="3422601"/>
            <a:ext cx="448507" cy="448507"/>
            <a:chOff x="0" y="0"/>
            <a:chExt cx="850594" cy="850594"/>
          </a:xfrm>
        </p:grpSpPr>
        <p:sp>
          <p:nvSpPr>
            <p:cNvPr id="64" name="Shape 358"/>
            <p:cNvSpPr/>
            <p:nvPr/>
          </p:nvSpPr>
          <p:spPr>
            <a:xfrm>
              <a:off x="0" y="0"/>
              <a:ext cx="850594" cy="85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50800" cap="flat">
              <a:solidFill>
                <a:srgbClr val="FBF9F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3100" b="1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Shape 359"/>
            <p:cNvSpPr/>
            <p:nvPr/>
          </p:nvSpPr>
          <p:spPr>
            <a:xfrm>
              <a:off x="300082" y="114147"/>
              <a:ext cx="250430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 algn="ctr">
                <a:lnSpc>
                  <a:spcPct val="12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</a:t>
              </a:r>
              <a:r>
                <a:rPr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sz="1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6" name="Group 363"/>
          <p:cNvGrpSpPr/>
          <p:nvPr/>
        </p:nvGrpSpPr>
        <p:grpSpPr>
          <a:xfrm>
            <a:off x="3983338" y="3422601"/>
            <a:ext cx="448507" cy="448507"/>
            <a:chOff x="0" y="0"/>
            <a:chExt cx="850594" cy="850594"/>
          </a:xfrm>
          <a:solidFill>
            <a:srgbClr val="E60000"/>
          </a:solidFill>
        </p:grpSpPr>
        <p:sp>
          <p:nvSpPr>
            <p:cNvPr id="67" name="Shape 361"/>
            <p:cNvSpPr/>
            <p:nvPr/>
          </p:nvSpPr>
          <p:spPr>
            <a:xfrm>
              <a:off x="0" y="0"/>
              <a:ext cx="850594" cy="85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rgbClr val="FBF9F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3100" b="1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Shape 362"/>
            <p:cNvSpPr/>
            <p:nvPr/>
          </p:nvSpPr>
          <p:spPr>
            <a:xfrm>
              <a:off x="264361" y="173517"/>
              <a:ext cx="322250" cy="503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 algn="ctr">
                <a:lnSpc>
                  <a:spcPct val="12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</a:t>
              </a:r>
              <a:r>
                <a:rPr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sz="1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9" name="Group 366"/>
          <p:cNvGrpSpPr/>
          <p:nvPr/>
        </p:nvGrpSpPr>
        <p:grpSpPr>
          <a:xfrm>
            <a:off x="5871750" y="3422601"/>
            <a:ext cx="448507" cy="448507"/>
            <a:chOff x="0" y="0"/>
            <a:chExt cx="850594" cy="850594"/>
          </a:xfrm>
        </p:grpSpPr>
        <p:sp>
          <p:nvSpPr>
            <p:cNvPr id="70" name="Shape 364"/>
            <p:cNvSpPr/>
            <p:nvPr/>
          </p:nvSpPr>
          <p:spPr>
            <a:xfrm>
              <a:off x="0" y="0"/>
              <a:ext cx="850594" cy="85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rgbClr val="FBF9F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3100" b="1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Shape 365"/>
            <p:cNvSpPr/>
            <p:nvPr/>
          </p:nvSpPr>
          <p:spPr>
            <a:xfrm>
              <a:off x="258281" y="173517"/>
              <a:ext cx="334412" cy="503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 algn="ctr">
                <a:lnSpc>
                  <a:spcPct val="12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</a:t>
              </a:r>
              <a:r>
                <a:rPr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sz="1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2" name="Group 369"/>
          <p:cNvGrpSpPr/>
          <p:nvPr/>
        </p:nvGrpSpPr>
        <p:grpSpPr>
          <a:xfrm>
            <a:off x="7760160" y="3422601"/>
            <a:ext cx="448507" cy="448507"/>
            <a:chOff x="0" y="0"/>
            <a:chExt cx="850594" cy="850594"/>
          </a:xfrm>
          <a:solidFill>
            <a:srgbClr val="E60000"/>
          </a:solidFill>
        </p:grpSpPr>
        <p:sp>
          <p:nvSpPr>
            <p:cNvPr id="73" name="Shape 367"/>
            <p:cNvSpPr/>
            <p:nvPr/>
          </p:nvSpPr>
          <p:spPr>
            <a:xfrm>
              <a:off x="0" y="0"/>
              <a:ext cx="850594" cy="85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50800" cap="flat">
              <a:solidFill>
                <a:srgbClr val="FBF9F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3100" b="1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4" name="Shape 368"/>
            <p:cNvSpPr/>
            <p:nvPr/>
          </p:nvSpPr>
          <p:spPr>
            <a:xfrm>
              <a:off x="243825" y="114147"/>
              <a:ext cx="362944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 algn="ctr">
                <a:lnSpc>
                  <a:spcPct val="12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</a:t>
              </a:r>
              <a:r>
                <a:rPr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4</a:t>
              </a:r>
              <a:endParaRPr sz="1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5" name="Group 372"/>
          <p:cNvGrpSpPr/>
          <p:nvPr/>
        </p:nvGrpSpPr>
        <p:grpSpPr>
          <a:xfrm>
            <a:off x="9648570" y="3422601"/>
            <a:ext cx="448507" cy="448507"/>
            <a:chOff x="0" y="0"/>
            <a:chExt cx="850594" cy="850594"/>
          </a:xfrm>
        </p:grpSpPr>
        <p:sp>
          <p:nvSpPr>
            <p:cNvPr id="76" name="Shape 370"/>
            <p:cNvSpPr/>
            <p:nvPr/>
          </p:nvSpPr>
          <p:spPr>
            <a:xfrm>
              <a:off x="0" y="0"/>
              <a:ext cx="850594" cy="85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5"/>
            </a:solidFill>
            <a:ln w="50800" cap="flat">
              <a:solidFill>
                <a:srgbClr val="FBF9F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120000"/>
                </a:lnSpc>
                <a:defRPr sz="11200"/>
              </a:pPr>
              <a:endParaRPr sz="13100" b="1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Shape 371"/>
            <p:cNvSpPr/>
            <p:nvPr/>
          </p:nvSpPr>
          <p:spPr>
            <a:xfrm>
              <a:off x="259800" y="145122"/>
              <a:ext cx="331372" cy="5603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numCol="1" anchor="ctr">
              <a:spAutoFit/>
            </a:bodyPr>
            <a:lstStyle>
              <a:lvl1pPr>
                <a:defRPr sz="3200" b="1">
                  <a:solidFill>
                    <a:srgbClr val="FAF9FC"/>
                  </a:solidFill>
                  <a:latin typeface="Oxygen"/>
                  <a:ea typeface="Oxygen"/>
                  <a:cs typeface="Oxygen"/>
                  <a:sym typeface="Oxygen"/>
                </a:defRPr>
              </a:lvl1pPr>
            </a:lstStyle>
            <a:p>
              <a:pPr lvl="0" algn="ctr">
                <a:lnSpc>
                  <a:spcPct val="12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</a:t>
              </a:r>
              <a:r>
                <a:rPr sz="16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</a:t>
              </a:r>
              <a:endParaRPr sz="16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8" name="Text Placeholder 59"/>
          <p:cNvSpPr txBox="1"/>
          <p:nvPr/>
        </p:nvSpPr>
        <p:spPr>
          <a:xfrm>
            <a:off x="1452209" y="4370349"/>
            <a:ext cx="1733941" cy="157918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1656632" y="3990170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80" name="Text Placeholder 59"/>
          <p:cNvSpPr txBox="1"/>
          <p:nvPr/>
        </p:nvSpPr>
        <p:spPr>
          <a:xfrm>
            <a:off x="3340067" y="4370349"/>
            <a:ext cx="1733941" cy="157918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81" name="Text Placeholder 59"/>
          <p:cNvSpPr txBox="1"/>
          <p:nvPr/>
        </p:nvSpPr>
        <p:spPr>
          <a:xfrm>
            <a:off x="5227925" y="4370349"/>
            <a:ext cx="1733941" cy="157918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82" name="Text Placeholder 59"/>
          <p:cNvSpPr txBox="1"/>
          <p:nvPr/>
        </p:nvSpPr>
        <p:spPr>
          <a:xfrm>
            <a:off x="7115783" y="4370349"/>
            <a:ext cx="1733941" cy="157918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83" name="Text Placeholder 59"/>
          <p:cNvSpPr txBox="1"/>
          <p:nvPr/>
        </p:nvSpPr>
        <p:spPr>
          <a:xfrm>
            <a:off x="9003641" y="4370349"/>
            <a:ext cx="1733941" cy="157918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3544489" y="3990170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5432346" y="3990170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7320203" y="3990170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9208060" y="3990170"/>
            <a:ext cx="1325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indefinite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indefinite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indefinite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49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49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3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8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45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dvAuto="0"/>
      <p:bldP spid="66" grpId="0" animBg="1" advAuto="0"/>
      <p:bldP spid="69" grpId="0" advAuto="0"/>
      <p:bldP spid="72" grpId="0" animBg="1" advAuto="0"/>
      <p:bldP spid="75" grpId="0" advAuto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矩形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88" y="4763"/>
            <a:ext cx="12192000" cy="6848475"/>
          </a:xfrm>
          <a:prstGeom prst="rect">
            <a:avLst/>
          </a:pr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PA_任意多边形 6"/>
          <p:cNvSpPr/>
          <p:nvPr>
            <p:custDataLst>
              <p:tags r:id="rId2"/>
            </p:custDataLst>
          </p:nvPr>
        </p:nvSpPr>
        <p:spPr bwMode="auto">
          <a:xfrm>
            <a:off x="-1588" y="4763"/>
            <a:ext cx="12192000" cy="5397500"/>
          </a:xfrm>
          <a:custGeom>
            <a:avLst/>
            <a:gdLst>
              <a:gd name="T0" fmla="*/ 0 w 7680"/>
              <a:gd name="T1" fmla="*/ 0 h 3405"/>
              <a:gd name="T2" fmla="*/ 7680 w 7680"/>
              <a:gd name="T3" fmla="*/ 0 h 3405"/>
              <a:gd name="T4" fmla="*/ 7680 w 7680"/>
              <a:gd name="T5" fmla="*/ 2470 h 3405"/>
              <a:gd name="T6" fmla="*/ 4179 w 7680"/>
              <a:gd name="T7" fmla="*/ 3405 h 3405"/>
              <a:gd name="T8" fmla="*/ 0 w 7680"/>
              <a:gd name="T9" fmla="*/ 1862 h 3405"/>
              <a:gd name="T10" fmla="*/ 0 w 7680"/>
              <a:gd name="T11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0" h="3405">
                <a:moveTo>
                  <a:pt x="0" y="0"/>
                </a:moveTo>
                <a:cubicBezTo>
                  <a:pt x="7680" y="0"/>
                  <a:pt x="7680" y="0"/>
                  <a:pt x="7680" y="0"/>
                </a:cubicBezTo>
                <a:cubicBezTo>
                  <a:pt x="7680" y="2470"/>
                  <a:pt x="7680" y="2470"/>
                  <a:pt x="7680" y="2470"/>
                </a:cubicBezTo>
                <a:cubicBezTo>
                  <a:pt x="6834" y="3043"/>
                  <a:pt x="5579" y="3405"/>
                  <a:pt x="4179" y="3405"/>
                </a:cubicBezTo>
                <a:cubicBezTo>
                  <a:pt x="2331" y="3405"/>
                  <a:pt x="737" y="2774"/>
                  <a:pt x="0" y="186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PA_任意多边形 7"/>
          <p:cNvSpPr/>
          <p:nvPr>
            <p:custDataLst>
              <p:tags r:id="rId3"/>
            </p:custDataLst>
          </p:nvPr>
        </p:nvSpPr>
        <p:spPr bwMode="auto">
          <a:xfrm>
            <a:off x="12700" y="2992438"/>
            <a:ext cx="12163425" cy="2511425"/>
          </a:xfrm>
          <a:custGeom>
            <a:avLst/>
            <a:gdLst>
              <a:gd name="T0" fmla="*/ 4225 w 7662"/>
              <a:gd name="T1" fmla="*/ 1414 h 1584"/>
              <a:gd name="T2" fmla="*/ 7662 w 7662"/>
              <a:gd name="T3" fmla="*/ 591 h 1584"/>
              <a:gd name="T4" fmla="*/ 4150 w 7662"/>
              <a:gd name="T5" fmla="*/ 1584 h 1584"/>
              <a:gd name="T6" fmla="*/ 0 w 7662"/>
              <a:gd name="T7" fmla="*/ 0 h 1584"/>
              <a:gd name="T8" fmla="*/ 4225 w 7662"/>
              <a:gd name="T9" fmla="*/ 141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2" h="1584">
                <a:moveTo>
                  <a:pt x="4225" y="1414"/>
                </a:moveTo>
                <a:cubicBezTo>
                  <a:pt x="5565" y="1414"/>
                  <a:pt x="6779" y="1100"/>
                  <a:pt x="7662" y="591"/>
                </a:cubicBezTo>
                <a:cubicBezTo>
                  <a:pt x="6813" y="1199"/>
                  <a:pt x="5554" y="1584"/>
                  <a:pt x="4150" y="1584"/>
                </a:cubicBezTo>
                <a:cubicBezTo>
                  <a:pt x="2332" y="1584"/>
                  <a:pt x="759" y="939"/>
                  <a:pt x="0" y="0"/>
                </a:cubicBezTo>
                <a:cubicBezTo>
                  <a:pt x="850" y="846"/>
                  <a:pt x="2424" y="1414"/>
                  <a:pt x="4225" y="1414"/>
                </a:cubicBezTo>
                <a:close/>
              </a:path>
            </a:pathLst>
          </a:custGeom>
          <a:solidFill>
            <a:srgbClr val="37AB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3" name="PA_组合 60"/>
          <p:cNvGrpSpPr/>
          <p:nvPr>
            <p:custDataLst>
              <p:tags r:id="rId4"/>
            </p:custDataLst>
          </p:nvPr>
        </p:nvGrpSpPr>
        <p:grpSpPr>
          <a:xfrm>
            <a:off x="678657" y="1015575"/>
            <a:ext cx="682625" cy="556846"/>
            <a:chOff x="4056063" y="2403476"/>
            <a:chExt cx="887413" cy="723900"/>
          </a:xfrm>
        </p:grpSpPr>
        <p:sp>
          <p:nvSpPr>
            <p:cNvPr id="14" name="Freeform 25"/>
            <p:cNvSpPr/>
            <p:nvPr/>
          </p:nvSpPr>
          <p:spPr bwMode="auto">
            <a:xfrm>
              <a:off x="4056063" y="2403476"/>
              <a:ext cx="887413" cy="479425"/>
            </a:xfrm>
            <a:custGeom>
              <a:avLst/>
              <a:gdLst>
                <a:gd name="T0" fmla="*/ 172 w 559"/>
                <a:gd name="T1" fmla="*/ 219 h 303"/>
                <a:gd name="T2" fmla="*/ 208 w 559"/>
                <a:gd name="T3" fmla="*/ 115 h 303"/>
                <a:gd name="T4" fmla="*/ 218 w 559"/>
                <a:gd name="T5" fmla="*/ 109 h 303"/>
                <a:gd name="T6" fmla="*/ 227 w 559"/>
                <a:gd name="T7" fmla="*/ 116 h 303"/>
                <a:gd name="T8" fmla="*/ 280 w 559"/>
                <a:gd name="T9" fmla="*/ 303 h 303"/>
                <a:gd name="T10" fmla="*/ 334 w 559"/>
                <a:gd name="T11" fmla="*/ 154 h 303"/>
                <a:gd name="T12" fmla="*/ 342 w 559"/>
                <a:gd name="T13" fmla="*/ 148 h 303"/>
                <a:gd name="T14" fmla="*/ 351 w 559"/>
                <a:gd name="T15" fmla="*/ 152 h 303"/>
                <a:gd name="T16" fmla="*/ 390 w 559"/>
                <a:gd name="T17" fmla="*/ 217 h 303"/>
                <a:gd name="T18" fmla="*/ 545 w 559"/>
                <a:gd name="T19" fmla="*/ 217 h 303"/>
                <a:gd name="T20" fmla="*/ 557 w 559"/>
                <a:gd name="T21" fmla="*/ 152 h 303"/>
                <a:gd name="T22" fmla="*/ 405 w 559"/>
                <a:gd name="T23" fmla="*/ 0 h 303"/>
                <a:gd name="T24" fmla="*/ 279 w 559"/>
                <a:gd name="T25" fmla="*/ 66 h 303"/>
                <a:gd name="T26" fmla="*/ 154 w 559"/>
                <a:gd name="T27" fmla="*/ 0 h 303"/>
                <a:gd name="T28" fmla="*/ 2 w 559"/>
                <a:gd name="T29" fmla="*/ 152 h 303"/>
                <a:gd name="T30" fmla="*/ 14 w 559"/>
                <a:gd name="T31" fmla="*/ 219 h 303"/>
                <a:gd name="T32" fmla="*/ 172 w 559"/>
                <a:gd name="T33" fmla="*/ 21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9" h="303">
                  <a:moveTo>
                    <a:pt x="172" y="219"/>
                  </a:moveTo>
                  <a:cubicBezTo>
                    <a:pt x="208" y="115"/>
                    <a:pt x="208" y="115"/>
                    <a:pt x="208" y="115"/>
                  </a:cubicBezTo>
                  <a:cubicBezTo>
                    <a:pt x="210" y="111"/>
                    <a:pt x="214" y="109"/>
                    <a:pt x="218" y="109"/>
                  </a:cubicBezTo>
                  <a:cubicBezTo>
                    <a:pt x="222" y="109"/>
                    <a:pt x="225" y="112"/>
                    <a:pt x="227" y="116"/>
                  </a:cubicBezTo>
                  <a:cubicBezTo>
                    <a:pt x="280" y="303"/>
                    <a:pt x="280" y="303"/>
                    <a:pt x="280" y="303"/>
                  </a:cubicBezTo>
                  <a:cubicBezTo>
                    <a:pt x="334" y="154"/>
                    <a:pt x="334" y="154"/>
                    <a:pt x="334" y="154"/>
                  </a:cubicBezTo>
                  <a:cubicBezTo>
                    <a:pt x="335" y="150"/>
                    <a:pt x="338" y="148"/>
                    <a:pt x="342" y="148"/>
                  </a:cubicBezTo>
                  <a:cubicBezTo>
                    <a:pt x="346" y="147"/>
                    <a:pt x="349" y="149"/>
                    <a:pt x="351" y="152"/>
                  </a:cubicBezTo>
                  <a:cubicBezTo>
                    <a:pt x="390" y="217"/>
                    <a:pt x="390" y="217"/>
                    <a:pt x="390" y="217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59" y="178"/>
                    <a:pt x="557" y="152"/>
                    <a:pt x="557" y="152"/>
                  </a:cubicBezTo>
                  <a:cubicBezTo>
                    <a:pt x="557" y="68"/>
                    <a:pt x="489" y="0"/>
                    <a:pt x="405" y="0"/>
                  </a:cubicBezTo>
                  <a:cubicBezTo>
                    <a:pt x="353" y="0"/>
                    <a:pt x="307" y="26"/>
                    <a:pt x="279" y="66"/>
                  </a:cubicBezTo>
                  <a:cubicBezTo>
                    <a:pt x="252" y="26"/>
                    <a:pt x="206" y="0"/>
                    <a:pt x="154" y="0"/>
                  </a:cubicBezTo>
                  <a:cubicBezTo>
                    <a:pt x="70" y="0"/>
                    <a:pt x="2" y="68"/>
                    <a:pt x="2" y="152"/>
                  </a:cubicBezTo>
                  <a:cubicBezTo>
                    <a:pt x="2" y="152"/>
                    <a:pt x="0" y="179"/>
                    <a:pt x="14" y="219"/>
                  </a:cubicBezTo>
                  <a:lnTo>
                    <a:pt x="172" y="219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6"/>
            <p:cNvSpPr/>
            <p:nvPr/>
          </p:nvSpPr>
          <p:spPr bwMode="auto">
            <a:xfrm>
              <a:off x="4090988" y="2641601"/>
              <a:ext cx="817563" cy="485775"/>
            </a:xfrm>
            <a:custGeom>
              <a:avLst/>
              <a:gdLst>
                <a:gd name="T0" fmla="*/ 363 w 515"/>
                <a:gd name="T1" fmla="*/ 86 h 307"/>
                <a:gd name="T2" fmla="*/ 355 w 515"/>
                <a:gd name="T3" fmla="*/ 81 h 307"/>
                <a:gd name="T4" fmla="*/ 323 w 515"/>
                <a:gd name="T5" fmla="*/ 29 h 307"/>
                <a:gd name="T6" fmla="*/ 266 w 515"/>
                <a:gd name="T7" fmla="*/ 188 h 307"/>
                <a:gd name="T8" fmla="*/ 257 w 515"/>
                <a:gd name="T9" fmla="*/ 194 h 307"/>
                <a:gd name="T10" fmla="*/ 256 w 515"/>
                <a:gd name="T11" fmla="*/ 194 h 307"/>
                <a:gd name="T12" fmla="*/ 247 w 515"/>
                <a:gd name="T13" fmla="*/ 187 h 307"/>
                <a:gd name="T14" fmla="*/ 194 w 515"/>
                <a:gd name="T15" fmla="*/ 0 h 307"/>
                <a:gd name="T16" fmla="*/ 166 w 515"/>
                <a:gd name="T17" fmla="*/ 82 h 307"/>
                <a:gd name="T18" fmla="*/ 157 w 515"/>
                <a:gd name="T19" fmla="*/ 88 h 307"/>
                <a:gd name="T20" fmla="*/ 0 w 515"/>
                <a:gd name="T21" fmla="*/ 88 h 307"/>
                <a:gd name="T22" fmla="*/ 257 w 515"/>
                <a:gd name="T23" fmla="*/ 307 h 307"/>
                <a:gd name="T24" fmla="*/ 257 w 515"/>
                <a:gd name="T25" fmla="*/ 307 h 307"/>
                <a:gd name="T26" fmla="*/ 257 w 515"/>
                <a:gd name="T27" fmla="*/ 307 h 307"/>
                <a:gd name="T28" fmla="*/ 257 w 515"/>
                <a:gd name="T29" fmla="*/ 307 h 307"/>
                <a:gd name="T30" fmla="*/ 257 w 515"/>
                <a:gd name="T31" fmla="*/ 307 h 307"/>
                <a:gd name="T32" fmla="*/ 515 w 515"/>
                <a:gd name="T33" fmla="*/ 86 h 307"/>
                <a:gd name="T34" fmla="*/ 363 w 515"/>
                <a:gd name="T35" fmla="*/ 8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5" h="307">
                  <a:moveTo>
                    <a:pt x="363" y="86"/>
                  </a:moveTo>
                  <a:cubicBezTo>
                    <a:pt x="359" y="86"/>
                    <a:pt x="356" y="84"/>
                    <a:pt x="355" y="81"/>
                  </a:cubicBezTo>
                  <a:cubicBezTo>
                    <a:pt x="323" y="29"/>
                    <a:pt x="323" y="29"/>
                    <a:pt x="323" y="29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4" y="191"/>
                    <a:pt x="261" y="194"/>
                    <a:pt x="257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2" y="194"/>
                    <a:pt x="248" y="191"/>
                    <a:pt x="247" y="187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66" y="82"/>
                    <a:pt x="166" y="82"/>
                    <a:pt x="166" y="82"/>
                  </a:cubicBezTo>
                  <a:cubicBezTo>
                    <a:pt x="164" y="85"/>
                    <a:pt x="161" y="88"/>
                    <a:pt x="157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9" y="151"/>
                    <a:pt x="96" y="23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420" y="236"/>
                    <a:pt x="487" y="149"/>
                    <a:pt x="515" y="86"/>
                  </a:cubicBezTo>
                  <a:lnTo>
                    <a:pt x="363" y="86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" name="PA_任意多边形 27"/>
          <p:cNvSpPr/>
          <p:nvPr>
            <p:custDataLst>
              <p:tags r:id="rId5"/>
            </p:custDataLst>
          </p:nvPr>
        </p:nvSpPr>
        <p:spPr bwMode="auto">
          <a:xfrm>
            <a:off x="233589" y="5218906"/>
            <a:ext cx="350838" cy="190500"/>
          </a:xfrm>
          <a:custGeom>
            <a:avLst/>
            <a:gdLst>
              <a:gd name="T0" fmla="*/ 68 w 221"/>
              <a:gd name="T1" fmla="*/ 87 h 120"/>
              <a:gd name="T2" fmla="*/ 82 w 221"/>
              <a:gd name="T3" fmla="*/ 46 h 120"/>
              <a:gd name="T4" fmla="*/ 86 w 221"/>
              <a:gd name="T5" fmla="*/ 43 h 120"/>
              <a:gd name="T6" fmla="*/ 90 w 221"/>
              <a:gd name="T7" fmla="*/ 46 h 120"/>
              <a:gd name="T8" fmla="*/ 111 w 221"/>
              <a:gd name="T9" fmla="*/ 120 h 120"/>
              <a:gd name="T10" fmla="*/ 132 w 221"/>
              <a:gd name="T11" fmla="*/ 61 h 120"/>
              <a:gd name="T12" fmla="*/ 135 w 221"/>
              <a:gd name="T13" fmla="*/ 58 h 120"/>
              <a:gd name="T14" fmla="*/ 139 w 221"/>
              <a:gd name="T15" fmla="*/ 60 h 120"/>
              <a:gd name="T16" fmla="*/ 154 w 221"/>
              <a:gd name="T17" fmla="*/ 86 h 120"/>
              <a:gd name="T18" fmla="*/ 216 w 221"/>
              <a:gd name="T19" fmla="*/ 86 h 120"/>
              <a:gd name="T20" fmla="*/ 220 w 221"/>
              <a:gd name="T21" fmla="*/ 60 h 120"/>
              <a:gd name="T22" fmla="*/ 160 w 221"/>
              <a:gd name="T23" fmla="*/ 0 h 120"/>
              <a:gd name="T24" fmla="*/ 110 w 221"/>
              <a:gd name="T25" fmla="*/ 26 h 120"/>
              <a:gd name="T26" fmla="*/ 61 w 221"/>
              <a:gd name="T27" fmla="*/ 0 h 120"/>
              <a:gd name="T28" fmla="*/ 1 w 221"/>
              <a:gd name="T29" fmla="*/ 60 h 120"/>
              <a:gd name="T30" fmla="*/ 6 w 221"/>
              <a:gd name="T31" fmla="*/ 87 h 120"/>
              <a:gd name="T32" fmla="*/ 68 w 221"/>
              <a:gd name="T33" fmla="*/ 87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1" h="120">
                <a:moveTo>
                  <a:pt x="68" y="87"/>
                </a:moveTo>
                <a:cubicBezTo>
                  <a:pt x="82" y="46"/>
                  <a:pt x="82" y="46"/>
                  <a:pt x="82" y="46"/>
                </a:cubicBezTo>
                <a:cubicBezTo>
                  <a:pt x="83" y="44"/>
                  <a:pt x="84" y="43"/>
                  <a:pt x="86" y="43"/>
                </a:cubicBezTo>
                <a:cubicBezTo>
                  <a:pt x="88" y="43"/>
                  <a:pt x="89" y="44"/>
                  <a:pt x="90" y="46"/>
                </a:cubicBezTo>
                <a:cubicBezTo>
                  <a:pt x="111" y="120"/>
                  <a:pt x="111" y="120"/>
                  <a:pt x="111" y="120"/>
                </a:cubicBezTo>
                <a:cubicBezTo>
                  <a:pt x="132" y="61"/>
                  <a:pt x="132" y="61"/>
                  <a:pt x="132" y="61"/>
                </a:cubicBezTo>
                <a:cubicBezTo>
                  <a:pt x="132" y="60"/>
                  <a:pt x="134" y="59"/>
                  <a:pt x="135" y="58"/>
                </a:cubicBezTo>
                <a:cubicBezTo>
                  <a:pt x="137" y="58"/>
                  <a:pt x="138" y="59"/>
                  <a:pt x="139" y="60"/>
                </a:cubicBezTo>
                <a:cubicBezTo>
                  <a:pt x="154" y="86"/>
                  <a:pt x="154" y="86"/>
                  <a:pt x="154" y="86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21" y="70"/>
                  <a:pt x="220" y="60"/>
                  <a:pt x="220" y="60"/>
                </a:cubicBezTo>
                <a:cubicBezTo>
                  <a:pt x="220" y="27"/>
                  <a:pt x="193" y="0"/>
                  <a:pt x="160" y="0"/>
                </a:cubicBezTo>
                <a:cubicBezTo>
                  <a:pt x="139" y="0"/>
                  <a:pt x="121" y="11"/>
                  <a:pt x="110" y="26"/>
                </a:cubicBezTo>
                <a:cubicBezTo>
                  <a:pt x="100" y="11"/>
                  <a:pt x="81" y="0"/>
                  <a:pt x="61" y="0"/>
                </a:cubicBezTo>
                <a:cubicBezTo>
                  <a:pt x="28" y="0"/>
                  <a:pt x="1" y="27"/>
                  <a:pt x="1" y="60"/>
                </a:cubicBezTo>
                <a:cubicBezTo>
                  <a:pt x="1" y="60"/>
                  <a:pt x="0" y="71"/>
                  <a:pt x="6" y="87"/>
                </a:cubicBezTo>
                <a:lnTo>
                  <a:pt x="68" y="87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PA_任意多边形 28"/>
          <p:cNvSpPr/>
          <p:nvPr>
            <p:custDataLst>
              <p:tags r:id="rId6"/>
            </p:custDataLst>
          </p:nvPr>
        </p:nvSpPr>
        <p:spPr bwMode="auto">
          <a:xfrm>
            <a:off x="247877" y="5314156"/>
            <a:ext cx="322263" cy="192088"/>
          </a:xfrm>
          <a:custGeom>
            <a:avLst/>
            <a:gdLst>
              <a:gd name="T0" fmla="*/ 143 w 203"/>
              <a:gd name="T1" fmla="*/ 33 h 121"/>
              <a:gd name="T2" fmla="*/ 140 w 203"/>
              <a:gd name="T3" fmla="*/ 32 h 121"/>
              <a:gd name="T4" fmla="*/ 127 w 203"/>
              <a:gd name="T5" fmla="*/ 11 h 121"/>
              <a:gd name="T6" fmla="*/ 105 w 203"/>
              <a:gd name="T7" fmla="*/ 74 h 121"/>
              <a:gd name="T8" fmla="*/ 101 w 203"/>
              <a:gd name="T9" fmla="*/ 76 h 121"/>
              <a:gd name="T10" fmla="*/ 101 w 203"/>
              <a:gd name="T11" fmla="*/ 76 h 121"/>
              <a:gd name="T12" fmla="*/ 97 w 203"/>
              <a:gd name="T13" fmla="*/ 73 h 121"/>
              <a:gd name="T14" fmla="*/ 77 w 203"/>
              <a:gd name="T15" fmla="*/ 0 h 121"/>
              <a:gd name="T16" fmla="*/ 65 w 203"/>
              <a:gd name="T17" fmla="*/ 32 h 121"/>
              <a:gd name="T18" fmla="*/ 62 w 203"/>
              <a:gd name="T19" fmla="*/ 34 h 121"/>
              <a:gd name="T20" fmla="*/ 0 w 203"/>
              <a:gd name="T21" fmla="*/ 34 h 121"/>
              <a:gd name="T22" fmla="*/ 101 w 203"/>
              <a:gd name="T23" fmla="*/ 121 h 121"/>
              <a:gd name="T24" fmla="*/ 101 w 203"/>
              <a:gd name="T25" fmla="*/ 121 h 121"/>
              <a:gd name="T26" fmla="*/ 101 w 203"/>
              <a:gd name="T27" fmla="*/ 121 h 121"/>
              <a:gd name="T28" fmla="*/ 101 w 203"/>
              <a:gd name="T29" fmla="*/ 121 h 121"/>
              <a:gd name="T30" fmla="*/ 101 w 203"/>
              <a:gd name="T31" fmla="*/ 121 h 121"/>
              <a:gd name="T32" fmla="*/ 203 w 203"/>
              <a:gd name="T33" fmla="*/ 33 h 121"/>
              <a:gd name="T34" fmla="*/ 143 w 203"/>
              <a:gd name="T35" fmla="*/ 3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3" h="121">
                <a:moveTo>
                  <a:pt x="143" y="33"/>
                </a:moveTo>
                <a:cubicBezTo>
                  <a:pt x="142" y="33"/>
                  <a:pt x="141" y="33"/>
                  <a:pt x="140" y="32"/>
                </a:cubicBezTo>
                <a:cubicBezTo>
                  <a:pt x="127" y="11"/>
                  <a:pt x="127" y="11"/>
                  <a:pt x="127" y="11"/>
                </a:cubicBezTo>
                <a:cubicBezTo>
                  <a:pt x="105" y="74"/>
                  <a:pt x="105" y="74"/>
                  <a:pt x="105" y="74"/>
                </a:cubicBezTo>
                <a:cubicBezTo>
                  <a:pt x="104" y="75"/>
                  <a:pt x="103" y="76"/>
                  <a:pt x="101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99" y="76"/>
                  <a:pt x="98" y="75"/>
                  <a:pt x="97" y="73"/>
                </a:cubicBezTo>
                <a:cubicBezTo>
                  <a:pt x="77" y="0"/>
                  <a:pt x="77" y="0"/>
                  <a:pt x="77" y="0"/>
                </a:cubicBezTo>
                <a:cubicBezTo>
                  <a:pt x="65" y="32"/>
                  <a:pt x="65" y="32"/>
                  <a:pt x="65" y="32"/>
                </a:cubicBezTo>
                <a:cubicBezTo>
                  <a:pt x="65" y="33"/>
                  <a:pt x="63" y="34"/>
                  <a:pt x="62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11" y="59"/>
                  <a:pt x="38" y="93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66" y="93"/>
                  <a:pt x="192" y="58"/>
                  <a:pt x="203" y="33"/>
                </a:cubicBezTo>
                <a:lnTo>
                  <a:pt x="143" y="33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" name="PA_组合 57"/>
          <p:cNvGrpSpPr/>
          <p:nvPr>
            <p:custDataLst>
              <p:tags r:id="rId7"/>
            </p:custDataLst>
          </p:nvPr>
        </p:nvGrpSpPr>
        <p:grpSpPr>
          <a:xfrm>
            <a:off x="4751388" y="6130926"/>
            <a:ext cx="246063" cy="246063"/>
            <a:chOff x="4751388" y="6130926"/>
            <a:chExt cx="246063" cy="246063"/>
          </a:xfrm>
        </p:grpSpPr>
        <p:sp>
          <p:nvSpPr>
            <p:cNvPr id="19" name="Freeform 29"/>
            <p:cNvSpPr/>
            <p:nvPr/>
          </p:nvSpPr>
          <p:spPr bwMode="auto">
            <a:xfrm>
              <a:off x="4751388" y="6130926"/>
              <a:ext cx="246063" cy="246063"/>
            </a:xfrm>
            <a:custGeom>
              <a:avLst/>
              <a:gdLst>
                <a:gd name="T0" fmla="*/ 143 w 155"/>
                <a:gd name="T1" fmla="*/ 144 h 156"/>
                <a:gd name="T2" fmla="*/ 143 w 155"/>
                <a:gd name="T3" fmla="*/ 144 h 156"/>
                <a:gd name="T4" fmla="*/ 98 w 155"/>
                <a:gd name="T5" fmla="*/ 144 h 156"/>
                <a:gd name="T6" fmla="*/ 12 w 155"/>
                <a:gd name="T7" fmla="*/ 57 h 156"/>
                <a:gd name="T8" fmla="*/ 12 w 155"/>
                <a:gd name="T9" fmla="*/ 13 h 156"/>
                <a:gd name="T10" fmla="*/ 12 w 155"/>
                <a:gd name="T11" fmla="*/ 13 h 156"/>
                <a:gd name="T12" fmla="*/ 57 w 155"/>
                <a:gd name="T13" fmla="*/ 13 h 156"/>
                <a:gd name="T14" fmla="*/ 143 w 155"/>
                <a:gd name="T15" fmla="*/ 99 h 156"/>
                <a:gd name="T16" fmla="*/ 143 w 155"/>
                <a:gd name="T17" fmla="*/ 1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56">
                  <a:moveTo>
                    <a:pt x="143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31" y="156"/>
                    <a:pt x="111" y="156"/>
                    <a:pt x="98" y="144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0" y="45"/>
                    <a:pt x="0" y="25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4" y="0"/>
                    <a:pt x="44" y="0"/>
                    <a:pt x="57" y="13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55" y="111"/>
                    <a:pt x="155" y="131"/>
                    <a:pt x="143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30"/>
            <p:cNvSpPr/>
            <p:nvPr/>
          </p:nvSpPr>
          <p:spPr bwMode="auto">
            <a:xfrm>
              <a:off x="4867275" y="6245226"/>
              <a:ext cx="111125" cy="111125"/>
            </a:xfrm>
            <a:custGeom>
              <a:avLst/>
              <a:gdLst>
                <a:gd name="T0" fmla="*/ 0 w 70"/>
                <a:gd name="T1" fmla="*/ 30 h 70"/>
                <a:gd name="T2" fmla="*/ 32 w 70"/>
                <a:gd name="T3" fmla="*/ 62 h 70"/>
                <a:gd name="T4" fmla="*/ 62 w 70"/>
                <a:gd name="T5" fmla="*/ 62 h 70"/>
                <a:gd name="T6" fmla="*/ 62 w 70"/>
                <a:gd name="T7" fmla="*/ 33 h 70"/>
                <a:gd name="T8" fmla="*/ 29 w 70"/>
                <a:gd name="T9" fmla="*/ 0 h 70"/>
                <a:gd name="T10" fmla="*/ 0 w 70"/>
                <a:gd name="T11" fmla="*/ 3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70">
                  <a:moveTo>
                    <a:pt x="0" y="30"/>
                  </a:moveTo>
                  <a:cubicBezTo>
                    <a:pt x="32" y="62"/>
                    <a:pt x="32" y="62"/>
                    <a:pt x="32" y="62"/>
                  </a:cubicBezTo>
                  <a:cubicBezTo>
                    <a:pt x="40" y="70"/>
                    <a:pt x="54" y="70"/>
                    <a:pt x="62" y="62"/>
                  </a:cubicBezTo>
                  <a:cubicBezTo>
                    <a:pt x="70" y="54"/>
                    <a:pt x="70" y="41"/>
                    <a:pt x="62" y="3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PA_组合 61"/>
          <p:cNvGrpSpPr/>
          <p:nvPr>
            <p:custDataLst>
              <p:tags r:id="rId8"/>
            </p:custDataLst>
          </p:nvPr>
        </p:nvGrpSpPr>
        <p:grpSpPr>
          <a:xfrm>
            <a:off x="11211596" y="949326"/>
            <a:ext cx="498475" cy="498475"/>
            <a:chOff x="4548188" y="3473451"/>
            <a:chExt cx="498475" cy="498475"/>
          </a:xfrm>
        </p:grpSpPr>
        <p:sp>
          <p:nvSpPr>
            <p:cNvPr id="22" name="Freeform 31"/>
            <p:cNvSpPr/>
            <p:nvPr/>
          </p:nvSpPr>
          <p:spPr bwMode="auto">
            <a:xfrm>
              <a:off x="4738688" y="3473451"/>
              <a:ext cx="307975" cy="309563"/>
            </a:xfrm>
            <a:custGeom>
              <a:avLst/>
              <a:gdLst>
                <a:gd name="T0" fmla="*/ 168 w 194"/>
                <a:gd name="T1" fmla="*/ 118 h 195"/>
                <a:gd name="T2" fmla="*/ 168 w 194"/>
                <a:gd name="T3" fmla="*/ 26 h 195"/>
                <a:gd name="T4" fmla="*/ 168 w 194"/>
                <a:gd name="T5" fmla="*/ 26 h 195"/>
                <a:gd name="T6" fmla="*/ 76 w 194"/>
                <a:gd name="T7" fmla="*/ 26 h 195"/>
                <a:gd name="T8" fmla="*/ 0 w 194"/>
                <a:gd name="T9" fmla="*/ 102 h 195"/>
                <a:gd name="T10" fmla="*/ 92 w 194"/>
                <a:gd name="T11" fmla="*/ 195 h 195"/>
                <a:gd name="T12" fmla="*/ 168 w 194"/>
                <a:gd name="T13" fmla="*/ 11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195">
                  <a:moveTo>
                    <a:pt x="168" y="118"/>
                  </a:moveTo>
                  <a:cubicBezTo>
                    <a:pt x="194" y="93"/>
                    <a:pt x="194" y="51"/>
                    <a:pt x="168" y="26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43" y="0"/>
                    <a:pt x="102" y="0"/>
                    <a:pt x="76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92" y="195"/>
                    <a:pt x="92" y="195"/>
                    <a:pt x="92" y="195"/>
                  </a:cubicBezTo>
                  <a:lnTo>
                    <a:pt x="168" y="118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32"/>
            <p:cNvSpPr/>
            <p:nvPr/>
          </p:nvSpPr>
          <p:spPr bwMode="auto">
            <a:xfrm>
              <a:off x="4548188" y="3660776"/>
              <a:ext cx="311150" cy="311150"/>
            </a:xfrm>
            <a:custGeom>
              <a:avLst/>
              <a:gdLst>
                <a:gd name="T0" fmla="*/ 103 w 196"/>
                <a:gd name="T1" fmla="*/ 0 h 196"/>
                <a:gd name="T2" fmla="*/ 25 w 196"/>
                <a:gd name="T3" fmla="*/ 78 h 196"/>
                <a:gd name="T4" fmla="*/ 25 w 196"/>
                <a:gd name="T5" fmla="*/ 171 h 196"/>
                <a:gd name="T6" fmla="*/ 25 w 196"/>
                <a:gd name="T7" fmla="*/ 171 h 196"/>
                <a:gd name="T8" fmla="*/ 118 w 196"/>
                <a:gd name="T9" fmla="*/ 171 h 196"/>
                <a:gd name="T10" fmla="*/ 196 w 196"/>
                <a:gd name="T11" fmla="*/ 93 h 196"/>
                <a:gd name="T12" fmla="*/ 103 w 196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196">
                  <a:moveTo>
                    <a:pt x="103" y="0"/>
                  </a:moveTo>
                  <a:cubicBezTo>
                    <a:pt x="25" y="78"/>
                    <a:pt x="25" y="78"/>
                    <a:pt x="25" y="78"/>
                  </a:cubicBezTo>
                  <a:cubicBezTo>
                    <a:pt x="0" y="104"/>
                    <a:pt x="0" y="145"/>
                    <a:pt x="25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51" y="196"/>
                    <a:pt x="92" y="196"/>
                    <a:pt x="118" y="171"/>
                  </a:cubicBezTo>
                  <a:cubicBezTo>
                    <a:pt x="196" y="93"/>
                    <a:pt x="196" y="93"/>
                    <a:pt x="196" y="93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3"/>
            <p:cNvSpPr/>
            <p:nvPr/>
          </p:nvSpPr>
          <p:spPr bwMode="auto">
            <a:xfrm>
              <a:off x="4589463" y="3713163"/>
              <a:ext cx="217488" cy="217488"/>
            </a:xfrm>
            <a:custGeom>
              <a:avLst/>
              <a:gdLst>
                <a:gd name="T0" fmla="*/ 76 w 137"/>
                <a:gd name="T1" fmla="*/ 0 h 137"/>
                <a:gd name="T2" fmla="*/ 17 w 137"/>
                <a:gd name="T3" fmla="*/ 59 h 137"/>
                <a:gd name="T4" fmla="*/ 17 w 137"/>
                <a:gd name="T5" fmla="*/ 120 h 137"/>
                <a:gd name="T6" fmla="*/ 78 w 137"/>
                <a:gd name="T7" fmla="*/ 120 h 137"/>
                <a:gd name="T8" fmla="*/ 137 w 137"/>
                <a:gd name="T9" fmla="*/ 61 h 137"/>
                <a:gd name="T10" fmla="*/ 76 w 137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76" y="0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0" y="76"/>
                    <a:pt x="0" y="103"/>
                    <a:pt x="17" y="120"/>
                  </a:cubicBezTo>
                  <a:cubicBezTo>
                    <a:pt x="34" y="137"/>
                    <a:pt x="61" y="137"/>
                    <a:pt x="78" y="120"/>
                  </a:cubicBezTo>
                  <a:cubicBezTo>
                    <a:pt x="137" y="61"/>
                    <a:pt x="137" y="61"/>
                    <a:pt x="137" y="61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4"/>
            <p:cNvSpPr/>
            <p:nvPr/>
          </p:nvSpPr>
          <p:spPr bwMode="auto">
            <a:xfrm>
              <a:off x="4787900" y="3514726"/>
              <a:ext cx="217488" cy="217488"/>
            </a:xfrm>
            <a:custGeom>
              <a:avLst/>
              <a:gdLst>
                <a:gd name="T0" fmla="*/ 61 w 137"/>
                <a:gd name="T1" fmla="*/ 137 h 137"/>
                <a:gd name="T2" fmla="*/ 120 w 137"/>
                <a:gd name="T3" fmla="*/ 78 h 137"/>
                <a:gd name="T4" fmla="*/ 120 w 137"/>
                <a:gd name="T5" fmla="*/ 17 h 137"/>
                <a:gd name="T6" fmla="*/ 59 w 137"/>
                <a:gd name="T7" fmla="*/ 17 h 137"/>
                <a:gd name="T8" fmla="*/ 0 w 137"/>
                <a:gd name="T9" fmla="*/ 76 h 137"/>
                <a:gd name="T10" fmla="*/ 61 w 137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61" y="137"/>
                  </a:moveTo>
                  <a:cubicBezTo>
                    <a:pt x="120" y="78"/>
                    <a:pt x="120" y="78"/>
                    <a:pt x="120" y="78"/>
                  </a:cubicBezTo>
                  <a:cubicBezTo>
                    <a:pt x="137" y="61"/>
                    <a:pt x="137" y="34"/>
                    <a:pt x="120" y="17"/>
                  </a:cubicBezTo>
                  <a:cubicBezTo>
                    <a:pt x="103" y="0"/>
                    <a:pt x="76" y="0"/>
                    <a:pt x="59" y="17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61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" name="PA_组合 58"/>
          <p:cNvGrpSpPr/>
          <p:nvPr>
            <p:custDataLst>
              <p:tags r:id="rId9"/>
            </p:custDataLst>
          </p:nvPr>
        </p:nvGrpSpPr>
        <p:grpSpPr>
          <a:xfrm>
            <a:off x="9067674" y="4578350"/>
            <a:ext cx="962025" cy="1385888"/>
            <a:chOff x="4576763" y="4421188"/>
            <a:chExt cx="962025" cy="1385888"/>
          </a:xfrm>
        </p:grpSpPr>
        <p:sp>
          <p:nvSpPr>
            <p:cNvPr id="27" name="Freeform 39"/>
            <p:cNvSpPr/>
            <p:nvPr/>
          </p:nvSpPr>
          <p:spPr bwMode="auto">
            <a:xfrm>
              <a:off x="4576763" y="4559301"/>
              <a:ext cx="962025" cy="1247775"/>
            </a:xfrm>
            <a:custGeom>
              <a:avLst/>
              <a:gdLst>
                <a:gd name="T0" fmla="*/ 592 w 606"/>
                <a:gd name="T1" fmla="*/ 787 h 787"/>
                <a:gd name="T2" fmla="*/ 14 w 606"/>
                <a:gd name="T3" fmla="*/ 787 h 787"/>
                <a:gd name="T4" fmla="*/ 0 w 606"/>
                <a:gd name="T5" fmla="*/ 773 h 787"/>
                <a:gd name="T6" fmla="*/ 0 w 606"/>
                <a:gd name="T7" fmla="*/ 14 h 787"/>
                <a:gd name="T8" fmla="*/ 14 w 606"/>
                <a:gd name="T9" fmla="*/ 0 h 787"/>
                <a:gd name="T10" fmla="*/ 592 w 606"/>
                <a:gd name="T11" fmla="*/ 0 h 787"/>
                <a:gd name="T12" fmla="*/ 606 w 606"/>
                <a:gd name="T13" fmla="*/ 14 h 787"/>
                <a:gd name="T14" fmla="*/ 606 w 606"/>
                <a:gd name="T15" fmla="*/ 773 h 787"/>
                <a:gd name="T16" fmla="*/ 592 w 606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787">
                  <a:moveTo>
                    <a:pt x="592" y="787"/>
                  </a:moveTo>
                  <a:cubicBezTo>
                    <a:pt x="14" y="787"/>
                    <a:pt x="14" y="787"/>
                    <a:pt x="14" y="787"/>
                  </a:cubicBezTo>
                  <a:cubicBezTo>
                    <a:pt x="6" y="787"/>
                    <a:pt x="0" y="781"/>
                    <a:pt x="0" y="77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592" y="0"/>
                    <a:pt x="592" y="0"/>
                    <a:pt x="592" y="0"/>
                  </a:cubicBezTo>
                  <a:cubicBezTo>
                    <a:pt x="600" y="0"/>
                    <a:pt x="606" y="7"/>
                    <a:pt x="606" y="14"/>
                  </a:cubicBezTo>
                  <a:cubicBezTo>
                    <a:pt x="606" y="773"/>
                    <a:pt x="606" y="773"/>
                    <a:pt x="606" y="773"/>
                  </a:cubicBezTo>
                  <a:cubicBezTo>
                    <a:pt x="606" y="781"/>
                    <a:pt x="600" y="787"/>
                    <a:pt x="592" y="787"/>
                  </a:cubicBez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Rectangle 40"/>
            <p:cNvSpPr>
              <a:spLocks noChangeArrowheads="1"/>
            </p:cNvSpPr>
            <p:nvPr/>
          </p:nvSpPr>
          <p:spPr bwMode="auto">
            <a:xfrm>
              <a:off x="4638675" y="4619626"/>
              <a:ext cx="838200" cy="1122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1"/>
            <p:cNvSpPr/>
            <p:nvPr/>
          </p:nvSpPr>
          <p:spPr bwMode="auto">
            <a:xfrm>
              <a:off x="4864100" y="4495801"/>
              <a:ext cx="387350" cy="177800"/>
            </a:xfrm>
            <a:custGeom>
              <a:avLst/>
              <a:gdLst>
                <a:gd name="T0" fmla="*/ 232 w 244"/>
                <a:gd name="T1" fmla="*/ 112 h 112"/>
                <a:gd name="T2" fmla="*/ 11 w 244"/>
                <a:gd name="T3" fmla="*/ 112 h 112"/>
                <a:gd name="T4" fmla="*/ 0 w 244"/>
                <a:gd name="T5" fmla="*/ 100 h 112"/>
                <a:gd name="T6" fmla="*/ 0 w 244"/>
                <a:gd name="T7" fmla="*/ 12 h 112"/>
                <a:gd name="T8" fmla="*/ 11 w 244"/>
                <a:gd name="T9" fmla="*/ 0 h 112"/>
                <a:gd name="T10" fmla="*/ 232 w 244"/>
                <a:gd name="T11" fmla="*/ 0 h 112"/>
                <a:gd name="T12" fmla="*/ 244 w 244"/>
                <a:gd name="T13" fmla="*/ 12 h 112"/>
                <a:gd name="T14" fmla="*/ 244 w 244"/>
                <a:gd name="T15" fmla="*/ 100 h 112"/>
                <a:gd name="T16" fmla="*/ 232 w 244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4" h="112">
                  <a:moveTo>
                    <a:pt x="232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5" y="112"/>
                    <a:pt x="0" y="106"/>
                    <a:pt x="0" y="10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39" y="0"/>
                    <a:pt x="244" y="5"/>
                    <a:pt x="244" y="12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44" y="106"/>
                    <a:pt x="239" y="112"/>
                    <a:pt x="232" y="112"/>
                  </a:cubicBez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Oval 42"/>
            <p:cNvSpPr>
              <a:spLocks noChangeArrowheads="1"/>
            </p:cNvSpPr>
            <p:nvPr/>
          </p:nvSpPr>
          <p:spPr bwMode="auto">
            <a:xfrm>
              <a:off x="4983163" y="4421188"/>
              <a:ext cx="149225" cy="149225"/>
            </a:xfrm>
            <a:prstGeom prst="ellipse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43"/>
            <p:cNvSpPr>
              <a:spLocks noChangeArrowheads="1"/>
            </p:cNvSpPr>
            <p:nvPr/>
          </p:nvSpPr>
          <p:spPr bwMode="auto">
            <a:xfrm>
              <a:off x="5019675" y="4459288"/>
              <a:ext cx="74613" cy="74613"/>
            </a:xfrm>
            <a:prstGeom prst="ellipse">
              <a:avLst/>
            </a:prstGeom>
            <a:solidFill>
              <a:srgbClr val="027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Line 44"/>
            <p:cNvSpPr>
              <a:spLocks noChangeShapeType="1"/>
            </p:cNvSpPr>
            <p:nvPr/>
          </p:nvSpPr>
          <p:spPr bwMode="auto">
            <a:xfrm>
              <a:off x="4729163" y="4827588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Line 45"/>
            <p:cNvSpPr>
              <a:spLocks noChangeShapeType="1"/>
            </p:cNvSpPr>
            <p:nvPr/>
          </p:nvSpPr>
          <p:spPr bwMode="auto">
            <a:xfrm>
              <a:off x="4729163" y="5516563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Line 46"/>
            <p:cNvSpPr>
              <a:spLocks noChangeShapeType="1"/>
            </p:cNvSpPr>
            <p:nvPr/>
          </p:nvSpPr>
          <p:spPr bwMode="auto">
            <a:xfrm>
              <a:off x="4729163" y="5613401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47"/>
            <p:cNvSpPr>
              <a:spLocks noChangeArrowheads="1"/>
            </p:cNvSpPr>
            <p:nvPr/>
          </p:nvSpPr>
          <p:spPr bwMode="auto">
            <a:xfrm>
              <a:off x="4848225" y="4968876"/>
              <a:ext cx="419100" cy="419100"/>
            </a:xfrm>
            <a:prstGeom prst="rect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Line 48"/>
            <p:cNvSpPr>
              <a:spLocks noChangeShapeType="1"/>
            </p:cNvSpPr>
            <p:nvPr/>
          </p:nvSpPr>
          <p:spPr bwMode="auto">
            <a:xfrm>
              <a:off x="5057775" y="5045076"/>
              <a:ext cx="0" cy="265113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Line 49"/>
            <p:cNvSpPr>
              <a:spLocks noChangeShapeType="1"/>
            </p:cNvSpPr>
            <p:nvPr/>
          </p:nvSpPr>
          <p:spPr bwMode="auto">
            <a:xfrm>
              <a:off x="4924425" y="5176838"/>
              <a:ext cx="266700" cy="0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8" name="PA_任意多边形 50"/>
          <p:cNvSpPr/>
          <p:nvPr>
            <p:custDataLst>
              <p:tags r:id="rId10"/>
            </p:custDataLst>
          </p:nvPr>
        </p:nvSpPr>
        <p:spPr bwMode="auto">
          <a:xfrm>
            <a:off x="10129837" y="3503613"/>
            <a:ext cx="611188" cy="609600"/>
          </a:xfrm>
          <a:custGeom>
            <a:avLst/>
            <a:gdLst>
              <a:gd name="T0" fmla="*/ 211 w 385"/>
              <a:gd name="T1" fmla="*/ 174 h 384"/>
              <a:gd name="T2" fmla="*/ 211 w 385"/>
              <a:gd name="T3" fmla="*/ 0 h 384"/>
              <a:gd name="T4" fmla="*/ 174 w 385"/>
              <a:gd name="T5" fmla="*/ 0 h 384"/>
              <a:gd name="T6" fmla="*/ 174 w 385"/>
              <a:gd name="T7" fmla="*/ 174 h 384"/>
              <a:gd name="T8" fmla="*/ 0 w 385"/>
              <a:gd name="T9" fmla="*/ 174 h 384"/>
              <a:gd name="T10" fmla="*/ 0 w 385"/>
              <a:gd name="T11" fmla="*/ 211 h 384"/>
              <a:gd name="T12" fmla="*/ 174 w 385"/>
              <a:gd name="T13" fmla="*/ 211 h 384"/>
              <a:gd name="T14" fmla="*/ 174 w 385"/>
              <a:gd name="T15" fmla="*/ 384 h 384"/>
              <a:gd name="T16" fmla="*/ 211 w 385"/>
              <a:gd name="T17" fmla="*/ 384 h 384"/>
              <a:gd name="T18" fmla="*/ 211 w 385"/>
              <a:gd name="T19" fmla="*/ 211 h 384"/>
              <a:gd name="T20" fmla="*/ 385 w 385"/>
              <a:gd name="T21" fmla="*/ 211 h 384"/>
              <a:gd name="T22" fmla="*/ 385 w 385"/>
              <a:gd name="T23" fmla="*/ 174 h 384"/>
              <a:gd name="T24" fmla="*/ 211 w 385"/>
              <a:gd name="T25" fmla="*/ 17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5" h="384">
                <a:moveTo>
                  <a:pt x="211" y="174"/>
                </a:moveTo>
                <a:lnTo>
                  <a:pt x="211" y="0"/>
                </a:lnTo>
                <a:lnTo>
                  <a:pt x="174" y="0"/>
                </a:lnTo>
                <a:lnTo>
                  <a:pt x="174" y="174"/>
                </a:lnTo>
                <a:lnTo>
                  <a:pt x="0" y="174"/>
                </a:lnTo>
                <a:lnTo>
                  <a:pt x="0" y="211"/>
                </a:lnTo>
                <a:lnTo>
                  <a:pt x="174" y="211"/>
                </a:lnTo>
                <a:lnTo>
                  <a:pt x="174" y="384"/>
                </a:lnTo>
                <a:lnTo>
                  <a:pt x="211" y="384"/>
                </a:lnTo>
                <a:lnTo>
                  <a:pt x="211" y="211"/>
                </a:lnTo>
                <a:lnTo>
                  <a:pt x="385" y="211"/>
                </a:lnTo>
                <a:lnTo>
                  <a:pt x="385" y="174"/>
                </a:lnTo>
                <a:lnTo>
                  <a:pt x="211" y="174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PA_任意多边形 51"/>
          <p:cNvSpPr/>
          <p:nvPr>
            <p:custDataLst>
              <p:tags r:id="rId11"/>
            </p:custDataLst>
          </p:nvPr>
        </p:nvSpPr>
        <p:spPr bwMode="auto">
          <a:xfrm>
            <a:off x="10683752" y="349251"/>
            <a:ext cx="357188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0" name="PA_组合 56"/>
          <p:cNvGrpSpPr/>
          <p:nvPr>
            <p:custDataLst>
              <p:tags r:id="rId12"/>
            </p:custDataLst>
          </p:nvPr>
        </p:nvGrpSpPr>
        <p:grpSpPr>
          <a:xfrm>
            <a:off x="379413" y="4627563"/>
            <a:ext cx="339725" cy="339726"/>
            <a:chOff x="379413" y="4627563"/>
            <a:chExt cx="339725" cy="339726"/>
          </a:xfrm>
        </p:grpSpPr>
        <p:sp>
          <p:nvSpPr>
            <p:cNvPr id="41" name="Freeform 35"/>
            <p:cNvSpPr/>
            <p:nvPr/>
          </p:nvSpPr>
          <p:spPr bwMode="auto">
            <a:xfrm>
              <a:off x="379413" y="4627563"/>
              <a:ext cx="211138" cy="211138"/>
            </a:xfrm>
            <a:custGeom>
              <a:avLst/>
              <a:gdLst>
                <a:gd name="T0" fmla="*/ 81 w 133"/>
                <a:gd name="T1" fmla="*/ 17 h 133"/>
                <a:gd name="T2" fmla="*/ 17 w 133"/>
                <a:gd name="T3" fmla="*/ 17 h 133"/>
                <a:gd name="T4" fmla="*/ 17 w 133"/>
                <a:gd name="T5" fmla="*/ 17 h 133"/>
                <a:gd name="T6" fmla="*/ 17 w 133"/>
                <a:gd name="T7" fmla="*/ 81 h 133"/>
                <a:gd name="T8" fmla="*/ 70 w 133"/>
                <a:gd name="T9" fmla="*/ 133 h 133"/>
                <a:gd name="T10" fmla="*/ 133 w 133"/>
                <a:gd name="T11" fmla="*/ 70 h 133"/>
                <a:gd name="T12" fmla="*/ 81 w 133"/>
                <a:gd name="T13" fmla="*/ 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81" y="17"/>
                  </a:moveTo>
                  <a:cubicBezTo>
                    <a:pt x="63" y="0"/>
                    <a:pt x="35" y="0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0" y="35"/>
                    <a:pt x="0" y="63"/>
                    <a:pt x="17" y="81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133" y="70"/>
                    <a:pt x="133" y="70"/>
                    <a:pt x="133" y="70"/>
                  </a:cubicBezTo>
                  <a:lnTo>
                    <a:pt x="81" y="17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508000" y="4756151"/>
              <a:ext cx="211138" cy="211138"/>
            </a:xfrm>
            <a:custGeom>
              <a:avLst/>
              <a:gdLst>
                <a:gd name="T0" fmla="*/ 0 w 133"/>
                <a:gd name="T1" fmla="*/ 63 h 133"/>
                <a:gd name="T2" fmla="*/ 53 w 133"/>
                <a:gd name="T3" fmla="*/ 116 h 133"/>
                <a:gd name="T4" fmla="*/ 116 w 133"/>
                <a:gd name="T5" fmla="*/ 116 h 133"/>
                <a:gd name="T6" fmla="*/ 116 w 133"/>
                <a:gd name="T7" fmla="*/ 116 h 133"/>
                <a:gd name="T8" fmla="*/ 116 w 133"/>
                <a:gd name="T9" fmla="*/ 53 h 133"/>
                <a:gd name="T10" fmla="*/ 63 w 133"/>
                <a:gd name="T11" fmla="*/ 0 h 133"/>
                <a:gd name="T12" fmla="*/ 0 w 133"/>
                <a:gd name="T13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0" y="63"/>
                  </a:moveTo>
                  <a:cubicBezTo>
                    <a:pt x="53" y="116"/>
                    <a:pt x="53" y="116"/>
                    <a:pt x="53" y="116"/>
                  </a:cubicBezTo>
                  <a:cubicBezTo>
                    <a:pt x="70" y="133"/>
                    <a:pt x="98" y="133"/>
                    <a:pt x="116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33" y="98"/>
                    <a:pt x="133" y="70"/>
                    <a:pt x="116" y="53"/>
                  </a:cubicBezTo>
                  <a:cubicBezTo>
                    <a:pt x="63" y="0"/>
                    <a:pt x="63" y="0"/>
                    <a:pt x="63" y="0"/>
                  </a:cubicBezTo>
                  <a:lnTo>
                    <a:pt x="0" y="63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407988" y="4656138"/>
              <a:ext cx="147638" cy="147638"/>
            </a:xfrm>
            <a:custGeom>
              <a:avLst/>
              <a:gdLst>
                <a:gd name="T0" fmla="*/ 93 w 93"/>
                <a:gd name="T1" fmla="*/ 52 h 93"/>
                <a:gd name="T2" fmla="*/ 53 w 93"/>
                <a:gd name="T3" fmla="*/ 11 h 93"/>
                <a:gd name="T4" fmla="*/ 11 w 93"/>
                <a:gd name="T5" fmla="*/ 11 h 93"/>
                <a:gd name="T6" fmla="*/ 11 w 93"/>
                <a:gd name="T7" fmla="*/ 53 h 93"/>
                <a:gd name="T8" fmla="*/ 52 w 93"/>
                <a:gd name="T9" fmla="*/ 93 h 93"/>
                <a:gd name="T10" fmla="*/ 93 w 93"/>
                <a:gd name="T11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93" y="52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41" y="0"/>
                    <a:pt x="23" y="0"/>
                    <a:pt x="11" y="11"/>
                  </a:cubicBezTo>
                  <a:cubicBezTo>
                    <a:pt x="0" y="23"/>
                    <a:pt x="0" y="41"/>
                    <a:pt x="11" y="53"/>
                  </a:cubicBezTo>
                  <a:cubicBezTo>
                    <a:pt x="52" y="93"/>
                    <a:pt x="52" y="93"/>
                    <a:pt x="52" y="93"/>
                  </a:cubicBezTo>
                  <a:lnTo>
                    <a:pt x="93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7"/>
            <p:cNvSpPr/>
            <p:nvPr/>
          </p:nvSpPr>
          <p:spPr bwMode="auto">
            <a:xfrm>
              <a:off x="542925" y="4791076"/>
              <a:ext cx="147638" cy="147638"/>
            </a:xfrm>
            <a:custGeom>
              <a:avLst/>
              <a:gdLst>
                <a:gd name="T0" fmla="*/ 0 w 93"/>
                <a:gd name="T1" fmla="*/ 41 h 93"/>
                <a:gd name="T2" fmla="*/ 40 w 93"/>
                <a:gd name="T3" fmla="*/ 82 h 93"/>
                <a:gd name="T4" fmla="*/ 82 w 93"/>
                <a:gd name="T5" fmla="*/ 82 h 93"/>
                <a:gd name="T6" fmla="*/ 82 w 93"/>
                <a:gd name="T7" fmla="*/ 40 h 93"/>
                <a:gd name="T8" fmla="*/ 41 w 93"/>
                <a:gd name="T9" fmla="*/ 0 h 93"/>
                <a:gd name="T10" fmla="*/ 0 w 93"/>
                <a:gd name="T11" fmla="*/ 4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0" y="41"/>
                  </a:moveTo>
                  <a:cubicBezTo>
                    <a:pt x="40" y="82"/>
                    <a:pt x="40" y="82"/>
                    <a:pt x="40" y="82"/>
                  </a:cubicBezTo>
                  <a:cubicBezTo>
                    <a:pt x="52" y="93"/>
                    <a:pt x="70" y="93"/>
                    <a:pt x="82" y="82"/>
                  </a:cubicBezTo>
                  <a:cubicBezTo>
                    <a:pt x="93" y="70"/>
                    <a:pt x="93" y="52"/>
                    <a:pt x="82" y="4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PA_任意多边形 51"/>
          <p:cNvSpPr/>
          <p:nvPr>
            <p:custDataLst>
              <p:tags r:id="rId13"/>
            </p:custDataLst>
          </p:nvPr>
        </p:nvSpPr>
        <p:spPr bwMode="auto">
          <a:xfrm>
            <a:off x="6564060" y="4788984"/>
            <a:ext cx="357188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6" name="Picture 85" descr="C:\Users\Administrator\各行业\医疗\sdsss.gif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-434502" y="1923577"/>
            <a:ext cx="4695100" cy="47029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22"/>
          <p:cNvSpPr>
            <a:spLocks noChangeArrowheads="1"/>
          </p:cNvSpPr>
          <p:nvPr/>
        </p:nvSpPr>
        <p:spPr bwMode="auto">
          <a:xfrm>
            <a:off x="896714" y="2563454"/>
            <a:ext cx="10415615" cy="108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3" rIns="68564" bIns="34283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zh-CN" altLang="zh-CN" sz="6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22"/>
          <p:cNvSpPr>
            <a:spLocks noChangeArrowheads="1"/>
          </p:cNvSpPr>
          <p:nvPr/>
        </p:nvSpPr>
        <p:spPr bwMode="auto">
          <a:xfrm>
            <a:off x="3206515" y="3646541"/>
            <a:ext cx="5796011" cy="35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3" rIns="68564" bIns="34283">
            <a:spAutoFit/>
          </a:bodyPr>
          <a:lstStyle/>
          <a:p>
            <a:pPr algn="ctr"/>
            <a:r>
              <a:rPr lang="zh-CN" altLang="en-US" sz="18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输入你的文字描述和文案描述</a:t>
            </a:r>
            <a:endParaRPr lang="zh-CN" altLang="zh-CN" sz="1865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28739" y="741619"/>
            <a:ext cx="1751564" cy="1615909"/>
            <a:chOff x="2265927" y="982844"/>
            <a:chExt cx="1120898" cy="842780"/>
          </a:xfrm>
          <a:solidFill>
            <a:schemeClr val="accent2"/>
          </a:solidFill>
        </p:grpSpPr>
        <p:sp>
          <p:nvSpPr>
            <p:cNvPr id="7" name="平行四边形 6"/>
            <p:cNvSpPr/>
            <p:nvPr/>
          </p:nvSpPr>
          <p:spPr>
            <a:xfrm>
              <a:off x="2265927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8" name="文本框 9"/>
            <p:cNvSpPr txBox="1"/>
            <p:nvPr/>
          </p:nvSpPr>
          <p:spPr>
            <a:xfrm>
              <a:off x="2292976" y="1179548"/>
              <a:ext cx="1066799" cy="4333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4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" name="平行四边形 8"/>
          <p:cNvSpPr/>
          <p:nvPr/>
        </p:nvSpPr>
        <p:spPr>
          <a:xfrm>
            <a:off x="5165296" y="698811"/>
            <a:ext cx="1878448" cy="1701523"/>
          </a:xfrm>
          <a:prstGeom prst="parallelogram">
            <a:avLst>
              <a:gd name="adj" fmla="val 0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8" grpId="0" animBg="1"/>
      <p:bldP spid="39" grpId="0" animBg="1"/>
      <p:bldP spid="45" grpId="0" animBg="1"/>
      <p:bldP spid="4" grpId="0" bldLvl="0" autoUpdateAnimBg="0"/>
      <p:bldP spid="5" grpId="0" bldLvl="0" autoUpdateAnimBg="0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1"/>
          <p:cNvGrpSpPr/>
          <p:nvPr/>
        </p:nvGrpSpPr>
        <p:grpSpPr bwMode="auto">
          <a:xfrm>
            <a:off x="617538" y="2085975"/>
            <a:ext cx="5592762" cy="3567113"/>
            <a:chOff x="6182503" y="2342564"/>
            <a:chExt cx="4716138" cy="3009365"/>
          </a:xfrm>
        </p:grpSpPr>
        <p:grpSp>
          <p:nvGrpSpPr>
            <p:cNvPr id="4" name="Group 4033"/>
            <p:cNvGrpSpPr/>
            <p:nvPr/>
          </p:nvGrpSpPr>
          <p:grpSpPr bwMode="auto">
            <a:xfrm>
              <a:off x="7022161" y="2664126"/>
              <a:ext cx="3649868" cy="2687803"/>
              <a:chOff x="0" y="0"/>
              <a:chExt cx="6461013" cy="4652441"/>
            </a:xfrm>
          </p:grpSpPr>
          <p:sp>
            <p:nvSpPr>
              <p:cNvPr id="18" name="Shape 4028"/>
              <p:cNvSpPr>
                <a:spLocks noChangeShapeType="1"/>
              </p:cNvSpPr>
              <p:nvPr/>
            </p:nvSpPr>
            <p:spPr bwMode="auto">
              <a:xfrm flipV="1">
                <a:off x="-1" y="0"/>
                <a:ext cx="2" cy="4652442"/>
              </a:xfrm>
              <a:prstGeom prst="line">
                <a:avLst/>
              </a:prstGeom>
              <a:noFill/>
              <a:ln w="6350">
                <a:solidFill>
                  <a:schemeClr val="accent1">
                    <a:alpha val="25098"/>
                  </a:schemeClr>
                </a:solidFill>
                <a:miter lim="4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19" name="Shape 4029"/>
              <p:cNvSpPr>
                <a:spLocks noChangeShapeType="1"/>
              </p:cNvSpPr>
              <p:nvPr/>
            </p:nvSpPr>
            <p:spPr bwMode="auto">
              <a:xfrm flipV="1">
                <a:off x="1615253" y="-1"/>
                <a:ext cx="1" cy="4652443"/>
              </a:xfrm>
              <a:prstGeom prst="line">
                <a:avLst/>
              </a:prstGeom>
              <a:noFill/>
              <a:ln w="6350">
                <a:solidFill>
                  <a:schemeClr val="accent1">
                    <a:alpha val="25098"/>
                  </a:schemeClr>
                </a:solidFill>
                <a:miter lim="4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20" name="Shape 4030"/>
              <p:cNvSpPr>
                <a:spLocks noChangeShapeType="1"/>
              </p:cNvSpPr>
              <p:nvPr/>
            </p:nvSpPr>
            <p:spPr bwMode="auto">
              <a:xfrm flipV="1">
                <a:off x="3230506" y="-1"/>
                <a:ext cx="1" cy="4652443"/>
              </a:xfrm>
              <a:prstGeom prst="line">
                <a:avLst/>
              </a:prstGeom>
              <a:noFill/>
              <a:ln w="6350">
                <a:solidFill>
                  <a:schemeClr val="accent1">
                    <a:alpha val="25098"/>
                  </a:schemeClr>
                </a:solidFill>
                <a:miter lim="4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21" name="Shape 4031"/>
              <p:cNvSpPr>
                <a:spLocks noChangeShapeType="1"/>
              </p:cNvSpPr>
              <p:nvPr/>
            </p:nvSpPr>
            <p:spPr bwMode="auto">
              <a:xfrm flipV="1">
                <a:off x="4845759" y="-1"/>
                <a:ext cx="1" cy="4652443"/>
              </a:xfrm>
              <a:prstGeom prst="line">
                <a:avLst/>
              </a:prstGeom>
              <a:noFill/>
              <a:ln w="6350">
                <a:solidFill>
                  <a:schemeClr val="accent1">
                    <a:alpha val="25098"/>
                  </a:schemeClr>
                </a:solidFill>
                <a:miter lim="4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22" name="Shape 4032"/>
              <p:cNvSpPr>
                <a:spLocks noChangeShapeType="1"/>
              </p:cNvSpPr>
              <p:nvPr/>
            </p:nvSpPr>
            <p:spPr bwMode="auto">
              <a:xfrm flipV="1">
                <a:off x="6461013" y="-1"/>
                <a:ext cx="1" cy="4652443"/>
              </a:xfrm>
              <a:prstGeom prst="line">
                <a:avLst/>
              </a:prstGeom>
              <a:noFill/>
              <a:ln w="6350">
                <a:solidFill>
                  <a:schemeClr val="accent1">
                    <a:alpha val="25098"/>
                  </a:schemeClr>
                </a:solidFill>
                <a:miter lim="4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5" name="Group 33"/>
            <p:cNvGrpSpPr/>
            <p:nvPr/>
          </p:nvGrpSpPr>
          <p:grpSpPr bwMode="auto">
            <a:xfrm>
              <a:off x="6182503" y="2342564"/>
              <a:ext cx="4716138" cy="2953546"/>
              <a:chOff x="6182503" y="2342564"/>
              <a:chExt cx="4716138" cy="2953546"/>
            </a:xfrm>
          </p:grpSpPr>
          <p:grpSp>
            <p:nvGrpSpPr>
              <p:cNvPr id="6" name="Group 34"/>
              <p:cNvGrpSpPr/>
              <p:nvPr/>
            </p:nvGrpSpPr>
            <p:grpSpPr bwMode="auto">
              <a:xfrm>
                <a:off x="6796652" y="2342564"/>
                <a:ext cx="4101989" cy="160615"/>
                <a:chOff x="6796652" y="2342564"/>
                <a:chExt cx="4101989" cy="160615"/>
              </a:xfrm>
            </p:grpSpPr>
            <p:sp>
              <p:nvSpPr>
                <p:cNvPr id="13" name="TextBox 40"/>
                <p:cNvSpPr txBox="1"/>
                <p:nvPr/>
              </p:nvSpPr>
              <p:spPr>
                <a:xfrm>
                  <a:off x="6796953" y="2349261"/>
                  <a:ext cx="429714" cy="154017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algn="ctr"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000" dirty="0">
                      <a:solidFill>
                        <a:schemeClr val="bg1">
                          <a:lumMod val="65000"/>
                        </a:schemeClr>
                      </a:solidFill>
                      <a:latin typeface="Source Sans Pro" panose="020B0503030403020204" pitchFamily="34" charset="0"/>
                    </a:rPr>
                    <a:t>0</a:t>
                  </a:r>
                  <a:endParaRPr lang="en-GB" sz="1000" dirty="0">
                    <a:solidFill>
                      <a:schemeClr val="bg1">
                        <a:lumMod val="65000"/>
                      </a:schemeClr>
                    </a:solidFill>
                    <a:latin typeface="Source Sans Pro" panose="020B0503030403020204" pitchFamily="34" charset="0"/>
                  </a:endParaRPr>
                </a:p>
              </p:txBody>
            </p:sp>
            <p:sp>
              <p:nvSpPr>
                <p:cNvPr id="14" name="TextBox 41"/>
                <p:cNvSpPr txBox="1"/>
                <p:nvPr/>
              </p:nvSpPr>
              <p:spPr>
                <a:xfrm>
                  <a:off x="8629594" y="2342564"/>
                  <a:ext cx="431052" cy="154018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algn="ctr"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000" dirty="0">
                      <a:solidFill>
                        <a:schemeClr val="bg1">
                          <a:lumMod val="65000"/>
                        </a:schemeClr>
                      </a:solidFill>
                      <a:latin typeface="Source Sans Pro" panose="020B0503030403020204" pitchFamily="34" charset="0"/>
                    </a:rPr>
                    <a:t>50</a:t>
                  </a:r>
                  <a:endParaRPr lang="en-GB" sz="1000" dirty="0">
                    <a:solidFill>
                      <a:schemeClr val="bg1">
                        <a:lumMod val="65000"/>
                      </a:schemeClr>
                    </a:solidFill>
                    <a:latin typeface="Source Sans Pro" panose="020B0503030403020204" pitchFamily="34" charset="0"/>
                  </a:endParaRPr>
                </a:p>
              </p:txBody>
            </p:sp>
            <p:sp>
              <p:nvSpPr>
                <p:cNvPr id="15" name="TextBox 42"/>
                <p:cNvSpPr txBox="1"/>
                <p:nvPr/>
              </p:nvSpPr>
              <p:spPr>
                <a:xfrm>
                  <a:off x="9553277" y="2347921"/>
                  <a:ext cx="429713" cy="154018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algn="ctr"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000" dirty="0">
                      <a:solidFill>
                        <a:schemeClr val="bg1">
                          <a:lumMod val="65000"/>
                        </a:schemeClr>
                      </a:solidFill>
                      <a:latin typeface="Source Sans Pro" panose="020B0503030403020204" pitchFamily="34" charset="0"/>
                    </a:rPr>
                    <a:t>75</a:t>
                  </a:r>
                  <a:endParaRPr lang="en-GB" sz="1000" dirty="0">
                    <a:solidFill>
                      <a:schemeClr val="bg1">
                        <a:lumMod val="65000"/>
                      </a:schemeClr>
                    </a:solidFill>
                    <a:latin typeface="Source Sans Pro" panose="020B0503030403020204" pitchFamily="34" charset="0"/>
                  </a:endParaRPr>
                </a:p>
              </p:txBody>
            </p:sp>
            <p:sp>
              <p:nvSpPr>
                <p:cNvPr id="16" name="TextBox 43"/>
                <p:cNvSpPr txBox="1"/>
                <p:nvPr/>
              </p:nvSpPr>
              <p:spPr>
                <a:xfrm>
                  <a:off x="10468928" y="2347921"/>
                  <a:ext cx="429713" cy="154018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algn="ctr"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000" dirty="0">
                      <a:solidFill>
                        <a:schemeClr val="bg1">
                          <a:lumMod val="65000"/>
                        </a:schemeClr>
                      </a:solidFill>
                      <a:latin typeface="Source Sans Pro" panose="020B0503030403020204" pitchFamily="34" charset="0"/>
                    </a:rPr>
                    <a:t>100</a:t>
                  </a:r>
                  <a:endParaRPr lang="en-GB" sz="1000" dirty="0">
                    <a:solidFill>
                      <a:schemeClr val="bg1">
                        <a:lumMod val="65000"/>
                      </a:schemeClr>
                    </a:solidFill>
                    <a:latin typeface="Source Sans Pro" panose="020B0503030403020204" pitchFamily="34" charset="0"/>
                  </a:endParaRPr>
                </a:p>
              </p:txBody>
            </p:sp>
            <p:sp>
              <p:nvSpPr>
                <p:cNvPr id="17" name="TextBox 44"/>
                <p:cNvSpPr txBox="1"/>
                <p:nvPr/>
              </p:nvSpPr>
              <p:spPr>
                <a:xfrm>
                  <a:off x="7707249" y="2342564"/>
                  <a:ext cx="431052" cy="154018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algn="ctr"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000" dirty="0">
                      <a:solidFill>
                        <a:schemeClr val="bg1">
                          <a:lumMod val="65000"/>
                        </a:schemeClr>
                      </a:solidFill>
                      <a:latin typeface="Source Sans Pro" panose="020B0503030403020204" pitchFamily="34" charset="0"/>
                    </a:rPr>
                    <a:t>25</a:t>
                  </a:r>
                  <a:endParaRPr lang="en-GB" sz="1000" dirty="0">
                    <a:solidFill>
                      <a:schemeClr val="bg1">
                        <a:lumMod val="65000"/>
                      </a:schemeClr>
                    </a:solidFill>
                    <a:latin typeface="Source Sans Pro" panose="020B0503030403020204" pitchFamily="34" charset="0"/>
                  </a:endParaRPr>
                </a:p>
              </p:txBody>
            </p:sp>
          </p:grpSp>
          <p:grpSp>
            <p:nvGrpSpPr>
              <p:cNvPr id="8" name="Group 35"/>
              <p:cNvGrpSpPr/>
              <p:nvPr/>
            </p:nvGrpSpPr>
            <p:grpSpPr bwMode="auto">
              <a:xfrm>
                <a:off x="6182503" y="2874215"/>
                <a:ext cx="645384" cy="2421895"/>
                <a:chOff x="6182503" y="2874215"/>
                <a:chExt cx="645384" cy="2421895"/>
              </a:xfrm>
            </p:grpSpPr>
            <p:sp>
              <p:nvSpPr>
                <p:cNvPr id="9" name="Text Placeholder 2"/>
                <p:cNvSpPr txBox="1"/>
                <p:nvPr/>
              </p:nvSpPr>
              <p:spPr bwMode="auto">
                <a:xfrm>
                  <a:off x="6182503" y="2874215"/>
                  <a:ext cx="644472" cy="2824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457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914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3716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1828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 defTabSz="914400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GB" altLang="zh-CN" sz="1400" b="1">
                      <a:solidFill>
                        <a:srgbClr val="898989"/>
                      </a:solidFill>
                      <a:latin typeface="Fira Sans SemiBold Italic" pitchFamily="50" charset="0"/>
                      <a:ea typeface="Fira Sans SemiBold Italic" pitchFamily="50" charset="0"/>
                      <a:cs typeface="Fira Sans SemiBold Italic" pitchFamily="50" charset="0"/>
                    </a:rPr>
                    <a:t>2015</a:t>
                  </a:r>
                  <a:endParaRPr lang="en-GB" altLang="zh-CN" sz="1400" b="1">
                    <a:solidFill>
                      <a:srgbClr val="898989"/>
                    </a:solidFill>
                    <a:latin typeface="Fira Sans SemiBold Italic" pitchFamily="50" charset="0"/>
                    <a:ea typeface="Fira Sans SemiBold Italic" pitchFamily="50" charset="0"/>
                    <a:cs typeface="Fira Sans SemiBold Italic" pitchFamily="50" charset="0"/>
                  </a:endParaRPr>
                </a:p>
              </p:txBody>
            </p:sp>
            <p:sp>
              <p:nvSpPr>
                <p:cNvPr id="10" name="Text Placeholder 2"/>
                <p:cNvSpPr txBox="1"/>
                <p:nvPr/>
              </p:nvSpPr>
              <p:spPr bwMode="auto">
                <a:xfrm>
                  <a:off x="6182503" y="3587726"/>
                  <a:ext cx="644472" cy="2824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457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914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3716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1828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 defTabSz="914400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GB" altLang="zh-CN" sz="1400" b="1">
                      <a:solidFill>
                        <a:srgbClr val="898989"/>
                      </a:solidFill>
                      <a:latin typeface="Fira Sans SemiBold Italic" pitchFamily="50" charset="0"/>
                      <a:ea typeface="Fira Sans SemiBold Italic" pitchFamily="50" charset="0"/>
                      <a:cs typeface="Fira Sans SemiBold Italic" pitchFamily="50" charset="0"/>
                    </a:rPr>
                    <a:t>2014</a:t>
                  </a:r>
                  <a:endParaRPr lang="en-GB" altLang="zh-CN" sz="1400" b="1">
                    <a:solidFill>
                      <a:srgbClr val="898989"/>
                    </a:solidFill>
                    <a:latin typeface="Fira Sans SemiBold Italic" pitchFamily="50" charset="0"/>
                    <a:ea typeface="Fira Sans SemiBold Italic" pitchFamily="50" charset="0"/>
                    <a:cs typeface="Fira Sans SemiBold Italic" pitchFamily="50" charset="0"/>
                  </a:endParaRPr>
                </a:p>
              </p:txBody>
            </p:sp>
            <p:sp>
              <p:nvSpPr>
                <p:cNvPr id="11" name="Text Placeholder 2"/>
                <p:cNvSpPr txBox="1"/>
                <p:nvPr/>
              </p:nvSpPr>
              <p:spPr bwMode="auto">
                <a:xfrm>
                  <a:off x="6183415" y="4292574"/>
                  <a:ext cx="644472" cy="2824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457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914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3716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1828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 defTabSz="914400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GB" altLang="zh-CN" sz="1400" b="1">
                      <a:solidFill>
                        <a:srgbClr val="898989"/>
                      </a:solidFill>
                      <a:latin typeface="Fira Sans SemiBold Italic" pitchFamily="50" charset="0"/>
                      <a:ea typeface="Fira Sans SemiBold Italic" pitchFamily="50" charset="0"/>
                      <a:cs typeface="Fira Sans SemiBold Italic" pitchFamily="50" charset="0"/>
                    </a:rPr>
                    <a:t>2013</a:t>
                  </a:r>
                  <a:endParaRPr lang="en-GB" altLang="zh-CN" sz="1400" b="1">
                    <a:solidFill>
                      <a:srgbClr val="898989"/>
                    </a:solidFill>
                    <a:latin typeface="Fira Sans SemiBold Italic" pitchFamily="50" charset="0"/>
                    <a:ea typeface="Fira Sans SemiBold Italic" pitchFamily="50" charset="0"/>
                    <a:cs typeface="Fira Sans SemiBold Italic" pitchFamily="50" charset="0"/>
                  </a:endParaRPr>
                </a:p>
              </p:txBody>
            </p:sp>
            <p:sp>
              <p:nvSpPr>
                <p:cNvPr id="12" name="Text Placeholder 2"/>
                <p:cNvSpPr txBox="1"/>
                <p:nvPr/>
              </p:nvSpPr>
              <p:spPr bwMode="auto">
                <a:xfrm>
                  <a:off x="6182503" y="5013660"/>
                  <a:ext cx="644472" cy="2824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457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914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3716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1828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indent="-228600" fontAlgn="base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 defTabSz="914400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GB" altLang="zh-CN" sz="1400" b="1">
                      <a:solidFill>
                        <a:srgbClr val="898989"/>
                      </a:solidFill>
                      <a:latin typeface="Fira Sans SemiBold Italic" pitchFamily="50" charset="0"/>
                      <a:ea typeface="Fira Sans SemiBold Italic" pitchFamily="50" charset="0"/>
                      <a:cs typeface="Fira Sans SemiBold Italic" pitchFamily="50" charset="0"/>
                    </a:rPr>
                    <a:t>2012</a:t>
                  </a:r>
                  <a:endParaRPr lang="en-GB" altLang="zh-CN" sz="1400" b="1">
                    <a:solidFill>
                      <a:srgbClr val="898989"/>
                    </a:solidFill>
                    <a:latin typeface="Fira Sans SemiBold Italic" pitchFamily="50" charset="0"/>
                    <a:ea typeface="Fira Sans SemiBold Italic" pitchFamily="50" charset="0"/>
                    <a:cs typeface="Fira Sans SemiBold Italic" pitchFamily="50" charset="0"/>
                  </a:endParaRPr>
                </a:p>
              </p:txBody>
            </p:sp>
          </p:grpSp>
        </p:grpSp>
      </p:grpSp>
      <p:grpSp>
        <p:nvGrpSpPr>
          <p:cNvPr id="23" name="Group 4219"/>
          <p:cNvGrpSpPr/>
          <p:nvPr/>
        </p:nvGrpSpPr>
        <p:grpSpPr bwMode="auto">
          <a:xfrm>
            <a:off x="1620838" y="2632075"/>
            <a:ext cx="3781425" cy="563563"/>
            <a:chOff x="-2" y="0"/>
            <a:chExt cx="5745928" cy="976885"/>
          </a:xfrm>
        </p:grpSpPr>
        <p:sp>
          <p:nvSpPr>
            <p:cNvPr id="24" name="Shape 4216"/>
            <p:cNvSpPr/>
            <p:nvPr/>
          </p:nvSpPr>
          <p:spPr>
            <a:xfrm>
              <a:off x="-2" y="0"/>
              <a:ext cx="2655863" cy="3247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5" name="Shape 4217"/>
            <p:cNvSpPr/>
            <p:nvPr/>
          </p:nvSpPr>
          <p:spPr>
            <a:xfrm>
              <a:off x="-2" y="324711"/>
              <a:ext cx="3229973" cy="32746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6" name="Shape 4218"/>
            <p:cNvSpPr/>
            <p:nvPr/>
          </p:nvSpPr>
          <p:spPr>
            <a:xfrm>
              <a:off x="-2" y="652174"/>
              <a:ext cx="5745928" cy="3247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27" name="Group 4223"/>
          <p:cNvGrpSpPr/>
          <p:nvPr/>
        </p:nvGrpSpPr>
        <p:grpSpPr bwMode="auto">
          <a:xfrm>
            <a:off x="1620838" y="3444875"/>
            <a:ext cx="4079875" cy="558800"/>
            <a:chOff x="-2" y="0"/>
            <a:chExt cx="6198623" cy="967508"/>
          </a:xfrm>
        </p:grpSpPr>
        <p:sp>
          <p:nvSpPr>
            <p:cNvPr id="28" name="Shape 4220"/>
            <p:cNvSpPr/>
            <p:nvPr/>
          </p:nvSpPr>
          <p:spPr>
            <a:xfrm>
              <a:off x="-2" y="0"/>
              <a:ext cx="3446627" cy="32433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defTabSz="913765"/>
              <a:endParaRPr sz="3200">
                <a:solidFill>
                  <a:srgbClr val="FFFFFF"/>
                </a:solidFill>
                <a:latin typeface="Helvetica"/>
                <a:sym typeface="Helvetica"/>
              </a:endParaRPr>
            </a:p>
          </p:txBody>
        </p:sp>
        <p:sp>
          <p:nvSpPr>
            <p:cNvPr id="29" name="Shape 4221"/>
            <p:cNvSpPr/>
            <p:nvPr/>
          </p:nvSpPr>
          <p:spPr>
            <a:xfrm>
              <a:off x="-2" y="324335"/>
              <a:ext cx="4090609" cy="32708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defTabSz="913765"/>
              <a:endParaRPr sz="3200">
                <a:solidFill>
                  <a:srgbClr val="FFFFFF"/>
                </a:solidFill>
                <a:latin typeface="Helvetica"/>
                <a:sym typeface="Helvetica"/>
              </a:endParaRPr>
            </a:p>
          </p:txBody>
        </p:sp>
        <p:sp>
          <p:nvSpPr>
            <p:cNvPr id="30" name="Shape 4222"/>
            <p:cNvSpPr/>
            <p:nvPr/>
          </p:nvSpPr>
          <p:spPr>
            <a:xfrm>
              <a:off x="-2" y="643173"/>
              <a:ext cx="6198623" cy="3243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defTabSz="913765"/>
              <a:endParaRPr sz="3200">
                <a:solidFill>
                  <a:srgbClr val="FFFFFF"/>
                </a:solidFill>
                <a:latin typeface="Helvetica"/>
                <a:sym typeface="Helvetica"/>
              </a:endParaRPr>
            </a:p>
          </p:txBody>
        </p:sp>
      </p:grpSp>
      <p:grpSp>
        <p:nvGrpSpPr>
          <p:cNvPr id="31" name="Group 4227"/>
          <p:cNvGrpSpPr/>
          <p:nvPr/>
        </p:nvGrpSpPr>
        <p:grpSpPr bwMode="auto">
          <a:xfrm>
            <a:off x="1620838" y="4259263"/>
            <a:ext cx="3182937" cy="565150"/>
            <a:chOff x="0" y="0"/>
            <a:chExt cx="4836136" cy="980206"/>
          </a:xfrm>
        </p:grpSpPr>
        <p:sp>
          <p:nvSpPr>
            <p:cNvPr id="32" name="Shape 4224"/>
            <p:cNvSpPr/>
            <p:nvPr/>
          </p:nvSpPr>
          <p:spPr>
            <a:xfrm>
              <a:off x="0" y="0"/>
              <a:ext cx="4836136" cy="3249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defTabSz="913765"/>
              <a:endParaRPr sz="3200">
                <a:solidFill>
                  <a:srgbClr val="FFFFFF"/>
                </a:solidFill>
                <a:latin typeface="Helvetica"/>
                <a:sym typeface="Helvetica"/>
              </a:endParaRPr>
            </a:p>
          </p:txBody>
        </p:sp>
        <p:sp>
          <p:nvSpPr>
            <p:cNvPr id="33" name="Shape 4225"/>
            <p:cNvSpPr/>
            <p:nvPr/>
          </p:nvSpPr>
          <p:spPr>
            <a:xfrm>
              <a:off x="0" y="324900"/>
              <a:ext cx="3719363" cy="32765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defTabSz="913765"/>
              <a:endParaRPr sz="3200">
                <a:solidFill>
                  <a:srgbClr val="FFFFFF"/>
                </a:solidFill>
                <a:latin typeface="Helvetica"/>
                <a:sym typeface="Helvetica"/>
              </a:endParaRPr>
            </a:p>
          </p:txBody>
        </p:sp>
        <p:sp>
          <p:nvSpPr>
            <p:cNvPr id="34" name="Shape 4226"/>
            <p:cNvSpPr/>
            <p:nvPr/>
          </p:nvSpPr>
          <p:spPr>
            <a:xfrm>
              <a:off x="0" y="655306"/>
              <a:ext cx="3229719" cy="324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defTabSz="913765"/>
              <a:endParaRPr sz="3200">
                <a:solidFill>
                  <a:srgbClr val="FFFFFF"/>
                </a:solidFill>
                <a:latin typeface="Helvetica"/>
                <a:sym typeface="Helvetica"/>
              </a:endParaRPr>
            </a:p>
          </p:txBody>
        </p:sp>
      </p:grpSp>
      <p:grpSp>
        <p:nvGrpSpPr>
          <p:cNvPr id="35" name="Group 4231"/>
          <p:cNvGrpSpPr/>
          <p:nvPr/>
        </p:nvGrpSpPr>
        <p:grpSpPr bwMode="auto">
          <a:xfrm>
            <a:off x="1620838" y="5091113"/>
            <a:ext cx="4011612" cy="561975"/>
            <a:chOff x="0" y="0"/>
            <a:chExt cx="6094897" cy="975020"/>
          </a:xfrm>
        </p:grpSpPr>
        <p:sp>
          <p:nvSpPr>
            <p:cNvPr id="36" name="Shape 4228"/>
            <p:cNvSpPr/>
            <p:nvPr/>
          </p:nvSpPr>
          <p:spPr>
            <a:xfrm>
              <a:off x="0" y="0"/>
              <a:ext cx="5168723" cy="32500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defTabSz="913765"/>
              <a:endParaRPr sz="3200">
                <a:solidFill>
                  <a:srgbClr val="FFFFFF"/>
                </a:solidFill>
                <a:latin typeface="Helvetica"/>
                <a:sym typeface="Helvetica"/>
              </a:endParaRPr>
            </a:p>
          </p:txBody>
        </p:sp>
        <p:sp>
          <p:nvSpPr>
            <p:cNvPr id="37" name="Shape 4229"/>
            <p:cNvSpPr/>
            <p:nvPr/>
          </p:nvSpPr>
          <p:spPr>
            <a:xfrm>
              <a:off x="0" y="325007"/>
              <a:ext cx="6094897" cy="32500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defTabSz="913765"/>
              <a:endParaRPr sz="3200">
                <a:solidFill>
                  <a:srgbClr val="FFFFFF"/>
                </a:solidFill>
                <a:latin typeface="Helvetica"/>
                <a:sym typeface="Helvetica"/>
              </a:endParaRPr>
            </a:p>
          </p:txBody>
        </p:sp>
        <p:sp>
          <p:nvSpPr>
            <p:cNvPr id="38" name="Shape 4230"/>
            <p:cNvSpPr/>
            <p:nvPr/>
          </p:nvSpPr>
          <p:spPr>
            <a:xfrm>
              <a:off x="0" y="650013"/>
              <a:ext cx="4276317" cy="3250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 defTabSz="913765"/>
              <a:endParaRPr sz="3200">
                <a:solidFill>
                  <a:srgbClr val="FFFFFF"/>
                </a:solidFill>
                <a:latin typeface="Helvetica"/>
                <a:sym typeface="Helvetica"/>
              </a:endParaRPr>
            </a:p>
          </p:txBody>
        </p:sp>
      </p:grpSp>
      <p:sp>
        <p:nvSpPr>
          <p:cNvPr id="39" name="TextBox 66"/>
          <p:cNvSpPr txBox="1"/>
          <p:nvPr/>
        </p:nvSpPr>
        <p:spPr>
          <a:xfrm>
            <a:off x="6370192" y="2662238"/>
            <a:ext cx="4567237" cy="7928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</a:t>
            </a:r>
            <a:endParaRPr lang="zh-CN" altLang="en-US" sz="12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0" name="TextBox 67"/>
          <p:cNvSpPr txBox="1"/>
          <p:nvPr/>
        </p:nvSpPr>
        <p:spPr>
          <a:xfrm>
            <a:off x="6320979" y="2170113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单击添加段落标题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41" name="Group 71"/>
          <p:cNvGrpSpPr/>
          <p:nvPr/>
        </p:nvGrpSpPr>
        <p:grpSpPr bwMode="auto">
          <a:xfrm>
            <a:off x="7232204" y="4029074"/>
            <a:ext cx="3459163" cy="686475"/>
            <a:chOff x="8689522" y="2386904"/>
            <a:chExt cx="3458828" cy="687013"/>
          </a:xfrm>
        </p:grpSpPr>
        <p:sp>
          <p:nvSpPr>
            <p:cNvPr id="42" name="TextBox 72"/>
            <p:cNvSpPr txBox="1"/>
            <p:nvPr/>
          </p:nvSpPr>
          <p:spPr>
            <a:xfrm>
              <a:off x="8689522" y="2386904"/>
              <a:ext cx="1005306" cy="3388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600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en-US" sz="16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43" name="Rectangle 73"/>
            <p:cNvSpPr/>
            <p:nvPr/>
          </p:nvSpPr>
          <p:spPr>
            <a:xfrm>
              <a:off x="8689522" y="2642692"/>
              <a:ext cx="3458828" cy="431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3765">
                <a:defRPr/>
              </a:pPr>
              <a:r>
                <a:rPr lang="zh-CN" altLang="en-US" sz="11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4" name="Group 74"/>
          <p:cNvGrpSpPr/>
          <p:nvPr/>
        </p:nvGrpSpPr>
        <p:grpSpPr bwMode="auto">
          <a:xfrm>
            <a:off x="7232204" y="4799015"/>
            <a:ext cx="3459163" cy="686476"/>
            <a:chOff x="8689522" y="2412324"/>
            <a:chExt cx="3458828" cy="685366"/>
          </a:xfrm>
        </p:grpSpPr>
        <p:sp>
          <p:nvSpPr>
            <p:cNvPr id="45" name="TextBox 75"/>
            <p:cNvSpPr txBox="1"/>
            <p:nvPr/>
          </p:nvSpPr>
          <p:spPr>
            <a:xfrm>
              <a:off x="8689522" y="2412324"/>
              <a:ext cx="1005306" cy="3380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600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  <a:endParaRPr lang="en-US" altLang="zh-CN" sz="16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46" name="Rectangle 76"/>
            <p:cNvSpPr/>
            <p:nvPr/>
          </p:nvSpPr>
          <p:spPr>
            <a:xfrm>
              <a:off x="8689522" y="2667499"/>
              <a:ext cx="3458828" cy="43019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3765">
                <a:defRPr/>
              </a:pPr>
              <a:r>
                <a:rPr lang="zh-CN" altLang="en-US" sz="11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7" name="Group 3"/>
          <p:cNvGrpSpPr/>
          <p:nvPr/>
        </p:nvGrpSpPr>
        <p:grpSpPr bwMode="auto">
          <a:xfrm>
            <a:off x="6482904" y="4146550"/>
            <a:ext cx="585788" cy="585788"/>
            <a:chOff x="6978836" y="4019806"/>
            <a:chExt cx="585787" cy="585787"/>
          </a:xfrm>
        </p:grpSpPr>
        <p:sp>
          <p:nvSpPr>
            <p:cNvPr id="48" name="Oval 81"/>
            <p:cNvSpPr/>
            <p:nvPr/>
          </p:nvSpPr>
          <p:spPr>
            <a:xfrm>
              <a:off x="6978836" y="401980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49" name="Group 45"/>
            <p:cNvGrpSpPr/>
            <p:nvPr/>
          </p:nvGrpSpPr>
          <p:grpSpPr>
            <a:xfrm>
              <a:off x="7118120" y="4139095"/>
              <a:ext cx="316923" cy="350150"/>
              <a:chOff x="766763" y="1246807"/>
              <a:chExt cx="2982910" cy="3295650"/>
            </a:xfrm>
            <a:solidFill>
              <a:schemeClr val="bg1"/>
            </a:solidFill>
          </p:grpSpPr>
          <p:sp>
            <p:nvSpPr>
              <p:cNvPr id="50" name="Freeform 5"/>
              <p:cNvSpPr/>
              <p:nvPr/>
            </p:nvSpPr>
            <p:spPr bwMode="auto">
              <a:xfrm>
                <a:off x="766763" y="1246807"/>
                <a:ext cx="2982910" cy="3295650"/>
              </a:xfrm>
              <a:custGeom>
                <a:avLst/>
                <a:gdLst/>
                <a:ahLst/>
                <a:cxnLst>
                  <a:cxn ang="0">
                    <a:pos x="977" y="424"/>
                  </a:cxn>
                  <a:cxn ang="0">
                    <a:pos x="914" y="417"/>
                  </a:cxn>
                  <a:cxn ang="0">
                    <a:pos x="905" y="397"/>
                  </a:cxn>
                  <a:cxn ang="0">
                    <a:pos x="855" y="354"/>
                  </a:cxn>
                  <a:cxn ang="0">
                    <a:pos x="814" y="267"/>
                  </a:cxn>
                  <a:cxn ang="0">
                    <a:pos x="784" y="212"/>
                  </a:cxn>
                  <a:cxn ang="0">
                    <a:pos x="756" y="142"/>
                  </a:cxn>
                  <a:cxn ang="0">
                    <a:pos x="763" y="104"/>
                  </a:cxn>
                  <a:cxn ang="0">
                    <a:pos x="680" y="106"/>
                  </a:cxn>
                  <a:cxn ang="0">
                    <a:pos x="607" y="86"/>
                  </a:cxn>
                  <a:cxn ang="0">
                    <a:pos x="556" y="113"/>
                  </a:cxn>
                  <a:cxn ang="0">
                    <a:pos x="458" y="77"/>
                  </a:cxn>
                  <a:cxn ang="0">
                    <a:pos x="424" y="37"/>
                  </a:cxn>
                  <a:cxn ang="0">
                    <a:pos x="412" y="4"/>
                  </a:cxn>
                  <a:cxn ang="0">
                    <a:pos x="344" y="11"/>
                  </a:cxn>
                  <a:cxn ang="0">
                    <a:pos x="255" y="25"/>
                  </a:cxn>
                  <a:cxn ang="0">
                    <a:pos x="187" y="25"/>
                  </a:cxn>
                  <a:cxn ang="0">
                    <a:pos x="136" y="75"/>
                  </a:cxn>
                  <a:cxn ang="0">
                    <a:pos x="115" y="130"/>
                  </a:cxn>
                  <a:cxn ang="0">
                    <a:pos x="55" y="180"/>
                  </a:cxn>
                  <a:cxn ang="0">
                    <a:pos x="8" y="249"/>
                  </a:cxn>
                  <a:cxn ang="0">
                    <a:pos x="18" y="306"/>
                  </a:cxn>
                  <a:cxn ang="0">
                    <a:pos x="5" y="374"/>
                  </a:cxn>
                  <a:cxn ang="0">
                    <a:pos x="23" y="411"/>
                  </a:cxn>
                  <a:cxn ang="0">
                    <a:pos x="41" y="438"/>
                  </a:cxn>
                  <a:cxn ang="0">
                    <a:pos x="62" y="460"/>
                  </a:cxn>
                  <a:cxn ang="0">
                    <a:pos x="80" y="487"/>
                  </a:cxn>
                  <a:cxn ang="0">
                    <a:pos x="107" y="505"/>
                  </a:cxn>
                  <a:cxn ang="0">
                    <a:pos x="152" y="523"/>
                  </a:cxn>
                  <a:cxn ang="0">
                    <a:pos x="214" y="517"/>
                  </a:cxn>
                  <a:cxn ang="0">
                    <a:pos x="263" y="506"/>
                  </a:cxn>
                  <a:cxn ang="0">
                    <a:pos x="317" y="496"/>
                  </a:cxn>
                  <a:cxn ang="0">
                    <a:pos x="372" y="526"/>
                  </a:cxn>
                  <a:cxn ang="0">
                    <a:pos x="409" y="547"/>
                  </a:cxn>
                  <a:cxn ang="0">
                    <a:pos x="402" y="587"/>
                  </a:cxn>
                  <a:cxn ang="0">
                    <a:pos x="401" y="624"/>
                  </a:cxn>
                  <a:cxn ang="0">
                    <a:pos x="445" y="680"/>
                  </a:cxn>
                  <a:cxn ang="0">
                    <a:pos x="461" y="719"/>
                  </a:cxn>
                  <a:cxn ang="0">
                    <a:pos x="461" y="783"/>
                  </a:cxn>
                  <a:cxn ang="0">
                    <a:pos x="440" y="831"/>
                  </a:cxn>
                  <a:cxn ang="0">
                    <a:pos x="464" y="920"/>
                  </a:cxn>
                  <a:cxn ang="0">
                    <a:pos x="480" y="991"/>
                  </a:cxn>
                  <a:cxn ang="0">
                    <a:pos x="493" y="1028"/>
                  </a:cxn>
                  <a:cxn ang="0">
                    <a:pos x="519" y="1068"/>
                  </a:cxn>
                  <a:cxn ang="0">
                    <a:pos x="528" y="1109"/>
                  </a:cxn>
                  <a:cxn ang="0">
                    <a:pos x="548" y="1138"/>
                  </a:cxn>
                  <a:cxn ang="0">
                    <a:pos x="597" y="1130"/>
                  </a:cxn>
                  <a:cxn ang="0">
                    <a:pos x="633" y="1130"/>
                  </a:cxn>
                  <a:cxn ang="0">
                    <a:pos x="693" y="1095"/>
                  </a:cxn>
                  <a:cxn ang="0">
                    <a:pos x="738" y="1041"/>
                  </a:cxn>
                  <a:cxn ang="0">
                    <a:pos x="758" y="982"/>
                  </a:cxn>
                  <a:cxn ang="0">
                    <a:pos x="787" y="928"/>
                  </a:cxn>
                  <a:cxn ang="0">
                    <a:pos x="849" y="851"/>
                  </a:cxn>
                  <a:cxn ang="0">
                    <a:pos x="873" y="775"/>
                  </a:cxn>
                  <a:cxn ang="0">
                    <a:pos x="855" y="707"/>
                  </a:cxn>
                  <a:cxn ang="0">
                    <a:pos x="880" y="624"/>
                  </a:cxn>
                  <a:cxn ang="0">
                    <a:pos x="951" y="559"/>
                  </a:cxn>
                  <a:cxn ang="0">
                    <a:pos x="1008" y="483"/>
                  </a:cxn>
                  <a:cxn ang="0">
                    <a:pos x="1032" y="418"/>
                  </a:cxn>
                </a:cxnLst>
                <a:rect l="0" t="0" r="r" b="b"/>
                <a:pathLst>
                  <a:path w="1032" h="1140">
                    <a:moveTo>
                      <a:pt x="1032" y="418"/>
                    </a:moveTo>
                    <a:cubicBezTo>
                      <a:pt x="1032" y="417"/>
                      <a:pt x="1031" y="415"/>
                      <a:pt x="1030" y="414"/>
                    </a:cubicBezTo>
                    <a:cubicBezTo>
                      <a:pt x="1030" y="412"/>
                      <a:pt x="1028" y="411"/>
                      <a:pt x="1027" y="410"/>
                    </a:cubicBezTo>
                    <a:cubicBezTo>
                      <a:pt x="1026" y="410"/>
                      <a:pt x="1023" y="413"/>
                      <a:pt x="1021" y="414"/>
                    </a:cubicBezTo>
                    <a:cubicBezTo>
                      <a:pt x="1020" y="414"/>
                      <a:pt x="1015" y="419"/>
                      <a:pt x="1011" y="419"/>
                    </a:cubicBezTo>
                    <a:cubicBezTo>
                      <a:pt x="1007" y="420"/>
                      <a:pt x="1006" y="422"/>
                      <a:pt x="1005" y="421"/>
                    </a:cubicBezTo>
                    <a:cubicBezTo>
                      <a:pt x="1003" y="421"/>
                      <a:pt x="1001" y="421"/>
                      <a:pt x="999" y="421"/>
                    </a:cubicBezTo>
                    <a:cubicBezTo>
                      <a:pt x="998" y="421"/>
                      <a:pt x="996" y="422"/>
                      <a:pt x="995" y="421"/>
                    </a:cubicBezTo>
                    <a:cubicBezTo>
                      <a:pt x="994" y="421"/>
                      <a:pt x="997" y="421"/>
                      <a:pt x="991" y="420"/>
                    </a:cubicBezTo>
                    <a:cubicBezTo>
                      <a:pt x="986" y="420"/>
                      <a:pt x="984" y="421"/>
                      <a:pt x="983" y="421"/>
                    </a:cubicBezTo>
                    <a:cubicBezTo>
                      <a:pt x="982" y="423"/>
                      <a:pt x="981" y="424"/>
                      <a:pt x="980" y="424"/>
                    </a:cubicBezTo>
                    <a:cubicBezTo>
                      <a:pt x="979" y="425"/>
                      <a:pt x="979" y="425"/>
                      <a:pt x="977" y="424"/>
                    </a:cubicBezTo>
                    <a:cubicBezTo>
                      <a:pt x="974" y="423"/>
                      <a:pt x="972" y="424"/>
                      <a:pt x="972" y="423"/>
                    </a:cubicBezTo>
                    <a:cubicBezTo>
                      <a:pt x="971" y="422"/>
                      <a:pt x="970" y="422"/>
                      <a:pt x="969" y="424"/>
                    </a:cubicBezTo>
                    <a:cubicBezTo>
                      <a:pt x="968" y="426"/>
                      <a:pt x="965" y="427"/>
                      <a:pt x="965" y="428"/>
                    </a:cubicBezTo>
                    <a:cubicBezTo>
                      <a:pt x="964" y="429"/>
                      <a:pt x="957" y="430"/>
                      <a:pt x="956" y="430"/>
                    </a:cubicBezTo>
                    <a:cubicBezTo>
                      <a:pt x="955" y="430"/>
                      <a:pt x="955" y="428"/>
                      <a:pt x="953" y="428"/>
                    </a:cubicBezTo>
                    <a:cubicBezTo>
                      <a:pt x="951" y="427"/>
                      <a:pt x="943" y="430"/>
                      <a:pt x="942" y="431"/>
                    </a:cubicBezTo>
                    <a:cubicBezTo>
                      <a:pt x="940" y="433"/>
                      <a:pt x="937" y="436"/>
                      <a:pt x="936" y="436"/>
                    </a:cubicBezTo>
                    <a:cubicBezTo>
                      <a:pt x="935" y="436"/>
                      <a:pt x="933" y="436"/>
                      <a:pt x="932" y="435"/>
                    </a:cubicBezTo>
                    <a:cubicBezTo>
                      <a:pt x="931" y="434"/>
                      <a:pt x="929" y="434"/>
                      <a:pt x="928" y="433"/>
                    </a:cubicBezTo>
                    <a:cubicBezTo>
                      <a:pt x="927" y="432"/>
                      <a:pt x="921" y="430"/>
                      <a:pt x="920" y="428"/>
                    </a:cubicBezTo>
                    <a:cubicBezTo>
                      <a:pt x="919" y="427"/>
                      <a:pt x="916" y="425"/>
                      <a:pt x="916" y="422"/>
                    </a:cubicBezTo>
                    <a:cubicBezTo>
                      <a:pt x="915" y="419"/>
                      <a:pt x="914" y="418"/>
                      <a:pt x="914" y="417"/>
                    </a:cubicBezTo>
                    <a:cubicBezTo>
                      <a:pt x="914" y="417"/>
                      <a:pt x="912" y="414"/>
                      <a:pt x="911" y="415"/>
                    </a:cubicBezTo>
                    <a:cubicBezTo>
                      <a:pt x="909" y="416"/>
                      <a:pt x="911" y="414"/>
                      <a:pt x="907" y="416"/>
                    </a:cubicBezTo>
                    <a:cubicBezTo>
                      <a:pt x="904" y="418"/>
                      <a:pt x="908" y="419"/>
                      <a:pt x="904" y="418"/>
                    </a:cubicBezTo>
                    <a:cubicBezTo>
                      <a:pt x="903" y="417"/>
                      <a:pt x="902" y="417"/>
                      <a:pt x="902" y="417"/>
                    </a:cubicBezTo>
                    <a:cubicBezTo>
                      <a:pt x="908" y="409"/>
                      <a:pt x="908" y="409"/>
                      <a:pt x="908" y="409"/>
                    </a:cubicBezTo>
                    <a:cubicBezTo>
                      <a:pt x="910" y="408"/>
                      <a:pt x="910" y="408"/>
                      <a:pt x="911" y="408"/>
                    </a:cubicBezTo>
                    <a:cubicBezTo>
                      <a:pt x="913" y="409"/>
                      <a:pt x="914" y="411"/>
                      <a:pt x="914" y="408"/>
                    </a:cubicBezTo>
                    <a:cubicBezTo>
                      <a:pt x="914" y="406"/>
                      <a:pt x="915" y="406"/>
                      <a:pt x="914" y="404"/>
                    </a:cubicBezTo>
                    <a:cubicBezTo>
                      <a:pt x="914" y="404"/>
                      <a:pt x="913" y="403"/>
                      <a:pt x="912" y="402"/>
                    </a:cubicBezTo>
                    <a:cubicBezTo>
                      <a:pt x="912" y="402"/>
                      <a:pt x="912" y="402"/>
                      <a:pt x="912" y="401"/>
                    </a:cubicBezTo>
                    <a:cubicBezTo>
                      <a:pt x="912" y="401"/>
                      <a:pt x="912" y="401"/>
                      <a:pt x="912" y="401"/>
                    </a:cubicBezTo>
                    <a:cubicBezTo>
                      <a:pt x="909" y="399"/>
                      <a:pt x="906" y="398"/>
                      <a:pt x="905" y="397"/>
                    </a:cubicBezTo>
                    <a:cubicBezTo>
                      <a:pt x="904" y="396"/>
                      <a:pt x="901" y="393"/>
                      <a:pt x="901" y="393"/>
                    </a:cubicBezTo>
                    <a:cubicBezTo>
                      <a:pt x="901" y="393"/>
                      <a:pt x="897" y="388"/>
                      <a:pt x="896" y="387"/>
                    </a:cubicBezTo>
                    <a:cubicBezTo>
                      <a:pt x="896" y="386"/>
                      <a:pt x="894" y="386"/>
                      <a:pt x="894" y="384"/>
                    </a:cubicBezTo>
                    <a:cubicBezTo>
                      <a:pt x="894" y="383"/>
                      <a:pt x="890" y="380"/>
                      <a:pt x="888" y="378"/>
                    </a:cubicBezTo>
                    <a:cubicBezTo>
                      <a:pt x="886" y="376"/>
                      <a:pt x="885" y="375"/>
                      <a:pt x="884" y="374"/>
                    </a:cubicBezTo>
                    <a:cubicBezTo>
                      <a:pt x="884" y="372"/>
                      <a:pt x="883" y="371"/>
                      <a:pt x="883" y="371"/>
                    </a:cubicBezTo>
                    <a:cubicBezTo>
                      <a:pt x="883" y="371"/>
                      <a:pt x="880" y="370"/>
                      <a:pt x="880" y="369"/>
                    </a:cubicBezTo>
                    <a:cubicBezTo>
                      <a:pt x="879" y="367"/>
                      <a:pt x="876" y="366"/>
                      <a:pt x="876" y="365"/>
                    </a:cubicBezTo>
                    <a:cubicBezTo>
                      <a:pt x="876" y="364"/>
                      <a:pt x="871" y="363"/>
                      <a:pt x="871" y="363"/>
                    </a:cubicBezTo>
                    <a:cubicBezTo>
                      <a:pt x="871" y="363"/>
                      <a:pt x="870" y="363"/>
                      <a:pt x="867" y="362"/>
                    </a:cubicBezTo>
                    <a:cubicBezTo>
                      <a:pt x="864" y="361"/>
                      <a:pt x="861" y="360"/>
                      <a:pt x="860" y="360"/>
                    </a:cubicBezTo>
                    <a:cubicBezTo>
                      <a:pt x="859" y="360"/>
                      <a:pt x="858" y="359"/>
                      <a:pt x="855" y="354"/>
                    </a:cubicBezTo>
                    <a:cubicBezTo>
                      <a:pt x="851" y="349"/>
                      <a:pt x="849" y="348"/>
                      <a:pt x="849" y="346"/>
                    </a:cubicBezTo>
                    <a:cubicBezTo>
                      <a:pt x="848" y="344"/>
                      <a:pt x="847" y="341"/>
                      <a:pt x="847" y="339"/>
                    </a:cubicBezTo>
                    <a:cubicBezTo>
                      <a:pt x="847" y="337"/>
                      <a:pt x="849" y="340"/>
                      <a:pt x="846" y="331"/>
                    </a:cubicBezTo>
                    <a:cubicBezTo>
                      <a:pt x="844" y="323"/>
                      <a:pt x="838" y="320"/>
                      <a:pt x="840" y="320"/>
                    </a:cubicBezTo>
                    <a:cubicBezTo>
                      <a:pt x="842" y="320"/>
                      <a:pt x="835" y="315"/>
                      <a:pt x="834" y="313"/>
                    </a:cubicBezTo>
                    <a:cubicBezTo>
                      <a:pt x="833" y="312"/>
                      <a:pt x="829" y="310"/>
                      <a:pt x="828" y="308"/>
                    </a:cubicBezTo>
                    <a:cubicBezTo>
                      <a:pt x="827" y="307"/>
                      <a:pt x="827" y="307"/>
                      <a:pt x="827" y="307"/>
                    </a:cubicBezTo>
                    <a:cubicBezTo>
                      <a:pt x="827" y="307"/>
                      <a:pt x="827" y="306"/>
                      <a:pt x="824" y="304"/>
                    </a:cubicBezTo>
                    <a:cubicBezTo>
                      <a:pt x="819" y="299"/>
                      <a:pt x="820" y="300"/>
                      <a:pt x="819" y="297"/>
                    </a:cubicBezTo>
                    <a:cubicBezTo>
                      <a:pt x="818" y="294"/>
                      <a:pt x="818" y="294"/>
                      <a:pt x="818" y="293"/>
                    </a:cubicBezTo>
                    <a:cubicBezTo>
                      <a:pt x="818" y="292"/>
                      <a:pt x="818" y="289"/>
                      <a:pt x="819" y="286"/>
                    </a:cubicBezTo>
                    <a:cubicBezTo>
                      <a:pt x="819" y="284"/>
                      <a:pt x="813" y="269"/>
                      <a:pt x="814" y="267"/>
                    </a:cubicBezTo>
                    <a:cubicBezTo>
                      <a:pt x="814" y="266"/>
                      <a:pt x="814" y="265"/>
                      <a:pt x="813" y="261"/>
                    </a:cubicBezTo>
                    <a:cubicBezTo>
                      <a:pt x="812" y="258"/>
                      <a:pt x="812" y="257"/>
                      <a:pt x="811" y="255"/>
                    </a:cubicBezTo>
                    <a:cubicBezTo>
                      <a:pt x="809" y="253"/>
                      <a:pt x="806" y="250"/>
                      <a:pt x="805" y="249"/>
                    </a:cubicBezTo>
                    <a:cubicBezTo>
                      <a:pt x="804" y="248"/>
                      <a:pt x="802" y="247"/>
                      <a:pt x="800" y="245"/>
                    </a:cubicBezTo>
                    <a:cubicBezTo>
                      <a:pt x="799" y="243"/>
                      <a:pt x="798" y="243"/>
                      <a:pt x="796" y="241"/>
                    </a:cubicBezTo>
                    <a:cubicBezTo>
                      <a:pt x="795" y="239"/>
                      <a:pt x="794" y="237"/>
                      <a:pt x="793" y="237"/>
                    </a:cubicBezTo>
                    <a:cubicBezTo>
                      <a:pt x="793" y="236"/>
                      <a:pt x="791" y="235"/>
                      <a:pt x="791" y="234"/>
                    </a:cubicBezTo>
                    <a:cubicBezTo>
                      <a:pt x="791" y="232"/>
                      <a:pt x="790" y="230"/>
                      <a:pt x="790" y="229"/>
                    </a:cubicBezTo>
                    <a:cubicBezTo>
                      <a:pt x="790" y="228"/>
                      <a:pt x="791" y="221"/>
                      <a:pt x="790" y="219"/>
                    </a:cubicBezTo>
                    <a:cubicBezTo>
                      <a:pt x="788" y="217"/>
                      <a:pt x="785" y="214"/>
                      <a:pt x="785" y="213"/>
                    </a:cubicBezTo>
                    <a:cubicBezTo>
                      <a:pt x="785" y="213"/>
                      <a:pt x="784" y="212"/>
                      <a:pt x="784" y="212"/>
                    </a:cubicBezTo>
                    <a:cubicBezTo>
                      <a:pt x="784" y="212"/>
                      <a:pt x="784" y="212"/>
                      <a:pt x="784" y="212"/>
                    </a:cubicBezTo>
                    <a:cubicBezTo>
                      <a:pt x="782" y="210"/>
                      <a:pt x="779" y="207"/>
                      <a:pt x="779" y="206"/>
                    </a:cubicBezTo>
                    <a:cubicBezTo>
                      <a:pt x="778" y="205"/>
                      <a:pt x="777" y="209"/>
                      <a:pt x="776" y="203"/>
                    </a:cubicBezTo>
                    <a:cubicBezTo>
                      <a:pt x="775" y="196"/>
                      <a:pt x="774" y="196"/>
                      <a:pt x="774" y="195"/>
                    </a:cubicBezTo>
                    <a:cubicBezTo>
                      <a:pt x="774" y="193"/>
                      <a:pt x="771" y="188"/>
                      <a:pt x="771" y="187"/>
                    </a:cubicBezTo>
                    <a:cubicBezTo>
                      <a:pt x="771" y="185"/>
                      <a:pt x="767" y="181"/>
                      <a:pt x="766" y="180"/>
                    </a:cubicBezTo>
                    <a:cubicBezTo>
                      <a:pt x="766" y="179"/>
                      <a:pt x="762" y="175"/>
                      <a:pt x="762" y="173"/>
                    </a:cubicBezTo>
                    <a:cubicBezTo>
                      <a:pt x="762" y="171"/>
                      <a:pt x="761" y="170"/>
                      <a:pt x="759" y="167"/>
                    </a:cubicBezTo>
                    <a:cubicBezTo>
                      <a:pt x="757" y="163"/>
                      <a:pt x="756" y="161"/>
                      <a:pt x="756" y="161"/>
                    </a:cubicBezTo>
                    <a:cubicBezTo>
                      <a:pt x="756" y="160"/>
                      <a:pt x="748" y="147"/>
                      <a:pt x="747" y="146"/>
                    </a:cubicBezTo>
                    <a:cubicBezTo>
                      <a:pt x="747" y="146"/>
                      <a:pt x="746" y="146"/>
                      <a:pt x="746" y="145"/>
                    </a:cubicBezTo>
                    <a:cubicBezTo>
                      <a:pt x="752" y="137"/>
                      <a:pt x="752" y="137"/>
                      <a:pt x="752" y="137"/>
                    </a:cubicBezTo>
                    <a:cubicBezTo>
                      <a:pt x="752" y="138"/>
                      <a:pt x="753" y="139"/>
                      <a:pt x="756" y="142"/>
                    </a:cubicBezTo>
                    <a:cubicBezTo>
                      <a:pt x="764" y="152"/>
                      <a:pt x="765" y="154"/>
                      <a:pt x="766" y="155"/>
                    </a:cubicBezTo>
                    <a:cubicBezTo>
                      <a:pt x="768" y="156"/>
                      <a:pt x="769" y="157"/>
                      <a:pt x="769" y="157"/>
                    </a:cubicBezTo>
                    <a:cubicBezTo>
                      <a:pt x="772" y="153"/>
                      <a:pt x="772" y="150"/>
                      <a:pt x="772" y="150"/>
                    </a:cubicBezTo>
                    <a:cubicBezTo>
                      <a:pt x="772" y="150"/>
                      <a:pt x="774" y="139"/>
                      <a:pt x="774" y="137"/>
                    </a:cubicBezTo>
                    <a:cubicBezTo>
                      <a:pt x="774" y="134"/>
                      <a:pt x="776" y="131"/>
                      <a:pt x="776" y="131"/>
                    </a:cubicBezTo>
                    <a:cubicBezTo>
                      <a:pt x="776" y="131"/>
                      <a:pt x="776" y="128"/>
                      <a:pt x="776" y="127"/>
                    </a:cubicBezTo>
                    <a:cubicBezTo>
                      <a:pt x="775" y="125"/>
                      <a:pt x="774" y="124"/>
                      <a:pt x="774" y="123"/>
                    </a:cubicBezTo>
                    <a:cubicBezTo>
                      <a:pt x="774" y="123"/>
                      <a:pt x="771" y="119"/>
                      <a:pt x="771" y="116"/>
                    </a:cubicBezTo>
                    <a:cubicBezTo>
                      <a:pt x="771" y="114"/>
                      <a:pt x="770" y="113"/>
                      <a:pt x="770" y="112"/>
                    </a:cubicBezTo>
                    <a:cubicBezTo>
                      <a:pt x="769" y="111"/>
                      <a:pt x="769" y="110"/>
                      <a:pt x="769" y="110"/>
                    </a:cubicBezTo>
                    <a:cubicBezTo>
                      <a:pt x="768" y="109"/>
                      <a:pt x="767" y="108"/>
                      <a:pt x="767" y="108"/>
                    </a:cubicBezTo>
                    <a:cubicBezTo>
                      <a:pt x="763" y="104"/>
                      <a:pt x="763" y="104"/>
                      <a:pt x="763" y="104"/>
                    </a:cubicBezTo>
                    <a:cubicBezTo>
                      <a:pt x="763" y="104"/>
                      <a:pt x="761" y="103"/>
                      <a:pt x="760" y="103"/>
                    </a:cubicBezTo>
                    <a:cubicBezTo>
                      <a:pt x="759" y="104"/>
                      <a:pt x="758" y="104"/>
                      <a:pt x="758" y="104"/>
                    </a:cubicBezTo>
                    <a:cubicBezTo>
                      <a:pt x="758" y="104"/>
                      <a:pt x="754" y="104"/>
                      <a:pt x="752" y="104"/>
                    </a:cubicBezTo>
                    <a:cubicBezTo>
                      <a:pt x="751" y="104"/>
                      <a:pt x="746" y="105"/>
                      <a:pt x="742" y="104"/>
                    </a:cubicBezTo>
                    <a:cubicBezTo>
                      <a:pt x="739" y="104"/>
                      <a:pt x="742" y="105"/>
                      <a:pt x="737" y="104"/>
                    </a:cubicBezTo>
                    <a:cubicBezTo>
                      <a:pt x="731" y="102"/>
                      <a:pt x="728" y="102"/>
                      <a:pt x="728" y="101"/>
                    </a:cubicBezTo>
                    <a:cubicBezTo>
                      <a:pt x="728" y="99"/>
                      <a:pt x="724" y="97"/>
                      <a:pt x="724" y="97"/>
                    </a:cubicBezTo>
                    <a:cubicBezTo>
                      <a:pt x="724" y="97"/>
                      <a:pt x="727" y="91"/>
                      <a:pt x="717" y="96"/>
                    </a:cubicBezTo>
                    <a:cubicBezTo>
                      <a:pt x="707" y="101"/>
                      <a:pt x="707" y="101"/>
                      <a:pt x="707" y="101"/>
                    </a:cubicBezTo>
                    <a:cubicBezTo>
                      <a:pt x="707" y="101"/>
                      <a:pt x="696" y="111"/>
                      <a:pt x="693" y="111"/>
                    </a:cubicBezTo>
                    <a:cubicBezTo>
                      <a:pt x="689" y="110"/>
                      <a:pt x="687" y="111"/>
                      <a:pt x="686" y="110"/>
                    </a:cubicBezTo>
                    <a:cubicBezTo>
                      <a:pt x="684" y="109"/>
                      <a:pt x="682" y="108"/>
                      <a:pt x="680" y="106"/>
                    </a:cubicBezTo>
                    <a:cubicBezTo>
                      <a:pt x="678" y="105"/>
                      <a:pt x="674" y="106"/>
                      <a:pt x="673" y="105"/>
                    </a:cubicBezTo>
                    <a:cubicBezTo>
                      <a:pt x="672" y="105"/>
                      <a:pt x="671" y="105"/>
                      <a:pt x="668" y="103"/>
                    </a:cubicBezTo>
                    <a:cubicBezTo>
                      <a:pt x="666" y="102"/>
                      <a:pt x="672" y="103"/>
                      <a:pt x="661" y="100"/>
                    </a:cubicBezTo>
                    <a:cubicBezTo>
                      <a:pt x="650" y="97"/>
                      <a:pt x="652" y="99"/>
                      <a:pt x="649" y="97"/>
                    </a:cubicBezTo>
                    <a:cubicBezTo>
                      <a:pt x="646" y="95"/>
                      <a:pt x="642" y="95"/>
                      <a:pt x="642" y="95"/>
                    </a:cubicBezTo>
                    <a:cubicBezTo>
                      <a:pt x="642" y="95"/>
                      <a:pt x="637" y="97"/>
                      <a:pt x="637" y="97"/>
                    </a:cubicBezTo>
                    <a:cubicBezTo>
                      <a:pt x="636" y="98"/>
                      <a:pt x="629" y="98"/>
                      <a:pt x="629" y="98"/>
                    </a:cubicBezTo>
                    <a:cubicBezTo>
                      <a:pt x="629" y="98"/>
                      <a:pt x="627" y="99"/>
                      <a:pt x="627" y="96"/>
                    </a:cubicBezTo>
                    <a:cubicBezTo>
                      <a:pt x="626" y="94"/>
                      <a:pt x="626" y="91"/>
                      <a:pt x="626" y="91"/>
                    </a:cubicBezTo>
                    <a:cubicBezTo>
                      <a:pt x="626" y="91"/>
                      <a:pt x="621" y="91"/>
                      <a:pt x="619" y="90"/>
                    </a:cubicBezTo>
                    <a:cubicBezTo>
                      <a:pt x="617" y="89"/>
                      <a:pt x="613" y="90"/>
                      <a:pt x="611" y="89"/>
                    </a:cubicBezTo>
                    <a:cubicBezTo>
                      <a:pt x="610" y="88"/>
                      <a:pt x="607" y="86"/>
                      <a:pt x="607" y="86"/>
                    </a:cubicBezTo>
                    <a:cubicBezTo>
                      <a:pt x="604" y="83"/>
                      <a:pt x="606" y="84"/>
                      <a:pt x="602" y="82"/>
                    </a:cubicBezTo>
                    <a:cubicBezTo>
                      <a:pt x="599" y="80"/>
                      <a:pt x="600" y="82"/>
                      <a:pt x="599" y="80"/>
                    </a:cubicBezTo>
                    <a:cubicBezTo>
                      <a:pt x="598" y="78"/>
                      <a:pt x="600" y="81"/>
                      <a:pt x="598" y="78"/>
                    </a:cubicBezTo>
                    <a:cubicBezTo>
                      <a:pt x="596" y="76"/>
                      <a:pt x="582" y="78"/>
                      <a:pt x="581" y="78"/>
                    </a:cubicBezTo>
                    <a:cubicBezTo>
                      <a:pt x="580" y="78"/>
                      <a:pt x="575" y="79"/>
                      <a:pt x="574" y="79"/>
                    </a:cubicBezTo>
                    <a:cubicBezTo>
                      <a:pt x="572" y="79"/>
                      <a:pt x="574" y="76"/>
                      <a:pt x="572" y="79"/>
                    </a:cubicBezTo>
                    <a:cubicBezTo>
                      <a:pt x="570" y="82"/>
                      <a:pt x="570" y="80"/>
                      <a:pt x="570" y="80"/>
                    </a:cubicBezTo>
                    <a:cubicBezTo>
                      <a:pt x="570" y="80"/>
                      <a:pt x="559" y="91"/>
                      <a:pt x="559" y="92"/>
                    </a:cubicBezTo>
                    <a:cubicBezTo>
                      <a:pt x="559" y="93"/>
                      <a:pt x="558" y="98"/>
                      <a:pt x="558" y="98"/>
                    </a:cubicBezTo>
                    <a:cubicBezTo>
                      <a:pt x="558" y="99"/>
                      <a:pt x="559" y="103"/>
                      <a:pt x="559" y="104"/>
                    </a:cubicBezTo>
                    <a:cubicBezTo>
                      <a:pt x="559" y="104"/>
                      <a:pt x="559" y="105"/>
                      <a:pt x="558" y="107"/>
                    </a:cubicBezTo>
                    <a:cubicBezTo>
                      <a:pt x="557" y="109"/>
                      <a:pt x="559" y="111"/>
                      <a:pt x="556" y="113"/>
                    </a:cubicBezTo>
                    <a:cubicBezTo>
                      <a:pt x="553" y="115"/>
                      <a:pt x="544" y="117"/>
                      <a:pt x="542" y="117"/>
                    </a:cubicBezTo>
                    <a:cubicBezTo>
                      <a:pt x="540" y="117"/>
                      <a:pt x="537" y="118"/>
                      <a:pt x="535" y="116"/>
                    </a:cubicBezTo>
                    <a:cubicBezTo>
                      <a:pt x="533" y="113"/>
                      <a:pt x="531" y="112"/>
                      <a:pt x="531" y="111"/>
                    </a:cubicBezTo>
                    <a:cubicBezTo>
                      <a:pt x="530" y="110"/>
                      <a:pt x="532" y="112"/>
                      <a:pt x="529" y="109"/>
                    </a:cubicBezTo>
                    <a:cubicBezTo>
                      <a:pt x="525" y="106"/>
                      <a:pt x="503" y="104"/>
                      <a:pt x="501" y="104"/>
                    </a:cubicBezTo>
                    <a:cubicBezTo>
                      <a:pt x="500" y="103"/>
                      <a:pt x="494" y="105"/>
                      <a:pt x="493" y="104"/>
                    </a:cubicBezTo>
                    <a:cubicBezTo>
                      <a:pt x="492" y="103"/>
                      <a:pt x="489" y="101"/>
                      <a:pt x="490" y="100"/>
                    </a:cubicBezTo>
                    <a:cubicBezTo>
                      <a:pt x="490" y="98"/>
                      <a:pt x="488" y="97"/>
                      <a:pt x="488" y="95"/>
                    </a:cubicBezTo>
                    <a:cubicBezTo>
                      <a:pt x="488" y="93"/>
                      <a:pt x="487" y="92"/>
                      <a:pt x="487" y="90"/>
                    </a:cubicBezTo>
                    <a:cubicBezTo>
                      <a:pt x="487" y="88"/>
                      <a:pt x="486" y="86"/>
                      <a:pt x="485" y="85"/>
                    </a:cubicBezTo>
                    <a:cubicBezTo>
                      <a:pt x="483" y="84"/>
                      <a:pt x="469" y="81"/>
                      <a:pt x="468" y="80"/>
                    </a:cubicBezTo>
                    <a:cubicBezTo>
                      <a:pt x="467" y="79"/>
                      <a:pt x="462" y="79"/>
                      <a:pt x="458" y="77"/>
                    </a:cubicBezTo>
                    <a:cubicBezTo>
                      <a:pt x="454" y="74"/>
                      <a:pt x="452" y="75"/>
                      <a:pt x="450" y="75"/>
                    </a:cubicBezTo>
                    <a:cubicBezTo>
                      <a:pt x="448" y="75"/>
                      <a:pt x="448" y="76"/>
                      <a:pt x="446" y="76"/>
                    </a:cubicBezTo>
                    <a:cubicBezTo>
                      <a:pt x="444" y="75"/>
                      <a:pt x="443" y="77"/>
                      <a:pt x="441" y="75"/>
                    </a:cubicBezTo>
                    <a:cubicBezTo>
                      <a:pt x="438" y="73"/>
                      <a:pt x="429" y="71"/>
                      <a:pt x="428" y="70"/>
                    </a:cubicBezTo>
                    <a:cubicBezTo>
                      <a:pt x="427" y="70"/>
                      <a:pt x="422" y="69"/>
                      <a:pt x="420" y="67"/>
                    </a:cubicBezTo>
                    <a:cubicBezTo>
                      <a:pt x="418" y="65"/>
                      <a:pt x="420" y="65"/>
                      <a:pt x="417" y="64"/>
                    </a:cubicBezTo>
                    <a:cubicBezTo>
                      <a:pt x="414" y="62"/>
                      <a:pt x="416" y="65"/>
                      <a:pt x="414" y="62"/>
                    </a:cubicBezTo>
                    <a:cubicBezTo>
                      <a:pt x="412" y="59"/>
                      <a:pt x="415" y="67"/>
                      <a:pt x="412" y="60"/>
                    </a:cubicBezTo>
                    <a:cubicBezTo>
                      <a:pt x="410" y="54"/>
                      <a:pt x="410" y="54"/>
                      <a:pt x="411" y="52"/>
                    </a:cubicBezTo>
                    <a:cubicBezTo>
                      <a:pt x="413" y="50"/>
                      <a:pt x="412" y="49"/>
                      <a:pt x="414" y="48"/>
                    </a:cubicBezTo>
                    <a:cubicBezTo>
                      <a:pt x="417" y="47"/>
                      <a:pt x="418" y="47"/>
                      <a:pt x="420" y="44"/>
                    </a:cubicBezTo>
                    <a:cubicBezTo>
                      <a:pt x="422" y="40"/>
                      <a:pt x="424" y="39"/>
                      <a:pt x="424" y="37"/>
                    </a:cubicBezTo>
                    <a:cubicBezTo>
                      <a:pt x="424" y="34"/>
                      <a:pt x="423" y="33"/>
                      <a:pt x="423" y="32"/>
                    </a:cubicBezTo>
                    <a:cubicBezTo>
                      <a:pt x="424" y="31"/>
                      <a:pt x="423" y="28"/>
                      <a:pt x="422" y="27"/>
                    </a:cubicBezTo>
                    <a:cubicBezTo>
                      <a:pt x="421" y="26"/>
                      <a:pt x="419" y="26"/>
                      <a:pt x="418" y="24"/>
                    </a:cubicBezTo>
                    <a:cubicBezTo>
                      <a:pt x="417" y="22"/>
                      <a:pt x="416" y="22"/>
                      <a:pt x="415" y="21"/>
                    </a:cubicBezTo>
                    <a:cubicBezTo>
                      <a:pt x="415" y="20"/>
                      <a:pt x="411" y="23"/>
                      <a:pt x="415" y="18"/>
                    </a:cubicBezTo>
                    <a:cubicBezTo>
                      <a:pt x="419" y="14"/>
                      <a:pt x="420" y="12"/>
                      <a:pt x="421" y="12"/>
                    </a:cubicBezTo>
                    <a:cubicBezTo>
                      <a:pt x="424" y="10"/>
                      <a:pt x="426" y="6"/>
                      <a:pt x="426" y="5"/>
                    </a:cubicBezTo>
                    <a:cubicBezTo>
                      <a:pt x="426" y="3"/>
                      <a:pt x="428" y="4"/>
                      <a:pt x="426" y="3"/>
                    </a:cubicBezTo>
                    <a:cubicBezTo>
                      <a:pt x="423" y="1"/>
                      <a:pt x="420" y="2"/>
                      <a:pt x="420" y="3"/>
                    </a:cubicBezTo>
                    <a:cubicBezTo>
                      <a:pt x="420" y="4"/>
                      <a:pt x="419" y="5"/>
                      <a:pt x="419" y="6"/>
                    </a:cubicBezTo>
                    <a:cubicBezTo>
                      <a:pt x="418" y="7"/>
                      <a:pt x="417" y="9"/>
                      <a:pt x="414" y="7"/>
                    </a:cubicBezTo>
                    <a:cubicBezTo>
                      <a:pt x="412" y="6"/>
                      <a:pt x="413" y="5"/>
                      <a:pt x="412" y="4"/>
                    </a:cubicBezTo>
                    <a:cubicBezTo>
                      <a:pt x="411" y="2"/>
                      <a:pt x="411" y="0"/>
                      <a:pt x="409" y="0"/>
                    </a:cubicBezTo>
                    <a:cubicBezTo>
                      <a:pt x="407" y="1"/>
                      <a:pt x="400" y="1"/>
                      <a:pt x="397" y="2"/>
                    </a:cubicBezTo>
                    <a:cubicBezTo>
                      <a:pt x="394" y="4"/>
                      <a:pt x="394" y="4"/>
                      <a:pt x="393" y="5"/>
                    </a:cubicBezTo>
                    <a:cubicBezTo>
                      <a:pt x="392" y="5"/>
                      <a:pt x="392" y="7"/>
                      <a:pt x="388" y="6"/>
                    </a:cubicBezTo>
                    <a:cubicBezTo>
                      <a:pt x="384" y="4"/>
                      <a:pt x="386" y="4"/>
                      <a:pt x="383" y="4"/>
                    </a:cubicBezTo>
                    <a:cubicBezTo>
                      <a:pt x="381" y="4"/>
                      <a:pt x="389" y="6"/>
                      <a:pt x="383" y="6"/>
                    </a:cubicBezTo>
                    <a:cubicBezTo>
                      <a:pt x="377" y="6"/>
                      <a:pt x="377" y="6"/>
                      <a:pt x="375" y="6"/>
                    </a:cubicBezTo>
                    <a:cubicBezTo>
                      <a:pt x="369" y="3"/>
                      <a:pt x="367" y="4"/>
                      <a:pt x="367" y="4"/>
                    </a:cubicBezTo>
                    <a:cubicBezTo>
                      <a:pt x="367" y="4"/>
                      <a:pt x="362" y="6"/>
                      <a:pt x="358" y="6"/>
                    </a:cubicBezTo>
                    <a:cubicBezTo>
                      <a:pt x="355" y="6"/>
                      <a:pt x="353" y="5"/>
                      <a:pt x="352" y="6"/>
                    </a:cubicBezTo>
                    <a:cubicBezTo>
                      <a:pt x="351" y="6"/>
                      <a:pt x="347" y="7"/>
                      <a:pt x="346" y="9"/>
                    </a:cubicBezTo>
                    <a:cubicBezTo>
                      <a:pt x="346" y="10"/>
                      <a:pt x="347" y="10"/>
                      <a:pt x="344" y="11"/>
                    </a:cubicBezTo>
                    <a:cubicBezTo>
                      <a:pt x="342" y="11"/>
                      <a:pt x="343" y="13"/>
                      <a:pt x="340" y="12"/>
                    </a:cubicBezTo>
                    <a:cubicBezTo>
                      <a:pt x="338" y="10"/>
                      <a:pt x="337" y="10"/>
                      <a:pt x="337" y="10"/>
                    </a:cubicBezTo>
                    <a:cubicBezTo>
                      <a:pt x="337" y="10"/>
                      <a:pt x="326" y="7"/>
                      <a:pt x="323" y="8"/>
                    </a:cubicBezTo>
                    <a:cubicBezTo>
                      <a:pt x="320" y="8"/>
                      <a:pt x="318" y="10"/>
                      <a:pt x="315" y="10"/>
                    </a:cubicBezTo>
                    <a:cubicBezTo>
                      <a:pt x="313" y="10"/>
                      <a:pt x="308" y="11"/>
                      <a:pt x="306" y="11"/>
                    </a:cubicBezTo>
                    <a:cubicBezTo>
                      <a:pt x="304" y="11"/>
                      <a:pt x="292" y="13"/>
                      <a:pt x="290" y="13"/>
                    </a:cubicBezTo>
                    <a:cubicBezTo>
                      <a:pt x="288" y="13"/>
                      <a:pt x="287" y="14"/>
                      <a:pt x="282" y="14"/>
                    </a:cubicBezTo>
                    <a:cubicBezTo>
                      <a:pt x="277" y="14"/>
                      <a:pt x="275" y="13"/>
                      <a:pt x="273" y="15"/>
                    </a:cubicBezTo>
                    <a:cubicBezTo>
                      <a:pt x="272" y="17"/>
                      <a:pt x="270" y="19"/>
                      <a:pt x="269" y="20"/>
                    </a:cubicBezTo>
                    <a:cubicBezTo>
                      <a:pt x="268" y="20"/>
                      <a:pt x="266" y="26"/>
                      <a:pt x="262" y="25"/>
                    </a:cubicBezTo>
                    <a:cubicBezTo>
                      <a:pt x="259" y="24"/>
                      <a:pt x="257" y="25"/>
                      <a:pt x="256" y="25"/>
                    </a:cubicBezTo>
                    <a:cubicBezTo>
                      <a:pt x="255" y="25"/>
                      <a:pt x="255" y="25"/>
                      <a:pt x="255" y="25"/>
                    </a:cubicBezTo>
                    <a:cubicBezTo>
                      <a:pt x="254" y="26"/>
                      <a:pt x="253" y="26"/>
                      <a:pt x="249" y="29"/>
                    </a:cubicBezTo>
                    <a:cubicBezTo>
                      <a:pt x="245" y="33"/>
                      <a:pt x="238" y="36"/>
                      <a:pt x="237" y="37"/>
                    </a:cubicBezTo>
                    <a:cubicBezTo>
                      <a:pt x="237" y="37"/>
                      <a:pt x="235" y="40"/>
                      <a:pt x="232" y="39"/>
                    </a:cubicBezTo>
                    <a:cubicBezTo>
                      <a:pt x="230" y="38"/>
                      <a:pt x="228" y="38"/>
                      <a:pt x="227" y="37"/>
                    </a:cubicBezTo>
                    <a:cubicBezTo>
                      <a:pt x="225" y="37"/>
                      <a:pt x="224" y="36"/>
                      <a:pt x="223" y="36"/>
                    </a:cubicBezTo>
                    <a:cubicBezTo>
                      <a:pt x="221" y="35"/>
                      <a:pt x="216" y="36"/>
                      <a:pt x="216" y="36"/>
                    </a:cubicBezTo>
                    <a:cubicBezTo>
                      <a:pt x="216" y="36"/>
                      <a:pt x="211" y="36"/>
                      <a:pt x="208" y="36"/>
                    </a:cubicBezTo>
                    <a:cubicBezTo>
                      <a:pt x="205" y="36"/>
                      <a:pt x="201" y="38"/>
                      <a:pt x="199" y="37"/>
                    </a:cubicBezTo>
                    <a:cubicBezTo>
                      <a:pt x="198" y="36"/>
                      <a:pt x="197" y="36"/>
                      <a:pt x="195" y="35"/>
                    </a:cubicBezTo>
                    <a:cubicBezTo>
                      <a:pt x="193" y="33"/>
                      <a:pt x="190" y="32"/>
                      <a:pt x="190" y="31"/>
                    </a:cubicBezTo>
                    <a:cubicBezTo>
                      <a:pt x="190" y="31"/>
                      <a:pt x="187" y="29"/>
                      <a:pt x="187" y="28"/>
                    </a:cubicBezTo>
                    <a:cubicBezTo>
                      <a:pt x="187" y="27"/>
                      <a:pt x="187" y="25"/>
                      <a:pt x="187" y="25"/>
                    </a:cubicBezTo>
                    <a:cubicBezTo>
                      <a:pt x="187" y="23"/>
                      <a:pt x="187" y="23"/>
                      <a:pt x="187" y="23"/>
                    </a:cubicBezTo>
                    <a:cubicBezTo>
                      <a:pt x="185" y="23"/>
                      <a:pt x="185" y="23"/>
                      <a:pt x="185" y="23"/>
                    </a:cubicBezTo>
                    <a:cubicBezTo>
                      <a:pt x="181" y="26"/>
                      <a:pt x="178" y="24"/>
                      <a:pt x="178" y="26"/>
                    </a:cubicBezTo>
                    <a:cubicBezTo>
                      <a:pt x="178" y="26"/>
                      <a:pt x="177" y="29"/>
                      <a:pt x="176" y="32"/>
                    </a:cubicBezTo>
                    <a:cubicBezTo>
                      <a:pt x="176" y="33"/>
                      <a:pt x="176" y="33"/>
                      <a:pt x="176" y="34"/>
                    </a:cubicBezTo>
                    <a:cubicBezTo>
                      <a:pt x="175" y="35"/>
                      <a:pt x="175" y="37"/>
                      <a:pt x="174" y="38"/>
                    </a:cubicBezTo>
                    <a:cubicBezTo>
                      <a:pt x="172" y="42"/>
                      <a:pt x="168" y="53"/>
                      <a:pt x="164" y="55"/>
                    </a:cubicBezTo>
                    <a:cubicBezTo>
                      <a:pt x="159" y="57"/>
                      <a:pt x="160" y="60"/>
                      <a:pt x="158" y="60"/>
                    </a:cubicBezTo>
                    <a:cubicBezTo>
                      <a:pt x="155" y="60"/>
                      <a:pt x="155" y="60"/>
                      <a:pt x="153" y="62"/>
                    </a:cubicBezTo>
                    <a:cubicBezTo>
                      <a:pt x="151" y="63"/>
                      <a:pt x="152" y="63"/>
                      <a:pt x="148" y="64"/>
                    </a:cubicBezTo>
                    <a:cubicBezTo>
                      <a:pt x="145" y="65"/>
                      <a:pt x="140" y="67"/>
                      <a:pt x="139" y="70"/>
                    </a:cubicBezTo>
                    <a:cubicBezTo>
                      <a:pt x="137" y="72"/>
                      <a:pt x="137" y="74"/>
                      <a:pt x="136" y="75"/>
                    </a:cubicBezTo>
                    <a:cubicBezTo>
                      <a:pt x="135" y="76"/>
                      <a:pt x="131" y="79"/>
                      <a:pt x="130" y="79"/>
                    </a:cubicBezTo>
                    <a:cubicBezTo>
                      <a:pt x="130" y="79"/>
                      <a:pt x="127" y="82"/>
                      <a:pt x="127" y="83"/>
                    </a:cubicBezTo>
                    <a:cubicBezTo>
                      <a:pt x="128" y="84"/>
                      <a:pt x="127" y="86"/>
                      <a:pt x="127" y="86"/>
                    </a:cubicBezTo>
                    <a:cubicBezTo>
                      <a:pt x="126" y="87"/>
                      <a:pt x="127" y="89"/>
                      <a:pt x="125" y="90"/>
                    </a:cubicBezTo>
                    <a:cubicBezTo>
                      <a:pt x="124" y="91"/>
                      <a:pt x="123" y="91"/>
                      <a:pt x="121" y="94"/>
                    </a:cubicBezTo>
                    <a:cubicBezTo>
                      <a:pt x="119" y="96"/>
                      <a:pt x="122" y="94"/>
                      <a:pt x="121" y="97"/>
                    </a:cubicBezTo>
                    <a:cubicBezTo>
                      <a:pt x="121" y="99"/>
                      <a:pt x="119" y="100"/>
                      <a:pt x="118" y="102"/>
                    </a:cubicBezTo>
                    <a:cubicBezTo>
                      <a:pt x="117" y="103"/>
                      <a:pt x="118" y="104"/>
                      <a:pt x="118" y="107"/>
                    </a:cubicBezTo>
                    <a:cubicBezTo>
                      <a:pt x="118" y="110"/>
                      <a:pt x="117" y="111"/>
                      <a:pt x="118" y="112"/>
                    </a:cubicBezTo>
                    <a:cubicBezTo>
                      <a:pt x="119" y="113"/>
                      <a:pt x="120" y="114"/>
                      <a:pt x="120" y="115"/>
                    </a:cubicBezTo>
                    <a:cubicBezTo>
                      <a:pt x="121" y="116"/>
                      <a:pt x="122" y="120"/>
                      <a:pt x="120" y="123"/>
                    </a:cubicBezTo>
                    <a:cubicBezTo>
                      <a:pt x="117" y="126"/>
                      <a:pt x="116" y="129"/>
                      <a:pt x="115" y="130"/>
                    </a:cubicBezTo>
                    <a:cubicBezTo>
                      <a:pt x="113" y="131"/>
                      <a:pt x="111" y="131"/>
                      <a:pt x="111" y="134"/>
                    </a:cubicBezTo>
                    <a:cubicBezTo>
                      <a:pt x="110" y="137"/>
                      <a:pt x="109" y="138"/>
                      <a:pt x="107" y="139"/>
                    </a:cubicBezTo>
                    <a:cubicBezTo>
                      <a:pt x="104" y="141"/>
                      <a:pt x="102" y="141"/>
                      <a:pt x="100" y="143"/>
                    </a:cubicBezTo>
                    <a:cubicBezTo>
                      <a:pt x="97" y="146"/>
                      <a:pt x="95" y="147"/>
                      <a:pt x="94" y="149"/>
                    </a:cubicBezTo>
                    <a:cubicBezTo>
                      <a:pt x="92" y="150"/>
                      <a:pt x="93" y="151"/>
                      <a:pt x="90" y="152"/>
                    </a:cubicBezTo>
                    <a:cubicBezTo>
                      <a:pt x="87" y="154"/>
                      <a:pt x="86" y="154"/>
                      <a:pt x="83" y="154"/>
                    </a:cubicBezTo>
                    <a:cubicBezTo>
                      <a:pt x="80" y="154"/>
                      <a:pt x="80" y="156"/>
                      <a:pt x="77" y="156"/>
                    </a:cubicBezTo>
                    <a:cubicBezTo>
                      <a:pt x="74" y="156"/>
                      <a:pt x="73" y="157"/>
                      <a:pt x="72" y="157"/>
                    </a:cubicBezTo>
                    <a:cubicBezTo>
                      <a:pt x="71" y="156"/>
                      <a:pt x="70" y="154"/>
                      <a:pt x="68" y="158"/>
                    </a:cubicBezTo>
                    <a:cubicBezTo>
                      <a:pt x="66" y="161"/>
                      <a:pt x="67" y="165"/>
                      <a:pt x="64" y="169"/>
                    </a:cubicBezTo>
                    <a:cubicBezTo>
                      <a:pt x="62" y="173"/>
                      <a:pt x="61" y="174"/>
                      <a:pt x="59" y="176"/>
                    </a:cubicBezTo>
                    <a:cubicBezTo>
                      <a:pt x="57" y="177"/>
                      <a:pt x="58" y="178"/>
                      <a:pt x="55" y="180"/>
                    </a:cubicBezTo>
                    <a:cubicBezTo>
                      <a:pt x="53" y="181"/>
                      <a:pt x="52" y="182"/>
                      <a:pt x="51" y="182"/>
                    </a:cubicBezTo>
                    <a:cubicBezTo>
                      <a:pt x="49" y="183"/>
                      <a:pt x="44" y="190"/>
                      <a:pt x="44" y="192"/>
                    </a:cubicBezTo>
                    <a:cubicBezTo>
                      <a:pt x="43" y="194"/>
                      <a:pt x="43" y="195"/>
                      <a:pt x="42" y="198"/>
                    </a:cubicBezTo>
                    <a:cubicBezTo>
                      <a:pt x="42" y="200"/>
                      <a:pt x="41" y="205"/>
                      <a:pt x="40" y="208"/>
                    </a:cubicBezTo>
                    <a:cubicBezTo>
                      <a:pt x="39" y="209"/>
                      <a:pt x="39" y="210"/>
                      <a:pt x="39" y="211"/>
                    </a:cubicBezTo>
                    <a:cubicBezTo>
                      <a:pt x="39" y="212"/>
                      <a:pt x="38" y="212"/>
                      <a:pt x="38" y="213"/>
                    </a:cubicBezTo>
                    <a:cubicBezTo>
                      <a:pt x="38" y="214"/>
                      <a:pt x="37" y="214"/>
                      <a:pt x="36" y="215"/>
                    </a:cubicBezTo>
                    <a:cubicBezTo>
                      <a:pt x="34" y="216"/>
                      <a:pt x="34" y="214"/>
                      <a:pt x="32" y="217"/>
                    </a:cubicBezTo>
                    <a:cubicBezTo>
                      <a:pt x="29" y="220"/>
                      <a:pt x="23" y="229"/>
                      <a:pt x="21" y="232"/>
                    </a:cubicBezTo>
                    <a:cubicBezTo>
                      <a:pt x="20" y="236"/>
                      <a:pt x="19" y="238"/>
                      <a:pt x="17" y="240"/>
                    </a:cubicBezTo>
                    <a:cubicBezTo>
                      <a:pt x="15" y="242"/>
                      <a:pt x="14" y="245"/>
                      <a:pt x="13" y="246"/>
                    </a:cubicBezTo>
                    <a:cubicBezTo>
                      <a:pt x="11" y="246"/>
                      <a:pt x="9" y="248"/>
                      <a:pt x="8" y="249"/>
                    </a:cubicBezTo>
                    <a:cubicBezTo>
                      <a:pt x="8" y="251"/>
                      <a:pt x="7" y="253"/>
                      <a:pt x="6" y="255"/>
                    </a:cubicBezTo>
                    <a:cubicBezTo>
                      <a:pt x="6" y="256"/>
                      <a:pt x="5" y="259"/>
                      <a:pt x="6" y="261"/>
                    </a:cubicBezTo>
                    <a:cubicBezTo>
                      <a:pt x="6" y="263"/>
                      <a:pt x="7" y="265"/>
                      <a:pt x="8" y="267"/>
                    </a:cubicBezTo>
                    <a:cubicBezTo>
                      <a:pt x="9" y="269"/>
                      <a:pt x="9" y="271"/>
                      <a:pt x="10" y="272"/>
                    </a:cubicBezTo>
                    <a:cubicBezTo>
                      <a:pt x="10" y="272"/>
                      <a:pt x="14" y="273"/>
                      <a:pt x="15" y="275"/>
                    </a:cubicBezTo>
                    <a:cubicBezTo>
                      <a:pt x="16" y="277"/>
                      <a:pt x="17" y="278"/>
                      <a:pt x="17" y="280"/>
                    </a:cubicBezTo>
                    <a:cubicBezTo>
                      <a:pt x="18" y="283"/>
                      <a:pt x="19" y="282"/>
                      <a:pt x="18" y="285"/>
                    </a:cubicBezTo>
                    <a:cubicBezTo>
                      <a:pt x="17" y="287"/>
                      <a:pt x="17" y="288"/>
                      <a:pt x="15" y="290"/>
                    </a:cubicBezTo>
                    <a:cubicBezTo>
                      <a:pt x="14" y="292"/>
                      <a:pt x="13" y="294"/>
                      <a:pt x="13" y="296"/>
                    </a:cubicBezTo>
                    <a:cubicBezTo>
                      <a:pt x="13" y="296"/>
                      <a:pt x="13" y="296"/>
                      <a:pt x="13" y="296"/>
                    </a:cubicBezTo>
                    <a:cubicBezTo>
                      <a:pt x="14" y="299"/>
                      <a:pt x="14" y="298"/>
                      <a:pt x="15" y="300"/>
                    </a:cubicBezTo>
                    <a:cubicBezTo>
                      <a:pt x="17" y="303"/>
                      <a:pt x="18" y="302"/>
                      <a:pt x="18" y="306"/>
                    </a:cubicBezTo>
                    <a:cubicBezTo>
                      <a:pt x="19" y="310"/>
                      <a:pt x="20" y="309"/>
                      <a:pt x="19" y="313"/>
                    </a:cubicBezTo>
                    <a:cubicBezTo>
                      <a:pt x="18" y="318"/>
                      <a:pt x="20" y="319"/>
                      <a:pt x="18" y="321"/>
                    </a:cubicBezTo>
                    <a:cubicBezTo>
                      <a:pt x="16" y="323"/>
                      <a:pt x="16" y="326"/>
                      <a:pt x="15" y="327"/>
                    </a:cubicBezTo>
                    <a:cubicBezTo>
                      <a:pt x="14" y="328"/>
                      <a:pt x="12" y="328"/>
                      <a:pt x="13" y="330"/>
                    </a:cubicBezTo>
                    <a:cubicBezTo>
                      <a:pt x="14" y="333"/>
                      <a:pt x="15" y="332"/>
                      <a:pt x="15" y="334"/>
                    </a:cubicBezTo>
                    <a:cubicBezTo>
                      <a:pt x="14" y="335"/>
                      <a:pt x="14" y="337"/>
                      <a:pt x="12" y="339"/>
                    </a:cubicBezTo>
                    <a:cubicBezTo>
                      <a:pt x="11" y="342"/>
                      <a:pt x="14" y="337"/>
                      <a:pt x="11" y="346"/>
                    </a:cubicBezTo>
                    <a:cubicBezTo>
                      <a:pt x="8" y="355"/>
                      <a:pt x="8" y="356"/>
                      <a:pt x="7" y="357"/>
                    </a:cubicBezTo>
                    <a:cubicBezTo>
                      <a:pt x="5" y="358"/>
                      <a:pt x="8" y="355"/>
                      <a:pt x="5" y="358"/>
                    </a:cubicBezTo>
                    <a:cubicBezTo>
                      <a:pt x="3" y="361"/>
                      <a:pt x="2" y="363"/>
                      <a:pt x="2" y="364"/>
                    </a:cubicBezTo>
                    <a:cubicBezTo>
                      <a:pt x="2" y="366"/>
                      <a:pt x="0" y="366"/>
                      <a:pt x="2" y="368"/>
                    </a:cubicBezTo>
                    <a:cubicBezTo>
                      <a:pt x="4" y="371"/>
                      <a:pt x="3" y="371"/>
                      <a:pt x="5" y="374"/>
                    </a:cubicBezTo>
                    <a:cubicBezTo>
                      <a:pt x="6" y="377"/>
                      <a:pt x="6" y="379"/>
                      <a:pt x="7" y="380"/>
                    </a:cubicBezTo>
                    <a:cubicBezTo>
                      <a:pt x="8" y="382"/>
                      <a:pt x="11" y="381"/>
                      <a:pt x="11" y="383"/>
                    </a:cubicBezTo>
                    <a:cubicBezTo>
                      <a:pt x="11" y="385"/>
                      <a:pt x="16" y="385"/>
                      <a:pt x="15" y="388"/>
                    </a:cubicBezTo>
                    <a:cubicBezTo>
                      <a:pt x="14" y="391"/>
                      <a:pt x="12" y="393"/>
                      <a:pt x="10" y="393"/>
                    </a:cubicBezTo>
                    <a:cubicBezTo>
                      <a:pt x="10" y="393"/>
                      <a:pt x="7" y="396"/>
                      <a:pt x="7" y="397"/>
                    </a:cubicBezTo>
                    <a:cubicBezTo>
                      <a:pt x="6" y="398"/>
                      <a:pt x="4" y="399"/>
                      <a:pt x="7" y="400"/>
                    </a:cubicBezTo>
                    <a:cubicBezTo>
                      <a:pt x="9" y="400"/>
                      <a:pt x="11" y="399"/>
                      <a:pt x="11" y="401"/>
                    </a:cubicBezTo>
                    <a:cubicBezTo>
                      <a:pt x="12" y="402"/>
                      <a:pt x="12" y="404"/>
                      <a:pt x="12" y="404"/>
                    </a:cubicBezTo>
                    <a:cubicBezTo>
                      <a:pt x="12" y="404"/>
                      <a:pt x="12" y="409"/>
                      <a:pt x="13" y="409"/>
                    </a:cubicBezTo>
                    <a:cubicBezTo>
                      <a:pt x="14" y="409"/>
                      <a:pt x="17" y="409"/>
                      <a:pt x="17" y="409"/>
                    </a:cubicBezTo>
                    <a:cubicBezTo>
                      <a:pt x="17" y="409"/>
                      <a:pt x="18" y="409"/>
                      <a:pt x="20" y="409"/>
                    </a:cubicBezTo>
                    <a:cubicBezTo>
                      <a:pt x="21" y="410"/>
                      <a:pt x="22" y="411"/>
                      <a:pt x="23" y="411"/>
                    </a:cubicBezTo>
                    <a:cubicBezTo>
                      <a:pt x="25" y="411"/>
                      <a:pt x="27" y="409"/>
                      <a:pt x="28" y="409"/>
                    </a:cubicBezTo>
                    <a:cubicBezTo>
                      <a:pt x="28" y="409"/>
                      <a:pt x="32" y="409"/>
                      <a:pt x="32" y="410"/>
                    </a:cubicBezTo>
                    <a:cubicBezTo>
                      <a:pt x="32" y="411"/>
                      <a:pt x="32" y="411"/>
                      <a:pt x="31" y="414"/>
                    </a:cubicBezTo>
                    <a:cubicBezTo>
                      <a:pt x="31" y="417"/>
                      <a:pt x="27" y="418"/>
                      <a:pt x="27" y="418"/>
                    </a:cubicBezTo>
                    <a:cubicBezTo>
                      <a:pt x="25" y="419"/>
                      <a:pt x="25" y="418"/>
                      <a:pt x="26" y="420"/>
                    </a:cubicBezTo>
                    <a:cubicBezTo>
                      <a:pt x="27" y="423"/>
                      <a:pt x="28" y="423"/>
                      <a:pt x="29" y="423"/>
                    </a:cubicBezTo>
                    <a:cubicBezTo>
                      <a:pt x="31" y="423"/>
                      <a:pt x="32" y="424"/>
                      <a:pt x="33" y="424"/>
                    </a:cubicBezTo>
                    <a:cubicBezTo>
                      <a:pt x="34" y="424"/>
                      <a:pt x="35" y="424"/>
                      <a:pt x="36" y="425"/>
                    </a:cubicBezTo>
                    <a:cubicBezTo>
                      <a:pt x="37" y="427"/>
                      <a:pt x="38" y="426"/>
                      <a:pt x="39" y="428"/>
                    </a:cubicBezTo>
                    <a:cubicBezTo>
                      <a:pt x="40" y="430"/>
                      <a:pt x="41" y="432"/>
                      <a:pt x="40" y="433"/>
                    </a:cubicBezTo>
                    <a:cubicBezTo>
                      <a:pt x="38" y="433"/>
                      <a:pt x="37" y="434"/>
                      <a:pt x="38" y="436"/>
                    </a:cubicBezTo>
                    <a:cubicBezTo>
                      <a:pt x="40" y="437"/>
                      <a:pt x="40" y="437"/>
                      <a:pt x="41" y="438"/>
                    </a:cubicBezTo>
                    <a:cubicBezTo>
                      <a:pt x="43" y="438"/>
                      <a:pt x="43" y="439"/>
                      <a:pt x="44" y="439"/>
                    </a:cubicBezTo>
                    <a:cubicBezTo>
                      <a:pt x="45" y="439"/>
                      <a:pt x="45" y="439"/>
                      <a:pt x="47" y="439"/>
                    </a:cubicBezTo>
                    <a:cubicBezTo>
                      <a:pt x="48" y="439"/>
                      <a:pt x="48" y="439"/>
                      <a:pt x="49" y="440"/>
                    </a:cubicBezTo>
                    <a:cubicBezTo>
                      <a:pt x="49" y="440"/>
                      <a:pt x="51" y="442"/>
                      <a:pt x="51" y="443"/>
                    </a:cubicBezTo>
                    <a:cubicBezTo>
                      <a:pt x="52" y="444"/>
                      <a:pt x="53" y="445"/>
                      <a:pt x="52" y="446"/>
                    </a:cubicBezTo>
                    <a:cubicBezTo>
                      <a:pt x="51" y="447"/>
                      <a:pt x="50" y="448"/>
                      <a:pt x="51" y="448"/>
                    </a:cubicBezTo>
                    <a:cubicBezTo>
                      <a:pt x="52" y="449"/>
                      <a:pt x="55" y="450"/>
                      <a:pt x="55" y="450"/>
                    </a:cubicBezTo>
                    <a:cubicBezTo>
                      <a:pt x="55" y="450"/>
                      <a:pt x="57" y="451"/>
                      <a:pt x="58" y="452"/>
                    </a:cubicBezTo>
                    <a:cubicBezTo>
                      <a:pt x="58" y="452"/>
                      <a:pt x="59" y="455"/>
                      <a:pt x="59" y="456"/>
                    </a:cubicBezTo>
                    <a:cubicBezTo>
                      <a:pt x="59" y="457"/>
                      <a:pt x="59" y="458"/>
                      <a:pt x="59" y="458"/>
                    </a:cubicBezTo>
                    <a:cubicBezTo>
                      <a:pt x="59" y="458"/>
                      <a:pt x="58" y="460"/>
                      <a:pt x="59" y="461"/>
                    </a:cubicBezTo>
                    <a:cubicBezTo>
                      <a:pt x="59" y="462"/>
                      <a:pt x="61" y="459"/>
                      <a:pt x="62" y="460"/>
                    </a:cubicBezTo>
                    <a:cubicBezTo>
                      <a:pt x="64" y="461"/>
                      <a:pt x="63" y="463"/>
                      <a:pt x="63" y="463"/>
                    </a:cubicBezTo>
                    <a:cubicBezTo>
                      <a:pt x="63" y="463"/>
                      <a:pt x="62" y="465"/>
                      <a:pt x="61" y="465"/>
                    </a:cubicBezTo>
                    <a:cubicBezTo>
                      <a:pt x="61" y="466"/>
                      <a:pt x="60" y="467"/>
                      <a:pt x="61" y="468"/>
                    </a:cubicBezTo>
                    <a:cubicBezTo>
                      <a:pt x="62" y="468"/>
                      <a:pt x="62" y="470"/>
                      <a:pt x="64" y="471"/>
                    </a:cubicBezTo>
                    <a:cubicBezTo>
                      <a:pt x="65" y="471"/>
                      <a:pt x="67" y="473"/>
                      <a:pt x="67" y="473"/>
                    </a:cubicBezTo>
                    <a:cubicBezTo>
                      <a:pt x="70" y="474"/>
                      <a:pt x="70" y="474"/>
                      <a:pt x="70" y="474"/>
                    </a:cubicBezTo>
                    <a:cubicBezTo>
                      <a:pt x="70" y="474"/>
                      <a:pt x="70" y="476"/>
                      <a:pt x="70" y="476"/>
                    </a:cubicBezTo>
                    <a:cubicBezTo>
                      <a:pt x="70" y="476"/>
                      <a:pt x="72" y="479"/>
                      <a:pt x="73" y="480"/>
                    </a:cubicBezTo>
                    <a:cubicBezTo>
                      <a:pt x="74" y="481"/>
                      <a:pt x="74" y="481"/>
                      <a:pt x="75" y="481"/>
                    </a:cubicBezTo>
                    <a:cubicBezTo>
                      <a:pt x="76" y="481"/>
                      <a:pt x="77" y="483"/>
                      <a:pt x="77" y="483"/>
                    </a:cubicBezTo>
                    <a:cubicBezTo>
                      <a:pt x="78" y="483"/>
                      <a:pt x="79" y="484"/>
                      <a:pt x="79" y="484"/>
                    </a:cubicBezTo>
                    <a:cubicBezTo>
                      <a:pt x="79" y="484"/>
                      <a:pt x="79" y="486"/>
                      <a:pt x="80" y="487"/>
                    </a:cubicBezTo>
                    <a:cubicBezTo>
                      <a:pt x="81" y="487"/>
                      <a:pt x="82" y="488"/>
                      <a:pt x="82" y="488"/>
                    </a:cubicBezTo>
                    <a:cubicBezTo>
                      <a:pt x="82" y="488"/>
                      <a:pt x="84" y="487"/>
                      <a:pt x="85" y="488"/>
                    </a:cubicBezTo>
                    <a:cubicBezTo>
                      <a:pt x="85" y="488"/>
                      <a:pt x="87" y="490"/>
                      <a:pt x="87" y="491"/>
                    </a:cubicBezTo>
                    <a:cubicBezTo>
                      <a:pt x="87" y="492"/>
                      <a:pt x="89" y="491"/>
                      <a:pt x="90" y="492"/>
                    </a:cubicBezTo>
                    <a:cubicBezTo>
                      <a:pt x="92" y="493"/>
                      <a:pt x="92" y="494"/>
                      <a:pt x="93" y="495"/>
                    </a:cubicBezTo>
                    <a:cubicBezTo>
                      <a:pt x="95" y="496"/>
                      <a:pt x="95" y="496"/>
                      <a:pt x="95" y="497"/>
                    </a:cubicBezTo>
                    <a:cubicBezTo>
                      <a:pt x="98" y="499"/>
                      <a:pt x="97" y="499"/>
                      <a:pt x="98" y="499"/>
                    </a:cubicBezTo>
                    <a:cubicBezTo>
                      <a:pt x="98" y="499"/>
                      <a:pt x="99" y="499"/>
                      <a:pt x="100" y="500"/>
                    </a:cubicBezTo>
                    <a:cubicBezTo>
                      <a:pt x="102" y="500"/>
                      <a:pt x="101" y="500"/>
                      <a:pt x="102" y="500"/>
                    </a:cubicBezTo>
                    <a:cubicBezTo>
                      <a:pt x="104" y="500"/>
                      <a:pt x="102" y="499"/>
                      <a:pt x="104" y="500"/>
                    </a:cubicBezTo>
                    <a:cubicBezTo>
                      <a:pt x="105" y="501"/>
                      <a:pt x="107" y="502"/>
                      <a:pt x="107" y="502"/>
                    </a:cubicBezTo>
                    <a:cubicBezTo>
                      <a:pt x="107" y="504"/>
                      <a:pt x="107" y="504"/>
                      <a:pt x="107" y="505"/>
                    </a:cubicBezTo>
                    <a:cubicBezTo>
                      <a:pt x="110" y="507"/>
                      <a:pt x="105" y="501"/>
                      <a:pt x="110" y="507"/>
                    </a:cubicBezTo>
                    <a:cubicBezTo>
                      <a:pt x="116" y="512"/>
                      <a:pt x="114" y="512"/>
                      <a:pt x="117" y="514"/>
                    </a:cubicBezTo>
                    <a:cubicBezTo>
                      <a:pt x="120" y="516"/>
                      <a:pt x="120" y="517"/>
                      <a:pt x="121" y="517"/>
                    </a:cubicBezTo>
                    <a:cubicBezTo>
                      <a:pt x="121" y="516"/>
                      <a:pt x="122" y="517"/>
                      <a:pt x="124" y="517"/>
                    </a:cubicBezTo>
                    <a:cubicBezTo>
                      <a:pt x="125" y="517"/>
                      <a:pt x="124" y="516"/>
                      <a:pt x="126" y="517"/>
                    </a:cubicBezTo>
                    <a:cubicBezTo>
                      <a:pt x="128" y="519"/>
                      <a:pt x="129" y="519"/>
                      <a:pt x="129" y="519"/>
                    </a:cubicBezTo>
                    <a:cubicBezTo>
                      <a:pt x="131" y="520"/>
                      <a:pt x="131" y="520"/>
                      <a:pt x="131" y="520"/>
                    </a:cubicBezTo>
                    <a:cubicBezTo>
                      <a:pt x="132" y="521"/>
                      <a:pt x="135" y="523"/>
                      <a:pt x="135" y="523"/>
                    </a:cubicBezTo>
                    <a:cubicBezTo>
                      <a:pt x="138" y="524"/>
                      <a:pt x="137" y="524"/>
                      <a:pt x="140" y="525"/>
                    </a:cubicBezTo>
                    <a:cubicBezTo>
                      <a:pt x="142" y="526"/>
                      <a:pt x="142" y="526"/>
                      <a:pt x="142" y="526"/>
                    </a:cubicBezTo>
                    <a:cubicBezTo>
                      <a:pt x="142" y="526"/>
                      <a:pt x="146" y="527"/>
                      <a:pt x="147" y="526"/>
                    </a:cubicBezTo>
                    <a:cubicBezTo>
                      <a:pt x="147" y="526"/>
                      <a:pt x="151" y="524"/>
                      <a:pt x="152" y="523"/>
                    </a:cubicBezTo>
                    <a:cubicBezTo>
                      <a:pt x="154" y="522"/>
                      <a:pt x="161" y="518"/>
                      <a:pt x="162" y="518"/>
                    </a:cubicBezTo>
                    <a:cubicBezTo>
                      <a:pt x="163" y="518"/>
                      <a:pt x="165" y="517"/>
                      <a:pt x="167" y="516"/>
                    </a:cubicBezTo>
                    <a:cubicBezTo>
                      <a:pt x="167" y="516"/>
                      <a:pt x="167" y="516"/>
                      <a:pt x="168" y="516"/>
                    </a:cubicBezTo>
                    <a:cubicBezTo>
                      <a:pt x="169" y="516"/>
                      <a:pt x="171" y="515"/>
                      <a:pt x="172" y="515"/>
                    </a:cubicBezTo>
                    <a:cubicBezTo>
                      <a:pt x="173" y="515"/>
                      <a:pt x="174" y="515"/>
                      <a:pt x="176" y="515"/>
                    </a:cubicBezTo>
                    <a:cubicBezTo>
                      <a:pt x="177" y="515"/>
                      <a:pt x="181" y="514"/>
                      <a:pt x="182" y="514"/>
                    </a:cubicBezTo>
                    <a:cubicBezTo>
                      <a:pt x="183" y="514"/>
                      <a:pt x="184" y="514"/>
                      <a:pt x="186" y="514"/>
                    </a:cubicBezTo>
                    <a:cubicBezTo>
                      <a:pt x="187" y="514"/>
                      <a:pt x="190" y="513"/>
                      <a:pt x="191" y="513"/>
                    </a:cubicBezTo>
                    <a:cubicBezTo>
                      <a:pt x="193" y="513"/>
                      <a:pt x="195" y="513"/>
                      <a:pt x="197" y="514"/>
                    </a:cubicBezTo>
                    <a:cubicBezTo>
                      <a:pt x="198" y="514"/>
                      <a:pt x="199" y="513"/>
                      <a:pt x="203" y="514"/>
                    </a:cubicBezTo>
                    <a:cubicBezTo>
                      <a:pt x="206" y="514"/>
                      <a:pt x="205" y="516"/>
                      <a:pt x="208" y="516"/>
                    </a:cubicBezTo>
                    <a:cubicBezTo>
                      <a:pt x="211" y="516"/>
                      <a:pt x="211" y="517"/>
                      <a:pt x="214" y="517"/>
                    </a:cubicBezTo>
                    <a:cubicBezTo>
                      <a:pt x="216" y="517"/>
                      <a:pt x="212" y="517"/>
                      <a:pt x="216" y="517"/>
                    </a:cubicBezTo>
                    <a:cubicBezTo>
                      <a:pt x="220" y="516"/>
                      <a:pt x="221" y="517"/>
                      <a:pt x="221" y="517"/>
                    </a:cubicBezTo>
                    <a:cubicBezTo>
                      <a:pt x="222" y="517"/>
                      <a:pt x="220" y="517"/>
                      <a:pt x="224" y="519"/>
                    </a:cubicBezTo>
                    <a:cubicBezTo>
                      <a:pt x="227" y="520"/>
                      <a:pt x="227" y="520"/>
                      <a:pt x="228" y="520"/>
                    </a:cubicBezTo>
                    <a:cubicBezTo>
                      <a:pt x="230" y="519"/>
                      <a:pt x="230" y="519"/>
                      <a:pt x="232" y="518"/>
                    </a:cubicBezTo>
                    <a:cubicBezTo>
                      <a:pt x="233" y="518"/>
                      <a:pt x="242" y="513"/>
                      <a:pt x="244" y="513"/>
                    </a:cubicBezTo>
                    <a:cubicBezTo>
                      <a:pt x="246" y="513"/>
                      <a:pt x="246" y="513"/>
                      <a:pt x="249" y="512"/>
                    </a:cubicBezTo>
                    <a:cubicBezTo>
                      <a:pt x="249" y="512"/>
                      <a:pt x="249" y="512"/>
                      <a:pt x="250" y="512"/>
                    </a:cubicBezTo>
                    <a:cubicBezTo>
                      <a:pt x="250" y="512"/>
                      <a:pt x="250" y="512"/>
                      <a:pt x="250" y="512"/>
                    </a:cubicBezTo>
                    <a:cubicBezTo>
                      <a:pt x="252" y="511"/>
                      <a:pt x="254" y="511"/>
                      <a:pt x="254" y="511"/>
                    </a:cubicBezTo>
                    <a:cubicBezTo>
                      <a:pt x="257" y="509"/>
                      <a:pt x="256" y="510"/>
                      <a:pt x="258" y="508"/>
                    </a:cubicBezTo>
                    <a:cubicBezTo>
                      <a:pt x="261" y="506"/>
                      <a:pt x="262" y="507"/>
                      <a:pt x="263" y="506"/>
                    </a:cubicBezTo>
                    <a:cubicBezTo>
                      <a:pt x="265" y="504"/>
                      <a:pt x="268" y="504"/>
                      <a:pt x="270" y="503"/>
                    </a:cubicBezTo>
                    <a:cubicBezTo>
                      <a:pt x="271" y="503"/>
                      <a:pt x="274" y="503"/>
                      <a:pt x="275" y="502"/>
                    </a:cubicBezTo>
                    <a:cubicBezTo>
                      <a:pt x="276" y="501"/>
                      <a:pt x="277" y="500"/>
                      <a:pt x="278" y="499"/>
                    </a:cubicBezTo>
                    <a:cubicBezTo>
                      <a:pt x="280" y="498"/>
                      <a:pt x="280" y="499"/>
                      <a:pt x="282" y="498"/>
                    </a:cubicBezTo>
                    <a:cubicBezTo>
                      <a:pt x="284" y="497"/>
                      <a:pt x="284" y="498"/>
                      <a:pt x="286" y="498"/>
                    </a:cubicBezTo>
                    <a:cubicBezTo>
                      <a:pt x="288" y="497"/>
                      <a:pt x="289" y="497"/>
                      <a:pt x="290" y="497"/>
                    </a:cubicBezTo>
                    <a:cubicBezTo>
                      <a:pt x="291" y="497"/>
                      <a:pt x="293" y="498"/>
                      <a:pt x="295" y="497"/>
                    </a:cubicBezTo>
                    <a:cubicBezTo>
                      <a:pt x="297" y="497"/>
                      <a:pt x="298" y="497"/>
                      <a:pt x="299" y="497"/>
                    </a:cubicBezTo>
                    <a:cubicBezTo>
                      <a:pt x="301" y="497"/>
                      <a:pt x="304" y="498"/>
                      <a:pt x="305" y="497"/>
                    </a:cubicBezTo>
                    <a:cubicBezTo>
                      <a:pt x="307" y="496"/>
                      <a:pt x="308" y="497"/>
                      <a:pt x="309" y="496"/>
                    </a:cubicBezTo>
                    <a:cubicBezTo>
                      <a:pt x="310" y="495"/>
                      <a:pt x="312" y="496"/>
                      <a:pt x="312" y="496"/>
                    </a:cubicBezTo>
                    <a:cubicBezTo>
                      <a:pt x="312" y="496"/>
                      <a:pt x="315" y="496"/>
                      <a:pt x="317" y="496"/>
                    </a:cubicBezTo>
                    <a:cubicBezTo>
                      <a:pt x="318" y="496"/>
                      <a:pt x="319" y="496"/>
                      <a:pt x="321" y="496"/>
                    </a:cubicBezTo>
                    <a:cubicBezTo>
                      <a:pt x="322" y="496"/>
                      <a:pt x="323" y="496"/>
                      <a:pt x="323" y="496"/>
                    </a:cubicBezTo>
                    <a:cubicBezTo>
                      <a:pt x="327" y="498"/>
                      <a:pt x="327" y="498"/>
                      <a:pt x="327" y="498"/>
                    </a:cubicBezTo>
                    <a:cubicBezTo>
                      <a:pt x="327" y="498"/>
                      <a:pt x="331" y="499"/>
                      <a:pt x="333" y="501"/>
                    </a:cubicBezTo>
                    <a:cubicBezTo>
                      <a:pt x="337" y="505"/>
                      <a:pt x="335" y="505"/>
                      <a:pt x="338" y="507"/>
                    </a:cubicBezTo>
                    <a:cubicBezTo>
                      <a:pt x="340" y="510"/>
                      <a:pt x="338" y="513"/>
                      <a:pt x="339" y="515"/>
                    </a:cubicBezTo>
                    <a:cubicBezTo>
                      <a:pt x="340" y="517"/>
                      <a:pt x="349" y="527"/>
                      <a:pt x="349" y="527"/>
                    </a:cubicBezTo>
                    <a:cubicBezTo>
                      <a:pt x="350" y="528"/>
                      <a:pt x="352" y="529"/>
                      <a:pt x="353" y="529"/>
                    </a:cubicBezTo>
                    <a:cubicBezTo>
                      <a:pt x="354" y="528"/>
                      <a:pt x="359" y="528"/>
                      <a:pt x="359" y="528"/>
                    </a:cubicBezTo>
                    <a:cubicBezTo>
                      <a:pt x="359" y="528"/>
                      <a:pt x="362" y="528"/>
                      <a:pt x="363" y="528"/>
                    </a:cubicBezTo>
                    <a:cubicBezTo>
                      <a:pt x="364" y="527"/>
                      <a:pt x="365" y="527"/>
                      <a:pt x="367" y="526"/>
                    </a:cubicBezTo>
                    <a:cubicBezTo>
                      <a:pt x="369" y="526"/>
                      <a:pt x="371" y="526"/>
                      <a:pt x="372" y="526"/>
                    </a:cubicBezTo>
                    <a:cubicBezTo>
                      <a:pt x="372" y="525"/>
                      <a:pt x="372" y="526"/>
                      <a:pt x="374" y="524"/>
                    </a:cubicBezTo>
                    <a:cubicBezTo>
                      <a:pt x="377" y="523"/>
                      <a:pt x="377" y="523"/>
                      <a:pt x="378" y="523"/>
                    </a:cubicBezTo>
                    <a:cubicBezTo>
                      <a:pt x="380" y="522"/>
                      <a:pt x="380" y="522"/>
                      <a:pt x="382" y="521"/>
                    </a:cubicBezTo>
                    <a:cubicBezTo>
                      <a:pt x="383" y="520"/>
                      <a:pt x="382" y="520"/>
                      <a:pt x="384" y="520"/>
                    </a:cubicBezTo>
                    <a:cubicBezTo>
                      <a:pt x="387" y="520"/>
                      <a:pt x="382" y="516"/>
                      <a:pt x="388" y="521"/>
                    </a:cubicBezTo>
                    <a:cubicBezTo>
                      <a:pt x="395" y="525"/>
                      <a:pt x="393" y="527"/>
                      <a:pt x="395" y="527"/>
                    </a:cubicBezTo>
                    <a:cubicBezTo>
                      <a:pt x="397" y="527"/>
                      <a:pt x="396" y="528"/>
                      <a:pt x="399" y="528"/>
                    </a:cubicBezTo>
                    <a:cubicBezTo>
                      <a:pt x="402" y="528"/>
                      <a:pt x="402" y="529"/>
                      <a:pt x="403" y="530"/>
                    </a:cubicBezTo>
                    <a:cubicBezTo>
                      <a:pt x="405" y="531"/>
                      <a:pt x="403" y="527"/>
                      <a:pt x="405" y="532"/>
                    </a:cubicBezTo>
                    <a:cubicBezTo>
                      <a:pt x="407" y="537"/>
                      <a:pt x="407" y="531"/>
                      <a:pt x="407" y="537"/>
                    </a:cubicBezTo>
                    <a:cubicBezTo>
                      <a:pt x="408" y="543"/>
                      <a:pt x="409" y="543"/>
                      <a:pt x="409" y="544"/>
                    </a:cubicBezTo>
                    <a:cubicBezTo>
                      <a:pt x="409" y="545"/>
                      <a:pt x="408" y="546"/>
                      <a:pt x="409" y="547"/>
                    </a:cubicBezTo>
                    <a:cubicBezTo>
                      <a:pt x="409" y="547"/>
                      <a:pt x="411" y="547"/>
                      <a:pt x="410" y="549"/>
                    </a:cubicBezTo>
                    <a:cubicBezTo>
                      <a:pt x="410" y="551"/>
                      <a:pt x="409" y="554"/>
                      <a:pt x="409" y="554"/>
                    </a:cubicBezTo>
                    <a:cubicBezTo>
                      <a:pt x="407" y="557"/>
                      <a:pt x="407" y="557"/>
                      <a:pt x="407" y="557"/>
                    </a:cubicBezTo>
                    <a:cubicBezTo>
                      <a:pt x="407" y="557"/>
                      <a:pt x="409" y="559"/>
                      <a:pt x="409" y="560"/>
                    </a:cubicBezTo>
                    <a:cubicBezTo>
                      <a:pt x="407" y="564"/>
                      <a:pt x="407" y="564"/>
                      <a:pt x="407" y="564"/>
                    </a:cubicBezTo>
                    <a:cubicBezTo>
                      <a:pt x="407" y="564"/>
                      <a:pt x="405" y="565"/>
                      <a:pt x="405" y="566"/>
                    </a:cubicBezTo>
                    <a:cubicBezTo>
                      <a:pt x="405" y="570"/>
                      <a:pt x="405" y="568"/>
                      <a:pt x="405" y="569"/>
                    </a:cubicBezTo>
                    <a:cubicBezTo>
                      <a:pt x="404" y="570"/>
                      <a:pt x="402" y="570"/>
                      <a:pt x="402" y="573"/>
                    </a:cubicBezTo>
                    <a:cubicBezTo>
                      <a:pt x="402" y="575"/>
                      <a:pt x="402" y="573"/>
                      <a:pt x="402" y="576"/>
                    </a:cubicBezTo>
                    <a:cubicBezTo>
                      <a:pt x="403" y="580"/>
                      <a:pt x="402" y="580"/>
                      <a:pt x="402" y="580"/>
                    </a:cubicBezTo>
                    <a:cubicBezTo>
                      <a:pt x="404" y="584"/>
                      <a:pt x="405" y="581"/>
                      <a:pt x="404" y="583"/>
                    </a:cubicBezTo>
                    <a:cubicBezTo>
                      <a:pt x="403" y="586"/>
                      <a:pt x="402" y="586"/>
                      <a:pt x="402" y="587"/>
                    </a:cubicBezTo>
                    <a:cubicBezTo>
                      <a:pt x="402" y="588"/>
                      <a:pt x="406" y="590"/>
                      <a:pt x="405" y="590"/>
                    </a:cubicBezTo>
                    <a:cubicBezTo>
                      <a:pt x="404" y="591"/>
                      <a:pt x="403" y="594"/>
                      <a:pt x="402" y="594"/>
                    </a:cubicBezTo>
                    <a:cubicBezTo>
                      <a:pt x="402" y="594"/>
                      <a:pt x="399" y="596"/>
                      <a:pt x="399" y="596"/>
                    </a:cubicBezTo>
                    <a:cubicBezTo>
                      <a:pt x="399" y="600"/>
                      <a:pt x="399" y="600"/>
                      <a:pt x="399" y="600"/>
                    </a:cubicBezTo>
                    <a:cubicBezTo>
                      <a:pt x="399" y="600"/>
                      <a:pt x="397" y="600"/>
                      <a:pt x="396" y="603"/>
                    </a:cubicBezTo>
                    <a:cubicBezTo>
                      <a:pt x="395" y="606"/>
                      <a:pt x="397" y="608"/>
                      <a:pt x="396" y="610"/>
                    </a:cubicBezTo>
                    <a:cubicBezTo>
                      <a:pt x="396" y="612"/>
                      <a:pt x="394" y="612"/>
                      <a:pt x="395" y="614"/>
                    </a:cubicBezTo>
                    <a:cubicBezTo>
                      <a:pt x="395" y="616"/>
                      <a:pt x="394" y="617"/>
                      <a:pt x="396" y="618"/>
                    </a:cubicBezTo>
                    <a:cubicBezTo>
                      <a:pt x="398" y="618"/>
                      <a:pt x="395" y="617"/>
                      <a:pt x="398" y="618"/>
                    </a:cubicBezTo>
                    <a:cubicBezTo>
                      <a:pt x="398" y="619"/>
                      <a:pt x="399" y="619"/>
                      <a:pt x="399" y="619"/>
                    </a:cubicBezTo>
                    <a:cubicBezTo>
                      <a:pt x="399" y="619"/>
                      <a:pt x="399" y="619"/>
                      <a:pt x="399" y="619"/>
                    </a:cubicBezTo>
                    <a:cubicBezTo>
                      <a:pt x="400" y="622"/>
                      <a:pt x="401" y="624"/>
                      <a:pt x="401" y="624"/>
                    </a:cubicBezTo>
                    <a:cubicBezTo>
                      <a:pt x="401" y="624"/>
                      <a:pt x="405" y="630"/>
                      <a:pt x="406" y="631"/>
                    </a:cubicBezTo>
                    <a:cubicBezTo>
                      <a:pt x="408" y="632"/>
                      <a:pt x="410" y="635"/>
                      <a:pt x="411" y="635"/>
                    </a:cubicBezTo>
                    <a:cubicBezTo>
                      <a:pt x="411" y="635"/>
                      <a:pt x="415" y="639"/>
                      <a:pt x="415" y="640"/>
                    </a:cubicBezTo>
                    <a:cubicBezTo>
                      <a:pt x="415" y="640"/>
                      <a:pt x="416" y="642"/>
                      <a:pt x="416" y="643"/>
                    </a:cubicBezTo>
                    <a:cubicBezTo>
                      <a:pt x="416" y="643"/>
                      <a:pt x="418" y="645"/>
                      <a:pt x="421" y="646"/>
                    </a:cubicBezTo>
                    <a:cubicBezTo>
                      <a:pt x="423" y="647"/>
                      <a:pt x="423" y="648"/>
                      <a:pt x="425" y="650"/>
                    </a:cubicBezTo>
                    <a:cubicBezTo>
                      <a:pt x="427" y="651"/>
                      <a:pt x="431" y="656"/>
                      <a:pt x="432" y="656"/>
                    </a:cubicBezTo>
                    <a:cubicBezTo>
                      <a:pt x="433" y="657"/>
                      <a:pt x="434" y="660"/>
                      <a:pt x="435" y="660"/>
                    </a:cubicBezTo>
                    <a:cubicBezTo>
                      <a:pt x="437" y="661"/>
                      <a:pt x="438" y="666"/>
                      <a:pt x="438" y="666"/>
                    </a:cubicBezTo>
                    <a:cubicBezTo>
                      <a:pt x="438" y="666"/>
                      <a:pt x="439" y="668"/>
                      <a:pt x="440" y="669"/>
                    </a:cubicBezTo>
                    <a:cubicBezTo>
                      <a:pt x="441" y="670"/>
                      <a:pt x="442" y="671"/>
                      <a:pt x="443" y="673"/>
                    </a:cubicBezTo>
                    <a:cubicBezTo>
                      <a:pt x="444" y="675"/>
                      <a:pt x="442" y="678"/>
                      <a:pt x="445" y="680"/>
                    </a:cubicBezTo>
                    <a:cubicBezTo>
                      <a:pt x="447" y="682"/>
                      <a:pt x="448" y="682"/>
                      <a:pt x="449" y="682"/>
                    </a:cubicBezTo>
                    <a:cubicBezTo>
                      <a:pt x="450" y="682"/>
                      <a:pt x="452" y="683"/>
                      <a:pt x="452" y="683"/>
                    </a:cubicBezTo>
                    <a:cubicBezTo>
                      <a:pt x="452" y="683"/>
                      <a:pt x="453" y="682"/>
                      <a:pt x="454" y="682"/>
                    </a:cubicBezTo>
                    <a:cubicBezTo>
                      <a:pt x="455" y="682"/>
                      <a:pt x="456" y="685"/>
                      <a:pt x="456" y="685"/>
                    </a:cubicBezTo>
                    <a:cubicBezTo>
                      <a:pt x="456" y="685"/>
                      <a:pt x="454" y="689"/>
                      <a:pt x="452" y="689"/>
                    </a:cubicBezTo>
                    <a:cubicBezTo>
                      <a:pt x="451" y="688"/>
                      <a:pt x="448" y="688"/>
                      <a:pt x="448" y="689"/>
                    </a:cubicBezTo>
                    <a:cubicBezTo>
                      <a:pt x="447" y="691"/>
                      <a:pt x="449" y="693"/>
                      <a:pt x="449" y="694"/>
                    </a:cubicBezTo>
                    <a:cubicBezTo>
                      <a:pt x="450" y="694"/>
                      <a:pt x="449" y="694"/>
                      <a:pt x="451" y="697"/>
                    </a:cubicBezTo>
                    <a:cubicBezTo>
                      <a:pt x="453" y="699"/>
                      <a:pt x="453" y="705"/>
                      <a:pt x="454" y="706"/>
                    </a:cubicBezTo>
                    <a:cubicBezTo>
                      <a:pt x="455" y="707"/>
                      <a:pt x="457" y="711"/>
                      <a:pt x="458" y="712"/>
                    </a:cubicBezTo>
                    <a:cubicBezTo>
                      <a:pt x="458" y="713"/>
                      <a:pt x="459" y="716"/>
                      <a:pt x="460" y="718"/>
                    </a:cubicBezTo>
                    <a:cubicBezTo>
                      <a:pt x="461" y="719"/>
                      <a:pt x="460" y="716"/>
                      <a:pt x="461" y="719"/>
                    </a:cubicBezTo>
                    <a:cubicBezTo>
                      <a:pt x="462" y="722"/>
                      <a:pt x="462" y="718"/>
                      <a:pt x="462" y="722"/>
                    </a:cubicBezTo>
                    <a:cubicBezTo>
                      <a:pt x="462" y="725"/>
                      <a:pt x="461" y="725"/>
                      <a:pt x="461" y="726"/>
                    </a:cubicBezTo>
                    <a:cubicBezTo>
                      <a:pt x="461" y="727"/>
                      <a:pt x="460" y="728"/>
                      <a:pt x="459" y="728"/>
                    </a:cubicBezTo>
                    <a:cubicBezTo>
                      <a:pt x="458" y="728"/>
                      <a:pt x="457" y="728"/>
                      <a:pt x="457" y="728"/>
                    </a:cubicBezTo>
                    <a:cubicBezTo>
                      <a:pt x="457" y="728"/>
                      <a:pt x="457" y="732"/>
                      <a:pt x="457" y="733"/>
                    </a:cubicBezTo>
                    <a:cubicBezTo>
                      <a:pt x="459" y="738"/>
                      <a:pt x="459" y="738"/>
                      <a:pt x="459" y="738"/>
                    </a:cubicBezTo>
                    <a:cubicBezTo>
                      <a:pt x="459" y="738"/>
                      <a:pt x="463" y="748"/>
                      <a:pt x="464" y="750"/>
                    </a:cubicBezTo>
                    <a:cubicBezTo>
                      <a:pt x="465" y="751"/>
                      <a:pt x="465" y="755"/>
                      <a:pt x="467" y="756"/>
                    </a:cubicBezTo>
                    <a:cubicBezTo>
                      <a:pt x="468" y="757"/>
                      <a:pt x="468" y="762"/>
                      <a:pt x="468" y="763"/>
                    </a:cubicBezTo>
                    <a:cubicBezTo>
                      <a:pt x="468" y="764"/>
                      <a:pt x="468" y="768"/>
                      <a:pt x="468" y="768"/>
                    </a:cubicBezTo>
                    <a:cubicBezTo>
                      <a:pt x="468" y="769"/>
                      <a:pt x="467" y="771"/>
                      <a:pt x="467" y="773"/>
                    </a:cubicBezTo>
                    <a:cubicBezTo>
                      <a:pt x="466" y="774"/>
                      <a:pt x="464" y="782"/>
                      <a:pt x="461" y="783"/>
                    </a:cubicBezTo>
                    <a:cubicBezTo>
                      <a:pt x="459" y="784"/>
                      <a:pt x="457" y="788"/>
                      <a:pt x="456" y="788"/>
                    </a:cubicBezTo>
                    <a:cubicBezTo>
                      <a:pt x="455" y="787"/>
                      <a:pt x="453" y="788"/>
                      <a:pt x="453" y="789"/>
                    </a:cubicBezTo>
                    <a:cubicBezTo>
                      <a:pt x="453" y="791"/>
                      <a:pt x="453" y="787"/>
                      <a:pt x="453" y="791"/>
                    </a:cubicBezTo>
                    <a:cubicBezTo>
                      <a:pt x="452" y="794"/>
                      <a:pt x="452" y="794"/>
                      <a:pt x="452" y="794"/>
                    </a:cubicBezTo>
                    <a:cubicBezTo>
                      <a:pt x="452" y="795"/>
                      <a:pt x="451" y="798"/>
                      <a:pt x="451" y="798"/>
                    </a:cubicBezTo>
                    <a:cubicBezTo>
                      <a:pt x="451" y="798"/>
                      <a:pt x="449" y="801"/>
                      <a:pt x="448" y="803"/>
                    </a:cubicBezTo>
                    <a:cubicBezTo>
                      <a:pt x="448" y="805"/>
                      <a:pt x="448" y="805"/>
                      <a:pt x="447" y="807"/>
                    </a:cubicBezTo>
                    <a:cubicBezTo>
                      <a:pt x="446" y="809"/>
                      <a:pt x="444" y="810"/>
                      <a:pt x="445" y="812"/>
                    </a:cubicBezTo>
                    <a:cubicBezTo>
                      <a:pt x="445" y="813"/>
                      <a:pt x="445" y="816"/>
                      <a:pt x="445" y="817"/>
                    </a:cubicBezTo>
                    <a:cubicBezTo>
                      <a:pt x="444" y="819"/>
                      <a:pt x="443" y="823"/>
                      <a:pt x="442" y="824"/>
                    </a:cubicBezTo>
                    <a:cubicBezTo>
                      <a:pt x="441" y="825"/>
                      <a:pt x="441" y="822"/>
                      <a:pt x="441" y="826"/>
                    </a:cubicBezTo>
                    <a:cubicBezTo>
                      <a:pt x="440" y="830"/>
                      <a:pt x="443" y="828"/>
                      <a:pt x="440" y="831"/>
                    </a:cubicBezTo>
                    <a:cubicBezTo>
                      <a:pt x="437" y="833"/>
                      <a:pt x="437" y="833"/>
                      <a:pt x="437" y="833"/>
                    </a:cubicBezTo>
                    <a:cubicBezTo>
                      <a:pt x="437" y="833"/>
                      <a:pt x="435" y="837"/>
                      <a:pt x="435" y="838"/>
                    </a:cubicBezTo>
                    <a:cubicBezTo>
                      <a:pt x="435" y="839"/>
                      <a:pt x="435" y="837"/>
                      <a:pt x="436" y="843"/>
                    </a:cubicBezTo>
                    <a:cubicBezTo>
                      <a:pt x="437" y="848"/>
                      <a:pt x="437" y="857"/>
                      <a:pt x="437" y="857"/>
                    </a:cubicBezTo>
                    <a:cubicBezTo>
                      <a:pt x="436" y="858"/>
                      <a:pt x="436" y="866"/>
                      <a:pt x="436" y="866"/>
                    </a:cubicBezTo>
                    <a:cubicBezTo>
                      <a:pt x="437" y="870"/>
                      <a:pt x="435" y="867"/>
                      <a:pt x="437" y="870"/>
                    </a:cubicBezTo>
                    <a:cubicBezTo>
                      <a:pt x="439" y="873"/>
                      <a:pt x="438" y="870"/>
                      <a:pt x="441" y="875"/>
                    </a:cubicBezTo>
                    <a:cubicBezTo>
                      <a:pt x="444" y="880"/>
                      <a:pt x="444" y="879"/>
                      <a:pt x="447" y="884"/>
                    </a:cubicBezTo>
                    <a:cubicBezTo>
                      <a:pt x="450" y="888"/>
                      <a:pt x="454" y="900"/>
                      <a:pt x="456" y="903"/>
                    </a:cubicBezTo>
                    <a:cubicBezTo>
                      <a:pt x="458" y="905"/>
                      <a:pt x="459" y="909"/>
                      <a:pt x="459" y="910"/>
                    </a:cubicBezTo>
                    <a:cubicBezTo>
                      <a:pt x="461" y="917"/>
                      <a:pt x="458" y="913"/>
                      <a:pt x="460" y="916"/>
                    </a:cubicBezTo>
                    <a:cubicBezTo>
                      <a:pt x="462" y="918"/>
                      <a:pt x="464" y="920"/>
                      <a:pt x="464" y="920"/>
                    </a:cubicBezTo>
                    <a:cubicBezTo>
                      <a:pt x="464" y="920"/>
                      <a:pt x="465" y="922"/>
                      <a:pt x="467" y="923"/>
                    </a:cubicBezTo>
                    <a:cubicBezTo>
                      <a:pt x="468" y="923"/>
                      <a:pt x="468" y="925"/>
                      <a:pt x="470" y="927"/>
                    </a:cubicBezTo>
                    <a:cubicBezTo>
                      <a:pt x="471" y="928"/>
                      <a:pt x="468" y="922"/>
                      <a:pt x="471" y="928"/>
                    </a:cubicBezTo>
                    <a:cubicBezTo>
                      <a:pt x="475" y="935"/>
                      <a:pt x="475" y="937"/>
                      <a:pt x="476" y="938"/>
                    </a:cubicBezTo>
                    <a:cubicBezTo>
                      <a:pt x="478" y="943"/>
                      <a:pt x="478" y="940"/>
                      <a:pt x="478" y="943"/>
                    </a:cubicBezTo>
                    <a:cubicBezTo>
                      <a:pt x="475" y="950"/>
                      <a:pt x="476" y="954"/>
                      <a:pt x="476" y="956"/>
                    </a:cubicBezTo>
                    <a:cubicBezTo>
                      <a:pt x="476" y="958"/>
                      <a:pt x="476" y="960"/>
                      <a:pt x="477" y="962"/>
                    </a:cubicBezTo>
                    <a:cubicBezTo>
                      <a:pt x="477" y="964"/>
                      <a:pt x="478" y="962"/>
                      <a:pt x="478" y="967"/>
                    </a:cubicBezTo>
                    <a:cubicBezTo>
                      <a:pt x="477" y="972"/>
                      <a:pt x="474" y="968"/>
                      <a:pt x="478" y="974"/>
                    </a:cubicBezTo>
                    <a:cubicBezTo>
                      <a:pt x="481" y="979"/>
                      <a:pt x="481" y="979"/>
                      <a:pt x="481" y="981"/>
                    </a:cubicBezTo>
                    <a:cubicBezTo>
                      <a:pt x="481" y="982"/>
                      <a:pt x="482" y="985"/>
                      <a:pt x="481" y="986"/>
                    </a:cubicBezTo>
                    <a:cubicBezTo>
                      <a:pt x="480" y="987"/>
                      <a:pt x="480" y="990"/>
                      <a:pt x="480" y="991"/>
                    </a:cubicBezTo>
                    <a:cubicBezTo>
                      <a:pt x="480" y="991"/>
                      <a:pt x="482" y="994"/>
                      <a:pt x="482" y="994"/>
                    </a:cubicBezTo>
                    <a:cubicBezTo>
                      <a:pt x="483" y="1000"/>
                      <a:pt x="483" y="1000"/>
                      <a:pt x="483" y="1000"/>
                    </a:cubicBezTo>
                    <a:cubicBezTo>
                      <a:pt x="483" y="1000"/>
                      <a:pt x="485" y="1000"/>
                      <a:pt x="485" y="1001"/>
                    </a:cubicBezTo>
                    <a:cubicBezTo>
                      <a:pt x="485" y="1003"/>
                      <a:pt x="485" y="1005"/>
                      <a:pt x="485" y="1006"/>
                    </a:cubicBezTo>
                    <a:cubicBezTo>
                      <a:pt x="485" y="1006"/>
                      <a:pt x="485" y="1009"/>
                      <a:pt x="485" y="1009"/>
                    </a:cubicBezTo>
                    <a:cubicBezTo>
                      <a:pt x="487" y="1011"/>
                      <a:pt x="485" y="1010"/>
                      <a:pt x="487" y="1011"/>
                    </a:cubicBezTo>
                    <a:cubicBezTo>
                      <a:pt x="488" y="1013"/>
                      <a:pt x="488" y="1013"/>
                      <a:pt x="488" y="1013"/>
                    </a:cubicBezTo>
                    <a:cubicBezTo>
                      <a:pt x="489" y="1013"/>
                      <a:pt x="489" y="1014"/>
                      <a:pt x="489" y="1015"/>
                    </a:cubicBezTo>
                    <a:cubicBezTo>
                      <a:pt x="489" y="1016"/>
                      <a:pt x="489" y="1018"/>
                      <a:pt x="489" y="1018"/>
                    </a:cubicBezTo>
                    <a:cubicBezTo>
                      <a:pt x="489" y="1020"/>
                      <a:pt x="488" y="1018"/>
                      <a:pt x="489" y="1020"/>
                    </a:cubicBezTo>
                    <a:cubicBezTo>
                      <a:pt x="491" y="1023"/>
                      <a:pt x="491" y="1023"/>
                      <a:pt x="491" y="1024"/>
                    </a:cubicBezTo>
                    <a:cubicBezTo>
                      <a:pt x="492" y="1025"/>
                      <a:pt x="492" y="1028"/>
                      <a:pt x="493" y="1028"/>
                    </a:cubicBezTo>
                    <a:cubicBezTo>
                      <a:pt x="494" y="1028"/>
                      <a:pt x="495" y="1029"/>
                      <a:pt x="495" y="1029"/>
                    </a:cubicBezTo>
                    <a:cubicBezTo>
                      <a:pt x="497" y="1031"/>
                      <a:pt x="497" y="1031"/>
                      <a:pt x="497" y="1031"/>
                    </a:cubicBezTo>
                    <a:cubicBezTo>
                      <a:pt x="507" y="1042"/>
                      <a:pt x="506" y="1041"/>
                      <a:pt x="507" y="1042"/>
                    </a:cubicBezTo>
                    <a:cubicBezTo>
                      <a:pt x="508" y="1044"/>
                      <a:pt x="509" y="1045"/>
                      <a:pt x="510" y="1047"/>
                    </a:cubicBezTo>
                    <a:cubicBezTo>
                      <a:pt x="510" y="1048"/>
                      <a:pt x="510" y="1050"/>
                      <a:pt x="510" y="1051"/>
                    </a:cubicBezTo>
                    <a:cubicBezTo>
                      <a:pt x="510" y="1052"/>
                      <a:pt x="510" y="1054"/>
                      <a:pt x="510" y="1054"/>
                    </a:cubicBezTo>
                    <a:cubicBezTo>
                      <a:pt x="510" y="1054"/>
                      <a:pt x="511" y="1056"/>
                      <a:pt x="511" y="1057"/>
                    </a:cubicBezTo>
                    <a:cubicBezTo>
                      <a:pt x="512" y="1057"/>
                      <a:pt x="512" y="1059"/>
                      <a:pt x="513" y="1060"/>
                    </a:cubicBezTo>
                    <a:cubicBezTo>
                      <a:pt x="514" y="1060"/>
                      <a:pt x="514" y="1061"/>
                      <a:pt x="515" y="1061"/>
                    </a:cubicBezTo>
                    <a:cubicBezTo>
                      <a:pt x="515" y="1062"/>
                      <a:pt x="516" y="1064"/>
                      <a:pt x="517" y="1065"/>
                    </a:cubicBezTo>
                    <a:cubicBezTo>
                      <a:pt x="519" y="1067"/>
                      <a:pt x="519" y="1068"/>
                      <a:pt x="519" y="1068"/>
                    </a:cubicBezTo>
                    <a:cubicBezTo>
                      <a:pt x="519" y="1068"/>
                      <a:pt x="519" y="1068"/>
                      <a:pt x="519" y="1068"/>
                    </a:cubicBezTo>
                    <a:cubicBezTo>
                      <a:pt x="519" y="1068"/>
                      <a:pt x="519" y="1068"/>
                      <a:pt x="519" y="1068"/>
                    </a:cubicBezTo>
                    <a:cubicBezTo>
                      <a:pt x="521" y="1071"/>
                      <a:pt x="521" y="1071"/>
                      <a:pt x="521" y="1071"/>
                    </a:cubicBezTo>
                    <a:cubicBezTo>
                      <a:pt x="522" y="1074"/>
                      <a:pt x="522" y="1074"/>
                      <a:pt x="522" y="1074"/>
                    </a:cubicBezTo>
                    <a:cubicBezTo>
                      <a:pt x="523" y="1077"/>
                      <a:pt x="523" y="1077"/>
                      <a:pt x="523" y="1077"/>
                    </a:cubicBezTo>
                    <a:cubicBezTo>
                      <a:pt x="524" y="1079"/>
                      <a:pt x="524" y="1079"/>
                      <a:pt x="524" y="1079"/>
                    </a:cubicBezTo>
                    <a:cubicBezTo>
                      <a:pt x="526" y="1084"/>
                      <a:pt x="526" y="1084"/>
                      <a:pt x="526" y="1084"/>
                    </a:cubicBezTo>
                    <a:cubicBezTo>
                      <a:pt x="527" y="1088"/>
                      <a:pt x="527" y="1088"/>
                      <a:pt x="527" y="1088"/>
                    </a:cubicBezTo>
                    <a:cubicBezTo>
                      <a:pt x="530" y="1091"/>
                      <a:pt x="530" y="1091"/>
                      <a:pt x="530" y="1091"/>
                    </a:cubicBezTo>
                    <a:cubicBezTo>
                      <a:pt x="532" y="1098"/>
                      <a:pt x="532" y="1098"/>
                      <a:pt x="532" y="1098"/>
                    </a:cubicBezTo>
                    <a:cubicBezTo>
                      <a:pt x="532" y="1098"/>
                      <a:pt x="532" y="1101"/>
                      <a:pt x="532" y="1103"/>
                    </a:cubicBezTo>
                    <a:cubicBezTo>
                      <a:pt x="532" y="1104"/>
                      <a:pt x="531" y="1107"/>
                      <a:pt x="530" y="1107"/>
                    </a:cubicBezTo>
                    <a:cubicBezTo>
                      <a:pt x="530" y="1107"/>
                      <a:pt x="529" y="1109"/>
                      <a:pt x="528" y="1109"/>
                    </a:cubicBezTo>
                    <a:cubicBezTo>
                      <a:pt x="526" y="1109"/>
                      <a:pt x="525" y="1110"/>
                      <a:pt x="525" y="1110"/>
                    </a:cubicBezTo>
                    <a:cubicBezTo>
                      <a:pt x="525" y="1110"/>
                      <a:pt x="524" y="1111"/>
                      <a:pt x="526" y="1113"/>
                    </a:cubicBezTo>
                    <a:cubicBezTo>
                      <a:pt x="529" y="1117"/>
                      <a:pt x="529" y="1117"/>
                      <a:pt x="529" y="1117"/>
                    </a:cubicBezTo>
                    <a:cubicBezTo>
                      <a:pt x="529" y="1117"/>
                      <a:pt x="529" y="1118"/>
                      <a:pt x="531" y="1120"/>
                    </a:cubicBezTo>
                    <a:cubicBezTo>
                      <a:pt x="532" y="1122"/>
                      <a:pt x="531" y="1120"/>
                      <a:pt x="532" y="1122"/>
                    </a:cubicBezTo>
                    <a:cubicBezTo>
                      <a:pt x="534" y="1123"/>
                      <a:pt x="532" y="1124"/>
                      <a:pt x="533" y="1125"/>
                    </a:cubicBezTo>
                    <a:cubicBezTo>
                      <a:pt x="533" y="1126"/>
                      <a:pt x="532" y="1129"/>
                      <a:pt x="533" y="1129"/>
                    </a:cubicBezTo>
                    <a:cubicBezTo>
                      <a:pt x="538" y="1130"/>
                      <a:pt x="540" y="1131"/>
                      <a:pt x="540" y="1131"/>
                    </a:cubicBezTo>
                    <a:cubicBezTo>
                      <a:pt x="541" y="1133"/>
                      <a:pt x="541" y="1133"/>
                      <a:pt x="541" y="1133"/>
                    </a:cubicBezTo>
                    <a:cubicBezTo>
                      <a:pt x="541" y="1133"/>
                      <a:pt x="539" y="1134"/>
                      <a:pt x="542" y="1135"/>
                    </a:cubicBezTo>
                    <a:cubicBezTo>
                      <a:pt x="545" y="1136"/>
                      <a:pt x="546" y="1136"/>
                      <a:pt x="546" y="1136"/>
                    </a:cubicBezTo>
                    <a:cubicBezTo>
                      <a:pt x="548" y="1138"/>
                      <a:pt x="548" y="1138"/>
                      <a:pt x="548" y="1138"/>
                    </a:cubicBezTo>
                    <a:cubicBezTo>
                      <a:pt x="548" y="1138"/>
                      <a:pt x="548" y="1139"/>
                      <a:pt x="550" y="1139"/>
                    </a:cubicBezTo>
                    <a:cubicBezTo>
                      <a:pt x="551" y="1140"/>
                      <a:pt x="549" y="1138"/>
                      <a:pt x="554" y="1139"/>
                    </a:cubicBezTo>
                    <a:cubicBezTo>
                      <a:pt x="559" y="1140"/>
                      <a:pt x="559" y="1140"/>
                      <a:pt x="560" y="1139"/>
                    </a:cubicBezTo>
                    <a:cubicBezTo>
                      <a:pt x="561" y="1138"/>
                      <a:pt x="559" y="1138"/>
                      <a:pt x="563" y="1138"/>
                    </a:cubicBezTo>
                    <a:cubicBezTo>
                      <a:pt x="567" y="1137"/>
                      <a:pt x="572" y="1136"/>
                      <a:pt x="572" y="1136"/>
                    </a:cubicBezTo>
                    <a:cubicBezTo>
                      <a:pt x="573" y="1136"/>
                      <a:pt x="576" y="1137"/>
                      <a:pt x="576" y="1137"/>
                    </a:cubicBezTo>
                    <a:cubicBezTo>
                      <a:pt x="576" y="1137"/>
                      <a:pt x="578" y="1139"/>
                      <a:pt x="579" y="1138"/>
                    </a:cubicBezTo>
                    <a:cubicBezTo>
                      <a:pt x="581" y="1137"/>
                      <a:pt x="582" y="1135"/>
                      <a:pt x="583" y="1135"/>
                    </a:cubicBezTo>
                    <a:cubicBezTo>
                      <a:pt x="584" y="1135"/>
                      <a:pt x="585" y="1134"/>
                      <a:pt x="585" y="1133"/>
                    </a:cubicBezTo>
                    <a:cubicBezTo>
                      <a:pt x="586" y="1133"/>
                      <a:pt x="584" y="1133"/>
                      <a:pt x="588" y="1132"/>
                    </a:cubicBezTo>
                    <a:cubicBezTo>
                      <a:pt x="592" y="1131"/>
                      <a:pt x="591" y="1131"/>
                      <a:pt x="594" y="1131"/>
                    </a:cubicBezTo>
                    <a:cubicBezTo>
                      <a:pt x="597" y="1130"/>
                      <a:pt x="592" y="1129"/>
                      <a:pt x="597" y="1130"/>
                    </a:cubicBezTo>
                    <a:cubicBezTo>
                      <a:pt x="602" y="1131"/>
                      <a:pt x="598" y="1130"/>
                      <a:pt x="598" y="1130"/>
                    </a:cubicBezTo>
                    <a:cubicBezTo>
                      <a:pt x="604" y="1131"/>
                      <a:pt x="604" y="1131"/>
                      <a:pt x="604" y="1131"/>
                    </a:cubicBezTo>
                    <a:cubicBezTo>
                      <a:pt x="604" y="1131"/>
                      <a:pt x="605" y="1131"/>
                      <a:pt x="608" y="1132"/>
                    </a:cubicBezTo>
                    <a:cubicBezTo>
                      <a:pt x="611" y="1133"/>
                      <a:pt x="616" y="1130"/>
                      <a:pt x="618" y="1131"/>
                    </a:cubicBezTo>
                    <a:cubicBezTo>
                      <a:pt x="620" y="1131"/>
                      <a:pt x="619" y="1131"/>
                      <a:pt x="621" y="1131"/>
                    </a:cubicBezTo>
                    <a:cubicBezTo>
                      <a:pt x="624" y="1132"/>
                      <a:pt x="624" y="1132"/>
                      <a:pt x="624" y="1132"/>
                    </a:cubicBezTo>
                    <a:cubicBezTo>
                      <a:pt x="627" y="1132"/>
                      <a:pt x="625" y="1134"/>
                      <a:pt x="627" y="1132"/>
                    </a:cubicBezTo>
                    <a:cubicBezTo>
                      <a:pt x="627" y="1132"/>
                      <a:pt x="627" y="1132"/>
                      <a:pt x="627" y="1132"/>
                    </a:cubicBezTo>
                    <a:cubicBezTo>
                      <a:pt x="627" y="1132"/>
                      <a:pt x="627" y="1132"/>
                      <a:pt x="628" y="1132"/>
                    </a:cubicBezTo>
                    <a:cubicBezTo>
                      <a:pt x="630" y="1131"/>
                      <a:pt x="627" y="1132"/>
                      <a:pt x="630" y="1131"/>
                    </a:cubicBezTo>
                    <a:cubicBezTo>
                      <a:pt x="632" y="1130"/>
                      <a:pt x="632" y="1130"/>
                      <a:pt x="632" y="1130"/>
                    </a:cubicBezTo>
                    <a:cubicBezTo>
                      <a:pt x="632" y="1130"/>
                      <a:pt x="632" y="1130"/>
                      <a:pt x="633" y="1130"/>
                    </a:cubicBezTo>
                    <a:cubicBezTo>
                      <a:pt x="634" y="1129"/>
                      <a:pt x="631" y="1129"/>
                      <a:pt x="634" y="1129"/>
                    </a:cubicBezTo>
                    <a:cubicBezTo>
                      <a:pt x="638" y="1129"/>
                      <a:pt x="637" y="1129"/>
                      <a:pt x="640" y="1128"/>
                    </a:cubicBezTo>
                    <a:cubicBezTo>
                      <a:pt x="643" y="1128"/>
                      <a:pt x="645" y="1128"/>
                      <a:pt x="645" y="1126"/>
                    </a:cubicBezTo>
                    <a:cubicBezTo>
                      <a:pt x="645" y="1124"/>
                      <a:pt x="645" y="1124"/>
                      <a:pt x="645" y="1124"/>
                    </a:cubicBezTo>
                    <a:cubicBezTo>
                      <a:pt x="645" y="1124"/>
                      <a:pt x="646" y="1124"/>
                      <a:pt x="649" y="1124"/>
                    </a:cubicBezTo>
                    <a:cubicBezTo>
                      <a:pt x="649" y="1124"/>
                      <a:pt x="649" y="1124"/>
                      <a:pt x="649" y="1124"/>
                    </a:cubicBezTo>
                    <a:cubicBezTo>
                      <a:pt x="650" y="1124"/>
                      <a:pt x="650" y="1124"/>
                      <a:pt x="649" y="1124"/>
                    </a:cubicBezTo>
                    <a:cubicBezTo>
                      <a:pt x="650" y="1124"/>
                      <a:pt x="650" y="1124"/>
                      <a:pt x="650" y="1124"/>
                    </a:cubicBezTo>
                    <a:cubicBezTo>
                      <a:pt x="651" y="1124"/>
                      <a:pt x="652" y="1124"/>
                      <a:pt x="652" y="1125"/>
                    </a:cubicBezTo>
                    <a:cubicBezTo>
                      <a:pt x="653" y="1126"/>
                      <a:pt x="653" y="1126"/>
                      <a:pt x="656" y="1124"/>
                    </a:cubicBezTo>
                    <a:cubicBezTo>
                      <a:pt x="660" y="1122"/>
                      <a:pt x="686" y="1098"/>
                      <a:pt x="687" y="1098"/>
                    </a:cubicBezTo>
                    <a:cubicBezTo>
                      <a:pt x="689" y="1098"/>
                      <a:pt x="692" y="1095"/>
                      <a:pt x="693" y="1095"/>
                    </a:cubicBezTo>
                    <a:cubicBezTo>
                      <a:pt x="694" y="1094"/>
                      <a:pt x="695" y="1093"/>
                      <a:pt x="696" y="1091"/>
                    </a:cubicBezTo>
                    <a:cubicBezTo>
                      <a:pt x="697" y="1090"/>
                      <a:pt x="691" y="1091"/>
                      <a:pt x="697" y="1090"/>
                    </a:cubicBezTo>
                    <a:cubicBezTo>
                      <a:pt x="702" y="1088"/>
                      <a:pt x="705" y="1080"/>
                      <a:pt x="707" y="1078"/>
                    </a:cubicBezTo>
                    <a:cubicBezTo>
                      <a:pt x="710" y="1076"/>
                      <a:pt x="712" y="1074"/>
                      <a:pt x="712" y="1073"/>
                    </a:cubicBezTo>
                    <a:cubicBezTo>
                      <a:pt x="712" y="1072"/>
                      <a:pt x="714" y="1069"/>
                      <a:pt x="714" y="1069"/>
                    </a:cubicBezTo>
                    <a:cubicBezTo>
                      <a:pt x="717" y="1064"/>
                      <a:pt x="717" y="1064"/>
                      <a:pt x="717" y="1064"/>
                    </a:cubicBezTo>
                    <a:cubicBezTo>
                      <a:pt x="717" y="1064"/>
                      <a:pt x="719" y="1062"/>
                      <a:pt x="720" y="1060"/>
                    </a:cubicBezTo>
                    <a:cubicBezTo>
                      <a:pt x="720" y="1059"/>
                      <a:pt x="721" y="1059"/>
                      <a:pt x="721" y="1058"/>
                    </a:cubicBezTo>
                    <a:cubicBezTo>
                      <a:pt x="721" y="1057"/>
                      <a:pt x="722" y="1056"/>
                      <a:pt x="722" y="1055"/>
                    </a:cubicBezTo>
                    <a:cubicBezTo>
                      <a:pt x="723" y="1053"/>
                      <a:pt x="727" y="1049"/>
                      <a:pt x="729" y="1048"/>
                    </a:cubicBezTo>
                    <a:cubicBezTo>
                      <a:pt x="731" y="1046"/>
                      <a:pt x="733" y="1046"/>
                      <a:pt x="735" y="1044"/>
                    </a:cubicBezTo>
                    <a:cubicBezTo>
                      <a:pt x="737" y="1043"/>
                      <a:pt x="738" y="1043"/>
                      <a:pt x="738" y="1041"/>
                    </a:cubicBezTo>
                    <a:cubicBezTo>
                      <a:pt x="739" y="1040"/>
                      <a:pt x="740" y="1037"/>
                      <a:pt x="741" y="1036"/>
                    </a:cubicBezTo>
                    <a:cubicBezTo>
                      <a:pt x="742" y="1034"/>
                      <a:pt x="742" y="1031"/>
                      <a:pt x="742" y="1029"/>
                    </a:cubicBezTo>
                    <a:cubicBezTo>
                      <a:pt x="743" y="1027"/>
                      <a:pt x="742" y="1029"/>
                      <a:pt x="743" y="1026"/>
                    </a:cubicBezTo>
                    <a:cubicBezTo>
                      <a:pt x="744" y="1023"/>
                      <a:pt x="744" y="1025"/>
                      <a:pt x="744" y="1023"/>
                    </a:cubicBezTo>
                    <a:cubicBezTo>
                      <a:pt x="745" y="1021"/>
                      <a:pt x="745" y="1019"/>
                      <a:pt x="746" y="1018"/>
                    </a:cubicBezTo>
                    <a:cubicBezTo>
                      <a:pt x="747" y="1017"/>
                      <a:pt x="747" y="1014"/>
                      <a:pt x="747" y="1012"/>
                    </a:cubicBezTo>
                    <a:cubicBezTo>
                      <a:pt x="748" y="1011"/>
                      <a:pt x="751" y="1013"/>
                      <a:pt x="749" y="1007"/>
                    </a:cubicBezTo>
                    <a:cubicBezTo>
                      <a:pt x="748" y="1001"/>
                      <a:pt x="749" y="1003"/>
                      <a:pt x="748" y="1001"/>
                    </a:cubicBezTo>
                    <a:cubicBezTo>
                      <a:pt x="746" y="999"/>
                      <a:pt x="744" y="1000"/>
                      <a:pt x="743" y="997"/>
                    </a:cubicBezTo>
                    <a:cubicBezTo>
                      <a:pt x="743" y="995"/>
                      <a:pt x="749" y="990"/>
                      <a:pt x="749" y="989"/>
                    </a:cubicBezTo>
                    <a:cubicBezTo>
                      <a:pt x="750" y="989"/>
                      <a:pt x="752" y="987"/>
                      <a:pt x="753" y="986"/>
                    </a:cubicBezTo>
                    <a:cubicBezTo>
                      <a:pt x="755" y="984"/>
                      <a:pt x="757" y="983"/>
                      <a:pt x="758" y="982"/>
                    </a:cubicBezTo>
                    <a:cubicBezTo>
                      <a:pt x="759" y="982"/>
                      <a:pt x="760" y="981"/>
                      <a:pt x="763" y="981"/>
                    </a:cubicBezTo>
                    <a:cubicBezTo>
                      <a:pt x="765" y="981"/>
                      <a:pt x="774" y="978"/>
                      <a:pt x="777" y="977"/>
                    </a:cubicBezTo>
                    <a:cubicBezTo>
                      <a:pt x="780" y="975"/>
                      <a:pt x="780" y="975"/>
                      <a:pt x="783" y="974"/>
                    </a:cubicBezTo>
                    <a:cubicBezTo>
                      <a:pt x="785" y="972"/>
                      <a:pt x="788" y="967"/>
                      <a:pt x="788" y="966"/>
                    </a:cubicBezTo>
                    <a:cubicBezTo>
                      <a:pt x="789" y="965"/>
                      <a:pt x="789" y="964"/>
                      <a:pt x="788" y="961"/>
                    </a:cubicBezTo>
                    <a:cubicBezTo>
                      <a:pt x="787" y="958"/>
                      <a:pt x="786" y="960"/>
                      <a:pt x="787" y="958"/>
                    </a:cubicBezTo>
                    <a:cubicBezTo>
                      <a:pt x="787" y="955"/>
                      <a:pt x="788" y="954"/>
                      <a:pt x="788" y="954"/>
                    </a:cubicBezTo>
                    <a:cubicBezTo>
                      <a:pt x="788" y="954"/>
                      <a:pt x="789" y="953"/>
                      <a:pt x="789" y="951"/>
                    </a:cubicBezTo>
                    <a:cubicBezTo>
                      <a:pt x="790" y="950"/>
                      <a:pt x="790" y="948"/>
                      <a:pt x="790" y="945"/>
                    </a:cubicBezTo>
                    <a:cubicBezTo>
                      <a:pt x="791" y="943"/>
                      <a:pt x="792" y="945"/>
                      <a:pt x="791" y="941"/>
                    </a:cubicBezTo>
                    <a:cubicBezTo>
                      <a:pt x="791" y="937"/>
                      <a:pt x="791" y="935"/>
                      <a:pt x="790" y="933"/>
                    </a:cubicBezTo>
                    <a:cubicBezTo>
                      <a:pt x="789" y="931"/>
                      <a:pt x="787" y="931"/>
                      <a:pt x="787" y="928"/>
                    </a:cubicBezTo>
                    <a:cubicBezTo>
                      <a:pt x="786" y="925"/>
                      <a:pt x="785" y="923"/>
                      <a:pt x="785" y="921"/>
                    </a:cubicBezTo>
                    <a:cubicBezTo>
                      <a:pt x="785" y="920"/>
                      <a:pt x="784" y="916"/>
                      <a:pt x="784" y="915"/>
                    </a:cubicBezTo>
                    <a:cubicBezTo>
                      <a:pt x="784" y="914"/>
                      <a:pt x="784" y="914"/>
                      <a:pt x="781" y="910"/>
                    </a:cubicBezTo>
                    <a:cubicBezTo>
                      <a:pt x="779" y="906"/>
                      <a:pt x="777" y="904"/>
                      <a:pt x="778" y="904"/>
                    </a:cubicBezTo>
                    <a:cubicBezTo>
                      <a:pt x="779" y="904"/>
                      <a:pt x="792" y="895"/>
                      <a:pt x="793" y="893"/>
                    </a:cubicBezTo>
                    <a:cubicBezTo>
                      <a:pt x="793" y="891"/>
                      <a:pt x="795" y="888"/>
                      <a:pt x="796" y="887"/>
                    </a:cubicBezTo>
                    <a:cubicBezTo>
                      <a:pt x="797" y="886"/>
                      <a:pt x="815" y="870"/>
                      <a:pt x="816" y="869"/>
                    </a:cubicBezTo>
                    <a:cubicBezTo>
                      <a:pt x="816" y="868"/>
                      <a:pt x="818" y="866"/>
                      <a:pt x="819" y="866"/>
                    </a:cubicBezTo>
                    <a:cubicBezTo>
                      <a:pt x="821" y="865"/>
                      <a:pt x="821" y="864"/>
                      <a:pt x="823" y="862"/>
                    </a:cubicBezTo>
                    <a:cubicBezTo>
                      <a:pt x="826" y="860"/>
                      <a:pt x="824" y="859"/>
                      <a:pt x="828" y="859"/>
                    </a:cubicBezTo>
                    <a:cubicBezTo>
                      <a:pt x="831" y="859"/>
                      <a:pt x="832" y="859"/>
                      <a:pt x="832" y="859"/>
                    </a:cubicBezTo>
                    <a:cubicBezTo>
                      <a:pt x="832" y="859"/>
                      <a:pt x="847" y="853"/>
                      <a:pt x="849" y="851"/>
                    </a:cubicBezTo>
                    <a:cubicBezTo>
                      <a:pt x="851" y="850"/>
                      <a:pt x="851" y="850"/>
                      <a:pt x="854" y="849"/>
                    </a:cubicBezTo>
                    <a:cubicBezTo>
                      <a:pt x="856" y="847"/>
                      <a:pt x="856" y="847"/>
                      <a:pt x="858" y="846"/>
                    </a:cubicBezTo>
                    <a:cubicBezTo>
                      <a:pt x="859" y="844"/>
                      <a:pt x="858" y="847"/>
                      <a:pt x="859" y="843"/>
                    </a:cubicBezTo>
                    <a:cubicBezTo>
                      <a:pt x="860" y="840"/>
                      <a:pt x="861" y="839"/>
                      <a:pt x="861" y="838"/>
                    </a:cubicBezTo>
                    <a:cubicBezTo>
                      <a:pt x="861" y="838"/>
                      <a:pt x="859" y="840"/>
                      <a:pt x="865" y="834"/>
                    </a:cubicBezTo>
                    <a:cubicBezTo>
                      <a:pt x="871" y="829"/>
                      <a:pt x="871" y="829"/>
                      <a:pt x="871" y="829"/>
                    </a:cubicBezTo>
                    <a:cubicBezTo>
                      <a:pt x="871" y="829"/>
                      <a:pt x="871" y="831"/>
                      <a:pt x="872" y="825"/>
                    </a:cubicBezTo>
                    <a:cubicBezTo>
                      <a:pt x="873" y="818"/>
                      <a:pt x="869" y="806"/>
                      <a:pt x="869" y="802"/>
                    </a:cubicBezTo>
                    <a:cubicBezTo>
                      <a:pt x="869" y="798"/>
                      <a:pt x="869" y="796"/>
                      <a:pt x="869" y="794"/>
                    </a:cubicBezTo>
                    <a:cubicBezTo>
                      <a:pt x="870" y="792"/>
                      <a:pt x="867" y="794"/>
                      <a:pt x="869" y="788"/>
                    </a:cubicBezTo>
                    <a:cubicBezTo>
                      <a:pt x="872" y="782"/>
                      <a:pt x="872" y="781"/>
                      <a:pt x="873" y="779"/>
                    </a:cubicBezTo>
                    <a:cubicBezTo>
                      <a:pt x="874" y="777"/>
                      <a:pt x="873" y="775"/>
                      <a:pt x="873" y="775"/>
                    </a:cubicBezTo>
                    <a:cubicBezTo>
                      <a:pt x="873" y="773"/>
                      <a:pt x="873" y="773"/>
                      <a:pt x="873" y="773"/>
                    </a:cubicBezTo>
                    <a:cubicBezTo>
                      <a:pt x="873" y="773"/>
                      <a:pt x="872" y="771"/>
                      <a:pt x="872" y="770"/>
                    </a:cubicBezTo>
                    <a:cubicBezTo>
                      <a:pt x="872" y="769"/>
                      <a:pt x="871" y="761"/>
                      <a:pt x="871" y="760"/>
                    </a:cubicBezTo>
                    <a:cubicBezTo>
                      <a:pt x="872" y="759"/>
                      <a:pt x="868" y="748"/>
                      <a:pt x="868" y="748"/>
                    </a:cubicBezTo>
                    <a:cubicBezTo>
                      <a:pt x="868" y="748"/>
                      <a:pt x="865" y="746"/>
                      <a:pt x="864" y="745"/>
                    </a:cubicBezTo>
                    <a:cubicBezTo>
                      <a:pt x="864" y="745"/>
                      <a:pt x="861" y="741"/>
                      <a:pt x="860" y="740"/>
                    </a:cubicBezTo>
                    <a:cubicBezTo>
                      <a:pt x="859" y="739"/>
                      <a:pt x="857" y="738"/>
                      <a:pt x="857" y="738"/>
                    </a:cubicBezTo>
                    <a:cubicBezTo>
                      <a:pt x="856" y="735"/>
                      <a:pt x="856" y="735"/>
                      <a:pt x="856" y="735"/>
                    </a:cubicBezTo>
                    <a:cubicBezTo>
                      <a:pt x="856" y="735"/>
                      <a:pt x="858" y="739"/>
                      <a:pt x="856" y="729"/>
                    </a:cubicBezTo>
                    <a:cubicBezTo>
                      <a:pt x="854" y="719"/>
                      <a:pt x="855" y="721"/>
                      <a:pt x="855" y="719"/>
                    </a:cubicBezTo>
                    <a:cubicBezTo>
                      <a:pt x="854" y="717"/>
                      <a:pt x="854" y="716"/>
                      <a:pt x="854" y="714"/>
                    </a:cubicBezTo>
                    <a:cubicBezTo>
                      <a:pt x="855" y="712"/>
                      <a:pt x="855" y="708"/>
                      <a:pt x="855" y="707"/>
                    </a:cubicBezTo>
                    <a:cubicBezTo>
                      <a:pt x="855" y="707"/>
                      <a:pt x="855" y="710"/>
                      <a:pt x="855" y="705"/>
                    </a:cubicBezTo>
                    <a:cubicBezTo>
                      <a:pt x="855" y="701"/>
                      <a:pt x="854" y="700"/>
                      <a:pt x="854" y="699"/>
                    </a:cubicBezTo>
                    <a:cubicBezTo>
                      <a:pt x="854" y="697"/>
                      <a:pt x="854" y="697"/>
                      <a:pt x="852" y="695"/>
                    </a:cubicBezTo>
                    <a:cubicBezTo>
                      <a:pt x="851" y="692"/>
                      <a:pt x="847" y="678"/>
                      <a:pt x="847" y="677"/>
                    </a:cubicBezTo>
                    <a:cubicBezTo>
                      <a:pt x="847" y="676"/>
                      <a:pt x="848" y="676"/>
                      <a:pt x="848" y="674"/>
                    </a:cubicBezTo>
                    <a:cubicBezTo>
                      <a:pt x="849" y="673"/>
                      <a:pt x="855" y="659"/>
                      <a:pt x="857" y="656"/>
                    </a:cubicBezTo>
                    <a:cubicBezTo>
                      <a:pt x="859" y="654"/>
                      <a:pt x="858" y="653"/>
                      <a:pt x="861" y="651"/>
                    </a:cubicBezTo>
                    <a:cubicBezTo>
                      <a:pt x="864" y="648"/>
                      <a:pt x="864" y="649"/>
                      <a:pt x="865" y="646"/>
                    </a:cubicBezTo>
                    <a:cubicBezTo>
                      <a:pt x="866" y="643"/>
                      <a:pt x="866" y="641"/>
                      <a:pt x="866" y="641"/>
                    </a:cubicBezTo>
                    <a:cubicBezTo>
                      <a:pt x="866" y="641"/>
                      <a:pt x="866" y="641"/>
                      <a:pt x="869" y="637"/>
                    </a:cubicBezTo>
                    <a:cubicBezTo>
                      <a:pt x="875" y="627"/>
                      <a:pt x="871" y="630"/>
                      <a:pt x="876" y="627"/>
                    </a:cubicBezTo>
                    <a:cubicBezTo>
                      <a:pt x="882" y="623"/>
                      <a:pt x="876" y="627"/>
                      <a:pt x="880" y="624"/>
                    </a:cubicBezTo>
                    <a:cubicBezTo>
                      <a:pt x="884" y="620"/>
                      <a:pt x="868" y="639"/>
                      <a:pt x="885" y="619"/>
                    </a:cubicBezTo>
                    <a:cubicBezTo>
                      <a:pt x="902" y="598"/>
                      <a:pt x="898" y="603"/>
                      <a:pt x="902" y="598"/>
                    </a:cubicBezTo>
                    <a:cubicBezTo>
                      <a:pt x="907" y="594"/>
                      <a:pt x="905" y="597"/>
                      <a:pt x="908" y="594"/>
                    </a:cubicBezTo>
                    <a:cubicBezTo>
                      <a:pt x="911" y="590"/>
                      <a:pt x="910" y="591"/>
                      <a:pt x="912" y="589"/>
                    </a:cubicBezTo>
                    <a:cubicBezTo>
                      <a:pt x="914" y="586"/>
                      <a:pt x="912" y="591"/>
                      <a:pt x="914" y="588"/>
                    </a:cubicBezTo>
                    <a:cubicBezTo>
                      <a:pt x="916" y="585"/>
                      <a:pt x="915" y="586"/>
                      <a:pt x="917" y="584"/>
                    </a:cubicBezTo>
                    <a:cubicBezTo>
                      <a:pt x="919" y="582"/>
                      <a:pt x="918" y="583"/>
                      <a:pt x="918" y="583"/>
                    </a:cubicBezTo>
                    <a:cubicBezTo>
                      <a:pt x="921" y="579"/>
                      <a:pt x="921" y="579"/>
                      <a:pt x="921" y="579"/>
                    </a:cubicBezTo>
                    <a:cubicBezTo>
                      <a:pt x="921" y="579"/>
                      <a:pt x="927" y="576"/>
                      <a:pt x="928" y="575"/>
                    </a:cubicBezTo>
                    <a:cubicBezTo>
                      <a:pt x="929" y="574"/>
                      <a:pt x="931" y="568"/>
                      <a:pt x="933" y="568"/>
                    </a:cubicBezTo>
                    <a:cubicBezTo>
                      <a:pt x="936" y="567"/>
                      <a:pt x="943" y="564"/>
                      <a:pt x="945" y="563"/>
                    </a:cubicBezTo>
                    <a:cubicBezTo>
                      <a:pt x="947" y="561"/>
                      <a:pt x="948" y="560"/>
                      <a:pt x="951" y="559"/>
                    </a:cubicBezTo>
                    <a:cubicBezTo>
                      <a:pt x="954" y="558"/>
                      <a:pt x="954" y="557"/>
                      <a:pt x="954" y="557"/>
                    </a:cubicBezTo>
                    <a:cubicBezTo>
                      <a:pt x="956" y="556"/>
                      <a:pt x="956" y="556"/>
                      <a:pt x="956" y="556"/>
                    </a:cubicBezTo>
                    <a:cubicBezTo>
                      <a:pt x="956" y="556"/>
                      <a:pt x="970" y="542"/>
                      <a:pt x="971" y="541"/>
                    </a:cubicBezTo>
                    <a:cubicBezTo>
                      <a:pt x="972" y="540"/>
                      <a:pt x="976" y="536"/>
                      <a:pt x="977" y="536"/>
                    </a:cubicBezTo>
                    <a:cubicBezTo>
                      <a:pt x="978" y="535"/>
                      <a:pt x="981" y="528"/>
                      <a:pt x="981" y="528"/>
                    </a:cubicBezTo>
                    <a:cubicBezTo>
                      <a:pt x="983" y="524"/>
                      <a:pt x="983" y="524"/>
                      <a:pt x="983" y="524"/>
                    </a:cubicBezTo>
                    <a:cubicBezTo>
                      <a:pt x="983" y="524"/>
                      <a:pt x="992" y="512"/>
                      <a:pt x="995" y="509"/>
                    </a:cubicBezTo>
                    <a:cubicBezTo>
                      <a:pt x="997" y="507"/>
                      <a:pt x="997" y="507"/>
                      <a:pt x="999" y="504"/>
                    </a:cubicBezTo>
                    <a:cubicBezTo>
                      <a:pt x="1000" y="502"/>
                      <a:pt x="1000" y="501"/>
                      <a:pt x="1001" y="499"/>
                    </a:cubicBezTo>
                    <a:cubicBezTo>
                      <a:pt x="1001" y="497"/>
                      <a:pt x="1001" y="496"/>
                      <a:pt x="1002" y="494"/>
                    </a:cubicBezTo>
                    <a:cubicBezTo>
                      <a:pt x="1002" y="493"/>
                      <a:pt x="1004" y="488"/>
                      <a:pt x="1004" y="487"/>
                    </a:cubicBezTo>
                    <a:cubicBezTo>
                      <a:pt x="1005" y="486"/>
                      <a:pt x="1007" y="483"/>
                      <a:pt x="1008" y="483"/>
                    </a:cubicBezTo>
                    <a:cubicBezTo>
                      <a:pt x="1008" y="482"/>
                      <a:pt x="1012" y="474"/>
                      <a:pt x="1013" y="471"/>
                    </a:cubicBezTo>
                    <a:cubicBezTo>
                      <a:pt x="1014" y="468"/>
                      <a:pt x="1006" y="476"/>
                      <a:pt x="1015" y="468"/>
                    </a:cubicBezTo>
                    <a:cubicBezTo>
                      <a:pt x="1023" y="459"/>
                      <a:pt x="1023" y="458"/>
                      <a:pt x="1023" y="458"/>
                    </a:cubicBezTo>
                    <a:cubicBezTo>
                      <a:pt x="1023" y="458"/>
                      <a:pt x="1023" y="455"/>
                      <a:pt x="1024" y="454"/>
                    </a:cubicBezTo>
                    <a:cubicBezTo>
                      <a:pt x="1025" y="452"/>
                      <a:pt x="1025" y="451"/>
                      <a:pt x="1025" y="450"/>
                    </a:cubicBezTo>
                    <a:cubicBezTo>
                      <a:pt x="1026" y="449"/>
                      <a:pt x="1026" y="447"/>
                      <a:pt x="1027" y="446"/>
                    </a:cubicBezTo>
                    <a:cubicBezTo>
                      <a:pt x="1027" y="445"/>
                      <a:pt x="1027" y="444"/>
                      <a:pt x="1028" y="442"/>
                    </a:cubicBezTo>
                    <a:cubicBezTo>
                      <a:pt x="1029" y="441"/>
                      <a:pt x="1030" y="437"/>
                      <a:pt x="1030" y="437"/>
                    </a:cubicBezTo>
                    <a:cubicBezTo>
                      <a:pt x="1030" y="436"/>
                      <a:pt x="1027" y="433"/>
                      <a:pt x="1028" y="431"/>
                    </a:cubicBezTo>
                    <a:cubicBezTo>
                      <a:pt x="1030" y="430"/>
                      <a:pt x="1031" y="429"/>
                      <a:pt x="1031" y="427"/>
                    </a:cubicBezTo>
                    <a:cubicBezTo>
                      <a:pt x="1031" y="426"/>
                      <a:pt x="1031" y="427"/>
                      <a:pt x="1031" y="423"/>
                    </a:cubicBezTo>
                    <a:cubicBezTo>
                      <a:pt x="1031" y="420"/>
                      <a:pt x="1032" y="419"/>
                      <a:pt x="1032" y="4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51" name="Freeform 6"/>
              <p:cNvSpPr/>
              <p:nvPr/>
            </p:nvSpPr>
            <p:spPr bwMode="auto">
              <a:xfrm>
                <a:off x="3390901" y="3496277"/>
                <a:ext cx="327025" cy="630238"/>
              </a:xfrm>
              <a:custGeom>
                <a:avLst/>
                <a:gdLst/>
                <a:ahLst/>
                <a:cxnLst>
                  <a:cxn ang="0">
                    <a:pos x="107" y="33"/>
                  </a:cxn>
                  <a:cxn ang="0">
                    <a:pos x="106" y="21"/>
                  </a:cxn>
                  <a:cxn ang="0">
                    <a:pos x="99" y="5"/>
                  </a:cxn>
                  <a:cxn ang="0">
                    <a:pos x="90" y="4"/>
                  </a:cxn>
                  <a:cxn ang="0">
                    <a:pos x="86" y="20"/>
                  </a:cxn>
                  <a:cxn ang="0">
                    <a:pos x="75" y="31"/>
                  </a:cxn>
                  <a:cxn ang="0">
                    <a:pos x="60" y="48"/>
                  </a:cxn>
                  <a:cxn ang="0">
                    <a:pos x="50" y="55"/>
                  </a:cxn>
                  <a:cxn ang="0">
                    <a:pos x="40" y="60"/>
                  </a:cxn>
                  <a:cxn ang="0">
                    <a:pos x="30" y="62"/>
                  </a:cxn>
                  <a:cxn ang="0">
                    <a:pos x="20" y="66"/>
                  </a:cxn>
                  <a:cxn ang="0">
                    <a:pos x="21" y="73"/>
                  </a:cxn>
                  <a:cxn ang="0">
                    <a:pos x="14" y="83"/>
                  </a:cxn>
                  <a:cxn ang="0">
                    <a:pos x="13" y="93"/>
                  </a:cxn>
                  <a:cxn ang="0">
                    <a:pos x="18" y="107"/>
                  </a:cxn>
                  <a:cxn ang="0">
                    <a:pos x="19" y="127"/>
                  </a:cxn>
                  <a:cxn ang="0">
                    <a:pos x="3" y="146"/>
                  </a:cxn>
                  <a:cxn ang="0">
                    <a:pos x="1" y="160"/>
                  </a:cxn>
                  <a:cxn ang="0">
                    <a:pos x="4" y="174"/>
                  </a:cxn>
                  <a:cxn ang="0">
                    <a:pos x="6" y="184"/>
                  </a:cxn>
                  <a:cxn ang="0">
                    <a:pos x="4" y="197"/>
                  </a:cxn>
                  <a:cxn ang="0">
                    <a:pos x="12" y="206"/>
                  </a:cxn>
                  <a:cxn ang="0">
                    <a:pos x="33" y="215"/>
                  </a:cxn>
                  <a:cxn ang="0">
                    <a:pos x="42" y="207"/>
                  </a:cxn>
                  <a:cxn ang="0">
                    <a:pos x="63" y="186"/>
                  </a:cxn>
                  <a:cxn ang="0">
                    <a:pos x="71" y="151"/>
                  </a:cxn>
                  <a:cxn ang="0">
                    <a:pos x="79" y="134"/>
                  </a:cxn>
                  <a:cxn ang="0">
                    <a:pos x="84" y="123"/>
                  </a:cxn>
                  <a:cxn ang="0">
                    <a:pos x="94" y="95"/>
                  </a:cxn>
                  <a:cxn ang="0">
                    <a:pos x="94" y="84"/>
                  </a:cxn>
                  <a:cxn ang="0">
                    <a:pos x="100" y="68"/>
                  </a:cxn>
                  <a:cxn ang="0">
                    <a:pos x="98" y="53"/>
                  </a:cxn>
                  <a:cxn ang="0">
                    <a:pos x="105" y="59"/>
                  </a:cxn>
                  <a:cxn ang="0">
                    <a:pos x="111" y="44"/>
                  </a:cxn>
                </a:cxnLst>
                <a:rect l="0" t="0" r="r" b="b"/>
                <a:pathLst>
                  <a:path w="113" h="218">
                    <a:moveTo>
                      <a:pt x="108" y="39"/>
                    </a:moveTo>
                    <a:cubicBezTo>
                      <a:pt x="108" y="37"/>
                      <a:pt x="108" y="36"/>
                      <a:pt x="107" y="33"/>
                    </a:cubicBezTo>
                    <a:cubicBezTo>
                      <a:pt x="107" y="31"/>
                      <a:pt x="107" y="31"/>
                      <a:pt x="107" y="28"/>
                    </a:cubicBezTo>
                    <a:cubicBezTo>
                      <a:pt x="107" y="25"/>
                      <a:pt x="107" y="26"/>
                      <a:pt x="106" y="21"/>
                    </a:cubicBezTo>
                    <a:cubicBezTo>
                      <a:pt x="105" y="16"/>
                      <a:pt x="103" y="14"/>
                      <a:pt x="103" y="12"/>
                    </a:cubicBezTo>
                    <a:cubicBezTo>
                      <a:pt x="102" y="10"/>
                      <a:pt x="100" y="8"/>
                      <a:pt x="99" y="5"/>
                    </a:cubicBezTo>
                    <a:cubicBezTo>
                      <a:pt x="98" y="3"/>
                      <a:pt x="97" y="0"/>
                      <a:pt x="95" y="1"/>
                    </a:cubicBezTo>
                    <a:cubicBezTo>
                      <a:pt x="94" y="1"/>
                      <a:pt x="90" y="1"/>
                      <a:pt x="90" y="4"/>
                    </a:cubicBezTo>
                    <a:cubicBezTo>
                      <a:pt x="90" y="7"/>
                      <a:pt x="89" y="12"/>
                      <a:pt x="88" y="14"/>
                    </a:cubicBezTo>
                    <a:cubicBezTo>
                      <a:pt x="88" y="16"/>
                      <a:pt x="87" y="19"/>
                      <a:pt x="86" y="20"/>
                    </a:cubicBezTo>
                    <a:cubicBezTo>
                      <a:pt x="85" y="22"/>
                      <a:pt x="82" y="24"/>
                      <a:pt x="81" y="25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4" y="33"/>
                      <a:pt x="72" y="41"/>
                      <a:pt x="68" y="43"/>
                    </a:cubicBezTo>
                    <a:cubicBezTo>
                      <a:pt x="64" y="45"/>
                      <a:pt x="61" y="47"/>
                      <a:pt x="60" y="48"/>
                    </a:cubicBezTo>
                    <a:cubicBezTo>
                      <a:pt x="58" y="50"/>
                      <a:pt x="57" y="52"/>
                      <a:pt x="55" y="53"/>
                    </a:cubicBezTo>
                    <a:cubicBezTo>
                      <a:pt x="54" y="54"/>
                      <a:pt x="50" y="55"/>
                      <a:pt x="50" y="55"/>
                    </a:cubicBezTo>
                    <a:cubicBezTo>
                      <a:pt x="50" y="55"/>
                      <a:pt x="47" y="56"/>
                      <a:pt x="46" y="57"/>
                    </a:cubicBezTo>
                    <a:cubicBezTo>
                      <a:pt x="44" y="58"/>
                      <a:pt x="41" y="60"/>
                      <a:pt x="40" y="60"/>
                    </a:cubicBezTo>
                    <a:cubicBezTo>
                      <a:pt x="38" y="60"/>
                      <a:pt x="37" y="61"/>
                      <a:pt x="35" y="61"/>
                    </a:cubicBezTo>
                    <a:cubicBezTo>
                      <a:pt x="35" y="61"/>
                      <a:pt x="35" y="60"/>
                      <a:pt x="30" y="62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5" y="64"/>
                      <a:pt x="20" y="65"/>
                      <a:pt x="20" y="66"/>
                    </a:cubicBezTo>
                    <a:cubicBezTo>
                      <a:pt x="20" y="66"/>
                      <a:pt x="20" y="70"/>
                      <a:pt x="20" y="70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83"/>
                      <a:pt x="12" y="86"/>
                      <a:pt x="12" y="87"/>
                    </a:cubicBezTo>
                    <a:cubicBezTo>
                      <a:pt x="12" y="88"/>
                      <a:pt x="12" y="91"/>
                      <a:pt x="13" y="93"/>
                    </a:cubicBezTo>
                    <a:cubicBezTo>
                      <a:pt x="14" y="94"/>
                      <a:pt x="14" y="98"/>
                      <a:pt x="15" y="100"/>
                    </a:cubicBezTo>
                    <a:cubicBezTo>
                      <a:pt x="16" y="102"/>
                      <a:pt x="17" y="106"/>
                      <a:pt x="18" y="107"/>
                    </a:cubicBezTo>
                    <a:cubicBezTo>
                      <a:pt x="19" y="108"/>
                      <a:pt x="18" y="117"/>
                      <a:pt x="19" y="119"/>
                    </a:cubicBezTo>
                    <a:cubicBezTo>
                      <a:pt x="19" y="122"/>
                      <a:pt x="19" y="127"/>
                      <a:pt x="19" y="127"/>
                    </a:cubicBezTo>
                    <a:cubicBezTo>
                      <a:pt x="19" y="127"/>
                      <a:pt x="18" y="130"/>
                      <a:pt x="16" y="132"/>
                    </a:cubicBezTo>
                    <a:cubicBezTo>
                      <a:pt x="14" y="134"/>
                      <a:pt x="3" y="144"/>
                      <a:pt x="3" y="146"/>
                    </a:cubicBezTo>
                    <a:cubicBezTo>
                      <a:pt x="2" y="148"/>
                      <a:pt x="1" y="152"/>
                      <a:pt x="1" y="152"/>
                    </a:cubicBezTo>
                    <a:cubicBezTo>
                      <a:pt x="1" y="152"/>
                      <a:pt x="2" y="159"/>
                      <a:pt x="1" y="160"/>
                    </a:cubicBezTo>
                    <a:cubicBezTo>
                      <a:pt x="0" y="161"/>
                      <a:pt x="0" y="167"/>
                      <a:pt x="0" y="167"/>
                    </a:cubicBezTo>
                    <a:cubicBezTo>
                      <a:pt x="0" y="167"/>
                      <a:pt x="4" y="173"/>
                      <a:pt x="4" y="174"/>
                    </a:cubicBezTo>
                    <a:cubicBezTo>
                      <a:pt x="4" y="174"/>
                      <a:pt x="6" y="180"/>
                      <a:pt x="6" y="182"/>
                    </a:cubicBezTo>
                    <a:cubicBezTo>
                      <a:pt x="6" y="184"/>
                      <a:pt x="6" y="184"/>
                      <a:pt x="6" y="184"/>
                    </a:cubicBezTo>
                    <a:cubicBezTo>
                      <a:pt x="6" y="184"/>
                      <a:pt x="4" y="189"/>
                      <a:pt x="4" y="190"/>
                    </a:cubicBezTo>
                    <a:cubicBezTo>
                      <a:pt x="4" y="191"/>
                      <a:pt x="2" y="195"/>
                      <a:pt x="4" y="197"/>
                    </a:cubicBezTo>
                    <a:cubicBezTo>
                      <a:pt x="7" y="199"/>
                      <a:pt x="7" y="200"/>
                      <a:pt x="8" y="201"/>
                    </a:cubicBezTo>
                    <a:cubicBezTo>
                      <a:pt x="10" y="203"/>
                      <a:pt x="10" y="204"/>
                      <a:pt x="12" y="206"/>
                    </a:cubicBezTo>
                    <a:cubicBezTo>
                      <a:pt x="14" y="208"/>
                      <a:pt x="19" y="211"/>
                      <a:pt x="24" y="212"/>
                    </a:cubicBezTo>
                    <a:cubicBezTo>
                      <a:pt x="28" y="213"/>
                      <a:pt x="31" y="218"/>
                      <a:pt x="33" y="215"/>
                    </a:cubicBezTo>
                    <a:cubicBezTo>
                      <a:pt x="34" y="212"/>
                      <a:pt x="35" y="211"/>
                      <a:pt x="37" y="210"/>
                    </a:cubicBezTo>
                    <a:cubicBezTo>
                      <a:pt x="38" y="209"/>
                      <a:pt x="35" y="207"/>
                      <a:pt x="42" y="207"/>
                    </a:cubicBezTo>
                    <a:cubicBezTo>
                      <a:pt x="48" y="207"/>
                      <a:pt x="56" y="198"/>
                      <a:pt x="57" y="195"/>
                    </a:cubicBezTo>
                    <a:cubicBezTo>
                      <a:pt x="59" y="191"/>
                      <a:pt x="62" y="188"/>
                      <a:pt x="63" y="186"/>
                    </a:cubicBezTo>
                    <a:cubicBezTo>
                      <a:pt x="64" y="184"/>
                      <a:pt x="64" y="180"/>
                      <a:pt x="65" y="178"/>
                    </a:cubicBezTo>
                    <a:cubicBezTo>
                      <a:pt x="66" y="176"/>
                      <a:pt x="69" y="155"/>
                      <a:pt x="71" y="151"/>
                    </a:cubicBezTo>
                    <a:cubicBezTo>
                      <a:pt x="73" y="146"/>
                      <a:pt x="74" y="144"/>
                      <a:pt x="76" y="141"/>
                    </a:cubicBezTo>
                    <a:cubicBezTo>
                      <a:pt x="78" y="137"/>
                      <a:pt x="77" y="137"/>
                      <a:pt x="79" y="134"/>
                    </a:cubicBezTo>
                    <a:cubicBezTo>
                      <a:pt x="81" y="131"/>
                      <a:pt x="81" y="132"/>
                      <a:pt x="82" y="128"/>
                    </a:cubicBezTo>
                    <a:cubicBezTo>
                      <a:pt x="84" y="125"/>
                      <a:pt x="83" y="130"/>
                      <a:pt x="84" y="123"/>
                    </a:cubicBezTo>
                    <a:cubicBezTo>
                      <a:pt x="86" y="116"/>
                      <a:pt x="89" y="104"/>
                      <a:pt x="90" y="101"/>
                    </a:cubicBezTo>
                    <a:cubicBezTo>
                      <a:pt x="92" y="98"/>
                      <a:pt x="93" y="98"/>
                      <a:pt x="94" y="95"/>
                    </a:cubicBezTo>
                    <a:cubicBezTo>
                      <a:pt x="95" y="92"/>
                      <a:pt x="96" y="90"/>
                      <a:pt x="95" y="88"/>
                    </a:cubicBezTo>
                    <a:cubicBezTo>
                      <a:pt x="94" y="85"/>
                      <a:pt x="93" y="90"/>
                      <a:pt x="94" y="84"/>
                    </a:cubicBezTo>
                    <a:cubicBezTo>
                      <a:pt x="96" y="78"/>
                      <a:pt x="94" y="79"/>
                      <a:pt x="97" y="75"/>
                    </a:cubicBezTo>
                    <a:cubicBezTo>
                      <a:pt x="101" y="71"/>
                      <a:pt x="101" y="70"/>
                      <a:pt x="100" y="68"/>
                    </a:cubicBezTo>
                    <a:cubicBezTo>
                      <a:pt x="100" y="65"/>
                      <a:pt x="99" y="63"/>
                      <a:pt x="99" y="61"/>
                    </a:cubicBezTo>
                    <a:cubicBezTo>
                      <a:pt x="99" y="58"/>
                      <a:pt x="95" y="56"/>
                      <a:pt x="98" y="53"/>
                    </a:cubicBezTo>
                    <a:cubicBezTo>
                      <a:pt x="102" y="49"/>
                      <a:pt x="103" y="49"/>
                      <a:pt x="104" y="52"/>
                    </a:cubicBezTo>
                    <a:cubicBezTo>
                      <a:pt x="104" y="55"/>
                      <a:pt x="101" y="62"/>
                      <a:pt x="105" y="59"/>
                    </a:cubicBezTo>
                    <a:cubicBezTo>
                      <a:pt x="109" y="56"/>
                      <a:pt x="113" y="52"/>
                      <a:pt x="113" y="50"/>
                    </a:cubicBezTo>
                    <a:cubicBezTo>
                      <a:pt x="113" y="48"/>
                      <a:pt x="111" y="47"/>
                      <a:pt x="111" y="44"/>
                    </a:cubicBezTo>
                    <a:cubicBezTo>
                      <a:pt x="111" y="42"/>
                      <a:pt x="108" y="41"/>
                      <a:pt x="10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</p:grpSp>
      </p:grpSp>
      <p:grpSp>
        <p:nvGrpSpPr>
          <p:cNvPr id="52" name="Group 5"/>
          <p:cNvGrpSpPr/>
          <p:nvPr/>
        </p:nvGrpSpPr>
        <p:grpSpPr bwMode="auto">
          <a:xfrm>
            <a:off x="6482904" y="4905375"/>
            <a:ext cx="585788" cy="585788"/>
            <a:chOff x="6978836" y="4778506"/>
            <a:chExt cx="585787" cy="585787"/>
          </a:xfrm>
        </p:grpSpPr>
        <p:sp>
          <p:nvSpPr>
            <p:cNvPr id="53" name="Oval 136"/>
            <p:cNvSpPr/>
            <p:nvPr/>
          </p:nvSpPr>
          <p:spPr>
            <a:xfrm>
              <a:off x="6978836" y="4778506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sz="16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grpSp>
          <p:nvGrpSpPr>
            <p:cNvPr id="54" name="Group 144"/>
            <p:cNvGrpSpPr/>
            <p:nvPr/>
          </p:nvGrpSpPr>
          <p:grpSpPr>
            <a:xfrm>
              <a:off x="7126318" y="4860739"/>
              <a:ext cx="300526" cy="362297"/>
              <a:chOff x="4219575" y="1416050"/>
              <a:chExt cx="687388" cy="828676"/>
            </a:xfrm>
            <a:solidFill>
              <a:schemeClr val="bg1"/>
            </a:solidFill>
          </p:grpSpPr>
          <p:sp>
            <p:nvSpPr>
              <p:cNvPr id="55" name="Freeform 36"/>
              <p:cNvSpPr/>
              <p:nvPr/>
            </p:nvSpPr>
            <p:spPr bwMode="auto">
              <a:xfrm>
                <a:off x="4568825" y="1816100"/>
                <a:ext cx="26988" cy="39688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9" y="21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0" y="12"/>
                  </a:cxn>
                  <a:cxn ang="0">
                    <a:pos x="6" y="30"/>
                  </a:cxn>
                  <a:cxn ang="0">
                    <a:pos x="0" y="27"/>
                  </a:cxn>
                  <a:cxn ang="0">
                    <a:pos x="2" y="25"/>
                  </a:cxn>
                  <a:cxn ang="0">
                    <a:pos x="3" y="27"/>
                  </a:cxn>
                </a:cxnLst>
                <a:rect l="0" t="0" r="r" b="b"/>
                <a:pathLst>
                  <a:path w="20" h="30">
                    <a:moveTo>
                      <a:pt x="3" y="27"/>
                    </a:moveTo>
                    <a:cubicBezTo>
                      <a:pt x="6" y="26"/>
                      <a:pt x="9" y="23"/>
                      <a:pt x="9" y="21"/>
                    </a:cubicBezTo>
                    <a:cubicBezTo>
                      <a:pt x="5" y="20"/>
                      <a:pt x="0" y="16"/>
                      <a:pt x="0" y="14"/>
                    </a:cubicBezTo>
                    <a:cubicBezTo>
                      <a:pt x="0" y="12"/>
                      <a:pt x="5" y="0"/>
                      <a:pt x="9" y="0"/>
                    </a:cubicBezTo>
                    <a:cubicBezTo>
                      <a:pt x="17" y="0"/>
                      <a:pt x="18" y="4"/>
                      <a:pt x="20" y="12"/>
                    </a:cubicBezTo>
                    <a:cubicBezTo>
                      <a:pt x="12" y="14"/>
                      <a:pt x="16" y="30"/>
                      <a:pt x="6" y="30"/>
                    </a:cubicBezTo>
                    <a:cubicBezTo>
                      <a:pt x="3" y="30"/>
                      <a:pt x="1" y="27"/>
                      <a:pt x="0" y="27"/>
                    </a:cubicBezTo>
                    <a:cubicBezTo>
                      <a:pt x="1" y="26"/>
                      <a:pt x="2" y="25"/>
                      <a:pt x="2" y="25"/>
                    </a:cubicBezTo>
                    <a:lnTo>
                      <a:pt x="3" y="2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  <p:grpSp>
            <p:nvGrpSpPr>
              <p:cNvPr id="56" name="Group 343"/>
              <p:cNvGrpSpPr/>
              <p:nvPr/>
            </p:nvGrpSpPr>
            <p:grpSpPr>
              <a:xfrm>
                <a:off x="4219575" y="1416050"/>
                <a:ext cx="687388" cy="828676"/>
                <a:chOff x="4219575" y="1416050"/>
                <a:chExt cx="687388" cy="828676"/>
              </a:xfrm>
              <a:grpFill/>
            </p:grpSpPr>
            <p:sp>
              <p:nvSpPr>
                <p:cNvPr id="57" name="Freeform 24"/>
                <p:cNvSpPr/>
                <p:nvPr/>
              </p:nvSpPr>
              <p:spPr bwMode="auto">
                <a:xfrm>
                  <a:off x="4230688" y="1782763"/>
                  <a:ext cx="646113" cy="461963"/>
                </a:xfrm>
                <a:custGeom>
                  <a:avLst/>
                  <a:gdLst/>
                  <a:ahLst/>
                  <a:cxnLst>
                    <a:cxn ang="0">
                      <a:pos x="473" y="233"/>
                    </a:cxn>
                    <a:cxn ang="0">
                      <a:pos x="470" y="273"/>
                    </a:cxn>
                    <a:cxn ang="0">
                      <a:pos x="427" y="274"/>
                    </a:cxn>
                    <a:cxn ang="0">
                      <a:pos x="401" y="283"/>
                    </a:cxn>
                    <a:cxn ang="0">
                      <a:pos x="403" y="303"/>
                    </a:cxn>
                    <a:cxn ang="0">
                      <a:pos x="413" y="322"/>
                    </a:cxn>
                    <a:cxn ang="0">
                      <a:pos x="401" y="319"/>
                    </a:cxn>
                    <a:cxn ang="0">
                      <a:pos x="397" y="336"/>
                    </a:cxn>
                    <a:cxn ang="0">
                      <a:pos x="382" y="315"/>
                    </a:cxn>
                    <a:cxn ang="0">
                      <a:pos x="358" y="278"/>
                    </a:cxn>
                    <a:cxn ang="0">
                      <a:pos x="329" y="238"/>
                    </a:cxn>
                    <a:cxn ang="0">
                      <a:pos x="289" y="213"/>
                    </a:cxn>
                    <a:cxn ang="0">
                      <a:pos x="270" y="212"/>
                    </a:cxn>
                    <a:cxn ang="0">
                      <a:pos x="289" y="244"/>
                    </a:cxn>
                    <a:cxn ang="0">
                      <a:pos x="315" y="264"/>
                    </a:cxn>
                    <a:cxn ang="0">
                      <a:pos x="330" y="283"/>
                    </a:cxn>
                    <a:cxn ang="0">
                      <a:pos x="323" y="305"/>
                    </a:cxn>
                    <a:cxn ang="0">
                      <a:pos x="316" y="303"/>
                    </a:cxn>
                    <a:cxn ang="0">
                      <a:pos x="291" y="273"/>
                    </a:cxn>
                    <a:cxn ang="0">
                      <a:pos x="229" y="223"/>
                    </a:cxn>
                    <a:cxn ang="0">
                      <a:pos x="168" y="237"/>
                    </a:cxn>
                    <a:cxn ang="0">
                      <a:pos x="135" y="272"/>
                    </a:cxn>
                    <a:cxn ang="0">
                      <a:pos x="101" y="326"/>
                    </a:cxn>
                    <a:cxn ang="0">
                      <a:pos x="72" y="338"/>
                    </a:cxn>
                    <a:cxn ang="0">
                      <a:pos x="10" y="334"/>
                    </a:cxn>
                    <a:cxn ang="0">
                      <a:pos x="0" y="306"/>
                    </a:cxn>
                    <a:cxn ang="0">
                      <a:pos x="4" y="246"/>
                    </a:cxn>
                    <a:cxn ang="0">
                      <a:pos x="48" y="235"/>
                    </a:cxn>
                    <a:cxn ang="0">
                      <a:pos x="89" y="240"/>
                    </a:cxn>
                    <a:cxn ang="0">
                      <a:pos x="105" y="206"/>
                    </a:cxn>
                    <a:cxn ang="0">
                      <a:pos x="103" y="193"/>
                    </a:cxn>
                    <a:cxn ang="0">
                      <a:pos x="60" y="163"/>
                    </a:cxn>
                    <a:cxn ang="0">
                      <a:pos x="88" y="157"/>
                    </a:cxn>
                    <a:cxn ang="0">
                      <a:pos x="96" y="143"/>
                    </a:cxn>
                    <a:cxn ang="0">
                      <a:pos x="114" y="145"/>
                    </a:cxn>
                    <a:cxn ang="0">
                      <a:pos x="147" y="118"/>
                    </a:cxn>
                    <a:cxn ang="0">
                      <a:pos x="176" y="89"/>
                    </a:cxn>
                    <a:cxn ang="0">
                      <a:pos x="208" y="73"/>
                    </a:cxn>
                    <a:cxn ang="0">
                      <a:pos x="225" y="54"/>
                    </a:cxn>
                    <a:cxn ang="0">
                      <a:pos x="245" y="5"/>
                    </a:cxn>
                    <a:cxn ang="0">
                      <a:pos x="251" y="25"/>
                    </a:cxn>
                    <a:cxn ang="0">
                      <a:pos x="240" y="54"/>
                    </a:cxn>
                    <a:cxn ang="0">
                      <a:pos x="254" y="66"/>
                    </a:cxn>
                    <a:cxn ang="0">
                      <a:pos x="289" y="68"/>
                    </a:cxn>
                    <a:cxn ang="0">
                      <a:pos x="333" y="50"/>
                    </a:cxn>
                    <a:cxn ang="0">
                      <a:pos x="378" y="55"/>
                    </a:cxn>
                    <a:cxn ang="0">
                      <a:pos x="408" y="95"/>
                    </a:cxn>
                    <a:cxn ang="0">
                      <a:pos x="399" y="153"/>
                    </a:cxn>
                    <a:cxn ang="0">
                      <a:pos x="470" y="180"/>
                    </a:cxn>
                    <a:cxn ang="0">
                      <a:pos x="474" y="204"/>
                    </a:cxn>
                    <a:cxn ang="0">
                      <a:pos x="476" y="216"/>
                    </a:cxn>
                  </a:cxnLst>
                  <a:rect l="0" t="0" r="r" b="b"/>
                  <a:pathLst>
                    <a:path w="485" h="347">
                      <a:moveTo>
                        <a:pt x="476" y="216"/>
                      </a:moveTo>
                      <a:cubicBezTo>
                        <a:pt x="474" y="223"/>
                        <a:pt x="475" y="219"/>
                        <a:pt x="473" y="222"/>
                      </a:cubicBezTo>
                      <a:cubicBezTo>
                        <a:pt x="473" y="233"/>
                        <a:pt x="473" y="233"/>
                        <a:pt x="473" y="233"/>
                      </a:cubicBezTo>
                      <a:cubicBezTo>
                        <a:pt x="469" y="238"/>
                        <a:pt x="461" y="246"/>
                        <a:pt x="461" y="253"/>
                      </a:cubicBezTo>
                      <a:cubicBezTo>
                        <a:pt x="461" y="261"/>
                        <a:pt x="473" y="268"/>
                        <a:pt x="476" y="272"/>
                      </a:cubicBezTo>
                      <a:cubicBezTo>
                        <a:pt x="474" y="273"/>
                        <a:pt x="472" y="273"/>
                        <a:pt x="470" y="273"/>
                      </a:cubicBezTo>
                      <a:cubicBezTo>
                        <a:pt x="466" y="275"/>
                        <a:pt x="463" y="273"/>
                        <a:pt x="459" y="275"/>
                      </a:cubicBezTo>
                      <a:cubicBezTo>
                        <a:pt x="453" y="277"/>
                        <a:pt x="452" y="283"/>
                        <a:pt x="446" y="283"/>
                      </a:cubicBezTo>
                      <a:cubicBezTo>
                        <a:pt x="439" y="283"/>
                        <a:pt x="435" y="274"/>
                        <a:pt x="427" y="274"/>
                      </a:cubicBezTo>
                      <a:cubicBezTo>
                        <a:pt x="420" y="274"/>
                        <a:pt x="419" y="278"/>
                        <a:pt x="413" y="280"/>
                      </a:cubicBezTo>
                      <a:cubicBezTo>
                        <a:pt x="414" y="284"/>
                        <a:pt x="414" y="286"/>
                        <a:pt x="413" y="290"/>
                      </a:cubicBezTo>
                      <a:cubicBezTo>
                        <a:pt x="406" y="290"/>
                        <a:pt x="405" y="283"/>
                        <a:pt x="401" y="283"/>
                      </a:cubicBezTo>
                      <a:cubicBezTo>
                        <a:pt x="399" y="283"/>
                        <a:pt x="397" y="286"/>
                        <a:pt x="397" y="288"/>
                      </a:cubicBezTo>
                      <a:cubicBezTo>
                        <a:pt x="405" y="298"/>
                        <a:pt x="405" y="298"/>
                        <a:pt x="405" y="298"/>
                      </a:cubicBezTo>
                      <a:cubicBezTo>
                        <a:pt x="405" y="300"/>
                        <a:pt x="403" y="302"/>
                        <a:pt x="403" y="303"/>
                      </a:cubicBezTo>
                      <a:cubicBezTo>
                        <a:pt x="403" y="304"/>
                        <a:pt x="415" y="315"/>
                        <a:pt x="419" y="315"/>
                      </a:cubicBezTo>
                      <a:cubicBezTo>
                        <a:pt x="419" y="317"/>
                        <a:pt x="420" y="318"/>
                        <a:pt x="420" y="319"/>
                      </a:cubicBezTo>
                      <a:cubicBezTo>
                        <a:pt x="418" y="321"/>
                        <a:pt x="414" y="319"/>
                        <a:pt x="413" y="322"/>
                      </a:cubicBezTo>
                      <a:cubicBezTo>
                        <a:pt x="412" y="322"/>
                        <a:pt x="412" y="322"/>
                        <a:pt x="412" y="322"/>
                      </a:cubicBezTo>
                      <a:cubicBezTo>
                        <a:pt x="407" y="321"/>
                        <a:pt x="403" y="317"/>
                        <a:pt x="401" y="315"/>
                      </a:cubicBezTo>
                      <a:cubicBezTo>
                        <a:pt x="401" y="319"/>
                        <a:pt x="401" y="319"/>
                        <a:pt x="401" y="319"/>
                      </a:cubicBezTo>
                      <a:cubicBezTo>
                        <a:pt x="402" y="321"/>
                        <a:pt x="403" y="323"/>
                        <a:pt x="403" y="326"/>
                      </a:cubicBezTo>
                      <a:cubicBezTo>
                        <a:pt x="403" y="329"/>
                        <a:pt x="399" y="334"/>
                        <a:pt x="403" y="336"/>
                      </a:cubicBezTo>
                      <a:cubicBezTo>
                        <a:pt x="401" y="336"/>
                        <a:pt x="397" y="336"/>
                        <a:pt x="397" y="336"/>
                      </a:cubicBezTo>
                      <a:cubicBezTo>
                        <a:pt x="390" y="336"/>
                        <a:pt x="384" y="329"/>
                        <a:pt x="384" y="322"/>
                      </a:cubicBezTo>
                      <a:cubicBezTo>
                        <a:pt x="384" y="319"/>
                        <a:pt x="388" y="317"/>
                        <a:pt x="390" y="315"/>
                      </a:cubicBezTo>
                      <a:cubicBezTo>
                        <a:pt x="387" y="315"/>
                        <a:pt x="385" y="315"/>
                        <a:pt x="382" y="315"/>
                      </a:cubicBezTo>
                      <a:cubicBezTo>
                        <a:pt x="380" y="315"/>
                        <a:pt x="379" y="311"/>
                        <a:pt x="379" y="310"/>
                      </a:cubicBezTo>
                      <a:cubicBezTo>
                        <a:pt x="378" y="304"/>
                        <a:pt x="374" y="300"/>
                        <a:pt x="370" y="296"/>
                      </a:cubicBezTo>
                      <a:cubicBezTo>
                        <a:pt x="365" y="291"/>
                        <a:pt x="358" y="287"/>
                        <a:pt x="358" y="278"/>
                      </a:cubicBezTo>
                      <a:cubicBezTo>
                        <a:pt x="358" y="272"/>
                        <a:pt x="358" y="270"/>
                        <a:pt x="358" y="266"/>
                      </a:cubicBezTo>
                      <a:cubicBezTo>
                        <a:pt x="358" y="260"/>
                        <a:pt x="348" y="251"/>
                        <a:pt x="342" y="248"/>
                      </a:cubicBezTo>
                      <a:cubicBezTo>
                        <a:pt x="336" y="245"/>
                        <a:pt x="329" y="244"/>
                        <a:pt x="329" y="238"/>
                      </a:cubicBezTo>
                      <a:cubicBezTo>
                        <a:pt x="326" y="238"/>
                        <a:pt x="325" y="238"/>
                        <a:pt x="323" y="238"/>
                      </a:cubicBezTo>
                      <a:cubicBezTo>
                        <a:pt x="313" y="238"/>
                        <a:pt x="302" y="223"/>
                        <a:pt x="302" y="213"/>
                      </a:cubicBezTo>
                      <a:cubicBezTo>
                        <a:pt x="297" y="213"/>
                        <a:pt x="293" y="213"/>
                        <a:pt x="289" y="213"/>
                      </a:cubicBezTo>
                      <a:cubicBezTo>
                        <a:pt x="283" y="213"/>
                        <a:pt x="285" y="204"/>
                        <a:pt x="283" y="201"/>
                      </a:cubicBezTo>
                      <a:cubicBezTo>
                        <a:pt x="278" y="204"/>
                        <a:pt x="268" y="204"/>
                        <a:pt x="268" y="209"/>
                      </a:cubicBezTo>
                      <a:cubicBezTo>
                        <a:pt x="268" y="210"/>
                        <a:pt x="270" y="212"/>
                        <a:pt x="270" y="212"/>
                      </a:cubicBezTo>
                      <a:cubicBezTo>
                        <a:pt x="270" y="214"/>
                        <a:pt x="269" y="217"/>
                        <a:pt x="269" y="220"/>
                      </a:cubicBezTo>
                      <a:cubicBezTo>
                        <a:pt x="269" y="226"/>
                        <a:pt x="273" y="229"/>
                        <a:pt x="278" y="231"/>
                      </a:cubicBezTo>
                      <a:cubicBezTo>
                        <a:pt x="285" y="233"/>
                        <a:pt x="288" y="240"/>
                        <a:pt x="289" y="244"/>
                      </a:cubicBezTo>
                      <a:cubicBezTo>
                        <a:pt x="291" y="250"/>
                        <a:pt x="294" y="257"/>
                        <a:pt x="298" y="259"/>
                      </a:cubicBezTo>
                      <a:cubicBezTo>
                        <a:pt x="304" y="262"/>
                        <a:pt x="309" y="260"/>
                        <a:pt x="315" y="260"/>
                      </a:cubicBezTo>
                      <a:cubicBezTo>
                        <a:pt x="315" y="261"/>
                        <a:pt x="315" y="263"/>
                        <a:pt x="315" y="264"/>
                      </a:cubicBezTo>
                      <a:cubicBezTo>
                        <a:pt x="313" y="269"/>
                        <a:pt x="323" y="271"/>
                        <a:pt x="326" y="272"/>
                      </a:cubicBezTo>
                      <a:cubicBezTo>
                        <a:pt x="335" y="277"/>
                        <a:pt x="345" y="280"/>
                        <a:pt x="344" y="290"/>
                      </a:cubicBezTo>
                      <a:cubicBezTo>
                        <a:pt x="340" y="289"/>
                        <a:pt x="337" y="283"/>
                        <a:pt x="330" y="283"/>
                      </a:cubicBezTo>
                      <a:cubicBezTo>
                        <a:pt x="325" y="283"/>
                        <a:pt x="320" y="286"/>
                        <a:pt x="320" y="290"/>
                      </a:cubicBezTo>
                      <a:cubicBezTo>
                        <a:pt x="320" y="296"/>
                        <a:pt x="328" y="297"/>
                        <a:pt x="328" y="303"/>
                      </a:cubicBezTo>
                      <a:cubicBezTo>
                        <a:pt x="328" y="305"/>
                        <a:pt x="323" y="305"/>
                        <a:pt x="323" y="305"/>
                      </a:cubicBezTo>
                      <a:cubicBezTo>
                        <a:pt x="319" y="309"/>
                        <a:pt x="319" y="318"/>
                        <a:pt x="313" y="318"/>
                      </a:cubicBezTo>
                      <a:cubicBezTo>
                        <a:pt x="310" y="318"/>
                        <a:pt x="308" y="317"/>
                        <a:pt x="308" y="315"/>
                      </a:cubicBezTo>
                      <a:cubicBezTo>
                        <a:pt x="314" y="315"/>
                        <a:pt x="316" y="309"/>
                        <a:pt x="316" y="303"/>
                      </a:cubicBezTo>
                      <a:cubicBezTo>
                        <a:pt x="316" y="297"/>
                        <a:pt x="312" y="295"/>
                        <a:pt x="311" y="291"/>
                      </a:cubicBezTo>
                      <a:cubicBezTo>
                        <a:pt x="310" y="291"/>
                        <a:pt x="300" y="281"/>
                        <a:pt x="299" y="278"/>
                      </a:cubicBezTo>
                      <a:cubicBezTo>
                        <a:pt x="297" y="278"/>
                        <a:pt x="291" y="276"/>
                        <a:pt x="291" y="273"/>
                      </a:cubicBezTo>
                      <a:cubicBezTo>
                        <a:pt x="277" y="270"/>
                        <a:pt x="274" y="266"/>
                        <a:pt x="266" y="259"/>
                      </a:cubicBezTo>
                      <a:cubicBezTo>
                        <a:pt x="263" y="256"/>
                        <a:pt x="257" y="254"/>
                        <a:pt x="256" y="251"/>
                      </a:cubicBezTo>
                      <a:cubicBezTo>
                        <a:pt x="248" y="241"/>
                        <a:pt x="245" y="223"/>
                        <a:pt x="229" y="223"/>
                      </a:cubicBezTo>
                      <a:cubicBezTo>
                        <a:pt x="221" y="223"/>
                        <a:pt x="220" y="228"/>
                        <a:pt x="216" y="230"/>
                      </a:cubicBezTo>
                      <a:cubicBezTo>
                        <a:pt x="208" y="234"/>
                        <a:pt x="202" y="242"/>
                        <a:pt x="192" y="242"/>
                      </a:cubicBezTo>
                      <a:cubicBezTo>
                        <a:pt x="183" y="242"/>
                        <a:pt x="177" y="237"/>
                        <a:pt x="168" y="237"/>
                      </a:cubicBezTo>
                      <a:cubicBezTo>
                        <a:pt x="161" y="237"/>
                        <a:pt x="154" y="242"/>
                        <a:pt x="154" y="248"/>
                      </a:cubicBezTo>
                      <a:cubicBezTo>
                        <a:pt x="157" y="258"/>
                        <a:pt x="157" y="258"/>
                        <a:pt x="157" y="258"/>
                      </a:cubicBezTo>
                      <a:cubicBezTo>
                        <a:pt x="154" y="267"/>
                        <a:pt x="144" y="270"/>
                        <a:pt x="135" y="272"/>
                      </a:cubicBezTo>
                      <a:cubicBezTo>
                        <a:pt x="127" y="274"/>
                        <a:pt x="114" y="292"/>
                        <a:pt x="114" y="302"/>
                      </a:cubicBezTo>
                      <a:cubicBezTo>
                        <a:pt x="114" y="305"/>
                        <a:pt x="117" y="306"/>
                        <a:pt x="119" y="307"/>
                      </a:cubicBezTo>
                      <a:cubicBezTo>
                        <a:pt x="113" y="316"/>
                        <a:pt x="110" y="321"/>
                        <a:pt x="101" y="326"/>
                      </a:cubicBezTo>
                      <a:cubicBezTo>
                        <a:pt x="96" y="328"/>
                        <a:pt x="95" y="340"/>
                        <a:pt x="86" y="337"/>
                      </a:cubicBezTo>
                      <a:cubicBezTo>
                        <a:pt x="86" y="337"/>
                        <a:pt x="86" y="337"/>
                        <a:pt x="86" y="337"/>
                      </a:cubicBezTo>
                      <a:cubicBezTo>
                        <a:pt x="82" y="336"/>
                        <a:pt x="75" y="338"/>
                        <a:pt x="72" y="338"/>
                      </a:cubicBezTo>
                      <a:cubicBezTo>
                        <a:pt x="62" y="338"/>
                        <a:pt x="56" y="347"/>
                        <a:pt x="46" y="347"/>
                      </a:cubicBezTo>
                      <a:cubicBezTo>
                        <a:pt x="40" y="347"/>
                        <a:pt x="39" y="331"/>
                        <a:pt x="29" y="331"/>
                      </a:cubicBezTo>
                      <a:cubicBezTo>
                        <a:pt x="22" y="331"/>
                        <a:pt x="17" y="334"/>
                        <a:pt x="10" y="334"/>
                      </a:cubicBezTo>
                      <a:cubicBezTo>
                        <a:pt x="8" y="334"/>
                        <a:pt x="7" y="332"/>
                        <a:pt x="7" y="330"/>
                      </a:cubicBezTo>
                      <a:cubicBezTo>
                        <a:pt x="7" y="321"/>
                        <a:pt x="7" y="318"/>
                        <a:pt x="7" y="313"/>
                      </a:cubicBezTo>
                      <a:cubicBezTo>
                        <a:pt x="3" y="313"/>
                        <a:pt x="0" y="310"/>
                        <a:pt x="0" y="306"/>
                      </a:cubicBezTo>
                      <a:cubicBezTo>
                        <a:pt x="0" y="301"/>
                        <a:pt x="4" y="299"/>
                        <a:pt x="4" y="296"/>
                      </a:cubicBezTo>
                      <a:cubicBezTo>
                        <a:pt x="4" y="285"/>
                        <a:pt x="8" y="274"/>
                        <a:pt x="8" y="262"/>
                      </a:cubicBezTo>
                      <a:cubicBezTo>
                        <a:pt x="8" y="256"/>
                        <a:pt x="4" y="250"/>
                        <a:pt x="4" y="246"/>
                      </a:cubicBezTo>
                      <a:cubicBezTo>
                        <a:pt x="4" y="243"/>
                        <a:pt x="19" y="234"/>
                        <a:pt x="21" y="234"/>
                      </a:cubicBezTo>
                      <a:cubicBezTo>
                        <a:pt x="23" y="234"/>
                        <a:pt x="25" y="236"/>
                        <a:pt x="28" y="235"/>
                      </a:cubicBezTo>
                      <a:cubicBezTo>
                        <a:pt x="48" y="235"/>
                        <a:pt x="48" y="235"/>
                        <a:pt x="48" y="235"/>
                      </a:cubicBezTo>
                      <a:cubicBezTo>
                        <a:pt x="49" y="237"/>
                        <a:pt x="53" y="238"/>
                        <a:pt x="55" y="238"/>
                      </a:cubicBezTo>
                      <a:cubicBezTo>
                        <a:pt x="76" y="238"/>
                        <a:pt x="76" y="238"/>
                        <a:pt x="76" y="238"/>
                      </a:cubicBezTo>
                      <a:cubicBezTo>
                        <a:pt x="82" y="237"/>
                        <a:pt x="84" y="240"/>
                        <a:pt x="89" y="240"/>
                      </a:cubicBezTo>
                      <a:cubicBezTo>
                        <a:pt x="92" y="240"/>
                        <a:pt x="98" y="238"/>
                        <a:pt x="100" y="238"/>
                      </a:cubicBezTo>
                      <a:cubicBezTo>
                        <a:pt x="100" y="229"/>
                        <a:pt x="105" y="226"/>
                        <a:pt x="105" y="218"/>
                      </a:cubicBezTo>
                      <a:cubicBezTo>
                        <a:pt x="105" y="216"/>
                        <a:pt x="105" y="208"/>
                        <a:pt x="105" y="206"/>
                      </a:cubicBezTo>
                      <a:cubicBezTo>
                        <a:pt x="104" y="206"/>
                        <a:pt x="104" y="206"/>
                        <a:pt x="104" y="206"/>
                      </a:cubicBezTo>
                      <a:cubicBezTo>
                        <a:pt x="105" y="205"/>
                        <a:pt x="106" y="201"/>
                        <a:pt x="106" y="200"/>
                      </a:cubicBezTo>
                      <a:cubicBezTo>
                        <a:pt x="106" y="196"/>
                        <a:pt x="103" y="197"/>
                        <a:pt x="103" y="193"/>
                      </a:cubicBezTo>
                      <a:cubicBezTo>
                        <a:pt x="94" y="193"/>
                        <a:pt x="92" y="185"/>
                        <a:pt x="92" y="178"/>
                      </a:cubicBezTo>
                      <a:cubicBezTo>
                        <a:pt x="89" y="178"/>
                        <a:pt x="89" y="175"/>
                        <a:pt x="87" y="175"/>
                      </a:cubicBezTo>
                      <a:cubicBezTo>
                        <a:pt x="79" y="173"/>
                        <a:pt x="60" y="169"/>
                        <a:pt x="60" y="163"/>
                      </a:cubicBezTo>
                      <a:cubicBezTo>
                        <a:pt x="60" y="163"/>
                        <a:pt x="60" y="161"/>
                        <a:pt x="60" y="161"/>
                      </a:cubicBezTo>
                      <a:cubicBezTo>
                        <a:pt x="60" y="157"/>
                        <a:pt x="72" y="154"/>
                        <a:pt x="76" y="153"/>
                      </a:cubicBezTo>
                      <a:cubicBezTo>
                        <a:pt x="78" y="156"/>
                        <a:pt x="85" y="157"/>
                        <a:pt x="88" y="157"/>
                      </a:cubicBezTo>
                      <a:cubicBezTo>
                        <a:pt x="92" y="157"/>
                        <a:pt x="97" y="156"/>
                        <a:pt x="98" y="155"/>
                      </a:cubicBezTo>
                      <a:cubicBezTo>
                        <a:pt x="98" y="152"/>
                        <a:pt x="98" y="152"/>
                        <a:pt x="98" y="152"/>
                      </a:cubicBezTo>
                      <a:cubicBezTo>
                        <a:pt x="95" y="151"/>
                        <a:pt x="97" y="145"/>
                        <a:pt x="96" y="143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101" y="140"/>
                        <a:pt x="101" y="140"/>
                        <a:pt x="101" y="140"/>
                      </a:cubicBezTo>
                      <a:cubicBezTo>
                        <a:pt x="104" y="143"/>
                        <a:pt x="109" y="145"/>
                        <a:pt x="114" y="145"/>
                      </a:cubicBezTo>
                      <a:cubicBezTo>
                        <a:pt x="117" y="145"/>
                        <a:pt x="120" y="142"/>
                        <a:pt x="121" y="139"/>
                      </a:cubicBezTo>
                      <a:cubicBezTo>
                        <a:pt x="135" y="139"/>
                        <a:pt x="138" y="129"/>
                        <a:pt x="141" y="119"/>
                      </a:cubicBezTo>
                      <a:cubicBezTo>
                        <a:pt x="143" y="119"/>
                        <a:pt x="145" y="118"/>
                        <a:pt x="147" y="118"/>
                      </a:cubicBezTo>
                      <a:cubicBezTo>
                        <a:pt x="150" y="117"/>
                        <a:pt x="167" y="110"/>
                        <a:pt x="169" y="108"/>
                      </a:cubicBezTo>
                      <a:cubicBezTo>
                        <a:pt x="173" y="104"/>
                        <a:pt x="171" y="99"/>
                        <a:pt x="171" y="94"/>
                      </a:cubicBezTo>
                      <a:cubicBezTo>
                        <a:pt x="171" y="92"/>
                        <a:pt x="175" y="89"/>
                        <a:pt x="176" y="89"/>
                      </a:cubicBezTo>
                      <a:cubicBezTo>
                        <a:pt x="182" y="83"/>
                        <a:pt x="188" y="76"/>
                        <a:pt x="198" y="76"/>
                      </a:cubicBezTo>
                      <a:cubicBezTo>
                        <a:pt x="204" y="76"/>
                        <a:pt x="201" y="77"/>
                        <a:pt x="204" y="76"/>
                      </a:cubicBezTo>
                      <a:cubicBezTo>
                        <a:pt x="206" y="77"/>
                        <a:pt x="207" y="74"/>
                        <a:pt x="208" y="73"/>
                      </a:cubicBezTo>
                      <a:cubicBezTo>
                        <a:pt x="211" y="70"/>
                        <a:pt x="215" y="72"/>
                        <a:pt x="219" y="72"/>
                      </a:cubicBezTo>
                      <a:cubicBezTo>
                        <a:pt x="221" y="72"/>
                        <a:pt x="229" y="68"/>
                        <a:pt x="229" y="65"/>
                      </a:cubicBezTo>
                      <a:cubicBezTo>
                        <a:pt x="229" y="63"/>
                        <a:pt x="225" y="54"/>
                        <a:pt x="225" y="54"/>
                      </a:cubicBezTo>
                      <a:cubicBezTo>
                        <a:pt x="224" y="42"/>
                        <a:pt x="217" y="38"/>
                        <a:pt x="217" y="28"/>
                      </a:cubicBezTo>
                      <a:cubicBezTo>
                        <a:pt x="217" y="9"/>
                        <a:pt x="234" y="8"/>
                        <a:pt x="245" y="0"/>
                      </a:cubicBezTo>
                      <a:cubicBezTo>
                        <a:pt x="245" y="5"/>
                        <a:pt x="245" y="5"/>
                        <a:pt x="245" y="5"/>
                      </a:cubicBezTo>
                      <a:cubicBezTo>
                        <a:pt x="243" y="10"/>
                        <a:pt x="242" y="12"/>
                        <a:pt x="242" y="17"/>
                      </a:cubicBezTo>
                      <a:cubicBezTo>
                        <a:pt x="242" y="21"/>
                        <a:pt x="247" y="22"/>
                        <a:pt x="251" y="22"/>
                      </a:cubicBezTo>
                      <a:cubicBezTo>
                        <a:pt x="251" y="23"/>
                        <a:pt x="251" y="24"/>
                        <a:pt x="251" y="25"/>
                      </a:cubicBezTo>
                      <a:cubicBezTo>
                        <a:pt x="251" y="27"/>
                        <a:pt x="247" y="28"/>
                        <a:pt x="245" y="29"/>
                      </a:cubicBezTo>
                      <a:cubicBezTo>
                        <a:pt x="241" y="34"/>
                        <a:pt x="236" y="38"/>
                        <a:pt x="236" y="46"/>
                      </a:cubicBezTo>
                      <a:cubicBezTo>
                        <a:pt x="236" y="50"/>
                        <a:pt x="238" y="53"/>
                        <a:pt x="240" y="54"/>
                      </a:cubicBezTo>
                      <a:cubicBezTo>
                        <a:pt x="240" y="56"/>
                        <a:pt x="241" y="57"/>
                        <a:pt x="240" y="59"/>
                      </a:cubicBezTo>
                      <a:cubicBezTo>
                        <a:pt x="245" y="59"/>
                        <a:pt x="247" y="60"/>
                        <a:pt x="251" y="60"/>
                      </a:cubicBezTo>
                      <a:cubicBezTo>
                        <a:pt x="252" y="63"/>
                        <a:pt x="253" y="66"/>
                        <a:pt x="254" y="66"/>
                      </a:cubicBezTo>
                      <a:cubicBezTo>
                        <a:pt x="266" y="66"/>
                        <a:pt x="274" y="56"/>
                        <a:pt x="285" y="57"/>
                      </a:cubicBezTo>
                      <a:cubicBezTo>
                        <a:pt x="284" y="59"/>
                        <a:pt x="282" y="60"/>
                        <a:pt x="282" y="62"/>
                      </a:cubicBezTo>
                      <a:cubicBezTo>
                        <a:pt x="282" y="63"/>
                        <a:pt x="289" y="68"/>
                        <a:pt x="289" y="68"/>
                      </a:cubicBezTo>
                      <a:cubicBezTo>
                        <a:pt x="294" y="68"/>
                        <a:pt x="295" y="65"/>
                        <a:pt x="297" y="64"/>
                      </a:cubicBezTo>
                      <a:cubicBezTo>
                        <a:pt x="304" y="60"/>
                        <a:pt x="310" y="62"/>
                        <a:pt x="317" y="59"/>
                      </a:cubicBezTo>
                      <a:cubicBezTo>
                        <a:pt x="321" y="57"/>
                        <a:pt x="328" y="50"/>
                        <a:pt x="333" y="50"/>
                      </a:cubicBezTo>
                      <a:cubicBezTo>
                        <a:pt x="339" y="50"/>
                        <a:pt x="345" y="51"/>
                        <a:pt x="348" y="52"/>
                      </a:cubicBezTo>
                      <a:cubicBezTo>
                        <a:pt x="347" y="54"/>
                        <a:pt x="346" y="56"/>
                        <a:pt x="346" y="57"/>
                      </a:cubicBezTo>
                      <a:cubicBezTo>
                        <a:pt x="358" y="57"/>
                        <a:pt x="370" y="55"/>
                        <a:pt x="378" y="55"/>
                      </a:cubicBezTo>
                      <a:cubicBezTo>
                        <a:pt x="386" y="55"/>
                        <a:pt x="392" y="54"/>
                        <a:pt x="401" y="54"/>
                      </a:cubicBezTo>
                      <a:cubicBezTo>
                        <a:pt x="410" y="54"/>
                        <a:pt x="414" y="70"/>
                        <a:pt x="414" y="80"/>
                      </a:cubicBezTo>
                      <a:cubicBezTo>
                        <a:pt x="414" y="86"/>
                        <a:pt x="408" y="89"/>
                        <a:pt x="408" y="95"/>
                      </a:cubicBezTo>
                      <a:cubicBezTo>
                        <a:pt x="408" y="104"/>
                        <a:pt x="416" y="110"/>
                        <a:pt x="416" y="118"/>
                      </a:cubicBezTo>
                      <a:cubicBezTo>
                        <a:pt x="416" y="123"/>
                        <a:pt x="408" y="125"/>
                        <a:pt x="406" y="128"/>
                      </a:cubicBezTo>
                      <a:cubicBezTo>
                        <a:pt x="401" y="136"/>
                        <a:pt x="399" y="143"/>
                        <a:pt x="399" y="153"/>
                      </a:cubicBezTo>
                      <a:cubicBezTo>
                        <a:pt x="399" y="166"/>
                        <a:pt x="408" y="163"/>
                        <a:pt x="418" y="163"/>
                      </a:cubicBezTo>
                      <a:cubicBezTo>
                        <a:pt x="432" y="163"/>
                        <a:pt x="439" y="157"/>
                        <a:pt x="450" y="157"/>
                      </a:cubicBezTo>
                      <a:cubicBezTo>
                        <a:pt x="461" y="157"/>
                        <a:pt x="459" y="180"/>
                        <a:pt x="470" y="180"/>
                      </a:cubicBezTo>
                      <a:cubicBezTo>
                        <a:pt x="470" y="198"/>
                        <a:pt x="470" y="198"/>
                        <a:pt x="470" y="198"/>
                      </a:cubicBezTo>
                      <a:cubicBezTo>
                        <a:pt x="470" y="200"/>
                        <a:pt x="471" y="201"/>
                        <a:pt x="472" y="201"/>
                      </a:cubicBezTo>
                      <a:cubicBezTo>
                        <a:pt x="474" y="204"/>
                        <a:pt x="474" y="204"/>
                        <a:pt x="474" y="204"/>
                      </a:cubicBezTo>
                      <a:cubicBezTo>
                        <a:pt x="476" y="204"/>
                        <a:pt x="482" y="202"/>
                        <a:pt x="485" y="201"/>
                      </a:cubicBezTo>
                      <a:cubicBezTo>
                        <a:pt x="485" y="204"/>
                        <a:pt x="485" y="206"/>
                        <a:pt x="485" y="208"/>
                      </a:cubicBezTo>
                      <a:cubicBezTo>
                        <a:pt x="481" y="209"/>
                        <a:pt x="476" y="211"/>
                        <a:pt x="476" y="2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pPr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58" name="Freeform 25"/>
                <p:cNvSpPr/>
                <p:nvPr/>
              </p:nvSpPr>
              <p:spPr bwMode="auto">
                <a:xfrm>
                  <a:off x="4470400" y="1416050"/>
                  <a:ext cx="436563" cy="423863"/>
                </a:xfrm>
                <a:custGeom>
                  <a:avLst/>
                  <a:gdLst/>
                  <a:ahLst/>
                  <a:cxnLst>
                    <a:cxn ang="0">
                      <a:pos x="66" y="236"/>
                    </a:cxn>
                    <a:cxn ang="0">
                      <a:pos x="4" y="254"/>
                    </a:cxn>
                    <a:cxn ang="0">
                      <a:pos x="12" y="241"/>
                    </a:cxn>
                    <a:cxn ang="0">
                      <a:pos x="8" y="231"/>
                    </a:cxn>
                    <a:cxn ang="0">
                      <a:pos x="10" y="190"/>
                    </a:cxn>
                    <a:cxn ang="0">
                      <a:pos x="55" y="163"/>
                    </a:cxn>
                    <a:cxn ang="0">
                      <a:pos x="85" y="129"/>
                    </a:cxn>
                    <a:cxn ang="0">
                      <a:pos x="97" y="102"/>
                    </a:cxn>
                    <a:cxn ang="0">
                      <a:pos x="142" y="55"/>
                    </a:cxn>
                    <a:cxn ang="0">
                      <a:pos x="124" y="57"/>
                    </a:cxn>
                    <a:cxn ang="0">
                      <a:pos x="124" y="49"/>
                    </a:cxn>
                    <a:cxn ang="0">
                      <a:pos x="132" y="44"/>
                    </a:cxn>
                    <a:cxn ang="0">
                      <a:pos x="148" y="57"/>
                    </a:cxn>
                    <a:cxn ang="0">
                      <a:pos x="149" y="45"/>
                    </a:cxn>
                    <a:cxn ang="0">
                      <a:pos x="168" y="37"/>
                    </a:cxn>
                    <a:cxn ang="0">
                      <a:pos x="183" y="28"/>
                    </a:cxn>
                    <a:cxn ang="0">
                      <a:pos x="199" y="21"/>
                    </a:cxn>
                    <a:cxn ang="0">
                      <a:pos x="221" y="17"/>
                    </a:cxn>
                    <a:cxn ang="0">
                      <a:pos x="223" y="5"/>
                    </a:cxn>
                    <a:cxn ang="0">
                      <a:pos x="256" y="6"/>
                    </a:cxn>
                    <a:cxn ang="0">
                      <a:pos x="266" y="7"/>
                    </a:cxn>
                    <a:cxn ang="0">
                      <a:pos x="285" y="2"/>
                    </a:cxn>
                    <a:cxn ang="0">
                      <a:pos x="296" y="6"/>
                    </a:cxn>
                    <a:cxn ang="0">
                      <a:pos x="293" y="24"/>
                    </a:cxn>
                    <a:cxn ang="0">
                      <a:pos x="315" y="32"/>
                    </a:cxn>
                    <a:cxn ang="0">
                      <a:pos x="309" y="72"/>
                    </a:cxn>
                    <a:cxn ang="0">
                      <a:pos x="310" y="113"/>
                    </a:cxn>
                    <a:cxn ang="0">
                      <a:pos x="318" y="148"/>
                    </a:cxn>
                    <a:cxn ang="0">
                      <a:pos x="327" y="172"/>
                    </a:cxn>
                    <a:cxn ang="0">
                      <a:pos x="255" y="224"/>
                    </a:cxn>
                    <a:cxn ang="0">
                      <a:pos x="218" y="225"/>
                    </a:cxn>
                    <a:cxn ang="0">
                      <a:pos x="206" y="200"/>
                    </a:cxn>
                    <a:cxn ang="0">
                      <a:pos x="197" y="174"/>
                    </a:cxn>
                    <a:cxn ang="0">
                      <a:pos x="254" y="130"/>
                    </a:cxn>
                    <a:cxn ang="0">
                      <a:pos x="202" y="135"/>
                    </a:cxn>
                    <a:cxn ang="0">
                      <a:pos x="172" y="169"/>
                    </a:cxn>
                    <a:cxn ang="0">
                      <a:pos x="146" y="201"/>
                    </a:cxn>
                    <a:cxn ang="0">
                      <a:pos x="150" y="218"/>
                    </a:cxn>
                    <a:cxn ang="0">
                      <a:pos x="152" y="253"/>
                    </a:cxn>
                    <a:cxn ang="0">
                      <a:pos x="146" y="283"/>
                    </a:cxn>
                    <a:cxn ang="0">
                      <a:pos x="121" y="304"/>
                    </a:cxn>
                    <a:cxn ang="0">
                      <a:pos x="90" y="297"/>
                    </a:cxn>
                    <a:cxn ang="0">
                      <a:pos x="82" y="269"/>
                    </a:cxn>
                    <a:cxn ang="0">
                      <a:pos x="76" y="245"/>
                    </a:cxn>
                  </a:cxnLst>
                  <a:rect l="0" t="0" r="r" b="b"/>
                  <a:pathLst>
                    <a:path w="327" h="318">
                      <a:moveTo>
                        <a:pt x="76" y="247"/>
                      </a:moveTo>
                      <a:cubicBezTo>
                        <a:pt x="70" y="245"/>
                        <a:pt x="69" y="241"/>
                        <a:pt x="66" y="236"/>
                      </a:cubicBezTo>
                      <a:cubicBezTo>
                        <a:pt x="57" y="249"/>
                        <a:pt x="43" y="266"/>
                        <a:pt x="24" y="266"/>
                      </a:cubicBezTo>
                      <a:cubicBezTo>
                        <a:pt x="22" y="266"/>
                        <a:pt x="4" y="256"/>
                        <a:pt x="4" y="254"/>
                      </a:cubicBezTo>
                      <a:cubicBezTo>
                        <a:pt x="4" y="250"/>
                        <a:pt x="10" y="248"/>
                        <a:pt x="12" y="247"/>
                      </a:cubicBezTo>
                      <a:cubicBezTo>
                        <a:pt x="12" y="241"/>
                        <a:pt x="12" y="241"/>
                        <a:pt x="12" y="241"/>
                      </a:cubicBezTo>
                      <a:cubicBezTo>
                        <a:pt x="6" y="241"/>
                        <a:pt x="6" y="241"/>
                        <a:pt x="0" y="243"/>
                      </a:cubicBezTo>
                      <a:cubicBezTo>
                        <a:pt x="0" y="240"/>
                        <a:pt x="5" y="234"/>
                        <a:pt x="8" y="231"/>
                      </a:cubicBezTo>
                      <a:cubicBezTo>
                        <a:pt x="1" y="223"/>
                        <a:pt x="0" y="212"/>
                        <a:pt x="0" y="200"/>
                      </a:cubicBezTo>
                      <a:cubicBezTo>
                        <a:pt x="0" y="193"/>
                        <a:pt x="7" y="194"/>
                        <a:pt x="10" y="190"/>
                      </a:cubicBezTo>
                      <a:cubicBezTo>
                        <a:pt x="15" y="182"/>
                        <a:pt x="20" y="177"/>
                        <a:pt x="30" y="174"/>
                      </a:cubicBezTo>
                      <a:cubicBezTo>
                        <a:pt x="38" y="172"/>
                        <a:pt x="39" y="162"/>
                        <a:pt x="55" y="163"/>
                      </a:cubicBezTo>
                      <a:cubicBezTo>
                        <a:pt x="50" y="162"/>
                        <a:pt x="49" y="161"/>
                        <a:pt x="45" y="160"/>
                      </a:cubicBezTo>
                      <a:cubicBezTo>
                        <a:pt x="64" y="155"/>
                        <a:pt x="71" y="140"/>
                        <a:pt x="85" y="129"/>
                      </a:cubicBezTo>
                      <a:cubicBezTo>
                        <a:pt x="90" y="126"/>
                        <a:pt x="89" y="112"/>
                        <a:pt x="93" y="112"/>
                      </a:cubicBezTo>
                      <a:cubicBezTo>
                        <a:pt x="93" y="112"/>
                        <a:pt x="97" y="102"/>
                        <a:pt x="97" y="102"/>
                      </a:cubicBezTo>
                      <a:cubicBezTo>
                        <a:pt x="102" y="93"/>
                        <a:pt x="109" y="87"/>
                        <a:pt x="118" y="83"/>
                      </a:cubicBezTo>
                      <a:cubicBezTo>
                        <a:pt x="127" y="80"/>
                        <a:pt x="139" y="65"/>
                        <a:pt x="142" y="55"/>
                      </a:cubicBezTo>
                      <a:cubicBezTo>
                        <a:pt x="131" y="58"/>
                        <a:pt x="126" y="63"/>
                        <a:pt x="116" y="63"/>
                      </a:cubicBezTo>
                      <a:cubicBezTo>
                        <a:pt x="118" y="60"/>
                        <a:pt x="123" y="58"/>
                        <a:pt x="124" y="57"/>
                      </a:cubicBezTo>
                      <a:cubicBezTo>
                        <a:pt x="122" y="57"/>
                        <a:pt x="118" y="56"/>
                        <a:pt x="118" y="56"/>
                      </a:cubicBezTo>
                      <a:cubicBezTo>
                        <a:pt x="119" y="51"/>
                        <a:pt x="121" y="49"/>
                        <a:pt x="124" y="49"/>
                      </a:cubicBezTo>
                      <a:cubicBezTo>
                        <a:pt x="126" y="49"/>
                        <a:pt x="127" y="50"/>
                        <a:pt x="128" y="50"/>
                      </a:cubicBezTo>
                      <a:cubicBezTo>
                        <a:pt x="129" y="47"/>
                        <a:pt x="131" y="46"/>
                        <a:pt x="132" y="44"/>
                      </a:cubicBezTo>
                      <a:cubicBezTo>
                        <a:pt x="134" y="47"/>
                        <a:pt x="135" y="49"/>
                        <a:pt x="133" y="52"/>
                      </a:cubicBezTo>
                      <a:cubicBezTo>
                        <a:pt x="140" y="52"/>
                        <a:pt x="142" y="57"/>
                        <a:pt x="148" y="57"/>
                      </a:cubicBezTo>
                      <a:cubicBezTo>
                        <a:pt x="150" y="57"/>
                        <a:pt x="155" y="46"/>
                        <a:pt x="156" y="46"/>
                      </a:cubicBezTo>
                      <a:cubicBezTo>
                        <a:pt x="153" y="45"/>
                        <a:pt x="153" y="44"/>
                        <a:pt x="149" y="45"/>
                      </a:cubicBezTo>
                      <a:cubicBezTo>
                        <a:pt x="151" y="41"/>
                        <a:pt x="154" y="38"/>
                        <a:pt x="159" y="38"/>
                      </a:cubicBezTo>
                      <a:cubicBezTo>
                        <a:pt x="162" y="38"/>
                        <a:pt x="165" y="39"/>
                        <a:pt x="168" y="37"/>
                      </a:cubicBezTo>
                      <a:cubicBezTo>
                        <a:pt x="165" y="35"/>
                        <a:pt x="166" y="35"/>
                        <a:pt x="164" y="33"/>
                      </a:cubicBezTo>
                      <a:cubicBezTo>
                        <a:pt x="169" y="29"/>
                        <a:pt x="176" y="29"/>
                        <a:pt x="183" y="28"/>
                      </a:cubicBez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9" y="32"/>
                        <a:pt x="190" y="22"/>
                        <a:pt x="199" y="2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205" y="18"/>
                        <a:pt x="213" y="21"/>
                        <a:pt x="221" y="17"/>
                      </a:cubicBezTo>
                      <a:cubicBezTo>
                        <a:pt x="217" y="15"/>
                        <a:pt x="214" y="14"/>
                        <a:pt x="214" y="11"/>
                      </a:cubicBezTo>
                      <a:cubicBezTo>
                        <a:pt x="214" y="9"/>
                        <a:pt x="222" y="7"/>
                        <a:pt x="223" y="5"/>
                      </a:cubicBezTo>
                      <a:cubicBezTo>
                        <a:pt x="226" y="8"/>
                        <a:pt x="228" y="11"/>
                        <a:pt x="232" y="11"/>
                      </a:cubicBezTo>
                      <a:cubicBezTo>
                        <a:pt x="239" y="11"/>
                        <a:pt x="256" y="0"/>
                        <a:pt x="256" y="6"/>
                      </a:cubicBezTo>
                      <a:cubicBezTo>
                        <a:pt x="256" y="12"/>
                        <a:pt x="248" y="14"/>
                        <a:pt x="247" y="20"/>
                      </a:cubicBezTo>
                      <a:cubicBezTo>
                        <a:pt x="255" y="21"/>
                        <a:pt x="258" y="11"/>
                        <a:pt x="266" y="7"/>
                      </a:cubicBezTo>
                      <a:cubicBezTo>
                        <a:pt x="267" y="10"/>
                        <a:pt x="267" y="12"/>
                        <a:pt x="268" y="15"/>
                      </a:cubicBezTo>
                      <a:cubicBezTo>
                        <a:pt x="274" y="9"/>
                        <a:pt x="277" y="7"/>
                        <a:pt x="285" y="2"/>
                      </a:cubicBezTo>
                      <a:cubicBezTo>
                        <a:pt x="285" y="8"/>
                        <a:pt x="284" y="12"/>
                        <a:pt x="289" y="13"/>
                      </a:cubicBezTo>
                      <a:cubicBezTo>
                        <a:pt x="290" y="9"/>
                        <a:pt x="292" y="6"/>
                        <a:pt x="296" y="6"/>
                      </a:cubicBezTo>
                      <a:cubicBezTo>
                        <a:pt x="298" y="6"/>
                        <a:pt x="307" y="11"/>
                        <a:pt x="311" y="13"/>
                      </a:cubicBezTo>
                      <a:cubicBezTo>
                        <a:pt x="307" y="24"/>
                        <a:pt x="303" y="20"/>
                        <a:pt x="293" y="24"/>
                      </a:cubicBezTo>
                      <a:cubicBezTo>
                        <a:pt x="298" y="27"/>
                        <a:pt x="301" y="28"/>
                        <a:pt x="301" y="30"/>
                      </a:cubicBezTo>
                      <a:cubicBezTo>
                        <a:pt x="305" y="31"/>
                        <a:pt x="314" y="32"/>
                        <a:pt x="315" y="32"/>
                      </a:cubicBezTo>
                      <a:cubicBezTo>
                        <a:pt x="309" y="36"/>
                        <a:pt x="293" y="44"/>
                        <a:pt x="293" y="55"/>
                      </a:cubicBezTo>
                      <a:cubicBezTo>
                        <a:pt x="293" y="63"/>
                        <a:pt x="309" y="62"/>
                        <a:pt x="309" y="72"/>
                      </a:cubicBezTo>
                      <a:cubicBezTo>
                        <a:pt x="309" y="80"/>
                        <a:pt x="301" y="83"/>
                        <a:pt x="301" y="91"/>
                      </a:cubicBezTo>
                      <a:cubicBezTo>
                        <a:pt x="301" y="99"/>
                        <a:pt x="310" y="104"/>
                        <a:pt x="310" y="113"/>
                      </a:cubicBezTo>
                      <a:cubicBezTo>
                        <a:pt x="310" y="118"/>
                        <a:pt x="305" y="121"/>
                        <a:pt x="305" y="126"/>
                      </a:cubicBezTo>
                      <a:cubicBezTo>
                        <a:pt x="305" y="136"/>
                        <a:pt x="318" y="138"/>
                        <a:pt x="318" y="148"/>
                      </a:cubicBezTo>
                      <a:cubicBezTo>
                        <a:pt x="318" y="151"/>
                        <a:pt x="314" y="153"/>
                        <a:pt x="313" y="154"/>
                      </a:cubicBezTo>
                      <a:cubicBezTo>
                        <a:pt x="317" y="161"/>
                        <a:pt x="327" y="163"/>
                        <a:pt x="327" y="172"/>
                      </a:cubicBezTo>
                      <a:cubicBezTo>
                        <a:pt x="327" y="187"/>
                        <a:pt x="297" y="203"/>
                        <a:pt x="288" y="215"/>
                      </a:cubicBezTo>
                      <a:cubicBezTo>
                        <a:pt x="283" y="224"/>
                        <a:pt x="263" y="226"/>
                        <a:pt x="255" y="224"/>
                      </a:cubicBezTo>
                      <a:cubicBezTo>
                        <a:pt x="246" y="227"/>
                        <a:pt x="236" y="231"/>
                        <a:pt x="228" y="231"/>
                      </a:cubicBezTo>
                      <a:cubicBezTo>
                        <a:pt x="222" y="231"/>
                        <a:pt x="218" y="230"/>
                        <a:pt x="218" y="225"/>
                      </a:cubicBezTo>
                      <a:cubicBezTo>
                        <a:pt x="209" y="225"/>
                        <a:pt x="199" y="219"/>
                        <a:pt x="199" y="210"/>
                      </a:cubicBezTo>
                      <a:cubicBezTo>
                        <a:pt x="199" y="205"/>
                        <a:pt x="204" y="202"/>
                        <a:pt x="206" y="200"/>
                      </a:cubicBezTo>
                      <a:cubicBezTo>
                        <a:pt x="201" y="198"/>
                        <a:pt x="197" y="188"/>
                        <a:pt x="197" y="183"/>
                      </a:cubicBezTo>
                      <a:cubicBezTo>
                        <a:pt x="197" y="180"/>
                        <a:pt x="198" y="178"/>
                        <a:pt x="197" y="174"/>
                      </a:cubicBezTo>
                      <a:cubicBezTo>
                        <a:pt x="216" y="174"/>
                        <a:pt x="225" y="150"/>
                        <a:pt x="237" y="144"/>
                      </a:cubicBezTo>
                      <a:cubicBezTo>
                        <a:pt x="243" y="140"/>
                        <a:pt x="254" y="138"/>
                        <a:pt x="254" y="130"/>
                      </a:cubicBezTo>
                      <a:cubicBezTo>
                        <a:pt x="254" y="119"/>
                        <a:pt x="239" y="117"/>
                        <a:pt x="228" y="117"/>
                      </a:cubicBezTo>
                      <a:cubicBezTo>
                        <a:pt x="213" y="117"/>
                        <a:pt x="202" y="122"/>
                        <a:pt x="202" y="135"/>
                      </a:cubicBezTo>
                      <a:cubicBezTo>
                        <a:pt x="202" y="140"/>
                        <a:pt x="203" y="142"/>
                        <a:pt x="202" y="145"/>
                      </a:cubicBezTo>
                      <a:cubicBezTo>
                        <a:pt x="202" y="155"/>
                        <a:pt x="181" y="164"/>
                        <a:pt x="172" y="169"/>
                      </a:cubicBezTo>
                      <a:cubicBezTo>
                        <a:pt x="165" y="174"/>
                        <a:pt x="157" y="175"/>
                        <a:pt x="152" y="183"/>
                      </a:cubicBezTo>
                      <a:cubicBezTo>
                        <a:pt x="149" y="189"/>
                        <a:pt x="153" y="198"/>
                        <a:pt x="146" y="201"/>
                      </a:cubicBezTo>
                      <a:cubicBezTo>
                        <a:pt x="146" y="210"/>
                        <a:pt x="146" y="210"/>
                        <a:pt x="146" y="210"/>
                      </a:cubicBezTo>
                      <a:cubicBezTo>
                        <a:pt x="149" y="212"/>
                        <a:pt x="150" y="215"/>
                        <a:pt x="150" y="218"/>
                      </a:cubicBezTo>
                      <a:cubicBezTo>
                        <a:pt x="158" y="219"/>
                        <a:pt x="170" y="227"/>
                        <a:pt x="170" y="235"/>
                      </a:cubicBezTo>
                      <a:cubicBezTo>
                        <a:pt x="170" y="242"/>
                        <a:pt x="157" y="253"/>
                        <a:pt x="152" y="253"/>
                      </a:cubicBezTo>
                      <a:cubicBezTo>
                        <a:pt x="143" y="253"/>
                        <a:pt x="140" y="266"/>
                        <a:pt x="140" y="275"/>
                      </a:cubicBezTo>
                      <a:cubicBezTo>
                        <a:pt x="140" y="280"/>
                        <a:pt x="144" y="282"/>
                        <a:pt x="146" y="283"/>
                      </a:cubicBezTo>
                      <a:cubicBezTo>
                        <a:pt x="145" y="294"/>
                        <a:pt x="135" y="295"/>
                        <a:pt x="133" y="304"/>
                      </a:cubicBezTo>
                      <a:cubicBezTo>
                        <a:pt x="127" y="304"/>
                        <a:pt x="125" y="304"/>
                        <a:pt x="121" y="304"/>
                      </a:cubicBezTo>
                      <a:cubicBezTo>
                        <a:pt x="114" y="304"/>
                        <a:pt x="111" y="318"/>
                        <a:pt x="100" y="318"/>
                      </a:cubicBezTo>
                      <a:cubicBezTo>
                        <a:pt x="97" y="318"/>
                        <a:pt x="90" y="299"/>
                        <a:pt x="90" y="297"/>
                      </a:cubicBezTo>
                      <a:cubicBezTo>
                        <a:pt x="90" y="296"/>
                        <a:pt x="91" y="294"/>
                        <a:pt x="91" y="293"/>
                      </a:cubicBezTo>
                      <a:cubicBezTo>
                        <a:pt x="84" y="285"/>
                        <a:pt x="85" y="279"/>
                        <a:pt x="82" y="269"/>
                      </a:cubicBezTo>
                      <a:cubicBezTo>
                        <a:pt x="79" y="263"/>
                        <a:pt x="73" y="261"/>
                        <a:pt x="73" y="253"/>
                      </a:cubicBezTo>
                      <a:cubicBezTo>
                        <a:pt x="73" y="250"/>
                        <a:pt x="75" y="246"/>
                        <a:pt x="76" y="245"/>
                      </a:cubicBezTo>
                      <a:lnTo>
                        <a:pt x="76" y="24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pPr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59" name="Freeform 28"/>
                <p:cNvSpPr/>
                <p:nvPr/>
              </p:nvSpPr>
              <p:spPr bwMode="auto">
                <a:xfrm>
                  <a:off x="4219575" y="1841500"/>
                  <a:ext cx="73025" cy="87313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22" y="14"/>
                    </a:cxn>
                    <a:cxn ang="0">
                      <a:pos x="19" y="8"/>
                    </a:cxn>
                    <a:cxn ang="0">
                      <a:pos x="32" y="0"/>
                    </a:cxn>
                    <a:cxn ang="0">
                      <a:pos x="40" y="0"/>
                    </a:cxn>
                    <a:cxn ang="0">
                      <a:pos x="55" y="18"/>
                    </a:cxn>
                    <a:cxn ang="0">
                      <a:pos x="47" y="24"/>
                    </a:cxn>
                    <a:cxn ang="0">
                      <a:pos x="47" y="39"/>
                    </a:cxn>
                    <a:cxn ang="0">
                      <a:pos x="47" y="52"/>
                    </a:cxn>
                    <a:cxn ang="0">
                      <a:pos x="35" y="54"/>
                    </a:cxn>
                    <a:cxn ang="0">
                      <a:pos x="19" y="64"/>
                    </a:cxn>
                    <a:cxn ang="0">
                      <a:pos x="11" y="65"/>
                    </a:cxn>
                    <a:cxn ang="0">
                      <a:pos x="0" y="55"/>
                    </a:cxn>
                    <a:cxn ang="0">
                      <a:pos x="13" y="33"/>
                    </a:cxn>
                    <a:cxn ang="0">
                      <a:pos x="4" y="2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55" h="65">
                      <a:moveTo>
                        <a:pt x="9" y="19"/>
                      </a:moveTo>
                      <a:cubicBezTo>
                        <a:pt x="12" y="19"/>
                        <a:pt x="19" y="16"/>
                        <a:pt x="22" y="14"/>
                      </a:cubicBezTo>
                      <a:cubicBezTo>
                        <a:pt x="20" y="11"/>
                        <a:pt x="19" y="10"/>
                        <a:pt x="19" y="8"/>
                      </a:cubicBezTo>
                      <a:cubicBezTo>
                        <a:pt x="19" y="5"/>
                        <a:pt x="28" y="0"/>
                        <a:pt x="32" y="0"/>
                      </a:cubicBezTo>
                      <a:cubicBezTo>
                        <a:pt x="35" y="0"/>
                        <a:pt x="37" y="0"/>
                        <a:pt x="40" y="0"/>
                      </a:cubicBezTo>
                      <a:cubicBezTo>
                        <a:pt x="50" y="0"/>
                        <a:pt x="55" y="10"/>
                        <a:pt x="55" y="18"/>
                      </a:cubicBezTo>
                      <a:cubicBezTo>
                        <a:pt x="55" y="21"/>
                        <a:pt x="47" y="21"/>
                        <a:pt x="47" y="24"/>
                      </a:cubicBezTo>
                      <a:cubicBezTo>
                        <a:pt x="47" y="27"/>
                        <a:pt x="47" y="39"/>
                        <a:pt x="47" y="39"/>
                      </a:cubicBezTo>
                      <a:cubicBezTo>
                        <a:pt x="47" y="43"/>
                        <a:pt x="50" y="48"/>
                        <a:pt x="47" y="52"/>
                      </a:cubicBezTo>
                      <a:cubicBezTo>
                        <a:pt x="44" y="54"/>
                        <a:pt x="40" y="54"/>
                        <a:pt x="35" y="54"/>
                      </a:cubicBezTo>
                      <a:cubicBezTo>
                        <a:pt x="28" y="54"/>
                        <a:pt x="23" y="61"/>
                        <a:pt x="19" y="64"/>
                      </a:cubicBezTo>
                      <a:cubicBezTo>
                        <a:pt x="17" y="65"/>
                        <a:pt x="13" y="65"/>
                        <a:pt x="11" y="65"/>
                      </a:cubicBezTo>
                      <a:cubicBezTo>
                        <a:pt x="6" y="65"/>
                        <a:pt x="0" y="60"/>
                        <a:pt x="0" y="55"/>
                      </a:cubicBezTo>
                      <a:cubicBezTo>
                        <a:pt x="0" y="44"/>
                        <a:pt x="11" y="43"/>
                        <a:pt x="13" y="33"/>
                      </a:cubicBezTo>
                      <a:cubicBezTo>
                        <a:pt x="8" y="30"/>
                        <a:pt x="4" y="28"/>
                        <a:pt x="4" y="23"/>
                      </a:cubicBezTo>
                      <a:cubicBezTo>
                        <a:pt x="4" y="18"/>
                        <a:pt x="8" y="19"/>
                        <a:pt x="9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pPr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0" name="Freeform 29"/>
                <p:cNvSpPr/>
                <p:nvPr/>
              </p:nvSpPr>
              <p:spPr bwMode="auto">
                <a:xfrm>
                  <a:off x="4276725" y="1758950"/>
                  <a:ext cx="139700" cy="203200"/>
                </a:xfrm>
                <a:custGeom>
                  <a:avLst/>
                  <a:gdLst/>
                  <a:ahLst/>
                  <a:cxnLst>
                    <a:cxn ang="0">
                      <a:pos x="96" y="102"/>
                    </a:cxn>
                    <a:cxn ang="0">
                      <a:pos x="91" y="128"/>
                    </a:cxn>
                    <a:cxn ang="0">
                      <a:pos x="100" y="133"/>
                    </a:cxn>
                    <a:cxn ang="0">
                      <a:pos x="70" y="139"/>
                    </a:cxn>
                    <a:cxn ang="0">
                      <a:pos x="39" y="141"/>
                    </a:cxn>
                    <a:cxn ang="0">
                      <a:pos x="26" y="148"/>
                    </a:cxn>
                    <a:cxn ang="0">
                      <a:pos x="16" y="152"/>
                    </a:cxn>
                    <a:cxn ang="0">
                      <a:pos x="32" y="133"/>
                    </a:cxn>
                    <a:cxn ang="0">
                      <a:pos x="46" y="124"/>
                    </a:cxn>
                    <a:cxn ang="0">
                      <a:pos x="26" y="123"/>
                    </a:cxn>
                    <a:cxn ang="0">
                      <a:pos x="19" y="123"/>
                    </a:cxn>
                    <a:cxn ang="0">
                      <a:pos x="28" y="96"/>
                    </a:cxn>
                    <a:cxn ang="0">
                      <a:pos x="48" y="81"/>
                    </a:cxn>
                    <a:cxn ang="0">
                      <a:pos x="40" y="70"/>
                    </a:cxn>
                    <a:cxn ang="0">
                      <a:pos x="26" y="72"/>
                    </a:cxn>
                    <a:cxn ang="0">
                      <a:pos x="23" y="59"/>
                    </a:cxn>
                    <a:cxn ang="0">
                      <a:pos x="16" y="49"/>
                    </a:cxn>
                    <a:cxn ang="0">
                      <a:pos x="12" y="55"/>
                    </a:cxn>
                    <a:cxn ang="0">
                      <a:pos x="14" y="45"/>
                    </a:cxn>
                    <a:cxn ang="0">
                      <a:pos x="8" y="38"/>
                    </a:cxn>
                    <a:cxn ang="0">
                      <a:pos x="11" y="29"/>
                    </a:cxn>
                    <a:cxn ang="0">
                      <a:pos x="8" y="20"/>
                    </a:cxn>
                    <a:cxn ang="0">
                      <a:pos x="12" y="21"/>
                    </a:cxn>
                    <a:cxn ang="0">
                      <a:pos x="16" y="14"/>
                    </a:cxn>
                    <a:cxn ang="0">
                      <a:pos x="25" y="0"/>
                    </a:cxn>
                    <a:cxn ang="0">
                      <a:pos x="42" y="4"/>
                    </a:cxn>
                    <a:cxn ang="0">
                      <a:pos x="33" y="19"/>
                    </a:cxn>
                    <a:cxn ang="0">
                      <a:pos x="47" y="46"/>
                    </a:cxn>
                    <a:cxn ang="0">
                      <a:pos x="53" y="50"/>
                    </a:cxn>
                    <a:cxn ang="0">
                      <a:pos x="84" y="89"/>
                    </a:cxn>
                    <a:cxn ang="0">
                      <a:pos x="87" y="102"/>
                    </a:cxn>
                    <a:cxn ang="0">
                      <a:pos x="92" y="102"/>
                    </a:cxn>
                  </a:cxnLst>
                  <a:rect l="0" t="0" r="r" b="b"/>
                  <a:pathLst>
                    <a:path w="105" h="152">
                      <a:moveTo>
                        <a:pt x="90" y="103"/>
                      </a:moveTo>
                      <a:cubicBezTo>
                        <a:pt x="93" y="101"/>
                        <a:pt x="92" y="102"/>
                        <a:pt x="96" y="102"/>
                      </a:cubicBezTo>
                      <a:cubicBezTo>
                        <a:pt x="101" y="102"/>
                        <a:pt x="105" y="106"/>
                        <a:pt x="105" y="110"/>
                      </a:cubicBezTo>
                      <a:cubicBezTo>
                        <a:pt x="105" y="118"/>
                        <a:pt x="94" y="122"/>
                        <a:pt x="91" y="128"/>
                      </a:cubicBezTo>
                      <a:cubicBezTo>
                        <a:pt x="95" y="129"/>
                        <a:pt x="97" y="130"/>
                        <a:pt x="100" y="130"/>
                      </a:cubicBezTo>
                      <a:cubicBezTo>
                        <a:pt x="100" y="133"/>
                        <a:pt x="100" y="133"/>
                        <a:pt x="100" y="133"/>
                      </a:cubicBezTo>
                      <a:cubicBezTo>
                        <a:pt x="96" y="137"/>
                        <a:pt x="93" y="139"/>
                        <a:pt x="87" y="139"/>
                      </a:cubicBezTo>
                      <a:cubicBezTo>
                        <a:pt x="82" y="139"/>
                        <a:pt x="72" y="139"/>
                        <a:pt x="70" y="139"/>
                      </a:cubicBezTo>
                      <a:cubicBezTo>
                        <a:pt x="65" y="139"/>
                        <a:pt x="53" y="143"/>
                        <a:pt x="47" y="143"/>
                      </a:cubicBezTo>
                      <a:cubicBezTo>
                        <a:pt x="44" y="143"/>
                        <a:pt x="42" y="141"/>
                        <a:pt x="39" y="141"/>
                      </a:cubicBezTo>
                      <a:cubicBezTo>
                        <a:pt x="34" y="141"/>
                        <a:pt x="32" y="144"/>
                        <a:pt x="32" y="148"/>
                      </a:cubicBezTo>
                      <a:cubicBezTo>
                        <a:pt x="26" y="148"/>
                        <a:pt x="26" y="148"/>
                        <a:pt x="26" y="148"/>
                      </a:cubicBezTo>
                      <a:cubicBezTo>
                        <a:pt x="23" y="148"/>
                        <a:pt x="21" y="150"/>
                        <a:pt x="19" y="152"/>
                      </a:cubicBezTo>
                      <a:cubicBezTo>
                        <a:pt x="16" y="152"/>
                        <a:pt x="16" y="152"/>
                        <a:pt x="16" y="152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7" y="147"/>
                        <a:pt x="30" y="133"/>
                        <a:pt x="32" y="133"/>
                      </a:cubicBezTo>
                      <a:cubicBezTo>
                        <a:pt x="38" y="131"/>
                        <a:pt x="47" y="133"/>
                        <a:pt x="47" y="127"/>
                      </a:cubicBezTo>
                      <a:cubicBezTo>
                        <a:pt x="47" y="126"/>
                        <a:pt x="46" y="125"/>
                        <a:pt x="46" y="124"/>
                      </a:cubicBezTo>
                      <a:cubicBezTo>
                        <a:pt x="44" y="126"/>
                        <a:pt x="41" y="128"/>
                        <a:pt x="38" y="128"/>
                      </a:cubicBezTo>
                      <a:cubicBezTo>
                        <a:pt x="32" y="128"/>
                        <a:pt x="30" y="123"/>
                        <a:pt x="26" y="123"/>
                      </a:cubicBezTo>
                      <a:cubicBezTo>
                        <a:pt x="23" y="123"/>
                        <a:pt x="23" y="125"/>
                        <a:pt x="21" y="125"/>
                      </a:cubicBezTo>
                      <a:cubicBezTo>
                        <a:pt x="20" y="125"/>
                        <a:pt x="19" y="124"/>
                        <a:pt x="19" y="123"/>
                      </a:cubicBezTo>
                      <a:cubicBezTo>
                        <a:pt x="19" y="116"/>
                        <a:pt x="31" y="116"/>
                        <a:pt x="31" y="109"/>
                      </a:cubicBezTo>
                      <a:cubicBezTo>
                        <a:pt x="31" y="103"/>
                        <a:pt x="28" y="101"/>
                        <a:pt x="28" y="96"/>
                      </a:cubicBezTo>
                      <a:cubicBezTo>
                        <a:pt x="36" y="96"/>
                        <a:pt x="45" y="92"/>
                        <a:pt x="48" y="88"/>
                      </a:cubicBezTo>
                      <a:cubicBezTo>
                        <a:pt x="48" y="81"/>
                        <a:pt x="48" y="81"/>
                        <a:pt x="48" y="81"/>
                      </a:cubicBezTo>
                      <a:cubicBezTo>
                        <a:pt x="43" y="82"/>
                        <a:pt x="37" y="81"/>
                        <a:pt x="37" y="77"/>
                      </a:cubicBezTo>
                      <a:cubicBezTo>
                        <a:pt x="37" y="73"/>
                        <a:pt x="39" y="72"/>
                        <a:pt x="40" y="70"/>
                      </a:cubicBezTo>
                      <a:cubicBezTo>
                        <a:pt x="39" y="70"/>
                        <a:pt x="38" y="70"/>
                        <a:pt x="36" y="70"/>
                      </a:cubicBezTo>
                      <a:cubicBezTo>
                        <a:pt x="32" y="70"/>
                        <a:pt x="30" y="72"/>
                        <a:pt x="26" y="72"/>
                      </a:cubicBezTo>
                      <a:cubicBezTo>
                        <a:pt x="22" y="72"/>
                        <a:pt x="19" y="72"/>
                        <a:pt x="19" y="69"/>
                      </a:cubicBezTo>
                      <a:cubicBezTo>
                        <a:pt x="19" y="65"/>
                        <a:pt x="23" y="63"/>
                        <a:pt x="23" y="59"/>
                      </a:cubicBezTo>
                      <a:cubicBezTo>
                        <a:pt x="23" y="55"/>
                        <a:pt x="22" y="55"/>
                        <a:pt x="23" y="51"/>
                      </a:cubicBezTo>
                      <a:cubicBezTo>
                        <a:pt x="20" y="51"/>
                        <a:pt x="17" y="50"/>
                        <a:pt x="16" y="49"/>
                      </a:cubicBezTo>
                      <a:cubicBezTo>
                        <a:pt x="14" y="52"/>
                        <a:pt x="15" y="54"/>
                        <a:pt x="16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2"/>
                        <a:pt x="12" y="51"/>
                        <a:pt x="12" y="48"/>
                      </a:cubicBezTo>
                      <a:cubicBezTo>
                        <a:pt x="12" y="47"/>
                        <a:pt x="13" y="46"/>
                        <a:pt x="14" y="45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2" y="41"/>
                        <a:pt x="8" y="40"/>
                        <a:pt x="8" y="38"/>
                      </a:cubicBezTo>
                      <a:cubicBezTo>
                        <a:pt x="8" y="36"/>
                        <a:pt x="11" y="32"/>
                        <a:pt x="11" y="32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4" y="27"/>
                        <a:pt x="0" y="26"/>
                        <a:pt x="0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3"/>
                        <a:pt x="10" y="24"/>
                        <a:pt x="11" y="24"/>
                      </a:cubicBezTo>
                      <a:cubicBezTo>
                        <a:pt x="12" y="24"/>
                        <a:pt x="12" y="22"/>
                        <a:pt x="12" y="21"/>
                      </a:cubicBezTo>
                      <a:cubicBezTo>
                        <a:pt x="12" y="21"/>
                        <a:pt x="10" y="20"/>
                        <a:pt x="10" y="19"/>
                      </a:cubicBezTo>
                      <a:cubicBezTo>
                        <a:pt x="10" y="15"/>
                        <a:pt x="13" y="14"/>
                        <a:pt x="16" y="14"/>
                      </a:cubicBezTo>
                      <a:cubicBezTo>
                        <a:pt x="16" y="10"/>
                        <a:pt x="18" y="8"/>
                        <a:pt x="18" y="6"/>
                      </a:cubicBezTo>
                      <a:cubicBezTo>
                        <a:pt x="18" y="4"/>
                        <a:pt x="23" y="0"/>
                        <a:pt x="25" y="0"/>
                      </a:cubicBezTo>
                      <a:cubicBezTo>
                        <a:pt x="30" y="0"/>
                        <a:pt x="35" y="0"/>
                        <a:pt x="38" y="0"/>
                      </a:cubicBezTo>
                      <a:cubicBezTo>
                        <a:pt x="40" y="0"/>
                        <a:pt x="42" y="3"/>
                        <a:pt x="42" y="4"/>
                      </a:cubicBezTo>
                      <a:cubicBezTo>
                        <a:pt x="42" y="10"/>
                        <a:pt x="33" y="10"/>
                        <a:pt x="31" y="16"/>
                      </a:cubicBezTo>
                      <a:cubicBezTo>
                        <a:pt x="31" y="17"/>
                        <a:pt x="32" y="18"/>
                        <a:pt x="33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32"/>
                        <a:pt x="47" y="37"/>
                        <a:pt x="47" y="46"/>
                      </a:cubicBezTo>
                      <a:cubicBezTo>
                        <a:pt x="45" y="47"/>
                        <a:pt x="44" y="48"/>
                        <a:pt x="43" y="50"/>
                      </a:cubicBezTo>
                      <a:cubicBezTo>
                        <a:pt x="48" y="51"/>
                        <a:pt x="50" y="49"/>
                        <a:pt x="53" y="50"/>
                      </a:cubicBezTo>
                      <a:cubicBezTo>
                        <a:pt x="62" y="53"/>
                        <a:pt x="60" y="63"/>
                        <a:pt x="66" y="69"/>
                      </a:cubicBezTo>
                      <a:cubicBezTo>
                        <a:pt x="73" y="76"/>
                        <a:pt x="84" y="79"/>
                        <a:pt x="84" y="89"/>
                      </a:cubicBezTo>
                      <a:cubicBezTo>
                        <a:pt x="84" y="93"/>
                        <a:pt x="89" y="95"/>
                        <a:pt x="89" y="99"/>
                      </a:cubicBezTo>
                      <a:cubicBezTo>
                        <a:pt x="89" y="100"/>
                        <a:pt x="88" y="101"/>
                        <a:pt x="87" y="102"/>
                      </a:cubicBezTo>
                      <a:cubicBezTo>
                        <a:pt x="87" y="105"/>
                        <a:pt x="87" y="105"/>
                        <a:pt x="87" y="105"/>
                      </a:cubicBezTo>
                      <a:cubicBezTo>
                        <a:pt x="90" y="104"/>
                        <a:pt x="90" y="103"/>
                        <a:pt x="92" y="102"/>
                      </a:cubicBezTo>
                      <a:lnTo>
                        <a:pt x="90" y="1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pPr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1" name="Freeform 31"/>
                <p:cNvSpPr/>
                <p:nvPr/>
              </p:nvSpPr>
              <p:spPr bwMode="auto">
                <a:xfrm>
                  <a:off x="4592638" y="2203450"/>
                  <a:ext cx="46038" cy="3016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7" y="10"/>
                    </a:cxn>
                    <a:cxn ang="0">
                      <a:pos x="27" y="21"/>
                    </a:cxn>
                    <a:cxn ang="0">
                      <a:pos x="30" y="23"/>
                    </a:cxn>
                    <a:cxn ang="0">
                      <a:pos x="33" y="20"/>
                    </a:cxn>
                    <a:cxn ang="0">
                      <a:pos x="31" y="13"/>
                    </a:cxn>
                    <a:cxn ang="0">
                      <a:pos x="33" y="8"/>
                    </a:cxn>
                    <a:cxn ang="0">
                      <a:pos x="35" y="3"/>
                    </a:cxn>
                    <a:cxn ang="0">
                      <a:pos x="20" y="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5" h="23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10"/>
                        <a:pt x="5" y="10"/>
                        <a:pt x="7" y="10"/>
                      </a:cubicBezTo>
                      <a:cubicBezTo>
                        <a:pt x="14" y="12"/>
                        <a:pt x="19" y="20"/>
                        <a:pt x="27" y="21"/>
                      </a:cubicBezTo>
                      <a:cubicBezTo>
                        <a:pt x="27" y="23"/>
                        <a:pt x="29" y="23"/>
                        <a:pt x="30" y="23"/>
                      </a:cubicBezTo>
                      <a:cubicBezTo>
                        <a:pt x="32" y="23"/>
                        <a:pt x="33" y="21"/>
                        <a:pt x="33" y="20"/>
                      </a:cubicBezTo>
                      <a:cubicBezTo>
                        <a:pt x="33" y="17"/>
                        <a:pt x="31" y="16"/>
                        <a:pt x="31" y="13"/>
                      </a:cubicBezTo>
                      <a:cubicBezTo>
                        <a:pt x="31" y="11"/>
                        <a:pt x="33" y="8"/>
                        <a:pt x="33" y="8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8" y="2"/>
                        <a:pt x="25" y="6"/>
                        <a:pt x="20" y="6"/>
                      </a:cubicBezTo>
                      <a:cubicBezTo>
                        <a:pt x="14" y="6"/>
                        <a:pt x="10" y="0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pPr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2" name="Freeform 32"/>
                <p:cNvSpPr/>
                <p:nvPr/>
              </p:nvSpPr>
              <p:spPr bwMode="auto">
                <a:xfrm>
                  <a:off x="4527550" y="2111375"/>
                  <a:ext cx="15875" cy="30163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2" y="5"/>
                    </a:cxn>
                    <a:cxn ang="0">
                      <a:pos x="8" y="23"/>
                    </a:cxn>
                    <a:cxn ang="0">
                      <a:pos x="0" y="6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2" h="23">
                      <a:moveTo>
                        <a:pt x="3" y="5"/>
                      </a:moveTo>
                      <a:cubicBezTo>
                        <a:pt x="6" y="5"/>
                        <a:pt x="8" y="1"/>
                        <a:pt x="10" y="0"/>
                      </a:cubicBezTo>
                      <a:cubicBezTo>
                        <a:pt x="10" y="3"/>
                        <a:pt x="11" y="5"/>
                        <a:pt x="12" y="5"/>
                      </a:cubicBezTo>
                      <a:cubicBezTo>
                        <a:pt x="11" y="11"/>
                        <a:pt x="10" y="20"/>
                        <a:pt x="8" y="23"/>
                      </a:cubicBezTo>
                      <a:cubicBezTo>
                        <a:pt x="4" y="22"/>
                        <a:pt x="2" y="9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pPr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3" name="Freeform 33"/>
                <p:cNvSpPr/>
                <p:nvPr/>
              </p:nvSpPr>
              <p:spPr bwMode="auto">
                <a:xfrm>
                  <a:off x="4524375" y="2144713"/>
                  <a:ext cx="25400" cy="44450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6"/>
                    </a:cxn>
                    <a:cxn ang="0">
                      <a:pos x="9" y="0"/>
                    </a:cxn>
                    <a:cxn ang="0">
                      <a:pos x="15" y="3"/>
                    </a:cxn>
                    <a:cxn ang="0">
                      <a:pos x="18" y="21"/>
                    </a:cxn>
                    <a:cxn ang="0">
                      <a:pos x="6" y="33"/>
                    </a:cxn>
                    <a:cxn ang="0">
                      <a:pos x="2" y="24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9" h="33">
                      <a:moveTo>
                        <a:pt x="5" y="15"/>
                      </a:moveTo>
                      <a:cubicBezTo>
                        <a:pt x="5" y="12"/>
                        <a:pt x="1" y="9"/>
                        <a:pt x="0" y="6"/>
                      </a:cubicBezTo>
                      <a:cubicBezTo>
                        <a:pt x="5" y="4"/>
                        <a:pt x="5" y="0"/>
                        <a:pt x="9" y="0"/>
                      </a:cubicBezTo>
                      <a:cubicBezTo>
                        <a:pt x="13" y="0"/>
                        <a:pt x="14" y="3"/>
                        <a:pt x="15" y="3"/>
                      </a:cubicBezTo>
                      <a:cubicBezTo>
                        <a:pt x="19" y="10"/>
                        <a:pt x="18" y="14"/>
                        <a:pt x="18" y="21"/>
                      </a:cubicBezTo>
                      <a:cubicBezTo>
                        <a:pt x="18" y="27"/>
                        <a:pt x="10" y="33"/>
                        <a:pt x="6" y="33"/>
                      </a:cubicBezTo>
                      <a:cubicBezTo>
                        <a:pt x="2" y="33"/>
                        <a:pt x="2" y="27"/>
                        <a:pt x="2" y="24"/>
                      </a:cubicBezTo>
                      <a:cubicBezTo>
                        <a:pt x="2" y="20"/>
                        <a:pt x="5" y="18"/>
                        <a:pt x="5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pPr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4" name="Freeform 34"/>
                <p:cNvSpPr/>
                <p:nvPr/>
              </p:nvSpPr>
              <p:spPr bwMode="auto">
                <a:xfrm>
                  <a:off x="4429125" y="2171700"/>
                  <a:ext cx="12700" cy="9525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6" y="7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9" h="7">
                      <a:moveTo>
                        <a:pt x="9" y="5"/>
                      </a:moveTo>
                      <a:cubicBezTo>
                        <a:pt x="9" y="6"/>
                        <a:pt x="7" y="7"/>
                        <a:pt x="6" y="7"/>
                      </a:cubicBezTo>
                      <a:cubicBezTo>
                        <a:pt x="4" y="7"/>
                        <a:pt x="1" y="3"/>
                        <a:pt x="0" y="3"/>
                      </a:cubicBezTo>
                      <a:cubicBezTo>
                        <a:pt x="3" y="2"/>
                        <a:pt x="5" y="0"/>
                        <a:pt x="7" y="0"/>
                      </a:cubicBezTo>
                      <a:cubicBezTo>
                        <a:pt x="7" y="1"/>
                        <a:pt x="9" y="3"/>
                        <a:pt x="9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pPr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5" name="Freeform 35"/>
                <p:cNvSpPr/>
                <p:nvPr/>
              </p:nvSpPr>
              <p:spPr bwMode="auto">
                <a:xfrm>
                  <a:off x="4551363" y="183356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9" y="0"/>
                    </a:cxn>
                    <a:cxn ang="0">
                      <a:pos x="12" y="9"/>
                    </a:cxn>
                    <a:cxn ang="0">
                      <a:pos x="11" y="14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12" h="14">
                      <a:moveTo>
                        <a:pt x="11" y="10"/>
                      </a:moveTo>
                      <a:cubicBezTo>
                        <a:pt x="5" y="10"/>
                        <a:pt x="0" y="9"/>
                        <a:pt x="0" y="5"/>
                      </a:cubicBezTo>
                      <a:cubicBezTo>
                        <a:pt x="0" y="3"/>
                        <a:pt x="0" y="2"/>
                        <a:pt x="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6"/>
                        <a:pt x="12" y="5"/>
                        <a:pt x="12" y="9"/>
                      </a:cubicBezTo>
                      <a:cubicBezTo>
                        <a:pt x="12" y="13"/>
                        <a:pt x="11" y="12"/>
                        <a:pt x="11" y="14"/>
                      </a:cubicBezTo>
                      <a:cubicBezTo>
                        <a:pt x="11" y="13"/>
                        <a:pt x="11" y="12"/>
                        <a:pt x="11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pPr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6" name="Freeform 37"/>
                <p:cNvSpPr/>
                <p:nvPr/>
              </p:nvSpPr>
              <p:spPr bwMode="auto">
                <a:xfrm>
                  <a:off x="4684713" y="1773238"/>
                  <a:ext cx="15875" cy="23813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" y="17"/>
                    </a:cxn>
                    <a:cxn ang="0">
                      <a:pos x="1" y="11"/>
                    </a:cxn>
                    <a:cxn ang="0">
                      <a:pos x="11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11" h="17">
                      <a:moveTo>
                        <a:pt x="8" y="6"/>
                      </a:moveTo>
                      <a:cubicBezTo>
                        <a:pt x="8" y="11"/>
                        <a:pt x="4" y="13"/>
                        <a:pt x="1" y="17"/>
                      </a:cubicBezTo>
                      <a:cubicBezTo>
                        <a:pt x="0" y="15"/>
                        <a:pt x="1" y="14"/>
                        <a:pt x="1" y="11"/>
                      </a:cubicBezTo>
                      <a:cubicBezTo>
                        <a:pt x="1" y="9"/>
                        <a:pt x="3" y="1"/>
                        <a:pt x="11" y="0"/>
                      </a:cubicBezTo>
                      <a:cubicBezTo>
                        <a:pt x="10" y="2"/>
                        <a:pt x="8" y="4"/>
                        <a:pt x="8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pPr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7" name="Freeform 38"/>
                <p:cNvSpPr/>
                <p:nvPr/>
              </p:nvSpPr>
              <p:spPr bwMode="auto">
                <a:xfrm>
                  <a:off x="4746625" y="1744663"/>
                  <a:ext cx="20638" cy="26988"/>
                </a:xfrm>
                <a:custGeom>
                  <a:avLst/>
                  <a:gdLst/>
                  <a:ahLst/>
                  <a:cxnLst>
                    <a:cxn ang="0">
                      <a:pos x="12" y="10"/>
                    </a:cxn>
                    <a:cxn ang="0">
                      <a:pos x="12" y="16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10" y="10"/>
                    </a:cxn>
                    <a:cxn ang="0">
                      <a:pos x="7" y="5"/>
                    </a:cxn>
                    <a:cxn ang="0">
                      <a:pos x="11" y="0"/>
                    </a:cxn>
                    <a:cxn ang="0">
                      <a:pos x="16" y="5"/>
                    </a:cxn>
                    <a:cxn ang="0">
                      <a:pos x="12" y="10"/>
                    </a:cxn>
                  </a:cxnLst>
                  <a:rect l="0" t="0" r="r" b="b"/>
                  <a:pathLst>
                    <a:path w="16" h="20">
                      <a:moveTo>
                        <a:pt x="12" y="10"/>
                      </a:moveTo>
                      <a:cubicBezTo>
                        <a:pt x="12" y="12"/>
                        <a:pt x="12" y="14"/>
                        <a:pt x="12" y="16"/>
                      </a:cubicBezTo>
                      <a:cubicBezTo>
                        <a:pt x="12" y="17"/>
                        <a:pt x="6" y="20"/>
                        <a:pt x="5" y="20"/>
                      </a:cubicBezTo>
                      <a:cubicBezTo>
                        <a:pt x="1" y="20"/>
                        <a:pt x="0" y="16"/>
                        <a:pt x="0" y="13"/>
                      </a:cubicBezTo>
                      <a:cubicBezTo>
                        <a:pt x="4" y="13"/>
                        <a:pt x="6" y="10"/>
                        <a:pt x="10" y="10"/>
                      </a:cubicBezTo>
                      <a:cubicBezTo>
                        <a:pt x="9" y="8"/>
                        <a:pt x="7" y="7"/>
                        <a:pt x="7" y="5"/>
                      </a:cubicBezTo>
                      <a:cubicBezTo>
                        <a:pt x="7" y="2"/>
                        <a:pt x="11" y="0"/>
                        <a:pt x="11" y="0"/>
                      </a:cubicBezTo>
                      <a:cubicBezTo>
                        <a:pt x="13" y="3"/>
                        <a:pt x="14" y="4"/>
                        <a:pt x="16" y="5"/>
                      </a:cubicBezTo>
                      <a:cubicBezTo>
                        <a:pt x="15" y="7"/>
                        <a:pt x="13" y="10"/>
                        <a:pt x="12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pPr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</p:grpSp>
      </p:grpSp>
      <p:sp>
        <p:nvSpPr>
          <p:cNvPr id="69" name="文本框 68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04938" y="2946400"/>
            <a:ext cx="4411662" cy="2400300"/>
            <a:chOff x="1404938" y="2946400"/>
            <a:chExt cx="4411662" cy="2400300"/>
          </a:xfrm>
        </p:grpSpPr>
        <p:sp>
          <p:nvSpPr>
            <p:cNvPr id="4" name="矩形 3"/>
            <p:cNvSpPr/>
            <p:nvPr/>
          </p:nvSpPr>
          <p:spPr>
            <a:xfrm>
              <a:off x="1404938" y="2946400"/>
              <a:ext cx="4411662" cy="2400300"/>
            </a:xfrm>
            <a:prstGeom prst="rect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748995" y="382584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1"/>
                  </a:solidFill>
                  <a:latin typeface="+mj-ea"/>
                  <a:ea typeface="+mj-ea"/>
                </a:rPr>
                <a:t>添加段落标题</a:t>
              </a:r>
              <a:endParaRPr lang="zh-CN" altLang="en-US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92456" y="4250526"/>
              <a:ext cx="3636626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200</a:t>
              </a: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字以内。</a:t>
              </a:r>
              <a:endParaRPr lang="en-US" altLang="zh-CN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2888456" y="2224087"/>
            <a:ext cx="1444626" cy="1444626"/>
          </a:xfrm>
          <a:prstGeom prst="ellipse">
            <a:avLst/>
          </a:prstGeom>
          <a:solidFill>
            <a:schemeClr val="accent1"/>
          </a:solidFill>
          <a:ln w="0">
            <a:noFill/>
            <a:miter lim="400000"/>
          </a:ln>
        </p:spPr>
        <p:txBody>
          <a:bodyPr lIns="50800" tIns="50800" rIns="50800" bIns="50800" anchor="ctr"/>
          <a:lstStyle/>
          <a:p>
            <a:pPr algn="ctr"/>
            <a:r>
              <a:rPr lang="en-US" altLang="zh-CN" sz="3600" spc="600" dirty="0">
                <a:solidFill>
                  <a:schemeClr val="bg1"/>
                </a:solidFill>
                <a:latin typeface="FontAwesome" pitchFamily="2" charset="0"/>
              </a:rPr>
              <a:t></a:t>
            </a:r>
            <a:endParaRPr lang="en-US" altLang="zh-CN" sz="3600" spc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400801" y="2946400"/>
            <a:ext cx="4411662" cy="2400300"/>
            <a:chOff x="1404938" y="2946400"/>
            <a:chExt cx="4411662" cy="2400300"/>
          </a:xfrm>
        </p:grpSpPr>
        <p:sp>
          <p:nvSpPr>
            <p:cNvPr id="10" name="矩形 9"/>
            <p:cNvSpPr/>
            <p:nvPr/>
          </p:nvSpPr>
          <p:spPr>
            <a:xfrm>
              <a:off x="1404938" y="2946400"/>
              <a:ext cx="4411662" cy="2400300"/>
            </a:xfrm>
            <a:prstGeom prst="rect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748995" y="382584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添加段落标题</a:t>
              </a:r>
              <a:endParaRPr lang="zh-CN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92456" y="4250526"/>
              <a:ext cx="3636626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200</a:t>
              </a:r>
              <a:r>
                <a:rPr lang="zh-CN" alt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字以内。</a:t>
              </a:r>
              <a:endParaRPr lang="en-US" altLang="zh-CN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7884319" y="2224087"/>
            <a:ext cx="1444626" cy="144462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0">
            <a:noFill/>
            <a:miter lim="400000"/>
          </a:ln>
        </p:spPr>
        <p:txBody>
          <a:bodyPr lIns="50800" tIns="50800" rIns="50800" bIns="50800" anchor="ctr"/>
          <a:lstStyle/>
          <a:p>
            <a:pPr algn="ctr"/>
            <a:r>
              <a:rPr lang="zh-CN" altLang="en-US" sz="3600" spc="600" dirty="0">
                <a:solidFill>
                  <a:schemeClr val="bg1"/>
                </a:solidFill>
                <a:latin typeface="FontAwesome" pitchFamily="2" charset="0"/>
              </a:rPr>
              <a:t></a:t>
            </a:r>
            <a:endParaRPr lang="zh-CN" altLang="en-US" sz="3600" spc="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/>
        </p:nvGrpSpPr>
        <p:grpSpPr bwMode="auto">
          <a:xfrm>
            <a:off x="3754438" y="1898650"/>
            <a:ext cx="4716462" cy="3773488"/>
            <a:chOff x="3755208" y="1899173"/>
            <a:chExt cx="4715121" cy="3773327"/>
          </a:xfrm>
        </p:grpSpPr>
        <p:sp>
          <p:nvSpPr>
            <p:cNvPr id="4" name="Oval 2"/>
            <p:cNvSpPr/>
            <p:nvPr/>
          </p:nvSpPr>
          <p:spPr>
            <a:xfrm>
              <a:off x="4221800" y="1899173"/>
              <a:ext cx="3748609" cy="3773327"/>
            </a:xfrm>
            <a:prstGeom prst="ellipse">
              <a:avLst/>
            </a:prstGeom>
            <a:noFill/>
            <a:ln w="254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735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Group 1"/>
            <p:cNvGrpSpPr/>
            <p:nvPr/>
          </p:nvGrpSpPr>
          <p:grpSpPr bwMode="auto">
            <a:xfrm>
              <a:off x="7471918" y="4107399"/>
              <a:ext cx="998411" cy="1004677"/>
              <a:chOff x="7522718" y="4107398"/>
              <a:chExt cx="998411" cy="1004677"/>
            </a:xfrm>
          </p:grpSpPr>
          <p:sp>
            <p:nvSpPr>
              <p:cNvPr id="16" name="Oval 10"/>
              <p:cNvSpPr/>
              <p:nvPr/>
            </p:nvSpPr>
            <p:spPr>
              <a:xfrm>
                <a:off x="7522876" y="4107291"/>
                <a:ext cx="998253" cy="10048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/>
                <a:endParaRPr lang="en-US" sz="11735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51"/>
              <p:cNvSpPr>
                <a:spLocks noEditPoints="1"/>
              </p:cNvSpPr>
              <p:nvPr/>
            </p:nvSpPr>
            <p:spPr bwMode="auto">
              <a:xfrm>
                <a:off x="7776296" y="4399710"/>
                <a:ext cx="538680" cy="444997"/>
              </a:xfrm>
              <a:custGeom>
                <a:avLst/>
                <a:gdLst>
                  <a:gd name="T0" fmla="*/ 417855 w 107"/>
                  <a:gd name="T1" fmla="*/ 318577 h 88"/>
                  <a:gd name="T2" fmla="*/ 417855 w 107"/>
                  <a:gd name="T3" fmla="*/ 35397 h 88"/>
                  <a:gd name="T4" fmla="*/ 417855 w 107"/>
                  <a:gd name="T5" fmla="*/ 15170 h 88"/>
                  <a:gd name="T6" fmla="*/ 427923 w 107"/>
                  <a:gd name="T7" fmla="*/ 0 h 88"/>
                  <a:gd name="T8" fmla="*/ 437992 w 107"/>
                  <a:gd name="T9" fmla="*/ 0 h 88"/>
                  <a:gd name="T10" fmla="*/ 448061 w 107"/>
                  <a:gd name="T11" fmla="*/ 0 h 88"/>
                  <a:gd name="T12" fmla="*/ 448061 w 107"/>
                  <a:gd name="T13" fmla="*/ 348918 h 88"/>
                  <a:gd name="T14" fmla="*/ 437992 w 107"/>
                  <a:gd name="T15" fmla="*/ 353975 h 88"/>
                  <a:gd name="T16" fmla="*/ 427923 w 107"/>
                  <a:gd name="T17" fmla="*/ 348918 h 88"/>
                  <a:gd name="T18" fmla="*/ 417855 w 107"/>
                  <a:gd name="T19" fmla="*/ 338805 h 88"/>
                  <a:gd name="T20" fmla="*/ 417855 w 107"/>
                  <a:gd name="T21" fmla="*/ 318577 h 88"/>
                  <a:gd name="T22" fmla="*/ 120825 w 107"/>
                  <a:gd name="T23" fmla="*/ 318577 h 88"/>
                  <a:gd name="T24" fmla="*/ 120825 w 107"/>
                  <a:gd name="T25" fmla="*/ 35397 h 88"/>
                  <a:gd name="T26" fmla="*/ 120825 w 107"/>
                  <a:gd name="T27" fmla="*/ 15170 h 88"/>
                  <a:gd name="T28" fmla="*/ 110757 w 107"/>
                  <a:gd name="T29" fmla="*/ 0 h 88"/>
                  <a:gd name="T30" fmla="*/ 100688 w 107"/>
                  <a:gd name="T31" fmla="*/ 0 h 88"/>
                  <a:gd name="T32" fmla="*/ 90619 w 107"/>
                  <a:gd name="T33" fmla="*/ 0 h 88"/>
                  <a:gd name="T34" fmla="*/ 90619 w 107"/>
                  <a:gd name="T35" fmla="*/ 348918 h 88"/>
                  <a:gd name="T36" fmla="*/ 100688 w 107"/>
                  <a:gd name="T37" fmla="*/ 353975 h 88"/>
                  <a:gd name="T38" fmla="*/ 110757 w 107"/>
                  <a:gd name="T39" fmla="*/ 348918 h 88"/>
                  <a:gd name="T40" fmla="*/ 120825 w 107"/>
                  <a:gd name="T41" fmla="*/ 338805 h 88"/>
                  <a:gd name="T42" fmla="*/ 120825 w 107"/>
                  <a:gd name="T43" fmla="*/ 318577 h 88"/>
                  <a:gd name="T44" fmla="*/ 181238 w 107"/>
                  <a:gd name="T45" fmla="*/ 257896 h 88"/>
                  <a:gd name="T46" fmla="*/ 181238 w 107"/>
                  <a:gd name="T47" fmla="*/ 278123 h 88"/>
                  <a:gd name="T48" fmla="*/ 166135 w 107"/>
                  <a:gd name="T49" fmla="*/ 293293 h 88"/>
                  <a:gd name="T50" fmla="*/ 156066 w 107"/>
                  <a:gd name="T51" fmla="*/ 298350 h 88"/>
                  <a:gd name="T52" fmla="*/ 145997 w 107"/>
                  <a:gd name="T53" fmla="*/ 293293 h 88"/>
                  <a:gd name="T54" fmla="*/ 145997 w 107"/>
                  <a:gd name="T55" fmla="*/ 60681 h 88"/>
                  <a:gd name="T56" fmla="*/ 156066 w 107"/>
                  <a:gd name="T57" fmla="*/ 55625 h 88"/>
                  <a:gd name="T58" fmla="*/ 166135 w 107"/>
                  <a:gd name="T59" fmla="*/ 60681 h 88"/>
                  <a:gd name="T60" fmla="*/ 181238 w 107"/>
                  <a:gd name="T61" fmla="*/ 70795 h 88"/>
                  <a:gd name="T62" fmla="*/ 181238 w 107"/>
                  <a:gd name="T63" fmla="*/ 91022 h 88"/>
                  <a:gd name="T64" fmla="*/ 181238 w 107"/>
                  <a:gd name="T65" fmla="*/ 257896 h 88"/>
                  <a:gd name="T66" fmla="*/ 307098 w 107"/>
                  <a:gd name="T67" fmla="*/ 404543 h 88"/>
                  <a:gd name="T68" fmla="*/ 271857 w 107"/>
                  <a:gd name="T69" fmla="*/ 444997 h 88"/>
                  <a:gd name="T70" fmla="*/ 231582 w 107"/>
                  <a:gd name="T71" fmla="*/ 404543 h 88"/>
                  <a:gd name="T72" fmla="*/ 231582 w 107"/>
                  <a:gd name="T73" fmla="*/ 121363 h 88"/>
                  <a:gd name="T74" fmla="*/ 271857 w 107"/>
                  <a:gd name="T75" fmla="*/ 80909 h 88"/>
                  <a:gd name="T76" fmla="*/ 307098 w 107"/>
                  <a:gd name="T77" fmla="*/ 121363 h 88"/>
                  <a:gd name="T78" fmla="*/ 307098 w 107"/>
                  <a:gd name="T79" fmla="*/ 404543 h 88"/>
                  <a:gd name="T80" fmla="*/ 357442 w 107"/>
                  <a:gd name="T81" fmla="*/ 257896 h 88"/>
                  <a:gd name="T82" fmla="*/ 357442 w 107"/>
                  <a:gd name="T83" fmla="*/ 278123 h 88"/>
                  <a:gd name="T84" fmla="*/ 372545 w 107"/>
                  <a:gd name="T85" fmla="*/ 293293 h 88"/>
                  <a:gd name="T86" fmla="*/ 382614 w 107"/>
                  <a:gd name="T87" fmla="*/ 298350 h 88"/>
                  <a:gd name="T88" fmla="*/ 392683 w 107"/>
                  <a:gd name="T89" fmla="*/ 293293 h 88"/>
                  <a:gd name="T90" fmla="*/ 392683 w 107"/>
                  <a:gd name="T91" fmla="*/ 60681 h 88"/>
                  <a:gd name="T92" fmla="*/ 382614 w 107"/>
                  <a:gd name="T93" fmla="*/ 55625 h 88"/>
                  <a:gd name="T94" fmla="*/ 372545 w 107"/>
                  <a:gd name="T95" fmla="*/ 60681 h 88"/>
                  <a:gd name="T96" fmla="*/ 357442 w 107"/>
                  <a:gd name="T97" fmla="*/ 70795 h 88"/>
                  <a:gd name="T98" fmla="*/ 357442 w 107"/>
                  <a:gd name="T99" fmla="*/ 91022 h 88"/>
                  <a:gd name="T100" fmla="*/ 357442 w 107"/>
                  <a:gd name="T101" fmla="*/ 257896 h 8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07" h="88">
                    <a:moveTo>
                      <a:pt x="83" y="63"/>
                    </a:moveTo>
                    <a:cubicBezTo>
                      <a:pt x="97" y="47"/>
                      <a:pt x="97" y="23"/>
                      <a:pt x="83" y="7"/>
                    </a:cubicBezTo>
                    <a:cubicBezTo>
                      <a:pt x="82" y="6"/>
                      <a:pt x="82" y="4"/>
                      <a:pt x="83" y="3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6" y="0"/>
                      <a:pt x="86" y="0"/>
                      <a:pt x="87" y="0"/>
                    </a:cubicBezTo>
                    <a:cubicBezTo>
                      <a:pt x="88" y="0"/>
                      <a:pt x="89" y="0"/>
                      <a:pt x="89" y="0"/>
                    </a:cubicBezTo>
                    <a:cubicBezTo>
                      <a:pt x="107" y="20"/>
                      <a:pt x="107" y="50"/>
                      <a:pt x="89" y="69"/>
                    </a:cubicBezTo>
                    <a:cubicBezTo>
                      <a:pt x="89" y="70"/>
                      <a:pt x="88" y="70"/>
                      <a:pt x="87" y="70"/>
                    </a:cubicBezTo>
                    <a:cubicBezTo>
                      <a:pt x="86" y="70"/>
                      <a:pt x="86" y="70"/>
                      <a:pt x="85" y="69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2" y="65"/>
                      <a:pt x="82" y="64"/>
                      <a:pt x="83" y="63"/>
                    </a:cubicBezTo>
                    <a:close/>
                    <a:moveTo>
                      <a:pt x="24" y="63"/>
                    </a:moveTo>
                    <a:cubicBezTo>
                      <a:pt x="10" y="47"/>
                      <a:pt x="10" y="23"/>
                      <a:pt x="24" y="7"/>
                    </a:cubicBezTo>
                    <a:cubicBezTo>
                      <a:pt x="25" y="6"/>
                      <a:pt x="25" y="4"/>
                      <a:pt x="24" y="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0" y="20"/>
                      <a:pt x="0" y="50"/>
                      <a:pt x="18" y="69"/>
                    </a:cubicBezTo>
                    <a:cubicBezTo>
                      <a:pt x="18" y="70"/>
                      <a:pt x="19" y="70"/>
                      <a:pt x="20" y="70"/>
                    </a:cubicBezTo>
                    <a:cubicBezTo>
                      <a:pt x="21" y="70"/>
                      <a:pt x="21" y="70"/>
                      <a:pt x="22" y="69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5" y="65"/>
                      <a:pt x="25" y="64"/>
                      <a:pt x="24" y="63"/>
                    </a:cubicBezTo>
                    <a:close/>
                    <a:moveTo>
                      <a:pt x="36" y="51"/>
                    </a:moveTo>
                    <a:cubicBezTo>
                      <a:pt x="37" y="53"/>
                      <a:pt x="37" y="54"/>
                      <a:pt x="36" y="55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8"/>
                      <a:pt x="32" y="59"/>
                      <a:pt x="31" y="59"/>
                    </a:cubicBezTo>
                    <a:cubicBezTo>
                      <a:pt x="30" y="58"/>
                      <a:pt x="30" y="58"/>
                      <a:pt x="29" y="58"/>
                    </a:cubicBezTo>
                    <a:cubicBezTo>
                      <a:pt x="18" y="44"/>
                      <a:pt x="18" y="25"/>
                      <a:pt x="29" y="12"/>
                    </a:cubicBezTo>
                    <a:cubicBezTo>
                      <a:pt x="30" y="11"/>
                      <a:pt x="30" y="11"/>
                      <a:pt x="31" y="11"/>
                    </a:cubicBezTo>
                    <a:cubicBezTo>
                      <a:pt x="32" y="11"/>
                      <a:pt x="33" y="11"/>
                      <a:pt x="33" y="12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5"/>
                      <a:pt x="37" y="17"/>
                      <a:pt x="36" y="18"/>
                    </a:cubicBezTo>
                    <a:cubicBezTo>
                      <a:pt x="28" y="28"/>
                      <a:pt x="28" y="42"/>
                      <a:pt x="36" y="51"/>
                    </a:cubicBezTo>
                    <a:close/>
                    <a:moveTo>
                      <a:pt x="61" y="80"/>
                    </a:moveTo>
                    <a:cubicBezTo>
                      <a:pt x="61" y="84"/>
                      <a:pt x="58" y="88"/>
                      <a:pt x="54" y="88"/>
                    </a:cubicBezTo>
                    <a:cubicBezTo>
                      <a:pt x="49" y="88"/>
                      <a:pt x="46" y="84"/>
                      <a:pt x="46" y="80"/>
                    </a:cubicBezTo>
                    <a:cubicBezTo>
                      <a:pt x="46" y="60"/>
                      <a:pt x="46" y="44"/>
                      <a:pt x="46" y="24"/>
                    </a:cubicBezTo>
                    <a:cubicBezTo>
                      <a:pt x="46" y="19"/>
                      <a:pt x="49" y="16"/>
                      <a:pt x="54" y="16"/>
                    </a:cubicBezTo>
                    <a:cubicBezTo>
                      <a:pt x="58" y="16"/>
                      <a:pt x="61" y="19"/>
                      <a:pt x="61" y="24"/>
                    </a:cubicBezTo>
                    <a:cubicBezTo>
                      <a:pt x="61" y="44"/>
                      <a:pt x="61" y="60"/>
                      <a:pt x="61" y="80"/>
                    </a:cubicBezTo>
                    <a:close/>
                    <a:moveTo>
                      <a:pt x="71" y="51"/>
                    </a:moveTo>
                    <a:cubicBezTo>
                      <a:pt x="70" y="53"/>
                      <a:pt x="70" y="54"/>
                      <a:pt x="71" y="55"/>
                    </a:cubicBezTo>
                    <a:cubicBezTo>
                      <a:pt x="74" y="58"/>
                      <a:pt x="74" y="58"/>
                      <a:pt x="74" y="58"/>
                    </a:cubicBezTo>
                    <a:cubicBezTo>
                      <a:pt x="74" y="58"/>
                      <a:pt x="75" y="59"/>
                      <a:pt x="76" y="59"/>
                    </a:cubicBezTo>
                    <a:cubicBezTo>
                      <a:pt x="77" y="58"/>
                      <a:pt x="77" y="58"/>
                      <a:pt x="78" y="58"/>
                    </a:cubicBezTo>
                    <a:cubicBezTo>
                      <a:pt x="89" y="44"/>
                      <a:pt x="89" y="25"/>
                      <a:pt x="78" y="12"/>
                    </a:cubicBezTo>
                    <a:cubicBezTo>
                      <a:pt x="77" y="11"/>
                      <a:pt x="77" y="11"/>
                      <a:pt x="76" y="11"/>
                    </a:cubicBezTo>
                    <a:cubicBezTo>
                      <a:pt x="75" y="11"/>
                      <a:pt x="74" y="11"/>
                      <a:pt x="74" y="12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0" y="15"/>
                      <a:pt x="70" y="17"/>
                      <a:pt x="71" y="18"/>
                    </a:cubicBezTo>
                    <a:cubicBezTo>
                      <a:pt x="79" y="28"/>
                      <a:pt x="79" y="42"/>
                      <a:pt x="71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" name="Group 3"/>
            <p:cNvGrpSpPr/>
            <p:nvPr/>
          </p:nvGrpSpPr>
          <p:grpSpPr bwMode="auto">
            <a:xfrm>
              <a:off x="3755208" y="4107399"/>
              <a:ext cx="998411" cy="1004677"/>
              <a:chOff x="3806008" y="4107398"/>
              <a:chExt cx="998411" cy="1004677"/>
            </a:xfrm>
          </p:grpSpPr>
          <p:sp>
            <p:nvSpPr>
              <p:cNvPr id="14" name="Oval 7"/>
              <p:cNvSpPr/>
              <p:nvPr/>
            </p:nvSpPr>
            <p:spPr>
              <a:xfrm>
                <a:off x="3806008" y="4107291"/>
                <a:ext cx="998253" cy="100484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735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37"/>
              <p:cNvSpPr>
                <a:spLocks noEditPoints="1"/>
              </p:cNvSpPr>
              <p:nvPr/>
            </p:nvSpPr>
            <p:spPr bwMode="auto">
              <a:xfrm>
                <a:off x="4028518" y="4327005"/>
                <a:ext cx="569408" cy="565461"/>
              </a:xfrm>
              <a:custGeom>
                <a:avLst/>
                <a:gdLst>
                  <a:gd name="T0" fmla="*/ 0 w 120"/>
                  <a:gd name="T1" fmla="*/ 282731 h 120"/>
                  <a:gd name="T2" fmla="*/ 569408 w 120"/>
                  <a:gd name="T3" fmla="*/ 282731 h 120"/>
                  <a:gd name="T4" fmla="*/ 393841 w 120"/>
                  <a:gd name="T5" fmla="*/ 113092 h 120"/>
                  <a:gd name="T6" fmla="*/ 408076 w 120"/>
                  <a:gd name="T7" fmla="*/ 65970 h 120"/>
                  <a:gd name="T8" fmla="*/ 408076 w 120"/>
                  <a:gd name="T9" fmla="*/ 131941 h 120"/>
                  <a:gd name="T10" fmla="*/ 223018 w 120"/>
                  <a:gd name="T11" fmla="*/ 362837 h 120"/>
                  <a:gd name="T12" fmla="*/ 194548 w 120"/>
                  <a:gd name="T13" fmla="*/ 414671 h 120"/>
                  <a:gd name="T14" fmla="*/ 180313 w 120"/>
                  <a:gd name="T15" fmla="*/ 447657 h 120"/>
                  <a:gd name="T16" fmla="*/ 175567 w 120"/>
                  <a:gd name="T17" fmla="*/ 518339 h 120"/>
                  <a:gd name="T18" fmla="*/ 147097 w 120"/>
                  <a:gd name="T19" fmla="*/ 466505 h 120"/>
                  <a:gd name="T20" fmla="*/ 123372 w 120"/>
                  <a:gd name="T21" fmla="*/ 419384 h 120"/>
                  <a:gd name="T22" fmla="*/ 80666 w 120"/>
                  <a:gd name="T23" fmla="*/ 386398 h 120"/>
                  <a:gd name="T24" fmla="*/ 75921 w 120"/>
                  <a:gd name="T25" fmla="*/ 320428 h 120"/>
                  <a:gd name="T26" fmla="*/ 71176 w 120"/>
                  <a:gd name="T27" fmla="*/ 282731 h 120"/>
                  <a:gd name="T28" fmla="*/ 47451 w 120"/>
                  <a:gd name="T29" fmla="*/ 254457 h 120"/>
                  <a:gd name="T30" fmla="*/ 47451 w 120"/>
                  <a:gd name="T31" fmla="*/ 212048 h 120"/>
                  <a:gd name="T32" fmla="*/ 180313 w 120"/>
                  <a:gd name="T33" fmla="*/ 94244 h 120"/>
                  <a:gd name="T34" fmla="*/ 147097 w 120"/>
                  <a:gd name="T35" fmla="*/ 94244 h 120"/>
                  <a:gd name="T36" fmla="*/ 132862 w 120"/>
                  <a:gd name="T37" fmla="*/ 122517 h 120"/>
                  <a:gd name="T38" fmla="*/ 151842 w 120"/>
                  <a:gd name="T39" fmla="*/ 131941 h 120"/>
                  <a:gd name="T40" fmla="*/ 147097 w 120"/>
                  <a:gd name="T41" fmla="*/ 113092 h 120"/>
                  <a:gd name="T42" fmla="*/ 223018 w 120"/>
                  <a:gd name="T43" fmla="*/ 141365 h 120"/>
                  <a:gd name="T44" fmla="*/ 194548 w 120"/>
                  <a:gd name="T45" fmla="*/ 160214 h 120"/>
                  <a:gd name="T46" fmla="*/ 175567 w 120"/>
                  <a:gd name="T47" fmla="*/ 169638 h 120"/>
                  <a:gd name="T48" fmla="*/ 180313 w 120"/>
                  <a:gd name="T49" fmla="*/ 202624 h 120"/>
                  <a:gd name="T50" fmla="*/ 156587 w 120"/>
                  <a:gd name="T51" fmla="*/ 230897 h 120"/>
                  <a:gd name="T52" fmla="*/ 137607 w 120"/>
                  <a:gd name="T53" fmla="*/ 240321 h 120"/>
                  <a:gd name="T54" fmla="*/ 99646 w 120"/>
                  <a:gd name="T55" fmla="*/ 230897 h 120"/>
                  <a:gd name="T56" fmla="*/ 71176 w 120"/>
                  <a:gd name="T57" fmla="*/ 254457 h 120"/>
                  <a:gd name="T58" fmla="*/ 75921 w 120"/>
                  <a:gd name="T59" fmla="*/ 273306 h 120"/>
                  <a:gd name="T60" fmla="*/ 128117 w 120"/>
                  <a:gd name="T61" fmla="*/ 292155 h 120"/>
                  <a:gd name="T62" fmla="*/ 194548 w 120"/>
                  <a:gd name="T63" fmla="*/ 311004 h 120"/>
                  <a:gd name="T64" fmla="*/ 223018 w 120"/>
                  <a:gd name="T65" fmla="*/ 362837 h 120"/>
                  <a:gd name="T66" fmla="*/ 260979 w 120"/>
                  <a:gd name="T67" fmla="*/ 98956 h 120"/>
                  <a:gd name="T68" fmla="*/ 208783 w 120"/>
                  <a:gd name="T69" fmla="*/ 70683 h 120"/>
                  <a:gd name="T70" fmla="*/ 298939 w 120"/>
                  <a:gd name="T71" fmla="*/ 47122 h 120"/>
                  <a:gd name="T72" fmla="*/ 507722 w 120"/>
                  <a:gd name="T73" fmla="*/ 292155 h 120"/>
                  <a:gd name="T74" fmla="*/ 436546 w 120"/>
                  <a:gd name="T75" fmla="*/ 480642 h 120"/>
                  <a:gd name="T76" fmla="*/ 431801 w 120"/>
                  <a:gd name="T77" fmla="*/ 433520 h 120"/>
                  <a:gd name="T78" fmla="*/ 398586 w 120"/>
                  <a:gd name="T79" fmla="*/ 381686 h 120"/>
                  <a:gd name="T80" fmla="*/ 313174 w 120"/>
                  <a:gd name="T81" fmla="*/ 315716 h 120"/>
                  <a:gd name="T82" fmla="*/ 460271 w 120"/>
                  <a:gd name="T83" fmla="*/ 263882 h 120"/>
                  <a:gd name="T84" fmla="*/ 498232 w 120"/>
                  <a:gd name="T85" fmla="*/ 230897 h 120"/>
                  <a:gd name="T86" fmla="*/ 441291 w 120"/>
                  <a:gd name="T87" fmla="*/ 183775 h 120"/>
                  <a:gd name="T88" fmla="*/ 431801 w 120"/>
                  <a:gd name="T89" fmla="*/ 245033 h 120"/>
                  <a:gd name="T90" fmla="*/ 374860 w 120"/>
                  <a:gd name="T91" fmla="*/ 230897 h 120"/>
                  <a:gd name="T92" fmla="*/ 346390 w 120"/>
                  <a:gd name="T93" fmla="*/ 207336 h 120"/>
                  <a:gd name="T94" fmla="*/ 360625 w 120"/>
                  <a:gd name="T95" fmla="*/ 164926 h 120"/>
                  <a:gd name="T96" fmla="*/ 427056 w 120"/>
                  <a:gd name="T97" fmla="*/ 169638 h 120"/>
                  <a:gd name="T98" fmla="*/ 474507 w 120"/>
                  <a:gd name="T99" fmla="*/ 169638 h 120"/>
                  <a:gd name="T100" fmla="*/ 498232 w 120"/>
                  <a:gd name="T101" fmla="*/ 150790 h 120"/>
                  <a:gd name="T102" fmla="*/ 521957 w 120"/>
                  <a:gd name="T103" fmla="*/ 268594 h 120"/>
                  <a:gd name="T104" fmla="*/ 507722 w 120"/>
                  <a:gd name="T105" fmla="*/ 292155 h 1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20" h="120">
                    <a:moveTo>
                      <a:pt x="60" y="0"/>
                    </a:moveTo>
                    <a:cubicBezTo>
                      <a:pt x="27" y="0"/>
                      <a:pt x="0" y="27"/>
                      <a:pt x="0" y="60"/>
                    </a:cubicBezTo>
                    <a:cubicBezTo>
                      <a:pt x="0" y="93"/>
                      <a:pt x="27" y="120"/>
                      <a:pt x="60" y="120"/>
                    </a:cubicBezTo>
                    <a:cubicBezTo>
                      <a:pt x="93" y="120"/>
                      <a:pt x="120" y="93"/>
                      <a:pt x="120" y="60"/>
                    </a:cubicBezTo>
                    <a:cubicBezTo>
                      <a:pt x="120" y="27"/>
                      <a:pt x="93" y="0"/>
                      <a:pt x="60" y="0"/>
                    </a:cubicBezTo>
                    <a:close/>
                    <a:moveTo>
                      <a:pt x="83" y="24"/>
                    </a:move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1"/>
                      <a:pt x="85" y="17"/>
                      <a:pt x="86" y="14"/>
                    </a:cubicBezTo>
                    <a:cubicBezTo>
                      <a:pt x="87" y="14"/>
                      <a:pt x="91" y="16"/>
                      <a:pt x="94" y="20"/>
                    </a:cubicBezTo>
                    <a:cubicBezTo>
                      <a:pt x="92" y="29"/>
                      <a:pt x="86" y="28"/>
                      <a:pt x="86" y="28"/>
                    </a:cubicBezTo>
                    <a:cubicBezTo>
                      <a:pt x="86" y="28"/>
                      <a:pt x="82" y="28"/>
                      <a:pt x="83" y="24"/>
                    </a:cubicBezTo>
                    <a:close/>
                    <a:moveTo>
                      <a:pt x="47" y="77"/>
                    </a:moveTo>
                    <a:cubicBezTo>
                      <a:pt x="46" y="78"/>
                      <a:pt x="45" y="81"/>
                      <a:pt x="44" y="84"/>
                    </a:cubicBezTo>
                    <a:cubicBezTo>
                      <a:pt x="43" y="86"/>
                      <a:pt x="42" y="87"/>
                      <a:pt x="41" y="88"/>
                    </a:cubicBezTo>
                    <a:cubicBezTo>
                      <a:pt x="39" y="89"/>
                      <a:pt x="39" y="91"/>
                      <a:pt x="39" y="91"/>
                    </a:cubicBezTo>
                    <a:cubicBezTo>
                      <a:pt x="38" y="95"/>
                      <a:pt x="38" y="95"/>
                      <a:pt x="38" y="95"/>
                    </a:cubicBezTo>
                    <a:cubicBezTo>
                      <a:pt x="38" y="95"/>
                      <a:pt x="39" y="99"/>
                      <a:pt x="40" y="100"/>
                    </a:cubicBezTo>
                    <a:cubicBezTo>
                      <a:pt x="40" y="102"/>
                      <a:pt x="37" y="110"/>
                      <a:pt x="37" y="110"/>
                    </a:cubicBezTo>
                    <a:cubicBezTo>
                      <a:pt x="34" y="109"/>
                      <a:pt x="33" y="106"/>
                      <a:pt x="32" y="104"/>
                    </a:cubicBezTo>
                    <a:cubicBezTo>
                      <a:pt x="32" y="102"/>
                      <a:pt x="30" y="101"/>
                      <a:pt x="31" y="99"/>
                    </a:cubicBezTo>
                    <a:cubicBezTo>
                      <a:pt x="31" y="96"/>
                      <a:pt x="29" y="95"/>
                      <a:pt x="28" y="94"/>
                    </a:cubicBezTo>
                    <a:cubicBezTo>
                      <a:pt x="27" y="92"/>
                      <a:pt x="26" y="90"/>
                      <a:pt x="26" y="89"/>
                    </a:cubicBezTo>
                    <a:cubicBezTo>
                      <a:pt x="26" y="88"/>
                      <a:pt x="23" y="86"/>
                      <a:pt x="23" y="86"/>
                    </a:cubicBezTo>
                    <a:cubicBezTo>
                      <a:pt x="23" y="86"/>
                      <a:pt x="18" y="83"/>
                      <a:pt x="17" y="82"/>
                    </a:cubicBezTo>
                    <a:cubicBezTo>
                      <a:pt x="16" y="81"/>
                      <a:pt x="15" y="77"/>
                      <a:pt x="15" y="75"/>
                    </a:cubicBezTo>
                    <a:cubicBezTo>
                      <a:pt x="15" y="73"/>
                      <a:pt x="16" y="68"/>
                      <a:pt x="16" y="68"/>
                    </a:cubicBezTo>
                    <a:cubicBezTo>
                      <a:pt x="16" y="68"/>
                      <a:pt x="18" y="66"/>
                      <a:pt x="17" y="65"/>
                    </a:cubicBezTo>
                    <a:cubicBezTo>
                      <a:pt x="15" y="64"/>
                      <a:pt x="15" y="60"/>
                      <a:pt x="15" y="60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58"/>
                      <a:pt x="11" y="55"/>
                      <a:pt x="10" y="54"/>
                    </a:cubicBezTo>
                    <a:cubicBezTo>
                      <a:pt x="10" y="52"/>
                      <a:pt x="10" y="51"/>
                      <a:pt x="11" y="50"/>
                    </a:cubicBezTo>
                    <a:cubicBezTo>
                      <a:pt x="11" y="49"/>
                      <a:pt x="10" y="46"/>
                      <a:pt x="10" y="45"/>
                    </a:cubicBezTo>
                    <a:cubicBezTo>
                      <a:pt x="20" y="20"/>
                      <a:pt x="37" y="15"/>
                      <a:pt x="37" y="15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0"/>
                      <a:pt x="35" y="21"/>
                      <a:pt x="34" y="21"/>
                    </a:cubicBezTo>
                    <a:cubicBezTo>
                      <a:pt x="32" y="20"/>
                      <a:pt x="31" y="20"/>
                      <a:pt x="31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8" y="25"/>
                      <a:pt x="28" y="26"/>
                    </a:cubicBezTo>
                    <a:cubicBezTo>
                      <a:pt x="28" y="27"/>
                      <a:pt x="29" y="29"/>
                      <a:pt x="29" y="29"/>
                    </a:cubicBezTo>
                    <a:cubicBezTo>
                      <a:pt x="29" y="29"/>
                      <a:pt x="32" y="29"/>
                      <a:pt x="32" y="28"/>
                    </a:cubicBezTo>
                    <a:cubicBezTo>
                      <a:pt x="32" y="27"/>
                      <a:pt x="32" y="26"/>
                      <a:pt x="32" y="26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4" y="23"/>
                      <a:pt x="40" y="24"/>
                    </a:cubicBezTo>
                    <a:cubicBezTo>
                      <a:pt x="47" y="24"/>
                      <a:pt x="44" y="29"/>
                      <a:pt x="47" y="30"/>
                    </a:cubicBezTo>
                    <a:cubicBezTo>
                      <a:pt x="50" y="31"/>
                      <a:pt x="45" y="35"/>
                      <a:pt x="44" y="37"/>
                    </a:cubicBezTo>
                    <a:cubicBezTo>
                      <a:pt x="43" y="39"/>
                      <a:pt x="41" y="34"/>
                      <a:pt x="41" y="34"/>
                    </a:cubicBezTo>
                    <a:cubicBezTo>
                      <a:pt x="41" y="34"/>
                      <a:pt x="43" y="32"/>
                      <a:pt x="40" y="32"/>
                    </a:cubicBezTo>
                    <a:cubicBezTo>
                      <a:pt x="37" y="31"/>
                      <a:pt x="35" y="36"/>
                      <a:pt x="37" y="36"/>
                    </a:cubicBezTo>
                    <a:cubicBezTo>
                      <a:pt x="38" y="36"/>
                      <a:pt x="40" y="38"/>
                      <a:pt x="39" y="39"/>
                    </a:cubicBezTo>
                    <a:cubicBezTo>
                      <a:pt x="39" y="40"/>
                      <a:pt x="39" y="40"/>
                      <a:pt x="38" y="43"/>
                    </a:cubicBezTo>
                    <a:cubicBezTo>
                      <a:pt x="36" y="46"/>
                      <a:pt x="34" y="48"/>
                      <a:pt x="34" y="48"/>
                    </a:cubicBezTo>
                    <a:cubicBezTo>
                      <a:pt x="34" y="48"/>
                      <a:pt x="32" y="47"/>
                      <a:pt x="33" y="49"/>
                    </a:cubicBezTo>
                    <a:cubicBezTo>
                      <a:pt x="34" y="51"/>
                      <a:pt x="33" y="54"/>
                      <a:pt x="33" y="55"/>
                    </a:cubicBezTo>
                    <a:cubicBezTo>
                      <a:pt x="33" y="57"/>
                      <a:pt x="29" y="54"/>
                      <a:pt x="29" y="51"/>
                    </a:cubicBezTo>
                    <a:cubicBezTo>
                      <a:pt x="28" y="48"/>
                      <a:pt x="25" y="51"/>
                      <a:pt x="24" y="51"/>
                    </a:cubicBezTo>
                    <a:cubicBezTo>
                      <a:pt x="23" y="51"/>
                      <a:pt x="21" y="50"/>
                      <a:pt x="21" y="49"/>
                    </a:cubicBezTo>
                    <a:cubicBezTo>
                      <a:pt x="20" y="48"/>
                      <a:pt x="15" y="52"/>
                      <a:pt x="14" y="52"/>
                    </a:cubicBezTo>
                    <a:cubicBezTo>
                      <a:pt x="13" y="53"/>
                      <a:pt x="13" y="55"/>
                      <a:pt x="15" y="54"/>
                    </a:cubicBezTo>
                    <a:cubicBezTo>
                      <a:pt x="17" y="53"/>
                      <a:pt x="19" y="54"/>
                      <a:pt x="19" y="56"/>
                    </a:cubicBezTo>
                    <a:cubicBezTo>
                      <a:pt x="18" y="58"/>
                      <a:pt x="16" y="57"/>
                      <a:pt x="16" y="58"/>
                    </a:cubicBezTo>
                    <a:cubicBezTo>
                      <a:pt x="17" y="60"/>
                      <a:pt x="19" y="61"/>
                      <a:pt x="19" y="63"/>
                    </a:cubicBezTo>
                    <a:cubicBezTo>
                      <a:pt x="20" y="65"/>
                      <a:pt x="25" y="63"/>
                      <a:pt x="27" y="62"/>
                    </a:cubicBezTo>
                    <a:cubicBezTo>
                      <a:pt x="28" y="62"/>
                      <a:pt x="33" y="61"/>
                      <a:pt x="33" y="63"/>
                    </a:cubicBezTo>
                    <a:cubicBezTo>
                      <a:pt x="34" y="65"/>
                      <a:pt x="39" y="66"/>
                      <a:pt x="41" y="66"/>
                    </a:cubicBezTo>
                    <a:cubicBezTo>
                      <a:pt x="43" y="67"/>
                      <a:pt x="46" y="67"/>
                      <a:pt x="49" y="69"/>
                    </a:cubicBezTo>
                    <a:cubicBezTo>
                      <a:pt x="51" y="72"/>
                      <a:pt x="47" y="76"/>
                      <a:pt x="47" y="77"/>
                    </a:cubicBezTo>
                    <a:close/>
                    <a:moveTo>
                      <a:pt x="59" y="14"/>
                    </a:moveTo>
                    <a:cubicBezTo>
                      <a:pt x="58" y="17"/>
                      <a:pt x="54" y="20"/>
                      <a:pt x="55" y="21"/>
                    </a:cubicBezTo>
                    <a:cubicBezTo>
                      <a:pt x="55" y="22"/>
                      <a:pt x="55" y="27"/>
                      <a:pt x="51" y="23"/>
                    </a:cubicBezTo>
                    <a:cubicBezTo>
                      <a:pt x="47" y="19"/>
                      <a:pt x="43" y="18"/>
                      <a:pt x="44" y="15"/>
                    </a:cubicBezTo>
                    <a:cubicBezTo>
                      <a:pt x="44" y="14"/>
                      <a:pt x="48" y="14"/>
                      <a:pt x="48" y="13"/>
                    </a:cubicBezTo>
                    <a:cubicBezTo>
                      <a:pt x="53" y="7"/>
                      <a:pt x="62" y="8"/>
                      <a:pt x="63" y="10"/>
                    </a:cubicBezTo>
                    <a:cubicBezTo>
                      <a:pt x="61" y="12"/>
                      <a:pt x="59" y="11"/>
                      <a:pt x="59" y="14"/>
                    </a:cubicBezTo>
                    <a:close/>
                    <a:moveTo>
                      <a:pt x="107" y="62"/>
                    </a:moveTo>
                    <a:cubicBezTo>
                      <a:pt x="107" y="62"/>
                      <a:pt x="109" y="65"/>
                      <a:pt x="112" y="65"/>
                    </a:cubicBezTo>
                    <a:cubicBezTo>
                      <a:pt x="110" y="87"/>
                      <a:pt x="92" y="102"/>
                      <a:pt x="92" y="102"/>
                    </a:cubicBezTo>
                    <a:cubicBezTo>
                      <a:pt x="89" y="99"/>
                      <a:pt x="90" y="96"/>
                      <a:pt x="90" y="96"/>
                    </a:cubicBezTo>
                    <a:cubicBezTo>
                      <a:pt x="91" y="92"/>
                      <a:pt x="91" y="92"/>
                      <a:pt x="91" y="92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1" y="85"/>
                      <a:pt x="91" y="77"/>
                      <a:pt x="84" y="81"/>
                    </a:cubicBezTo>
                    <a:cubicBezTo>
                      <a:pt x="77" y="83"/>
                      <a:pt x="80" y="83"/>
                      <a:pt x="72" y="83"/>
                    </a:cubicBezTo>
                    <a:cubicBezTo>
                      <a:pt x="64" y="84"/>
                      <a:pt x="66" y="67"/>
                      <a:pt x="66" y="67"/>
                    </a:cubicBezTo>
                    <a:cubicBezTo>
                      <a:pt x="66" y="43"/>
                      <a:pt x="84" y="61"/>
                      <a:pt x="84" y="61"/>
                    </a:cubicBezTo>
                    <a:cubicBezTo>
                      <a:pt x="95" y="69"/>
                      <a:pt x="97" y="56"/>
                      <a:pt x="97" y="56"/>
                    </a:cubicBezTo>
                    <a:cubicBezTo>
                      <a:pt x="104" y="53"/>
                      <a:pt x="104" y="53"/>
                      <a:pt x="104" y="53"/>
                    </a:cubicBezTo>
                    <a:cubicBezTo>
                      <a:pt x="105" y="49"/>
                      <a:pt x="105" y="49"/>
                      <a:pt x="105" y="49"/>
                    </a:cubicBezTo>
                    <a:cubicBezTo>
                      <a:pt x="104" y="44"/>
                      <a:pt x="104" y="44"/>
                      <a:pt x="104" y="44"/>
                    </a:cubicBezTo>
                    <a:cubicBezTo>
                      <a:pt x="93" y="39"/>
                      <a:pt x="93" y="39"/>
                      <a:pt x="93" y="39"/>
                    </a:cubicBezTo>
                    <a:cubicBezTo>
                      <a:pt x="93" y="39"/>
                      <a:pt x="91" y="43"/>
                      <a:pt x="94" y="48"/>
                    </a:cubicBezTo>
                    <a:cubicBezTo>
                      <a:pt x="94" y="48"/>
                      <a:pt x="93" y="53"/>
                      <a:pt x="91" y="52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4" y="48"/>
                      <a:pt x="82" y="47"/>
                      <a:pt x="79" y="49"/>
                    </a:cubicBezTo>
                    <a:cubicBezTo>
                      <a:pt x="75" y="52"/>
                      <a:pt x="69" y="49"/>
                      <a:pt x="69" y="49"/>
                    </a:cubicBezTo>
                    <a:cubicBezTo>
                      <a:pt x="69" y="49"/>
                      <a:pt x="69" y="46"/>
                      <a:pt x="73" y="44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76" y="42"/>
                      <a:pt x="75" y="38"/>
                      <a:pt x="76" y="35"/>
                    </a:cubicBezTo>
                    <a:cubicBezTo>
                      <a:pt x="77" y="32"/>
                      <a:pt x="78" y="35"/>
                      <a:pt x="81" y="33"/>
                    </a:cubicBezTo>
                    <a:cubicBezTo>
                      <a:pt x="84" y="31"/>
                      <a:pt x="86" y="37"/>
                      <a:pt x="90" y="36"/>
                    </a:cubicBezTo>
                    <a:cubicBezTo>
                      <a:pt x="94" y="36"/>
                      <a:pt x="92" y="35"/>
                      <a:pt x="95" y="33"/>
                    </a:cubicBezTo>
                    <a:cubicBezTo>
                      <a:pt x="98" y="32"/>
                      <a:pt x="100" y="36"/>
                      <a:pt x="100" y="36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37"/>
                      <a:pt x="105" y="30"/>
                      <a:pt x="105" y="32"/>
                    </a:cubicBezTo>
                    <a:cubicBezTo>
                      <a:pt x="109" y="38"/>
                      <a:pt x="114" y="55"/>
                      <a:pt x="112" y="58"/>
                    </a:cubicBezTo>
                    <a:cubicBezTo>
                      <a:pt x="111" y="57"/>
                      <a:pt x="110" y="57"/>
                      <a:pt x="110" y="57"/>
                    </a:cubicBezTo>
                    <a:cubicBezTo>
                      <a:pt x="103" y="57"/>
                      <a:pt x="103" y="57"/>
                      <a:pt x="103" y="57"/>
                    </a:cubicBezTo>
                    <a:lnTo>
                      <a:pt x="107" y="6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zh-CN" altLang="en-US"/>
              </a:p>
            </p:txBody>
          </p:sp>
        </p:grpSp>
        <p:grpSp>
          <p:nvGrpSpPr>
            <p:cNvPr id="8" name="Group 5"/>
            <p:cNvGrpSpPr/>
            <p:nvPr/>
          </p:nvGrpSpPr>
          <p:grpSpPr bwMode="auto">
            <a:xfrm>
              <a:off x="7435780" y="2418088"/>
              <a:ext cx="998411" cy="1004677"/>
              <a:chOff x="7486580" y="2418088"/>
              <a:chExt cx="998411" cy="1004677"/>
            </a:xfrm>
          </p:grpSpPr>
          <p:sp>
            <p:nvSpPr>
              <p:cNvPr id="12" name="Oval 4"/>
              <p:cNvSpPr/>
              <p:nvPr/>
            </p:nvSpPr>
            <p:spPr>
              <a:xfrm>
                <a:off x="7486373" y="2418264"/>
                <a:ext cx="998254" cy="100484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/>
                <a:endParaRPr lang="en-US" sz="11735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Shape 3659"/>
              <p:cNvSpPr/>
              <p:nvPr/>
            </p:nvSpPr>
            <p:spPr bwMode="auto">
              <a:xfrm>
                <a:off x="7699807" y="2640610"/>
                <a:ext cx="607596" cy="569645"/>
              </a:xfrm>
              <a:custGeom>
                <a:avLst/>
                <a:gdLst>
                  <a:gd name="T0" fmla="*/ 303798 w 20993"/>
                  <a:gd name="T1" fmla="*/ 284823 h 21440"/>
                  <a:gd name="T2" fmla="*/ 303798 w 20993"/>
                  <a:gd name="T3" fmla="*/ 284823 h 21440"/>
                  <a:gd name="T4" fmla="*/ 303798 w 20993"/>
                  <a:gd name="T5" fmla="*/ 284823 h 21440"/>
                  <a:gd name="T6" fmla="*/ 303798 w 20993"/>
                  <a:gd name="T7" fmla="*/ 284823 h 2144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993" h="21440" extrusionOk="0">
                    <a:moveTo>
                      <a:pt x="20097" y="14373"/>
                    </a:moveTo>
                    <a:lnTo>
                      <a:pt x="15990" y="12571"/>
                    </a:lnTo>
                    <a:lnTo>
                      <a:pt x="16463" y="14008"/>
                    </a:lnTo>
                    <a:cubicBezTo>
                      <a:pt x="16439" y="15532"/>
                      <a:pt x="13726" y="16745"/>
                      <a:pt x="10496" y="16745"/>
                    </a:cubicBezTo>
                    <a:cubicBezTo>
                      <a:pt x="7268" y="16745"/>
                      <a:pt x="4553" y="15532"/>
                      <a:pt x="4529" y="14008"/>
                    </a:cubicBezTo>
                    <a:lnTo>
                      <a:pt x="5002" y="12571"/>
                    </a:lnTo>
                    <a:lnTo>
                      <a:pt x="895" y="14373"/>
                    </a:lnTo>
                    <a:cubicBezTo>
                      <a:pt x="-255" y="14878"/>
                      <a:pt x="-304" y="15814"/>
                      <a:pt x="789" y="16451"/>
                    </a:cubicBezTo>
                    <a:lnTo>
                      <a:pt x="8511" y="20962"/>
                    </a:lnTo>
                    <a:cubicBezTo>
                      <a:pt x="9602" y="21600"/>
                      <a:pt x="11390" y="21600"/>
                      <a:pt x="12481" y="20962"/>
                    </a:cubicBezTo>
                    <a:lnTo>
                      <a:pt x="20205" y="16451"/>
                    </a:lnTo>
                    <a:cubicBezTo>
                      <a:pt x="21296" y="15814"/>
                      <a:pt x="21247" y="14878"/>
                      <a:pt x="20097" y="14373"/>
                    </a:cubicBezTo>
                    <a:close/>
                    <a:moveTo>
                      <a:pt x="10496" y="5209"/>
                    </a:moveTo>
                    <a:cubicBezTo>
                      <a:pt x="11724" y="5209"/>
                      <a:pt x="12866" y="4796"/>
                      <a:pt x="13199" y="4152"/>
                    </a:cubicBezTo>
                    <a:cubicBezTo>
                      <a:pt x="12739" y="2744"/>
                      <a:pt x="12343" y="1535"/>
                      <a:pt x="12094" y="773"/>
                    </a:cubicBezTo>
                    <a:cubicBezTo>
                      <a:pt x="11927" y="264"/>
                      <a:pt x="11175" y="0"/>
                      <a:pt x="10496" y="0"/>
                    </a:cubicBezTo>
                    <a:cubicBezTo>
                      <a:pt x="9817" y="0"/>
                      <a:pt x="9065" y="264"/>
                      <a:pt x="8898" y="773"/>
                    </a:cubicBezTo>
                    <a:cubicBezTo>
                      <a:pt x="8649" y="1535"/>
                      <a:pt x="8253" y="2744"/>
                      <a:pt x="7792" y="4152"/>
                    </a:cubicBezTo>
                    <a:cubicBezTo>
                      <a:pt x="8126" y="4796"/>
                      <a:pt x="9268" y="5209"/>
                      <a:pt x="10496" y="5209"/>
                    </a:cubicBezTo>
                    <a:close/>
                    <a:moveTo>
                      <a:pt x="10496" y="13197"/>
                    </a:moveTo>
                    <a:cubicBezTo>
                      <a:pt x="13109" y="13197"/>
                      <a:pt x="15296" y="12229"/>
                      <a:pt x="15429" y="10966"/>
                    </a:cubicBezTo>
                    <a:cubicBezTo>
                      <a:pt x="15041" y="9779"/>
                      <a:pt x="14617" y="8484"/>
                      <a:pt x="14201" y="7211"/>
                    </a:cubicBezTo>
                    <a:cubicBezTo>
                      <a:pt x="13911" y="8118"/>
                      <a:pt x="12316" y="8759"/>
                      <a:pt x="10496" y="8759"/>
                    </a:cubicBezTo>
                    <a:cubicBezTo>
                      <a:pt x="8678" y="8759"/>
                      <a:pt x="7081" y="8118"/>
                      <a:pt x="6791" y="7211"/>
                    </a:cubicBezTo>
                    <a:cubicBezTo>
                      <a:pt x="6375" y="8484"/>
                      <a:pt x="5951" y="9779"/>
                      <a:pt x="5563" y="10966"/>
                    </a:cubicBezTo>
                    <a:cubicBezTo>
                      <a:pt x="5696" y="12229"/>
                      <a:pt x="7883" y="13197"/>
                      <a:pt x="10496" y="13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/>
              </a:p>
            </p:txBody>
          </p:sp>
        </p:grpSp>
        <p:grpSp>
          <p:nvGrpSpPr>
            <p:cNvPr id="9" name="Group 6"/>
            <p:cNvGrpSpPr/>
            <p:nvPr/>
          </p:nvGrpSpPr>
          <p:grpSpPr bwMode="auto">
            <a:xfrm>
              <a:off x="3777268" y="2418088"/>
              <a:ext cx="998411" cy="1004677"/>
              <a:chOff x="3789968" y="2418088"/>
              <a:chExt cx="998411" cy="1004677"/>
            </a:xfrm>
          </p:grpSpPr>
          <p:sp>
            <p:nvSpPr>
              <p:cNvPr id="10" name="Oval 17"/>
              <p:cNvSpPr/>
              <p:nvPr/>
            </p:nvSpPr>
            <p:spPr>
              <a:xfrm>
                <a:off x="3790127" y="2418264"/>
                <a:ext cx="998253" cy="10048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/>
                <a:endParaRPr lang="en-US" sz="11735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reeform 61"/>
              <p:cNvSpPr>
                <a:spLocks noEditPoints="1"/>
              </p:cNvSpPr>
              <p:nvPr/>
            </p:nvSpPr>
            <p:spPr bwMode="auto">
              <a:xfrm>
                <a:off x="3980627" y="2693372"/>
                <a:ext cx="591295" cy="464084"/>
              </a:xfrm>
              <a:custGeom>
                <a:avLst/>
                <a:gdLst>
                  <a:gd name="T0" fmla="*/ 278913 w 106"/>
                  <a:gd name="T1" fmla="*/ 61505 h 83"/>
                  <a:gd name="T2" fmla="*/ 284491 w 106"/>
                  <a:gd name="T3" fmla="*/ 61505 h 83"/>
                  <a:gd name="T4" fmla="*/ 284491 w 106"/>
                  <a:gd name="T5" fmla="*/ 240429 h 83"/>
                  <a:gd name="T6" fmla="*/ 105987 w 106"/>
                  <a:gd name="T7" fmla="*/ 150967 h 83"/>
                  <a:gd name="T8" fmla="*/ 105987 w 106"/>
                  <a:gd name="T9" fmla="*/ 145376 h 83"/>
                  <a:gd name="T10" fmla="*/ 306804 w 106"/>
                  <a:gd name="T11" fmla="*/ 234838 h 83"/>
                  <a:gd name="T12" fmla="*/ 312382 w 106"/>
                  <a:gd name="T13" fmla="*/ 240429 h 83"/>
                  <a:gd name="T14" fmla="*/ 485308 w 106"/>
                  <a:gd name="T15" fmla="*/ 150967 h 83"/>
                  <a:gd name="T16" fmla="*/ 312382 w 106"/>
                  <a:gd name="T17" fmla="*/ 61505 h 83"/>
                  <a:gd name="T18" fmla="*/ 306804 w 106"/>
                  <a:gd name="T19" fmla="*/ 61505 h 83"/>
                  <a:gd name="T20" fmla="*/ 83674 w 106"/>
                  <a:gd name="T21" fmla="*/ 162150 h 83"/>
                  <a:gd name="T22" fmla="*/ 5578 w 106"/>
                  <a:gd name="T23" fmla="*/ 195698 h 83"/>
                  <a:gd name="T24" fmla="*/ 5578 w 106"/>
                  <a:gd name="T25" fmla="*/ 206881 h 83"/>
                  <a:gd name="T26" fmla="*/ 189661 w 106"/>
                  <a:gd name="T27" fmla="*/ 296343 h 83"/>
                  <a:gd name="T28" fmla="*/ 267756 w 106"/>
                  <a:gd name="T29" fmla="*/ 257203 h 83"/>
                  <a:gd name="T30" fmla="*/ 585717 w 106"/>
                  <a:gd name="T31" fmla="*/ 89462 h 83"/>
                  <a:gd name="T32" fmla="*/ 585717 w 106"/>
                  <a:gd name="T33" fmla="*/ 100645 h 83"/>
                  <a:gd name="T34" fmla="*/ 507621 w 106"/>
                  <a:gd name="T35" fmla="*/ 139784 h 83"/>
                  <a:gd name="T36" fmla="*/ 323539 w 106"/>
                  <a:gd name="T37" fmla="*/ 44731 h 83"/>
                  <a:gd name="T38" fmla="*/ 401634 w 106"/>
                  <a:gd name="T39" fmla="*/ 0 h 83"/>
                  <a:gd name="T40" fmla="*/ 585717 w 106"/>
                  <a:gd name="T41" fmla="*/ 89462 h 83"/>
                  <a:gd name="T42" fmla="*/ 591295 w 106"/>
                  <a:gd name="T43" fmla="*/ 201289 h 83"/>
                  <a:gd name="T44" fmla="*/ 401634 w 106"/>
                  <a:gd name="T45" fmla="*/ 296343 h 83"/>
                  <a:gd name="T46" fmla="*/ 323539 w 106"/>
                  <a:gd name="T47" fmla="*/ 262795 h 83"/>
                  <a:gd name="T48" fmla="*/ 323539 w 106"/>
                  <a:gd name="T49" fmla="*/ 251612 h 83"/>
                  <a:gd name="T50" fmla="*/ 513199 w 106"/>
                  <a:gd name="T51" fmla="*/ 162150 h 83"/>
                  <a:gd name="T52" fmla="*/ 267756 w 106"/>
                  <a:gd name="T53" fmla="*/ 39140 h 83"/>
                  <a:gd name="T54" fmla="*/ 184082 w 106"/>
                  <a:gd name="T55" fmla="*/ 0 h 83"/>
                  <a:gd name="T56" fmla="*/ 0 w 106"/>
                  <a:gd name="T57" fmla="*/ 95053 h 83"/>
                  <a:gd name="T58" fmla="*/ 78096 w 106"/>
                  <a:gd name="T59" fmla="*/ 139784 h 83"/>
                  <a:gd name="T60" fmla="*/ 267756 w 106"/>
                  <a:gd name="T61" fmla="*/ 50322 h 83"/>
                  <a:gd name="T62" fmla="*/ 267756 w 106"/>
                  <a:gd name="T63" fmla="*/ 39140 h 83"/>
                  <a:gd name="T64" fmla="*/ 306804 w 106"/>
                  <a:gd name="T65" fmla="*/ 458493 h 83"/>
                  <a:gd name="T66" fmla="*/ 312382 w 106"/>
                  <a:gd name="T67" fmla="*/ 464084 h 83"/>
                  <a:gd name="T68" fmla="*/ 502043 w 106"/>
                  <a:gd name="T69" fmla="*/ 363439 h 83"/>
                  <a:gd name="T70" fmla="*/ 496465 w 106"/>
                  <a:gd name="T71" fmla="*/ 273977 h 83"/>
                  <a:gd name="T72" fmla="*/ 407213 w 106"/>
                  <a:gd name="T73" fmla="*/ 318708 h 83"/>
                  <a:gd name="T74" fmla="*/ 401634 w 106"/>
                  <a:gd name="T75" fmla="*/ 318708 h 83"/>
                  <a:gd name="T76" fmla="*/ 312382 w 106"/>
                  <a:gd name="T77" fmla="*/ 273977 h 83"/>
                  <a:gd name="T78" fmla="*/ 306804 w 106"/>
                  <a:gd name="T79" fmla="*/ 279569 h 83"/>
                  <a:gd name="T80" fmla="*/ 94830 w 106"/>
                  <a:gd name="T81" fmla="*/ 273977 h 83"/>
                  <a:gd name="T82" fmla="*/ 184082 w 106"/>
                  <a:gd name="T83" fmla="*/ 318708 h 83"/>
                  <a:gd name="T84" fmla="*/ 278913 w 106"/>
                  <a:gd name="T85" fmla="*/ 273977 h 83"/>
                  <a:gd name="T86" fmla="*/ 284491 w 106"/>
                  <a:gd name="T87" fmla="*/ 279569 h 83"/>
                  <a:gd name="T88" fmla="*/ 284491 w 106"/>
                  <a:gd name="T89" fmla="*/ 464084 h 83"/>
                  <a:gd name="T90" fmla="*/ 94830 w 106"/>
                  <a:gd name="T91" fmla="*/ 369031 h 83"/>
                  <a:gd name="T92" fmla="*/ 89252 w 106"/>
                  <a:gd name="T93" fmla="*/ 279569 h 8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06" h="83">
                    <a:moveTo>
                      <a:pt x="19" y="26"/>
                    </a:move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1"/>
                      <a:pt x="51" y="11"/>
                      <a:pt x="51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51" y="42"/>
                      <a:pt x="51" y="43"/>
                      <a:pt x="51" y="43"/>
                    </a:cubicBezTo>
                    <a:cubicBezTo>
                      <a:pt x="51" y="43"/>
                      <a:pt x="50" y="43"/>
                      <a:pt x="50" y="43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19" y="26"/>
                      <a:pt x="19" y="26"/>
                    </a:cubicBezTo>
                    <a:close/>
                    <a:moveTo>
                      <a:pt x="55" y="11"/>
                    </a:moveTo>
                    <a:cubicBezTo>
                      <a:pt x="55" y="42"/>
                      <a:pt x="55" y="42"/>
                      <a:pt x="55" y="42"/>
                    </a:cubicBezTo>
                    <a:cubicBezTo>
                      <a:pt x="55" y="42"/>
                      <a:pt x="55" y="43"/>
                      <a:pt x="55" y="43"/>
                    </a:cubicBezTo>
                    <a:cubicBezTo>
                      <a:pt x="55" y="43"/>
                      <a:pt x="56" y="43"/>
                      <a:pt x="56" y="43"/>
                    </a:cubicBezTo>
                    <a:cubicBezTo>
                      <a:pt x="87" y="27"/>
                      <a:pt x="87" y="27"/>
                      <a:pt x="87" y="27"/>
                    </a:cubicBezTo>
                    <a:cubicBezTo>
                      <a:pt x="87" y="27"/>
                      <a:pt x="87" y="27"/>
                      <a:pt x="87" y="27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lose/>
                    <a:moveTo>
                      <a:pt x="48" y="45"/>
                    </a:move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9"/>
                      <a:pt x="14" y="29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6"/>
                      <a:pt x="0" y="36"/>
                      <a:pt x="0" y="36"/>
                    </a:cubicBezTo>
                    <a:cubicBezTo>
                      <a:pt x="0" y="37"/>
                      <a:pt x="1" y="37"/>
                      <a:pt x="1" y="37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4" y="54"/>
                      <a:pt x="34" y="54"/>
                      <a:pt x="34" y="53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8" y="47"/>
                      <a:pt x="48" y="46"/>
                      <a:pt x="48" y="46"/>
                    </a:cubicBezTo>
                    <a:cubicBezTo>
                      <a:pt x="48" y="45"/>
                      <a:pt x="48" y="45"/>
                      <a:pt x="48" y="45"/>
                    </a:cubicBezTo>
                    <a:close/>
                    <a:moveTo>
                      <a:pt x="105" y="16"/>
                    </a:moveTo>
                    <a:cubicBezTo>
                      <a:pt x="105" y="17"/>
                      <a:pt x="106" y="17"/>
                      <a:pt x="106" y="17"/>
                    </a:cubicBezTo>
                    <a:cubicBezTo>
                      <a:pt x="106" y="18"/>
                      <a:pt x="105" y="18"/>
                      <a:pt x="105" y="18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105" y="16"/>
                      <a:pt x="105" y="16"/>
                      <a:pt x="105" y="16"/>
                    </a:cubicBezTo>
                    <a:close/>
                    <a:moveTo>
                      <a:pt x="105" y="35"/>
                    </a:moveTo>
                    <a:cubicBezTo>
                      <a:pt x="105" y="36"/>
                      <a:pt x="106" y="36"/>
                      <a:pt x="106" y="36"/>
                    </a:cubicBezTo>
                    <a:cubicBezTo>
                      <a:pt x="106" y="37"/>
                      <a:pt x="105" y="37"/>
                      <a:pt x="105" y="37"/>
                    </a:cubicBezTo>
                    <a:cubicBezTo>
                      <a:pt x="72" y="53"/>
                      <a:pt x="72" y="53"/>
                      <a:pt x="72" y="53"/>
                    </a:cubicBezTo>
                    <a:cubicBezTo>
                      <a:pt x="72" y="54"/>
                      <a:pt x="72" y="54"/>
                      <a:pt x="72" y="53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58" y="45"/>
                      <a:pt x="58" y="45"/>
                      <a:pt x="58" y="45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1" y="29"/>
                      <a:pt x="91" y="29"/>
                      <a:pt x="92" y="29"/>
                    </a:cubicBezTo>
                    <a:cubicBezTo>
                      <a:pt x="105" y="35"/>
                      <a:pt x="105" y="35"/>
                      <a:pt x="105" y="35"/>
                    </a:cubicBezTo>
                    <a:close/>
                    <a:moveTo>
                      <a:pt x="48" y="7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4" y="0"/>
                      <a:pt x="33" y="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7"/>
                      <a:pt x="48" y="7"/>
                      <a:pt x="48" y="7"/>
                    </a:cubicBezTo>
                    <a:close/>
                    <a:moveTo>
                      <a:pt x="55" y="50"/>
                    </a:moveTo>
                    <a:cubicBezTo>
                      <a:pt x="55" y="82"/>
                      <a:pt x="55" y="82"/>
                      <a:pt x="55" y="82"/>
                    </a:cubicBezTo>
                    <a:cubicBezTo>
                      <a:pt x="55" y="82"/>
                      <a:pt x="55" y="83"/>
                      <a:pt x="55" y="83"/>
                    </a:cubicBezTo>
                    <a:cubicBezTo>
                      <a:pt x="55" y="83"/>
                      <a:pt x="56" y="83"/>
                      <a:pt x="56" y="83"/>
                    </a:cubicBezTo>
                    <a:cubicBezTo>
                      <a:pt x="89" y="66"/>
                      <a:pt x="89" y="66"/>
                      <a:pt x="89" y="66"/>
                    </a:cubicBezTo>
                    <a:cubicBezTo>
                      <a:pt x="89" y="66"/>
                      <a:pt x="90" y="66"/>
                      <a:pt x="90" y="65"/>
                    </a:cubicBezTo>
                    <a:cubicBezTo>
                      <a:pt x="90" y="50"/>
                      <a:pt x="90" y="50"/>
                      <a:pt x="90" y="50"/>
                    </a:cubicBezTo>
                    <a:cubicBezTo>
                      <a:pt x="90" y="50"/>
                      <a:pt x="89" y="49"/>
                      <a:pt x="89" y="49"/>
                    </a:cubicBezTo>
                    <a:cubicBezTo>
                      <a:pt x="89" y="49"/>
                      <a:pt x="89" y="49"/>
                      <a:pt x="88" y="49"/>
                    </a:cubicBezTo>
                    <a:cubicBezTo>
                      <a:pt x="73" y="57"/>
                      <a:pt x="73" y="57"/>
                      <a:pt x="73" y="57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1" y="57"/>
                      <a:pt x="71" y="57"/>
                      <a:pt x="71" y="57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56" y="49"/>
                      <a:pt x="55" y="49"/>
                      <a:pt x="55" y="49"/>
                    </a:cubicBezTo>
                    <a:cubicBezTo>
                      <a:pt x="55" y="49"/>
                      <a:pt x="55" y="50"/>
                      <a:pt x="55" y="50"/>
                    </a:cubicBezTo>
                    <a:close/>
                    <a:moveTo>
                      <a:pt x="16" y="50"/>
                    </a:moveTo>
                    <a:cubicBezTo>
                      <a:pt x="16" y="50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8" y="49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1" y="49"/>
                      <a:pt x="51" y="49"/>
                    </a:cubicBezTo>
                    <a:cubicBezTo>
                      <a:pt x="51" y="49"/>
                      <a:pt x="51" y="50"/>
                      <a:pt x="51" y="50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2"/>
                      <a:pt x="51" y="83"/>
                      <a:pt x="51" y="83"/>
                    </a:cubicBezTo>
                    <a:cubicBezTo>
                      <a:pt x="51" y="83"/>
                      <a:pt x="50" y="83"/>
                      <a:pt x="50" y="83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6" y="66"/>
                      <a:pt x="16" y="65"/>
                    </a:cubicBezTo>
                    <a:lnTo>
                      <a:pt x="16" y="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Group 56"/>
          <p:cNvGrpSpPr/>
          <p:nvPr/>
        </p:nvGrpSpPr>
        <p:grpSpPr bwMode="auto">
          <a:xfrm>
            <a:off x="8705848" y="2516187"/>
            <a:ext cx="2305051" cy="1253109"/>
            <a:chOff x="8611449" y="3180140"/>
            <a:chExt cx="2303874" cy="1251927"/>
          </a:xfrm>
        </p:grpSpPr>
        <p:sp>
          <p:nvSpPr>
            <p:cNvPr id="39" name="TextBox 57"/>
            <p:cNvSpPr txBox="1"/>
            <p:nvPr/>
          </p:nvSpPr>
          <p:spPr>
            <a:xfrm>
              <a:off x="8611449" y="3546506"/>
              <a:ext cx="2303874" cy="88556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服务。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+mn-ea"/>
                <a:cs typeface="Open Sans" panose="020B0606030504020204" pitchFamily="34" charset="0"/>
              </a:endParaRPr>
            </a:p>
          </p:txBody>
        </p:sp>
        <p:sp>
          <p:nvSpPr>
            <p:cNvPr id="40" name="TextBox 58"/>
            <p:cNvSpPr txBox="1"/>
            <p:nvPr/>
          </p:nvSpPr>
          <p:spPr>
            <a:xfrm>
              <a:off x="8611449" y="3180140"/>
              <a:ext cx="2113470" cy="307486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913765">
                <a:defRPr/>
              </a:pPr>
              <a:r>
                <a:rPr lang="zh-CN" altLang="en-US" sz="2000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en-GB" altLang="zh-CN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1" name="Group 59"/>
          <p:cNvGrpSpPr/>
          <p:nvPr/>
        </p:nvGrpSpPr>
        <p:grpSpPr bwMode="auto">
          <a:xfrm>
            <a:off x="8705848" y="4192588"/>
            <a:ext cx="2305050" cy="1251523"/>
            <a:chOff x="8611449" y="3180140"/>
            <a:chExt cx="2303873" cy="1252502"/>
          </a:xfrm>
        </p:grpSpPr>
        <p:sp>
          <p:nvSpPr>
            <p:cNvPr id="42" name="TextBox 60"/>
            <p:cNvSpPr txBox="1"/>
            <p:nvPr/>
          </p:nvSpPr>
          <p:spPr>
            <a:xfrm>
              <a:off x="8611449" y="3545551"/>
              <a:ext cx="2303873" cy="88709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服务。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+mn-ea"/>
                <a:cs typeface="Open Sans" panose="020B0606030504020204" pitchFamily="34" charset="0"/>
              </a:endParaRPr>
            </a:p>
          </p:txBody>
        </p:sp>
        <p:sp>
          <p:nvSpPr>
            <p:cNvPr id="43" name="TextBox 61"/>
            <p:cNvSpPr txBox="1"/>
            <p:nvPr/>
          </p:nvSpPr>
          <p:spPr>
            <a:xfrm>
              <a:off x="8611449" y="3180140"/>
              <a:ext cx="2113470" cy="30801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913765">
                <a:defRPr/>
              </a:pPr>
              <a:r>
                <a:rPr lang="zh-CN" altLang="en-US" sz="2000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  <a:endParaRPr lang="en-GB" altLang="zh-CN" sz="20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4" name="Group 69"/>
          <p:cNvGrpSpPr/>
          <p:nvPr/>
        </p:nvGrpSpPr>
        <p:grpSpPr bwMode="auto">
          <a:xfrm>
            <a:off x="1181100" y="2516189"/>
            <a:ext cx="2332037" cy="1253109"/>
            <a:chOff x="1338512" y="2021611"/>
            <a:chExt cx="2331963" cy="1251926"/>
          </a:xfrm>
        </p:grpSpPr>
        <p:sp>
          <p:nvSpPr>
            <p:cNvPr id="45" name="TextBox 70"/>
            <p:cNvSpPr txBox="1"/>
            <p:nvPr/>
          </p:nvSpPr>
          <p:spPr>
            <a:xfrm>
              <a:off x="1338512" y="2387977"/>
              <a:ext cx="2331963" cy="88556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 defTabSz="913765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服务。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+mn-ea"/>
                <a:cs typeface="Open Sans" panose="020B0606030504020204" pitchFamily="34" charset="0"/>
              </a:endParaRPr>
            </a:p>
          </p:txBody>
        </p:sp>
        <p:sp>
          <p:nvSpPr>
            <p:cNvPr id="46" name="TextBox 71"/>
            <p:cNvSpPr txBox="1"/>
            <p:nvPr/>
          </p:nvSpPr>
          <p:spPr>
            <a:xfrm>
              <a:off x="1557579" y="2021611"/>
              <a:ext cx="2112896" cy="307486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accent2"/>
                  </a:solidFill>
                  <a:latin typeface="+mj-ea"/>
                  <a:ea typeface="+mj-ea"/>
                  <a:cs typeface="Clear Sans" panose="020B0503030202020304" pitchFamily="34" charset="0"/>
                </a:rPr>
                <a:t>标题内容</a:t>
              </a:r>
              <a:endParaRPr lang="en-GB" sz="2000" dirty="0">
                <a:solidFill>
                  <a:schemeClr val="accent2"/>
                </a:solidFill>
                <a:latin typeface="+mj-ea"/>
                <a:ea typeface="+mj-ea"/>
                <a:cs typeface="Clear Sans" panose="020B0503030202020304" pitchFamily="34" charset="0"/>
              </a:endParaRPr>
            </a:p>
          </p:txBody>
        </p:sp>
      </p:grpSp>
      <p:grpSp>
        <p:nvGrpSpPr>
          <p:cNvPr id="47" name="Group 72"/>
          <p:cNvGrpSpPr/>
          <p:nvPr/>
        </p:nvGrpSpPr>
        <p:grpSpPr bwMode="auto">
          <a:xfrm>
            <a:off x="1181101" y="4192588"/>
            <a:ext cx="2332038" cy="1251523"/>
            <a:chOff x="1338513" y="2021611"/>
            <a:chExt cx="2331964" cy="1252502"/>
          </a:xfrm>
        </p:grpSpPr>
        <p:sp>
          <p:nvSpPr>
            <p:cNvPr id="48" name="TextBox 73"/>
            <p:cNvSpPr txBox="1"/>
            <p:nvPr/>
          </p:nvSpPr>
          <p:spPr>
            <a:xfrm>
              <a:off x="1338513" y="2387022"/>
              <a:ext cx="2331964" cy="88709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 defTabSz="913765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PPT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Open Sans" panose="020B0606030504020204" pitchFamily="34" charset="0"/>
                </a:rPr>
                <a:t>服务。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+mn-ea"/>
                <a:cs typeface="Open Sans" panose="020B0606030504020204" pitchFamily="34" charset="0"/>
              </a:endParaRPr>
            </a:p>
          </p:txBody>
        </p:sp>
        <p:sp>
          <p:nvSpPr>
            <p:cNvPr id="49" name="TextBox 74"/>
            <p:cNvSpPr txBox="1"/>
            <p:nvPr/>
          </p:nvSpPr>
          <p:spPr>
            <a:xfrm>
              <a:off x="1557579" y="2021611"/>
              <a:ext cx="2112896" cy="30801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r" defTabSz="913765">
                <a:defRPr/>
              </a:pPr>
              <a:r>
                <a:rPr lang="zh-CN" altLang="en-US" sz="2000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en-GB" altLang="zh-CN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5154855" y="2873829"/>
            <a:ext cx="1882290" cy="2848656"/>
            <a:chOff x="703263" y="1743076"/>
            <a:chExt cx="3376613" cy="5110162"/>
          </a:xfrm>
        </p:grpSpPr>
        <p:sp>
          <p:nvSpPr>
            <p:cNvPr id="53" name="Freeform 8"/>
            <p:cNvSpPr/>
            <p:nvPr/>
          </p:nvSpPr>
          <p:spPr bwMode="auto">
            <a:xfrm>
              <a:off x="703263" y="5167313"/>
              <a:ext cx="3376613" cy="1685925"/>
            </a:xfrm>
            <a:custGeom>
              <a:avLst/>
              <a:gdLst>
                <a:gd name="T0" fmla="*/ 1794 w 2127"/>
                <a:gd name="T1" fmla="*/ 280 h 1063"/>
                <a:gd name="T2" fmla="*/ 1297 w 2127"/>
                <a:gd name="T3" fmla="*/ 280 h 1063"/>
                <a:gd name="T4" fmla="*/ 1297 w 2127"/>
                <a:gd name="T5" fmla="*/ 280 h 1063"/>
                <a:gd name="T6" fmla="*/ 1297 w 2127"/>
                <a:gd name="T7" fmla="*/ 0 h 1063"/>
                <a:gd name="T8" fmla="*/ 829 w 2127"/>
                <a:gd name="T9" fmla="*/ 0 h 1063"/>
                <a:gd name="T10" fmla="*/ 829 w 2127"/>
                <a:gd name="T11" fmla="*/ 280 h 1063"/>
                <a:gd name="T12" fmla="*/ 829 w 2127"/>
                <a:gd name="T13" fmla="*/ 280 h 1063"/>
                <a:gd name="T14" fmla="*/ 333 w 2127"/>
                <a:gd name="T15" fmla="*/ 280 h 1063"/>
                <a:gd name="T16" fmla="*/ 0 w 2127"/>
                <a:gd name="T17" fmla="*/ 613 h 1063"/>
                <a:gd name="T18" fmla="*/ 0 w 2127"/>
                <a:gd name="T19" fmla="*/ 1063 h 1063"/>
                <a:gd name="T20" fmla="*/ 2127 w 2127"/>
                <a:gd name="T21" fmla="*/ 1063 h 1063"/>
                <a:gd name="T22" fmla="*/ 2127 w 2127"/>
                <a:gd name="T23" fmla="*/ 613 h 1063"/>
                <a:gd name="T24" fmla="*/ 1794 w 2127"/>
                <a:gd name="T25" fmla="*/ 280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7" h="1063">
                  <a:moveTo>
                    <a:pt x="1794" y="280"/>
                  </a:moveTo>
                  <a:cubicBezTo>
                    <a:pt x="1297" y="280"/>
                    <a:pt x="1297" y="280"/>
                    <a:pt x="1297" y="280"/>
                  </a:cubicBezTo>
                  <a:cubicBezTo>
                    <a:pt x="1297" y="280"/>
                    <a:pt x="1297" y="280"/>
                    <a:pt x="1297" y="280"/>
                  </a:cubicBezTo>
                  <a:cubicBezTo>
                    <a:pt x="1297" y="0"/>
                    <a:pt x="1297" y="0"/>
                    <a:pt x="1297" y="0"/>
                  </a:cubicBezTo>
                  <a:cubicBezTo>
                    <a:pt x="829" y="0"/>
                    <a:pt x="829" y="0"/>
                    <a:pt x="829" y="0"/>
                  </a:cubicBezTo>
                  <a:cubicBezTo>
                    <a:pt x="829" y="280"/>
                    <a:pt x="829" y="280"/>
                    <a:pt x="829" y="280"/>
                  </a:cubicBezTo>
                  <a:cubicBezTo>
                    <a:pt x="829" y="280"/>
                    <a:pt x="829" y="280"/>
                    <a:pt x="829" y="280"/>
                  </a:cubicBezTo>
                  <a:cubicBezTo>
                    <a:pt x="333" y="280"/>
                    <a:pt x="333" y="280"/>
                    <a:pt x="333" y="280"/>
                  </a:cubicBezTo>
                  <a:cubicBezTo>
                    <a:pt x="149" y="280"/>
                    <a:pt x="0" y="429"/>
                    <a:pt x="0" y="613"/>
                  </a:cubicBezTo>
                  <a:cubicBezTo>
                    <a:pt x="0" y="1063"/>
                    <a:pt x="0" y="1063"/>
                    <a:pt x="0" y="1063"/>
                  </a:cubicBezTo>
                  <a:cubicBezTo>
                    <a:pt x="2127" y="1063"/>
                    <a:pt x="2127" y="1063"/>
                    <a:pt x="2127" y="1063"/>
                  </a:cubicBezTo>
                  <a:cubicBezTo>
                    <a:pt x="2127" y="613"/>
                    <a:pt x="2127" y="613"/>
                    <a:pt x="2127" y="613"/>
                  </a:cubicBezTo>
                  <a:cubicBezTo>
                    <a:pt x="2127" y="429"/>
                    <a:pt x="1978" y="280"/>
                    <a:pt x="1794" y="280"/>
                  </a:cubicBezTo>
                  <a:close/>
                </a:path>
              </a:pathLst>
            </a:custGeom>
            <a:solidFill>
              <a:srgbClr val="F4C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9"/>
            <p:cNvSpPr/>
            <p:nvPr/>
          </p:nvSpPr>
          <p:spPr bwMode="auto">
            <a:xfrm>
              <a:off x="703263" y="5611813"/>
              <a:ext cx="3376613" cy="1241425"/>
            </a:xfrm>
            <a:custGeom>
              <a:avLst/>
              <a:gdLst>
                <a:gd name="T0" fmla="*/ 1441 w 2127"/>
                <a:gd name="T1" fmla="*/ 0 h 783"/>
                <a:gd name="T2" fmla="*/ 1063 w 2127"/>
                <a:gd name="T3" fmla="*/ 605 h 783"/>
                <a:gd name="T4" fmla="*/ 685 w 2127"/>
                <a:gd name="T5" fmla="*/ 0 h 783"/>
                <a:gd name="T6" fmla="*/ 333 w 2127"/>
                <a:gd name="T7" fmla="*/ 0 h 783"/>
                <a:gd name="T8" fmla="*/ 0 w 2127"/>
                <a:gd name="T9" fmla="*/ 333 h 783"/>
                <a:gd name="T10" fmla="*/ 0 w 2127"/>
                <a:gd name="T11" fmla="*/ 783 h 783"/>
                <a:gd name="T12" fmla="*/ 2127 w 2127"/>
                <a:gd name="T13" fmla="*/ 783 h 783"/>
                <a:gd name="T14" fmla="*/ 2127 w 2127"/>
                <a:gd name="T15" fmla="*/ 333 h 783"/>
                <a:gd name="T16" fmla="*/ 1794 w 2127"/>
                <a:gd name="T17" fmla="*/ 0 h 783"/>
                <a:gd name="T18" fmla="*/ 1441 w 2127"/>
                <a:gd name="T19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7" h="783">
                  <a:moveTo>
                    <a:pt x="1441" y="0"/>
                  </a:moveTo>
                  <a:cubicBezTo>
                    <a:pt x="1392" y="46"/>
                    <a:pt x="1063" y="605"/>
                    <a:pt x="1063" y="605"/>
                  </a:cubicBezTo>
                  <a:cubicBezTo>
                    <a:pt x="1063" y="605"/>
                    <a:pt x="734" y="46"/>
                    <a:pt x="685" y="0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149" y="0"/>
                    <a:pt x="0" y="149"/>
                    <a:pt x="0" y="333"/>
                  </a:cubicBezTo>
                  <a:cubicBezTo>
                    <a:pt x="0" y="783"/>
                    <a:pt x="0" y="783"/>
                    <a:pt x="0" y="783"/>
                  </a:cubicBezTo>
                  <a:cubicBezTo>
                    <a:pt x="2127" y="783"/>
                    <a:pt x="2127" y="783"/>
                    <a:pt x="2127" y="783"/>
                  </a:cubicBezTo>
                  <a:cubicBezTo>
                    <a:pt x="2127" y="333"/>
                    <a:pt x="2127" y="333"/>
                    <a:pt x="2127" y="333"/>
                  </a:cubicBezTo>
                  <a:cubicBezTo>
                    <a:pt x="2127" y="149"/>
                    <a:pt x="1978" y="0"/>
                    <a:pt x="1794" y="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Oval 10"/>
            <p:cNvSpPr>
              <a:spLocks noChangeArrowheads="1"/>
            </p:cNvSpPr>
            <p:nvPr/>
          </p:nvSpPr>
          <p:spPr bwMode="auto">
            <a:xfrm>
              <a:off x="1047750" y="2655888"/>
              <a:ext cx="2686050" cy="2679700"/>
            </a:xfrm>
            <a:prstGeom prst="ellipse">
              <a:avLst/>
            </a:prstGeom>
            <a:solidFill>
              <a:srgbClr val="FFD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Line 11"/>
            <p:cNvSpPr>
              <a:spLocks noChangeShapeType="1"/>
            </p:cNvSpPr>
            <p:nvPr/>
          </p:nvSpPr>
          <p:spPr bwMode="auto">
            <a:xfrm>
              <a:off x="2801938" y="3830638"/>
              <a:ext cx="204788" cy="0"/>
            </a:xfrm>
            <a:prstGeom prst="line">
              <a:avLst/>
            </a:prstGeom>
            <a:noFill/>
            <a:ln w="14288" cap="rnd">
              <a:solidFill>
                <a:srgbClr val="42424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Oval 12"/>
            <p:cNvSpPr>
              <a:spLocks noChangeArrowheads="1"/>
            </p:cNvSpPr>
            <p:nvPr/>
          </p:nvSpPr>
          <p:spPr bwMode="auto">
            <a:xfrm>
              <a:off x="2762250" y="3971926"/>
              <a:ext cx="284163" cy="282575"/>
            </a:xfrm>
            <a:prstGeom prst="ellipse">
              <a:avLst/>
            </a:pr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Line 13"/>
            <p:cNvSpPr>
              <a:spLocks noChangeShapeType="1"/>
            </p:cNvSpPr>
            <p:nvPr/>
          </p:nvSpPr>
          <p:spPr bwMode="auto">
            <a:xfrm>
              <a:off x="1774825" y="3830638"/>
              <a:ext cx="206375" cy="0"/>
            </a:xfrm>
            <a:prstGeom prst="line">
              <a:avLst/>
            </a:prstGeom>
            <a:noFill/>
            <a:ln w="14288" cap="rnd">
              <a:solidFill>
                <a:srgbClr val="42424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Oval 14"/>
            <p:cNvSpPr>
              <a:spLocks noChangeArrowheads="1"/>
            </p:cNvSpPr>
            <p:nvPr/>
          </p:nvSpPr>
          <p:spPr bwMode="auto">
            <a:xfrm>
              <a:off x="1736725" y="3971926"/>
              <a:ext cx="282575" cy="282575"/>
            </a:xfrm>
            <a:prstGeom prst="ellipse">
              <a:avLst/>
            </a:pr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5"/>
            <p:cNvSpPr/>
            <p:nvPr/>
          </p:nvSpPr>
          <p:spPr bwMode="auto">
            <a:xfrm>
              <a:off x="2163763" y="4795838"/>
              <a:ext cx="454025" cy="179388"/>
            </a:xfrm>
            <a:custGeom>
              <a:avLst/>
              <a:gdLst>
                <a:gd name="T0" fmla="*/ 0 w 286"/>
                <a:gd name="T1" fmla="*/ 0 h 113"/>
                <a:gd name="T2" fmla="*/ 143 w 286"/>
                <a:gd name="T3" fmla="*/ 113 h 113"/>
                <a:gd name="T4" fmla="*/ 286 w 286"/>
                <a:gd name="T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" h="113">
                  <a:moveTo>
                    <a:pt x="0" y="0"/>
                  </a:moveTo>
                  <a:cubicBezTo>
                    <a:pt x="29" y="67"/>
                    <a:pt x="82" y="113"/>
                    <a:pt x="143" y="113"/>
                  </a:cubicBezTo>
                  <a:cubicBezTo>
                    <a:pt x="204" y="113"/>
                    <a:pt x="258" y="67"/>
                    <a:pt x="286" y="0"/>
                  </a:cubicBezTo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Line 16"/>
            <p:cNvSpPr>
              <a:spLocks noChangeShapeType="1"/>
            </p:cNvSpPr>
            <p:nvPr/>
          </p:nvSpPr>
          <p:spPr bwMode="auto">
            <a:xfrm>
              <a:off x="1047750" y="399573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Line 17"/>
            <p:cNvSpPr>
              <a:spLocks noChangeShapeType="1"/>
            </p:cNvSpPr>
            <p:nvPr/>
          </p:nvSpPr>
          <p:spPr bwMode="auto">
            <a:xfrm>
              <a:off x="1047750" y="399573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8"/>
            <p:cNvSpPr/>
            <p:nvPr/>
          </p:nvSpPr>
          <p:spPr bwMode="auto">
            <a:xfrm>
              <a:off x="3492500" y="3973513"/>
              <a:ext cx="428625" cy="527050"/>
            </a:xfrm>
            <a:custGeom>
              <a:avLst/>
              <a:gdLst>
                <a:gd name="T0" fmla="*/ 228 w 270"/>
                <a:gd name="T1" fmla="*/ 218 h 333"/>
                <a:gd name="T2" fmla="*/ 59 w 270"/>
                <a:gd name="T3" fmla="*/ 305 h 333"/>
                <a:gd name="T4" fmla="*/ 42 w 270"/>
                <a:gd name="T5" fmla="*/ 116 h 333"/>
                <a:gd name="T6" fmla="*/ 211 w 270"/>
                <a:gd name="T7" fmla="*/ 29 h 333"/>
                <a:gd name="T8" fmla="*/ 228 w 270"/>
                <a:gd name="T9" fmla="*/ 218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333">
                  <a:moveTo>
                    <a:pt x="228" y="218"/>
                  </a:moveTo>
                  <a:cubicBezTo>
                    <a:pt x="186" y="294"/>
                    <a:pt x="110" y="333"/>
                    <a:pt x="59" y="305"/>
                  </a:cubicBezTo>
                  <a:cubicBezTo>
                    <a:pt x="8" y="277"/>
                    <a:pt x="0" y="192"/>
                    <a:pt x="42" y="116"/>
                  </a:cubicBezTo>
                  <a:cubicBezTo>
                    <a:pt x="84" y="39"/>
                    <a:pt x="160" y="0"/>
                    <a:pt x="211" y="29"/>
                  </a:cubicBezTo>
                  <a:cubicBezTo>
                    <a:pt x="263" y="57"/>
                    <a:pt x="270" y="142"/>
                    <a:pt x="228" y="218"/>
                  </a:cubicBezTo>
                  <a:close/>
                </a:path>
              </a:pathLst>
            </a:custGeom>
            <a:solidFill>
              <a:srgbClr val="FFD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9"/>
            <p:cNvSpPr/>
            <p:nvPr/>
          </p:nvSpPr>
          <p:spPr bwMode="auto">
            <a:xfrm>
              <a:off x="862013" y="3973513"/>
              <a:ext cx="427038" cy="527050"/>
            </a:xfrm>
            <a:custGeom>
              <a:avLst/>
              <a:gdLst>
                <a:gd name="T0" fmla="*/ 42 w 269"/>
                <a:gd name="T1" fmla="*/ 218 h 333"/>
                <a:gd name="T2" fmla="*/ 211 w 269"/>
                <a:gd name="T3" fmla="*/ 305 h 333"/>
                <a:gd name="T4" fmla="*/ 227 w 269"/>
                <a:gd name="T5" fmla="*/ 116 h 333"/>
                <a:gd name="T6" fmla="*/ 58 w 269"/>
                <a:gd name="T7" fmla="*/ 29 h 333"/>
                <a:gd name="T8" fmla="*/ 42 w 269"/>
                <a:gd name="T9" fmla="*/ 218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333">
                  <a:moveTo>
                    <a:pt x="42" y="218"/>
                  </a:moveTo>
                  <a:cubicBezTo>
                    <a:pt x="84" y="294"/>
                    <a:pt x="159" y="333"/>
                    <a:pt x="211" y="305"/>
                  </a:cubicBezTo>
                  <a:cubicBezTo>
                    <a:pt x="262" y="277"/>
                    <a:pt x="269" y="192"/>
                    <a:pt x="227" y="116"/>
                  </a:cubicBezTo>
                  <a:cubicBezTo>
                    <a:pt x="185" y="39"/>
                    <a:pt x="109" y="0"/>
                    <a:pt x="58" y="29"/>
                  </a:cubicBezTo>
                  <a:cubicBezTo>
                    <a:pt x="7" y="57"/>
                    <a:pt x="0" y="142"/>
                    <a:pt x="42" y="218"/>
                  </a:cubicBezTo>
                  <a:close/>
                </a:path>
              </a:pathLst>
            </a:custGeom>
            <a:solidFill>
              <a:srgbClr val="FFD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0"/>
            <p:cNvSpPr/>
            <p:nvPr/>
          </p:nvSpPr>
          <p:spPr bwMode="auto">
            <a:xfrm>
              <a:off x="796925" y="2314576"/>
              <a:ext cx="3187700" cy="3297238"/>
            </a:xfrm>
            <a:custGeom>
              <a:avLst/>
              <a:gdLst>
                <a:gd name="T0" fmla="*/ 770 w 2008"/>
                <a:gd name="T1" fmla="*/ 2080 h 2080"/>
                <a:gd name="T2" fmla="*/ 770 w 2008"/>
                <a:gd name="T3" fmla="*/ 2080 h 2080"/>
                <a:gd name="T4" fmla="*/ 770 w 2008"/>
                <a:gd name="T5" fmla="*/ 1863 h 2080"/>
                <a:gd name="T6" fmla="*/ 158 w 2008"/>
                <a:gd name="T7" fmla="*/ 1050 h 2080"/>
                <a:gd name="T8" fmla="*/ 189 w 2008"/>
                <a:gd name="T9" fmla="*/ 826 h 2080"/>
                <a:gd name="T10" fmla="*/ 423 w 2008"/>
                <a:gd name="T11" fmla="*/ 826 h 2080"/>
                <a:gd name="T12" fmla="*/ 590 w 2008"/>
                <a:gd name="T13" fmla="*/ 459 h 2080"/>
                <a:gd name="T14" fmla="*/ 508 w 2008"/>
                <a:gd name="T15" fmla="*/ 826 h 2080"/>
                <a:gd name="T16" fmla="*/ 665 w 2008"/>
                <a:gd name="T17" fmla="*/ 826 h 2080"/>
                <a:gd name="T18" fmla="*/ 738 w 2008"/>
                <a:gd name="T19" fmla="*/ 570 h 2080"/>
                <a:gd name="T20" fmla="*/ 722 w 2008"/>
                <a:gd name="T21" fmla="*/ 826 h 2080"/>
                <a:gd name="T22" fmla="*/ 1820 w 2008"/>
                <a:gd name="T23" fmla="*/ 826 h 2080"/>
                <a:gd name="T24" fmla="*/ 1850 w 2008"/>
                <a:gd name="T25" fmla="*/ 1050 h 2080"/>
                <a:gd name="T26" fmla="*/ 1238 w 2008"/>
                <a:gd name="T27" fmla="*/ 1863 h 2080"/>
                <a:gd name="T28" fmla="*/ 1238 w 2008"/>
                <a:gd name="T29" fmla="*/ 2080 h 2080"/>
                <a:gd name="T30" fmla="*/ 1238 w 2008"/>
                <a:gd name="T31" fmla="*/ 2080 h 2080"/>
                <a:gd name="T32" fmla="*/ 1729 w 2008"/>
                <a:gd name="T33" fmla="*/ 2080 h 2080"/>
                <a:gd name="T34" fmla="*/ 2008 w 2008"/>
                <a:gd name="T35" fmla="*/ 1038 h 2080"/>
                <a:gd name="T36" fmla="*/ 1004 w 2008"/>
                <a:gd name="T37" fmla="*/ 0 h 2080"/>
                <a:gd name="T38" fmla="*/ 0 w 2008"/>
                <a:gd name="T39" fmla="*/ 1038 h 2080"/>
                <a:gd name="T40" fmla="*/ 283 w 2008"/>
                <a:gd name="T41" fmla="*/ 2080 h 2080"/>
                <a:gd name="T42" fmla="*/ 770 w 2008"/>
                <a:gd name="T43" fmla="*/ 2080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8" h="2080">
                  <a:moveTo>
                    <a:pt x="770" y="2080"/>
                  </a:moveTo>
                  <a:cubicBezTo>
                    <a:pt x="770" y="2080"/>
                    <a:pt x="770" y="2080"/>
                    <a:pt x="770" y="2080"/>
                  </a:cubicBezTo>
                  <a:cubicBezTo>
                    <a:pt x="770" y="1863"/>
                    <a:pt x="770" y="1863"/>
                    <a:pt x="770" y="1863"/>
                  </a:cubicBezTo>
                  <a:cubicBezTo>
                    <a:pt x="417" y="1761"/>
                    <a:pt x="158" y="1436"/>
                    <a:pt x="158" y="1050"/>
                  </a:cubicBezTo>
                  <a:cubicBezTo>
                    <a:pt x="158" y="972"/>
                    <a:pt x="169" y="897"/>
                    <a:pt x="189" y="826"/>
                  </a:cubicBezTo>
                  <a:cubicBezTo>
                    <a:pt x="423" y="826"/>
                    <a:pt x="423" y="826"/>
                    <a:pt x="423" y="826"/>
                  </a:cubicBezTo>
                  <a:cubicBezTo>
                    <a:pt x="446" y="739"/>
                    <a:pt x="495" y="587"/>
                    <a:pt x="590" y="459"/>
                  </a:cubicBezTo>
                  <a:cubicBezTo>
                    <a:pt x="590" y="459"/>
                    <a:pt x="513" y="613"/>
                    <a:pt x="508" y="826"/>
                  </a:cubicBezTo>
                  <a:cubicBezTo>
                    <a:pt x="665" y="826"/>
                    <a:pt x="665" y="826"/>
                    <a:pt x="665" y="826"/>
                  </a:cubicBezTo>
                  <a:cubicBezTo>
                    <a:pt x="676" y="747"/>
                    <a:pt x="698" y="655"/>
                    <a:pt x="738" y="570"/>
                  </a:cubicBezTo>
                  <a:cubicBezTo>
                    <a:pt x="738" y="570"/>
                    <a:pt x="711" y="676"/>
                    <a:pt x="722" y="826"/>
                  </a:cubicBezTo>
                  <a:cubicBezTo>
                    <a:pt x="1820" y="826"/>
                    <a:pt x="1820" y="826"/>
                    <a:pt x="1820" y="826"/>
                  </a:cubicBezTo>
                  <a:cubicBezTo>
                    <a:pt x="1839" y="897"/>
                    <a:pt x="1850" y="972"/>
                    <a:pt x="1850" y="1050"/>
                  </a:cubicBezTo>
                  <a:cubicBezTo>
                    <a:pt x="1850" y="1436"/>
                    <a:pt x="1591" y="1761"/>
                    <a:pt x="1238" y="1863"/>
                  </a:cubicBezTo>
                  <a:cubicBezTo>
                    <a:pt x="1238" y="2080"/>
                    <a:pt x="1238" y="2080"/>
                    <a:pt x="1238" y="2080"/>
                  </a:cubicBezTo>
                  <a:cubicBezTo>
                    <a:pt x="1238" y="2080"/>
                    <a:pt x="1238" y="2080"/>
                    <a:pt x="1238" y="2080"/>
                  </a:cubicBezTo>
                  <a:cubicBezTo>
                    <a:pt x="1729" y="2080"/>
                    <a:pt x="1729" y="2080"/>
                    <a:pt x="1729" y="2080"/>
                  </a:cubicBezTo>
                  <a:cubicBezTo>
                    <a:pt x="1899" y="1835"/>
                    <a:pt x="2008" y="1553"/>
                    <a:pt x="2008" y="1038"/>
                  </a:cubicBezTo>
                  <a:cubicBezTo>
                    <a:pt x="2008" y="407"/>
                    <a:pt x="1559" y="0"/>
                    <a:pt x="1004" y="0"/>
                  </a:cubicBezTo>
                  <a:cubicBezTo>
                    <a:pt x="450" y="0"/>
                    <a:pt x="0" y="407"/>
                    <a:pt x="0" y="1038"/>
                  </a:cubicBezTo>
                  <a:cubicBezTo>
                    <a:pt x="0" y="1550"/>
                    <a:pt x="111" y="1834"/>
                    <a:pt x="283" y="2080"/>
                  </a:cubicBezTo>
                  <a:lnTo>
                    <a:pt x="770" y="208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1"/>
            <p:cNvSpPr/>
            <p:nvPr/>
          </p:nvSpPr>
          <p:spPr bwMode="auto">
            <a:xfrm>
              <a:off x="1414463" y="1743076"/>
              <a:ext cx="1952625" cy="1131888"/>
            </a:xfrm>
            <a:custGeom>
              <a:avLst/>
              <a:gdLst>
                <a:gd name="T0" fmla="*/ 1102 w 1230"/>
                <a:gd name="T1" fmla="*/ 715 h 715"/>
                <a:gd name="T2" fmla="*/ 129 w 1230"/>
                <a:gd name="T3" fmla="*/ 715 h 715"/>
                <a:gd name="T4" fmla="*/ 0 w 1230"/>
                <a:gd name="T5" fmla="*/ 117 h 715"/>
                <a:gd name="T6" fmla="*/ 1230 w 1230"/>
                <a:gd name="T7" fmla="*/ 117 h 715"/>
                <a:gd name="T8" fmla="*/ 1102 w 1230"/>
                <a:gd name="T9" fmla="*/ 71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0" h="715">
                  <a:moveTo>
                    <a:pt x="1102" y="715"/>
                  </a:moveTo>
                  <a:cubicBezTo>
                    <a:pt x="781" y="643"/>
                    <a:pt x="449" y="643"/>
                    <a:pt x="129" y="715"/>
                  </a:cubicBezTo>
                  <a:cubicBezTo>
                    <a:pt x="86" y="514"/>
                    <a:pt x="43" y="315"/>
                    <a:pt x="0" y="117"/>
                  </a:cubicBezTo>
                  <a:cubicBezTo>
                    <a:pt x="402" y="0"/>
                    <a:pt x="829" y="0"/>
                    <a:pt x="1230" y="117"/>
                  </a:cubicBezTo>
                  <a:cubicBezTo>
                    <a:pt x="1188" y="315"/>
                    <a:pt x="1145" y="514"/>
                    <a:pt x="1102" y="71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Oval 22"/>
            <p:cNvSpPr>
              <a:spLocks noChangeArrowheads="1"/>
            </p:cNvSpPr>
            <p:nvPr/>
          </p:nvSpPr>
          <p:spPr bwMode="auto">
            <a:xfrm>
              <a:off x="2071688" y="1966913"/>
              <a:ext cx="639763" cy="639763"/>
            </a:xfrm>
            <a:prstGeom prst="ellipse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Line 23"/>
            <p:cNvSpPr>
              <a:spLocks noChangeShapeType="1"/>
            </p:cNvSpPr>
            <p:nvPr/>
          </p:nvSpPr>
          <p:spPr bwMode="auto">
            <a:xfrm>
              <a:off x="2390775" y="2092326"/>
              <a:ext cx="0" cy="388938"/>
            </a:xfrm>
            <a:prstGeom prst="line">
              <a:avLst/>
            </a:prstGeom>
            <a:noFill/>
            <a:ln w="20638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Line 24"/>
            <p:cNvSpPr>
              <a:spLocks noChangeShapeType="1"/>
            </p:cNvSpPr>
            <p:nvPr/>
          </p:nvSpPr>
          <p:spPr bwMode="auto">
            <a:xfrm flipH="1">
              <a:off x="2197100" y="2286001"/>
              <a:ext cx="388938" cy="0"/>
            </a:xfrm>
            <a:prstGeom prst="line">
              <a:avLst/>
            </a:prstGeom>
            <a:noFill/>
            <a:ln w="20638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334115" y="2022128"/>
            <a:ext cx="3529452" cy="4075460"/>
            <a:chOff x="4334115" y="2022128"/>
            <a:chExt cx="3529452" cy="4075460"/>
          </a:xfrm>
        </p:grpSpPr>
        <p:sp>
          <p:nvSpPr>
            <p:cNvPr id="4" name="Shape 411"/>
            <p:cNvSpPr/>
            <p:nvPr/>
          </p:nvSpPr>
          <p:spPr>
            <a:xfrm>
              <a:off x="4334115" y="2022128"/>
              <a:ext cx="3529452" cy="407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" name="矩形 4"/>
            <p:cNvSpPr/>
            <p:nvPr/>
          </p:nvSpPr>
          <p:spPr>
            <a:xfrm>
              <a:off x="4725616" y="4138851"/>
              <a:ext cx="2746451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390955" y="3486737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段落标题</a:t>
              </a:r>
              <a:endParaRPr lang="zh-CN" altLang="en-US" sz="24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711413" y="2545513"/>
            <a:ext cx="2617882" cy="3022869"/>
            <a:chOff x="1711413" y="2545513"/>
            <a:chExt cx="2617882" cy="3022869"/>
          </a:xfrm>
        </p:grpSpPr>
        <p:sp>
          <p:nvSpPr>
            <p:cNvPr id="9" name="Shape 425"/>
            <p:cNvSpPr/>
            <p:nvPr/>
          </p:nvSpPr>
          <p:spPr>
            <a:xfrm>
              <a:off x="1711413" y="2545513"/>
              <a:ext cx="2617882" cy="3022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415060" y="3651169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段落标题</a:t>
              </a:r>
              <a:endPara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100223" y="4164251"/>
              <a:ext cx="1840263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此处添加详细文本描述，建议与标题相关并符合整体语言风格。</a:t>
              </a:r>
              <a:endParaRPr lang="zh-CN" altLang="en-US" sz="12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62705" y="2543904"/>
            <a:ext cx="2617882" cy="3022869"/>
            <a:chOff x="7862705" y="2543904"/>
            <a:chExt cx="2617882" cy="3022869"/>
          </a:xfrm>
        </p:grpSpPr>
        <p:sp>
          <p:nvSpPr>
            <p:cNvPr id="13" name="Shape 420"/>
            <p:cNvSpPr/>
            <p:nvPr/>
          </p:nvSpPr>
          <p:spPr>
            <a:xfrm>
              <a:off x="7862705" y="2543904"/>
              <a:ext cx="2617882" cy="3022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endParaRPr sz="3200">
                <a:solidFill>
                  <a:schemeClr val="bg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566352" y="3651169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段落标题</a:t>
              </a:r>
              <a:endPara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251515" y="4164251"/>
              <a:ext cx="1840263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此处添加详细文本描述，建议与标题相关并符合整体语言风格。</a:t>
              </a:r>
              <a:endParaRPr lang="zh-CN" altLang="en-US" sz="12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" name="Shape 417"/>
          <p:cNvSpPr/>
          <p:nvPr/>
        </p:nvSpPr>
        <p:spPr>
          <a:xfrm>
            <a:off x="5615346" y="1814001"/>
            <a:ext cx="966990" cy="1116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+mj-lt"/>
              </a:rPr>
              <a:t>01</a:t>
            </a:r>
            <a:endParaRPr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Shape 421"/>
          <p:cNvSpPr/>
          <p:nvPr/>
        </p:nvSpPr>
        <p:spPr>
          <a:xfrm>
            <a:off x="8688151" y="2339267"/>
            <a:ext cx="966990" cy="1116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03</a:t>
            </a:r>
            <a:endParaRPr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Shape 426"/>
          <p:cNvSpPr/>
          <p:nvPr/>
        </p:nvSpPr>
        <p:spPr>
          <a:xfrm>
            <a:off x="2536859" y="2340875"/>
            <a:ext cx="966990" cy="1116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02</a:t>
            </a:r>
            <a:endParaRPr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3.95833E-6 0.1034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3.95833E-6 0.10347 " pathEditMode="relative" rAng="0" ptsTypes="AA">
                                      <p:cBhvr>
                                        <p:cTn id="21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3.95833E-6 0.10347 " pathEditMode="relative" rAng="0" ptsTypes="AA">
                                      <p:cBhvr>
                                        <p:cTn id="33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94"/>
          <p:cNvGrpSpPr/>
          <p:nvPr/>
        </p:nvGrpSpPr>
        <p:grpSpPr>
          <a:xfrm>
            <a:off x="1936368" y="1943985"/>
            <a:ext cx="559901" cy="559901"/>
            <a:chOff x="0" y="0"/>
            <a:chExt cx="1243363" cy="1243363"/>
          </a:xfrm>
        </p:grpSpPr>
        <p:sp>
          <p:nvSpPr>
            <p:cNvPr id="4" name="Shape 1290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" name="Group 1293"/>
            <p:cNvGrpSpPr/>
            <p:nvPr/>
          </p:nvGrpSpPr>
          <p:grpSpPr>
            <a:xfrm>
              <a:off x="374055" y="351222"/>
              <a:ext cx="495253" cy="540919"/>
              <a:chOff x="0" y="0"/>
              <a:chExt cx="495252" cy="540918"/>
            </a:xfrm>
          </p:grpSpPr>
          <p:sp>
            <p:nvSpPr>
              <p:cNvPr id="6" name="Shape 1291"/>
              <p:cNvSpPr/>
              <p:nvPr/>
            </p:nvSpPr>
            <p:spPr>
              <a:xfrm>
                <a:off x="107933" y="0"/>
                <a:ext cx="270131" cy="27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4" y="18436"/>
                    </a:moveTo>
                    <a:cubicBezTo>
                      <a:pt x="5273" y="20546"/>
                      <a:pt x="7818" y="21600"/>
                      <a:pt x="10800" y="21600"/>
                    </a:cubicBezTo>
                    <a:cubicBezTo>
                      <a:pt x="13782" y="21600"/>
                      <a:pt x="16327" y="20546"/>
                      <a:pt x="18436" y="18436"/>
                    </a:cubicBezTo>
                    <a:cubicBezTo>
                      <a:pt x="20546" y="16327"/>
                      <a:pt x="21600" y="13782"/>
                      <a:pt x="21600" y="10800"/>
                    </a:cubicBezTo>
                    <a:cubicBezTo>
                      <a:pt x="21600" y="7818"/>
                      <a:pt x="20546" y="5273"/>
                      <a:pt x="18436" y="3164"/>
                    </a:cubicBezTo>
                    <a:cubicBezTo>
                      <a:pt x="16327" y="1054"/>
                      <a:pt x="13782" y="0"/>
                      <a:pt x="10800" y="0"/>
                    </a:cubicBezTo>
                    <a:cubicBezTo>
                      <a:pt x="7818" y="0"/>
                      <a:pt x="5273" y="1055"/>
                      <a:pt x="3164" y="3164"/>
                    </a:cubicBezTo>
                    <a:cubicBezTo>
                      <a:pt x="1055" y="5273"/>
                      <a:pt x="0" y="7818"/>
                      <a:pt x="0" y="10800"/>
                    </a:cubicBezTo>
                    <a:cubicBezTo>
                      <a:pt x="0" y="13782"/>
                      <a:pt x="1055" y="16327"/>
                      <a:pt x="3164" y="18436"/>
                    </a:cubicBezTo>
                    <a:cubicBezTo>
                      <a:pt x="3164" y="18436"/>
                      <a:pt x="3164" y="18436"/>
                      <a:pt x="3164" y="18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Shape 1292"/>
              <p:cNvSpPr/>
              <p:nvPr/>
            </p:nvSpPr>
            <p:spPr>
              <a:xfrm>
                <a:off x="0" y="248248"/>
                <a:ext cx="495253" cy="292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2" y="9360"/>
                    </a:moveTo>
                    <a:cubicBezTo>
                      <a:pt x="21225" y="8347"/>
                      <a:pt x="21089" y="7408"/>
                      <a:pt x="20925" y="6543"/>
                    </a:cubicBezTo>
                    <a:cubicBezTo>
                      <a:pt x="20761" y="5678"/>
                      <a:pt x="20542" y="4834"/>
                      <a:pt x="20266" y="4011"/>
                    </a:cubicBezTo>
                    <a:cubicBezTo>
                      <a:pt x="19989" y="3190"/>
                      <a:pt x="19673" y="2489"/>
                      <a:pt x="19314" y="1909"/>
                    </a:cubicBezTo>
                    <a:cubicBezTo>
                      <a:pt x="18957" y="1329"/>
                      <a:pt x="18519" y="867"/>
                      <a:pt x="18002" y="520"/>
                    </a:cubicBezTo>
                    <a:cubicBezTo>
                      <a:pt x="17487" y="175"/>
                      <a:pt x="16916" y="0"/>
                      <a:pt x="16292" y="0"/>
                    </a:cubicBezTo>
                    <a:cubicBezTo>
                      <a:pt x="16190" y="0"/>
                      <a:pt x="15970" y="187"/>
                      <a:pt x="15632" y="559"/>
                    </a:cubicBezTo>
                    <a:cubicBezTo>
                      <a:pt x="15295" y="931"/>
                      <a:pt x="14922" y="1348"/>
                      <a:pt x="14512" y="1805"/>
                    </a:cubicBezTo>
                    <a:cubicBezTo>
                      <a:pt x="14103" y="2264"/>
                      <a:pt x="13557" y="2680"/>
                      <a:pt x="12871" y="3051"/>
                    </a:cubicBezTo>
                    <a:cubicBezTo>
                      <a:pt x="12185" y="3423"/>
                      <a:pt x="11496" y="3610"/>
                      <a:pt x="10800" y="3610"/>
                    </a:cubicBezTo>
                    <a:cubicBezTo>
                      <a:pt x="10104" y="3610"/>
                      <a:pt x="9414" y="3423"/>
                      <a:pt x="8729" y="3051"/>
                    </a:cubicBezTo>
                    <a:cubicBezTo>
                      <a:pt x="8043" y="2680"/>
                      <a:pt x="7496" y="2264"/>
                      <a:pt x="7087" y="1805"/>
                    </a:cubicBezTo>
                    <a:cubicBezTo>
                      <a:pt x="6678" y="1348"/>
                      <a:pt x="6304" y="931"/>
                      <a:pt x="5967" y="559"/>
                    </a:cubicBezTo>
                    <a:cubicBezTo>
                      <a:pt x="5630" y="187"/>
                      <a:pt x="5410" y="0"/>
                      <a:pt x="5308" y="0"/>
                    </a:cubicBezTo>
                    <a:cubicBezTo>
                      <a:pt x="4684" y="0"/>
                      <a:pt x="4113" y="175"/>
                      <a:pt x="3597" y="520"/>
                    </a:cubicBezTo>
                    <a:cubicBezTo>
                      <a:pt x="3081" y="867"/>
                      <a:pt x="2643" y="1329"/>
                      <a:pt x="2286" y="1909"/>
                    </a:cubicBezTo>
                    <a:cubicBezTo>
                      <a:pt x="1927" y="2488"/>
                      <a:pt x="1611" y="3190"/>
                      <a:pt x="1334" y="4011"/>
                    </a:cubicBezTo>
                    <a:cubicBezTo>
                      <a:pt x="1058" y="4834"/>
                      <a:pt x="839" y="5678"/>
                      <a:pt x="675" y="6543"/>
                    </a:cubicBezTo>
                    <a:cubicBezTo>
                      <a:pt x="511" y="7408"/>
                      <a:pt x="375" y="8347"/>
                      <a:pt x="268" y="9360"/>
                    </a:cubicBezTo>
                    <a:cubicBezTo>
                      <a:pt x="161" y="10371"/>
                      <a:pt x="89" y="11314"/>
                      <a:pt x="53" y="12189"/>
                    </a:cubicBezTo>
                    <a:cubicBezTo>
                      <a:pt x="17" y="13063"/>
                      <a:pt x="0" y="13959"/>
                      <a:pt x="0" y="14877"/>
                    </a:cubicBezTo>
                    <a:cubicBezTo>
                      <a:pt x="0" y="16953"/>
                      <a:pt x="372" y="18593"/>
                      <a:pt x="1119" y="19795"/>
                    </a:cubicBezTo>
                    <a:cubicBezTo>
                      <a:pt x="1866" y="20998"/>
                      <a:pt x="2858" y="21600"/>
                      <a:pt x="4096" y="21600"/>
                    </a:cubicBezTo>
                    <a:lnTo>
                      <a:pt x="17504" y="21600"/>
                    </a:lnTo>
                    <a:cubicBezTo>
                      <a:pt x="18741" y="21600"/>
                      <a:pt x="19734" y="20998"/>
                      <a:pt x="20480" y="19795"/>
                    </a:cubicBezTo>
                    <a:cubicBezTo>
                      <a:pt x="21227" y="18593"/>
                      <a:pt x="21600" y="16953"/>
                      <a:pt x="21600" y="14877"/>
                    </a:cubicBezTo>
                    <a:cubicBezTo>
                      <a:pt x="21600" y="13959"/>
                      <a:pt x="21582" y="13063"/>
                      <a:pt x="21547" y="12189"/>
                    </a:cubicBezTo>
                    <a:cubicBezTo>
                      <a:pt x="21511" y="11314"/>
                      <a:pt x="21439" y="10371"/>
                      <a:pt x="21332" y="9360"/>
                    </a:cubicBezTo>
                    <a:cubicBezTo>
                      <a:pt x="21332" y="9360"/>
                      <a:pt x="21332" y="9360"/>
                      <a:pt x="21332" y="9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9" name="Shape 1319"/>
          <p:cNvSpPr/>
          <p:nvPr/>
        </p:nvSpPr>
        <p:spPr>
          <a:xfrm flipV="1">
            <a:off x="2494612" y="2222933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Shape 1320"/>
          <p:cNvSpPr/>
          <p:nvPr/>
        </p:nvSpPr>
        <p:spPr>
          <a:xfrm flipV="1">
            <a:off x="4713327" y="2222933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Shape 1321"/>
          <p:cNvSpPr/>
          <p:nvPr/>
        </p:nvSpPr>
        <p:spPr>
          <a:xfrm flipV="1">
            <a:off x="6932044" y="2222933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Shape 1322"/>
          <p:cNvSpPr/>
          <p:nvPr/>
        </p:nvSpPr>
        <p:spPr>
          <a:xfrm flipH="1">
            <a:off x="2774066" y="4629935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323"/>
          <p:cNvSpPr/>
          <p:nvPr/>
        </p:nvSpPr>
        <p:spPr>
          <a:xfrm flipH="1">
            <a:off x="4992781" y="4629935"/>
            <a:ext cx="13826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324"/>
          <p:cNvSpPr/>
          <p:nvPr/>
        </p:nvSpPr>
        <p:spPr>
          <a:xfrm flipH="1">
            <a:off x="7211496" y="4629935"/>
            <a:ext cx="138101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325"/>
          <p:cNvSpPr/>
          <p:nvPr/>
        </p:nvSpPr>
        <p:spPr>
          <a:xfrm flipV="1">
            <a:off x="9149976" y="2222933"/>
            <a:ext cx="169685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hape 1326"/>
          <p:cNvSpPr/>
          <p:nvPr/>
        </p:nvSpPr>
        <p:spPr>
          <a:xfrm>
            <a:off x="10845649" y="2233490"/>
            <a:ext cx="0" cy="240216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Shape 1327"/>
          <p:cNvSpPr/>
          <p:nvPr/>
        </p:nvSpPr>
        <p:spPr>
          <a:xfrm flipH="1">
            <a:off x="9430213" y="4629935"/>
            <a:ext cx="141566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Shape 1328"/>
          <p:cNvSpPr/>
          <p:nvPr/>
        </p:nvSpPr>
        <p:spPr>
          <a:xfrm flipH="1">
            <a:off x="1239917" y="4629935"/>
            <a:ext cx="70221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Shape 1329"/>
          <p:cNvSpPr/>
          <p:nvPr/>
        </p:nvSpPr>
        <p:spPr>
          <a:xfrm flipV="1">
            <a:off x="1242405" y="2222934"/>
            <a:ext cx="0" cy="24127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Shape 1330"/>
          <p:cNvSpPr/>
          <p:nvPr/>
        </p:nvSpPr>
        <p:spPr>
          <a:xfrm>
            <a:off x="1236395" y="2222933"/>
            <a:ext cx="4221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3572" tIns="53572" rIns="53572" bIns="5357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45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1" name="Group 1335"/>
          <p:cNvGrpSpPr/>
          <p:nvPr/>
        </p:nvGrpSpPr>
        <p:grpSpPr>
          <a:xfrm>
            <a:off x="4155082" y="1943985"/>
            <a:ext cx="559901" cy="559901"/>
            <a:chOff x="0" y="0"/>
            <a:chExt cx="1243363" cy="1243363"/>
          </a:xfrm>
        </p:grpSpPr>
        <p:sp>
          <p:nvSpPr>
            <p:cNvPr id="22" name="Shape 133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3" name="Group 1334"/>
            <p:cNvGrpSpPr/>
            <p:nvPr/>
          </p:nvGrpSpPr>
          <p:grpSpPr>
            <a:xfrm>
              <a:off x="452618" y="384509"/>
              <a:ext cx="335923" cy="474346"/>
              <a:chOff x="0" y="0"/>
              <a:chExt cx="335921" cy="474344"/>
            </a:xfrm>
          </p:grpSpPr>
          <p:sp>
            <p:nvSpPr>
              <p:cNvPr id="24" name="Shape 1332"/>
              <p:cNvSpPr/>
              <p:nvPr/>
            </p:nvSpPr>
            <p:spPr>
              <a:xfrm>
                <a:off x="0" y="42435"/>
                <a:ext cx="335922" cy="431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0"/>
                    </a:moveTo>
                    <a:lnTo>
                      <a:pt x="17589" y="3600"/>
                    </a:lnTo>
                    <a:lnTo>
                      <a:pt x="4011" y="3600"/>
                    </a:lnTo>
                    <a:lnTo>
                      <a:pt x="2159" y="0"/>
                    </a:lnTo>
                    <a:cubicBezTo>
                      <a:pt x="972" y="0"/>
                      <a:pt x="0" y="756"/>
                      <a:pt x="0" y="1679"/>
                    </a:cubicBezTo>
                    <a:lnTo>
                      <a:pt x="0" y="19921"/>
                    </a:lnTo>
                    <a:cubicBezTo>
                      <a:pt x="0" y="20844"/>
                      <a:pt x="972" y="21600"/>
                      <a:pt x="2159" y="21600"/>
                    </a:cubicBezTo>
                    <a:lnTo>
                      <a:pt x="19441" y="21600"/>
                    </a:lnTo>
                    <a:cubicBezTo>
                      <a:pt x="20628" y="21600"/>
                      <a:pt x="21600" y="20844"/>
                      <a:pt x="21600" y="19921"/>
                    </a:cubicBezTo>
                    <a:lnTo>
                      <a:pt x="21600" y="1679"/>
                    </a:lnTo>
                    <a:cubicBezTo>
                      <a:pt x="21600" y="756"/>
                      <a:pt x="20628" y="0"/>
                      <a:pt x="19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Shape 1333"/>
              <p:cNvSpPr/>
              <p:nvPr/>
            </p:nvSpPr>
            <p:spPr>
              <a:xfrm>
                <a:off x="59175" y="0"/>
                <a:ext cx="215954" cy="95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21600"/>
                    </a:moveTo>
                    <a:lnTo>
                      <a:pt x="21600" y="10800"/>
                    </a:lnTo>
                    <a:lnTo>
                      <a:pt x="16369" y="10800"/>
                    </a:lnTo>
                    <a:lnTo>
                      <a:pt x="14641" y="0"/>
                    </a:lnTo>
                    <a:lnTo>
                      <a:pt x="6959" y="0"/>
                    </a:lnTo>
                    <a:lnTo>
                      <a:pt x="5231" y="10800"/>
                    </a:lnTo>
                    <a:lnTo>
                      <a:pt x="0" y="10800"/>
                    </a:lnTo>
                    <a:lnTo>
                      <a:pt x="2159" y="21600"/>
                    </a:lnTo>
                    <a:cubicBezTo>
                      <a:pt x="2159" y="21600"/>
                      <a:pt x="19441" y="21600"/>
                      <a:pt x="1944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6" name="Group 1338"/>
          <p:cNvGrpSpPr/>
          <p:nvPr/>
        </p:nvGrpSpPr>
        <p:grpSpPr>
          <a:xfrm>
            <a:off x="6373798" y="1943985"/>
            <a:ext cx="559901" cy="559901"/>
            <a:chOff x="0" y="0"/>
            <a:chExt cx="1243363" cy="1243363"/>
          </a:xfrm>
        </p:grpSpPr>
        <p:sp>
          <p:nvSpPr>
            <p:cNvPr id="27" name="Shape 1336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Shape 1337"/>
            <p:cNvSpPr/>
            <p:nvPr/>
          </p:nvSpPr>
          <p:spPr>
            <a:xfrm>
              <a:off x="384508" y="384509"/>
              <a:ext cx="474347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1341"/>
          <p:cNvGrpSpPr/>
          <p:nvPr/>
        </p:nvGrpSpPr>
        <p:grpSpPr>
          <a:xfrm>
            <a:off x="8592514" y="1943985"/>
            <a:ext cx="559901" cy="559901"/>
            <a:chOff x="0" y="0"/>
            <a:chExt cx="1243363" cy="1243363"/>
          </a:xfrm>
        </p:grpSpPr>
        <p:sp>
          <p:nvSpPr>
            <p:cNvPr id="30" name="Shape 1339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Shape 1340"/>
            <p:cNvSpPr/>
            <p:nvPr/>
          </p:nvSpPr>
          <p:spPr>
            <a:xfrm>
              <a:off x="383421" y="384509"/>
              <a:ext cx="474315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1344"/>
          <p:cNvGrpSpPr/>
          <p:nvPr/>
        </p:nvGrpSpPr>
        <p:grpSpPr>
          <a:xfrm>
            <a:off x="8592514" y="4349738"/>
            <a:ext cx="559901" cy="559901"/>
            <a:chOff x="0" y="0"/>
            <a:chExt cx="1243363" cy="1243363"/>
          </a:xfrm>
        </p:grpSpPr>
        <p:sp>
          <p:nvSpPr>
            <p:cNvPr id="33" name="Shape 1342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Shape 1343"/>
            <p:cNvSpPr/>
            <p:nvPr/>
          </p:nvSpPr>
          <p:spPr>
            <a:xfrm>
              <a:off x="431257" y="349682"/>
              <a:ext cx="378644" cy="540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1347"/>
          <p:cNvGrpSpPr/>
          <p:nvPr/>
        </p:nvGrpSpPr>
        <p:grpSpPr>
          <a:xfrm>
            <a:off x="6373798" y="4349738"/>
            <a:ext cx="559901" cy="559901"/>
            <a:chOff x="0" y="0"/>
            <a:chExt cx="1243363" cy="1243363"/>
          </a:xfrm>
        </p:grpSpPr>
        <p:sp>
          <p:nvSpPr>
            <p:cNvPr id="36" name="Shape 1345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Shape 1346"/>
            <p:cNvSpPr/>
            <p:nvPr/>
          </p:nvSpPr>
          <p:spPr>
            <a:xfrm>
              <a:off x="351222" y="372464"/>
              <a:ext cx="540919" cy="54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1350"/>
          <p:cNvGrpSpPr/>
          <p:nvPr/>
        </p:nvGrpSpPr>
        <p:grpSpPr>
          <a:xfrm>
            <a:off x="4155083" y="4349738"/>
            <a:ext cx="559901" cy="559901"/>
            <a:chOff x="0" y="0"/>
            <a:chExt cx="1243363" cy="1243363"/>
          </a:xfrm>
        </p:grpSpPr>
        <p:sp>
          <p:nvSpPr>
            <p:cNvPr id="39" name="Shape 1348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Shape 1349"/>
            <p:cNvSpPr/>
            <p:nvPr/>
          </p:nvSpPr>
          <p:spPr>
            <a:xfrm>
              <a:off x="351222" y="393269"/>
              <a:ext cx="540919" cy="49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2" y="12333"/>
                  </a:moveTo>
                  <a:cubicBezTo>
                    <a:pt x="19528" y="12511"/>
                    <a:pt x="19333" y="12600"/>
                    <a:pt x="19107" y="12600"/>
                  </a:cubicBezTo>
                  <a:cubicBezTo>
                    <a:pt x="18882" y="12600"/>
                    <a:pt x="18688" y="12511"/>
                    <a:pt x="18524" y="12333"/>
                  </a:cubicBezTo>
                  <a:cubicBezTo>
                    <a:pt x="18360" y="12155"/>
                    <a:pt x="18277" y="11944"/>
                    <a:pt x="18277" y="11700"/>
                  </a:cubicBezTo>
                  <a:cubicBezTo>
                    <a:pt x="18277" y="11456"/>
                    <a:pt x="18360" y="11245"/>
                    <a:pt x="18524" y="11067"/>
                  </a:cubicBezTo>
                  <a:cubicBezTo>
                    <a:pt x="18688" y="10889"/>
                    <a:pt x="18882" y="10800"/>
                    <a:pt x="19107" y="10800"/>
                  </a:cubicBezTo>
                  <a:cubicBezTo>
                    <a:pt x="19333" y="10800"/>
                    <a:pt x="19528" y="10889"/>
                    <a:pt x="19692" y="11067"/>
                  </a:cubicBezTo>
                  <a:cubicBezTo>
                    <a:pt x="19857" y="11245"/>
                    <a:pt x="19938" y="11456"/>
                    <a:pt x="19938" y="11700"/>
                  </a:cubicBezTo>
                  <a:cubicBezTo>
                    <a:pt x="19938" y="11944"/>
                    <a:pt x="19857" y="12155"/>
                    <a:pt x="19692" y="12333"/>
                  </a:cubicBezTo>
                  <a:cubicBezTo>
                    <a:pt x="19692" y="12333"/>
                    <a:pt x="19692" y="12333"/>
                    <a:pt x="19692" y="12333"/>
                  </a:cubicBezTo>
                  <a:close/>
                  <a:moveTo>
                    <a:pt x="16616" y="10800"/>
                  </a:moveTo>
                  <a:lnTo>
                    <a:pt x="4984" y="10800"/>
                  </a:lnTo>
                  <a:lnTo>
                    <a:pt x="4984" y="1800"/>
                  </a:lnTo>
                  <a:lnTo>
                    <a:pt x="13292" y="1800"/>
                  </a:lnTo>
                  <a:lnTo>
                    <a:pt x="13292" y="4050"/>
                  </a:lnTo>
                  <a:cubicBezTo>
                    <a:pt x="13292" y="4425"/>
                    <a:pt x="13414" y="4744"/>
                    <a:pt x="13655" y="5006"/>
                  </a:cubicBezTo>
                  <a:cubicBezTo>
                    <a:pt x="13898" y="5269"/>
                    <a:pt x="14192" y="5400"/>
                    <a:pt x="14538" y="5400"/>
                  </a:cubicBezTo>
                  <a:lnTo>
                    <a:pt x="16616" y="5400"/>
                  </a:lnTo>
                  <a:cubicBezTo>
                    <a:pt x="16616" y="5400"/>
                    <a:pt x="16616" y="10800"/>
                    <a:pt x="16616" y="10800"/>
                  </a:cubicBezTo>
                  <a:close/>
                  <a:moveTo>
                    <a:pt x="16616" y="19800"/>
                  </a:moveTo>
                  <a:lnTo>
                    <a:pt x="4984" y="19800"/>
                  </a:lnTo>
                  <a:lnTo>
                    <a:pt x="4984" y="16200"/>
                  </a:lnTo>
                  <a:lnTo>
                    <a:pt x="16616" y="16200"/>
                  </a:lnTo>
                  <a:cubicBezTo>
                    <a:pt x="16616" y="16200"/>
                    <a:pt x="16616" y="19800"/>
                    <a:pt x="16616" y="19800"/>
                  </a:cubicBezTo>
                  <a:close/>
                  <a:moveTo>
                    <a:pt x="20867" y="9795"/>
                  </a:moveTo>
                  <a:cubicBezTo>
                    <a:pt x="20378" y="9265"/>
                    <a:pt x="19791" y="9000"/>
                    <a:pt x="19107" y="9000"/>
                  </a:cubicBezTo>
                  <a:lnTo>
                    <a:pt x="18277" y="9000"/>
                  </a:lnTo>
                  <a:lnTo>
                    <a:pt x="18277" y="5400"/>
                  </a:lnTo>
                  <a:cubicBezTo>
                    <a:pt x="18277" y="5025"/>
                    <a:pt x="18190" y="4613"/>
                    <a:pt x="18018" y="4163"/>
                  </a:cubicBezTo>
                  <a:cubicBezTo>
                    <a:pt x="17844" y="3712"/>
                    <a:pt x="17637" y="3356"/>
                    <a:pt x="17394" y="3094"/>
                  </a:cubicBezTo>
                  <a:lnTo>
                    <a:pt x="15421" y="957"/>
                  </a:lnTo>
                  <a:cubicBezTo>
                    <a:pt x="15179" y="694"/>
                    <a:pt x="14850" y="469"/>
                    <a:pt x="14435" y="281"/>
                  </a:cubicBezTo>
                  <a:cubicBezTo>
                    <a:pt x="14020" y="94"/>
                    <a:pt x="13638" y="0"/>
                    <a:pt x="13292" y="0"/>
                  </a:cubicBezTo>
                  <a:lnTo>
                    <a:pt x="4569" y="0"/>
                  </a:lnTo>
                  <a:cubicBezTo>
                    <a:pt x="4223" y="0"/>
                    <a:pt x="3929" y="132"/>
                    <a:pt x="3687" y="394"/>
                  </a:cubicBezTo>
                  <a:cubicBezTo>
                    <a:pt x="3444" y="656"/>
                    <a:pt x="3323" y="975"/>
                    <a:pt x="3323" y="1350"/>
                  </a:cubicBezTo>
                  <a:lnTo>
                    <a:pt x="3323" y="9000"/>
                  </a:lnTo>
                  <a:lnTo>
                    <a:pt x="2493" y="9000"/>
                  </a:lnTo>
                  <a:cubicBezTo>
                    <a:pt x="1809" y="9000"/>
                    <a:pt x="1222" y="9265"/>
                    <a:pt x="734" y="9795"/>
                  </a:cubicBezTo>
                  <a:cubicBezTo>
                    <a:pt x="244" y="10324"/>
                    <a:pt x="0" y="10960"/>
                    <a:pt x="0" y="11700"/>
                  </a:cubicBezTo>
                  <a:lnTo>
                    <a:pt x="0" y="17550"/>
                  </a:lnTo>
                  <a:cubicBezTo>
                    <a:pt x="0" y="17673"/>
                    <a:pt x="41" y="17777"/>
                    <a:pt x="124" y="17866"/>
                  </a:cubicBezTo>
                  <a:cubicBezTo>
                    <a:pt x="205" y="17956"/>
                    <a:pt x="303" y="18000"/>
                    <a:pt x="415" y="18000"/>
                  </a:cubicBezTo>
                  <a:lnTo>
                    <a:pt x="3323" y="18000"/>
                  </a:lnTo>
                  <a:lnTo>
                    <a:pt x="3323" y="20250"/>
                  </a:lnTo>
                  <a:cubicBezTo>
                    <a:pt x="3323" y="20625"/>
                    <a:pt x="3444" y="20944"/>
                    <a:pt x="3687" y="21206"/>
                  </a:cubicBezTo>
                  <a:cubicBezTo>
                    <a:pt x="3929" y="21468"/>
                    <a:pt x="4223" y="21600"/>
                    <a:pt x="4569" y="21600"/>
                  </a:cubicBezTo>
                  <a:lnTo>
                    <a:pt x="17031" y="21600"/>
                  </a:lnTo>
                  <a:cubicBezTo>
                    <a:pt x="17377" y="21600"/>
                    <a:pt x="17671" y="21468"/>
                    <a:pt x="17913" y="21206"/>
                  </a:cubicBezTo>
                  <a:cubicBezTo>
                    <a:pt x="18156" y="20943"/>
                    <a:pt x="18277" y="20625"/>
                    <a:pt x="18277" y="20250"/>
                  </a:cubicBezTo>
                  <a:lnTo>
                    <a:pt x="18277" y="18000"/>
                  </a:lnTo>
                  <a:lnTo>
                    <a:pt x="21185" y="18000"/>
                  </a:lnTo>
                  <a:cubicBezTo>
                    <a:pt x="21297" y="18000"/>
                    <a:pt x="21395" y="17956"/>
                    <a:pt x="21476" y="17866"/>
                  </a:cubicBezTo>
                  <a:cubicBezTo>
                    <a:pt x="21559" y="17777"/>
                    <a:pt x="21600" y="17673"/>
                    <a:pt x="21600" y="17550"/>
                  </a:cubicBezTo>
                  <a:lnTo>
                    <a:pt x="21600" y="11700"/>
                  </a:lnTo>
                  <a:cubicBezTo>
                    <a:pt x="21600" y="10960"/>
                    <a:pt x="21356" y="10324"/>
                    <a:pt x="20867" y="9795"/>
                  </a:cubicBezTo>
                  <a:cubicBezTo>
                    <a:pt x="20867" y="9795"/>
                    <a:pt x="20867" y="9795"/>
                    <a:pt x="20867" y="97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1356"/>
          <p:cNvGrpSpPr/>
          <p:nvPr/>
        </p:nvGrpSpPr>
        <p:grpSpPr>
          <a:xfrm>
            <a:off x="1936368" y="4349738"/>
            <a:ext cx="559901" cy="559901"/>
            <a:chOff x="0" y="0"/>
            <a:chExt cx="1243363" cy="1243363"/>
          </a:xfrm>
        </p:grpSpPr>
        <p:sp>
          <p:nvSpPr>
            <p:cNvPr id="42" name="Shape 135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sz="45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3" name="Group 1355"/>
            <p:cNvGrpSpPr/>
            <p:nvPr/>
          </p:nvGrpSpPr>
          <p:grpSpPr>
            <a:xfrm>
              <a:off x="356142" y="391541"/>
              <a:ext cx="533285" cy="457201"/>
              <a:chOff x="0" y="0"/>
              <a:chExt cx="533283" cy="457200"/>
            </a:xfrm>
          </p:grpSpPr>
          <p:sp>
            <p:nvSpPr>
              <p:cNvPr id="44" name="Shape 1352"/>
              <p:cNvSpPr/>
              <p:nvPr/>
            </p:nvSpPr>
            <p:spPr>
              <a:xfrm>
                <a:off x="0" y="76178"/>
                <a:ext cx="85718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49" y="1114"/>
                    </a:moveTo>
                    <a:cubicBezTo>
                      <a:pt x="1650" y="1857"/>
                      <a:pt x="0" y="2746"/>
                      <a:pt x="0" y="3780"/>
                    </a:cubicBezTo>
                    <a:lnTo>
                      <a:pt x="0" y="17820"/>
                    </a:lnTo>
                    <a:cubicBezTo>
                      <a:pt x="0" y="18855"/>
                      <a:pt x="1650" y="19744"/>
                      <a:pt x="4949" y="20487"/>
                    </a:cubicBezTo>
                    <a:cubicBezTo>
                      <a:pt x="8249" y="21229"/>
                      <a:pt x="12200" y="21600"/>
                      <a:pt x="16803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lnTo>
                      <a:pt x="16803" y="0"/>
                    </a:lnTo>
                    <a:cubicBezTo>
                      <a:pt x="12200" y="0"/>
                      <a:pt x="8249" y="372"/>
                      <a:pt x="4949" y="1114"/>
                    </a:cubicBezTo>
                    <a:cubicBezTo>
                      <a:pt x="4949" y="1114"/>
                      <a:pt x="4949" y="1114"/>
                      <a:pt x="4949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5" name="Shape 1353"/>
              <p:cNvSpPr/>
              <p:nvPr/>
            </p:nvSpPr>
            <p:spPr>
              <a:xfrm>
                <a:off x="113393" y="0"/>
                <a:ext cx="304819" cy="457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600"/>
                    </a:moveTo>
                    <a:lnTo>
                      <a:pt x="5400" y="3600"/>
                    </a:lnTo>
                    <a:lnTo>
                      <a:pt x="5400" y="1800"/>
                    </a:lnTo>
                    <a:lnTo>
                      <a:pt x="16200" y="1800"/>
                    </a:lnTo>
                    <a:cubicBezTo>
                      <a:pt x="16200" y="1800"/>
                      <a:pt x="16200" y="3600"/>
                      <a:pt x="16200" y="3600"/>
                    </a:cubicBezTo>
                    <a:close/>
                    <a:moveTo>
                      <a:pt x="18900" y="1350"/>
                    </a:moveTo>
                    <a:cubicBezTo>
                      <a:pt x="18900" y="975"/>
                      <a:pt x="18703" y="657"/>
                      <a:pt x="18308" y="394"/>
                    </a:cubicBezTo>
                    <a:cubicBezTo>
                      <a:pt x="17915" y="131"/>
                      <a:pt x="17437" y="0"/>
                      <a:pt x="16875" y="0"/>
                    </a:cubicBezTo>
                    <a:lnTo>
                      <a:pt x="4725" y="0"/>
                    </a:lnTo>
                    <a:cubicBezTo>
                      <a:pt x="4163" y="0"/>
                      <a:pt x="3685" y="131"/>
                      <a:pt x="3291" y="394"/>
                    </a:cubicBezTo>
                    <a:cubicBezTo>
                      <a:pt x="2897" y="656"/>
                      <a:pt x="2700" y="975"/>
                      <a:pt x="2700" y="1350"/>
                    </a:cubicBezTo>
                    <a:lnTo>
                      <a:pt x="2700" y="3600"/>
                    </a:lnTo>
                    <a:lnTo>
                      <a:pt x="0" y="36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3600"/>
                    </a:lnTo>
                    <a:lnTo>
                      <a:pt x="18900" y="3600"/>
                    </a:lnTo>
                    <a:cubicBezTo>
                      <a:pt x="18900" y="3600"/>
                      <a:pt x="18900" y="1350"/>
                      <a:pt x="18900" y="1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6" name="Shape 1354"/>
              <p:cNvSpPr/>
              <p:nvPr/>
            </p:nvSpPr>
            <p:spPr>
              <a:xfrm>
                <a:off x="447548" y="76178"/>
                <a:ext cx="85736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52" y="1114"/>
                    </a:moveTo>
                    <a:cubicBezTo>
                      <a:pt x="13348" y="372"/>
                      <a:pt x="9402" y="0"/>
                      <a:pt x="4800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4800" y="21600"/>
                    </a:lnTo>
                    <a:cubicBezTo>
                      <a:pt x="9402" y="21600"/>
                      <a:pt x="13348" y="21229"/>
                      <a:pt x="16652" y="20487"/>
                    </a:cubicBezTo>
                    <a:cubicBezTo>
                      <a:pt x="19951" y="19744"/>
                      <a:pt x="21600" y="18855"/>
                      <a:pt x="21600" y="17820"/>
                    </a:cubicBezTo>
                    <a:lnTo>
                      <a:pt x="21600" y="3780"/>
                    </a:lnTo>
                    <a:cubicBezTo>
                      <a:pt x="21600" y="2746"/>
                      <a:pt x="19951" y="1857"/>
                      <a:pt x="16652" y="1114"/>
                    </a:cubicBezTo>
                    <a:cubicBezTo>
                      <a:pt x="16652" y="1114"/>
                      <a:pt x="16652" y="1114"/>
                      <a:pt x="16652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5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7" name="TextBox 44"/>
          <p:cNvSpPr txBox="1"/>
          <p:nvPr/>
        </p:nvSpPr>
        <p:spPr>
          <a:xfrm>
            <a:off x="1936371" y="2951763"/>
            <a:ext cx="1940914" cy="3877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我们凭借自身优势和专业化的独特视角为客户提供优质的服务。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48" name="Text Placeholder 4"/>
          <p:cNvSpPr txBox="1"/>
          <p:nvPr/>
        </p:nvSpPr>
        <p:spPr>
          <a:xfrm>
            <a:off x="1963735" y="2648203"/>
            <a:ext cx="1504439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sz="1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9" name="TextBox 46"/>
          <p:cNvSpPr txBox="1"/>
          <p:nvPr/>
        </p:nvSpPr>
        <p:spPr>
          <a:xfrm>
            <a:off x="4155085" y="2951763"/>
            <a:ext cx="1892113" cy="3877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我们凭借自身优势和专业化的独特视角为客户提供优质的服务。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0" name="Text Placeholder 4"/>
          <p:cNvSpPr txBox="1"/>
          <p:nvPr/>
        </p:nvSpPr>
        <p:spPr>
          <a:xfrm>
            <a:off x="4182450" y="2648203"/>
            <a:ext cx="2384661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dirty="0">
                <a:solidFill>
                  <a:schemeClr val="accent2"/>
                </a:solidFill>
              </a:rPr>
              <a:t>标题内容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51" name="TextBox 48"/>
          <p:cNvSpPr txBox="1"/>
          <p:nvPr/>
        </p:nvSpPr>
        <p:spPr>
          <a:xfrm>
            <a:off x="6373802" y="2951763"/>
            <a:ext cx="1899164" cy="3877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我们凭借自身优势和专业化的独特视角为客户提供优质的服务。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2" name="Text Placeholder 4"/>
          <p:cNvSpPr txBox="1"/>
          <p:nvPr/>
        </p:nvSpPr>
        <p:spPr>
          <a:xfrm>
            <a:off x="6401167" y="2648203"/>
            <a:ext cx="2274568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dirty="0">
                <a:solidFill>
                  <a:schemeClr val="accent3"/>
                </a:solidFill>
              </a:rPr>
              <a:t>标题内容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53" name="TextBox 50"/>
          <p:cNvSpPr txBox="1"/>
          <p:nvPr/>
        </p:nvSpPr>
        <p:spPr>
          <a:xfrm>
            <a:off x="8592515" y="2951763"/>
            <a:ext cx="1906219" cy="3877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我们凭借自身优势和专业化的独特视角为客户提供优质的服务。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4" name="Text Placeholder 4"/>
          <p:cNvSpPr txBox="1"/>
          <p:nvPr/>
        </p:nvSpPr>
        <p:spPr>
          <a:xfrm>
            <a:off x="8619881" y="2648203"/>
            <a:ext cx="2274568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dirty="0">
                <a:solidFill>
                  <a:schemeClr val="accent4"/>
                </a:solidFill>
              </a:rPr>
              <a:t>标题内容</a:t>
            </a:r>
            <a:endParaRPr lang="zh-CN" altLang="en-US" dirty="0">
              <a:solidFill>
                <a:schemeClr val="accent4"/>
              </a:solidFill>
            </a:endParaRPr>
          </a:p>
        </p:txBody>
      </p:sp>
      <p:sp>
        <p:nvSpPr>
          <p:cNvPr id="55" name="TextBox 52"/>
          <p:cNvSpPr txBox="1"/>
          <p:nvPr/>
        </p:nvSpPr>
        <p:spPr>
          <a:xfrm>
            <a:off x="1936371" y="5388564"/>
            <a:ext cx="1940914" cy="3877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我们凭借自身优势和专业化的独特视角为客户提供优质的服务。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6" name="Text Placeholder 4"/>
          <p:cNvSpPr txBox="1"/>
          <p:nvPr/>
        </p:nvSpPr>
        <p:spPr>
          <a:xfrm>
            <a:off x="1963735" y="5085001"/>
            <a:ext cx="2274568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dirty="0">
                <a:solidFill>
                  <a:schemeClr val="accent2"/>
                </a:solidFill>
              </a:rPr>
              <a:t>标题内容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57" name="TextBox 54"/>
          <p:cNvSpPr txBox="1"/>
          <p:nvPr/>
        </p:nvSpPr>
        <p:spPr>
          <a:xfrm>
            <a:off x="4155086" y="5388564"/>
            <a:ext cx="1892112" cy="3877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我们凭借自身优势和专业化的独特视角为客户提供优质的服务。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8" name="Text Placeholder 4"/>
          <p:cNvSpPr txBox="1"/>
          <p:nvPr/>
        </p:nvSpPr>
        <p:spPr>
          <a:xfrm>
            <a:off x="4182450" y="5085001"/>
            <a:ext cx="2384661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dirty="0"/>
              <a:t>标题内容</a:t>
            </a:r>
            <a:endParaRPr lang="zh-CN" altLang="en-US" dirty="0"/>
          </a:p>
        </p:txBody>
      </p:sp>
      <p:sp>
        <p:nvSpPr>
          <p:cNvPr id="59" name="TextBox 56"/>
          <p:cNvSpPr txBox="1"/>
          <p:nvPr/>
        </p:nvSpPr>
        <p:spPr>
          <a:xfrm>
            <a:off x="6373802" y="5388564"/>
            <a:ext cx="1899164" cy="3877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我们凭借自身优势和专业化的独特视角为客户提供优质的服务。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60" name="Text Placeholder 4"/>
          <p:cNvSpPr txBox="1"/>
          <p:nvPr/>
        </p:nvSpPr>
        <p:spPr>
          <a:xfrm>
            <a:off x="6401167" y="5085001"/>
            <a:ext cx="2274568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dirty="0">
                <a:solidFill>
                  <a:schemeClr val="accent6"/>
                </a:solidFill>
              </a:rPr>
              <a:t>标题内容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sp>
        <p:nvSpPr>
          <p:cNvPr id="61" name="TextBox 58"/>
          <p:cNvSpPr txBox="1"/>
          <p:nvPr/>
        </p:nvSpPr>
        <p:spPr>
          <a:xfrm>
            <a:off x="8592515" y="5388564"/>
            <a:ext cx="1906219" cy="3877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我们凭借自身优势和专业化的独特视角为客户提供优质的服务。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62" name="Text Placeholder 4"/>
          <p:cNvSpPr txBox="1"/>
          <p:nvPr/>
        </p:nvSpPr>
        <p:spPr>
          <a:xfrm>
            <a:off x="8619881" y="5085001"/>
            <a:ext cx="2274568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dirty="0">
                <a:solidFill>
                  <a:schemeClr val="accent5"/>
                </a:solidFill>
              </a:rPr>
              <a:t>标题内容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7" grpId="0"/>
      <p:bldP spid="48" grpId="0" build="p"/>
      <p:bldP spid="49" grpId="0"/>
      <p:bldP spid="50" grpId="0" build="p"/>
      <p:bldP spid="51" grpId="0"/>
      <p:bldP spid="52" grpId="0" build="p"/>
      <p:bldP spid="53" grpId="0"/>
      <p:bldP spid="54" grpId="0" build="p"/>
      <p:bldP spid="55" grpId="0"/>
      <p:bldP spid="56" grpId="0" build="p"/>
      <p:bldP spid="57" grpId="0"/>
      <p:bldP spid="58" grpId="0" build="p"/>
      <p:bldP spid="59" grpId="0"/>
      <p:bldP spid="60" grpId="0" build="p"/>
      <p:bldP spid="61" grpId="0"/>
      <p:bldP spid="6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矩形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88" y="4763"/>
            <a:ext cx="12192000" cy="6848475"/>
          </a:xfrm>
          <a:prstGeom prst="rect">
            <a:avLst/>
          </a:pr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PA_任意多边形 6"/>
          <p:cNvSpPr/>
          <p:nvPr>
            <p:custDataLst>
              <p:tags r:id="rId2"/>
            </p:custDataLst>
          </p:nvPr>
        </p:nvSpPr>
        <p:spPr bwMode="auto">
          <a:xfrm>
            <a:off x="-1588" y="4763"/>
            <a:ext cx="12192000" cy="5397500"/>
          </a:xfrm>
          <a:custGeom>
            <a:avLst/>
            <a:gdLst>
              <a:gd name="T0" fmla="*/ 0 w 7680"/>
              <a:gd name="T1" fmla="*/ 0 h 3405"/>
              <a:gd name="T2" fmla="*/ 7680 w 7680"/>
              <a:gd name="T3" fmla="*/ 0 h 3405"/>
              <a:gd name="T4" fmla="*/ 7680 w 7680"/>
              <a:gd name="T5" fmla="*/ 2470 h 3405"/>
              <a:gd name="T6" fmla="*/ 4179 w 7680"/>
              <a:gd name="T7" fmla="*/ 3405 h 3405"/>
              <a:gd name="T8" fmla="*/ 0 w 7680"/>
              <a:gd name="T9" fmla="*/ 1862 h 3405"/>
              <a:gd name="T10" fmla="*/ 0 w 7680"/>
              <a:gd name="T11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0" h="3405">
                <a:moveTo>
                  <a:pt x="0" y="0"/>
                </a:moveTo>
                <a:cubicBezTo>
                  <a:pt x="7680" y="0"/>
                  <a:pt x="7680" y="0"/>
                  <a:pt x="7680" y="0"/>
                </a:cubicBezTo>
                <a:cubicBezTo>
                  <a:pt x="7680" y="2470"/>
                  <a:pt x="7680" y="2470"/>
                  <a:pt x="7680" y="2470"/>
                </a:cubicBezTo>
                <a:cubicBezTo>
                  <a:pt x="6834" y="3043"/>
                  <a:pt x="5579" y="3405"/>
                  <a:pt x="4179" y="3405"/>
                </a:cubicBezTo>
                <a:cubicBezTo>
                  <a:pt x="2331" y="3405"/>
                  <a:pt x="737" y="2774"/>
                  <a:pt x="0" y="186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PA_任意多边形 7"/>
          <p:cNvSpPr/>
          <p:nvPr>
            <p:custDataLst>
              <p:tags r:id="rId3"/>
            </p:custDataLst>
          </p:nvPr>
        </p:nvSpPr>
        <p:spPr bwMode="auto">
          <a:xfrm>
            <a:off x="12700" y="2992438"/>
            <a:ext cx="12163425" cy="2511425"/>
          </a:xfrm>
          <a:custGeom>
            <a:avLst/>
            <a:gdLst>
              <a:gd name="T0" fmla="*/ 4225 w 7662"/>
              <a:gd name="T1" fmla="*/ 1414 h 1584"/>
              <a:gd name="T2" fmla="*/ 7662 w 7662"/>
              <a:gd name="T3" fmla="*/ 591 h 1584"/>
              <a:gd name="T4" fmla="*/ 4150 w 7662"/>
              <a:gd name="T5" fmla="*/ 1584 h 1584"/>
              <a:gd name="T6" fmla="*/ 0 w 7662"/>
              <a:gd name="T7" fmla="*/ 0 h 1584"/>
              <a:gd name="T8" fmla="*/ 4225 w 7662"/>
              <a:gd name="T9" fmla="*/ 141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2" h="1584">
                <a:moveTo>
                  <a:pt x="4225" y="1414"/>
                </a:moveTo>
                <a:cubicBezTo>
                  <a:pt x="5565" y="1414"/>
                  <a:pt x="6779" y="1100"/>
                  <a:pt x="7662" y="591"/>
                </a:cubicBezTo>
                <a:cubicBezTo>
                  <a:pt x="6813" y="1199"/>
                  <a:pt x="5554" y="1584"/>
                  <a:pt x="4150" y="1584"/>
                </a:cubicBezTo>
                <a:cubicBezTo>
                  <a:pt x="2332" y="1584"/>
                  <a:pt x="759" y="939"/>
                  <a:pt x="0" y="0"/>
                </a:cubicBezTo>
                <a:cubicBezTo>
                  <a:pt x="850" y="846"/>
                  <a:pt x="2424" y="1414"/>
                  <a:pt x="4225" y="1414"/>
                </a:cubicBezTo>
                <a:close/>
              </a:path>
            </a:pathLst>
          </a:custGeom>
          <a:solidFill>
            <a:srgbClr val="37AB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3" name="PA_组合 60"/>
          <p:cNvGrpSpPr/>
          <p:nvPr>
            <p:custDataLst>
              <p:tags r:id="rId4"/>
            </p:custDataLst>
          </p:nvPr>
        </p:nvGrpSpPr>
        <p:grpSpPr>
          <a:xfrm>
            <a:off x="678657" y="1015575"/>
            <a:ext cx="682625" cy="556846"/>
            <a:chOff x="4056063" y="2403476"/>
            <a:chExt cx="887413" cy="723900"/>
          </a:xfrm>
        </p:grpSpPr>
        <p:sp>
          <p:nvSpPr>
            <p:cNvPr id="14" name="Freeform 25"/>
            <p:cNvSpPr/>
            <p:nvPr/>
          </p:nvSpPr>
          <p:spPr bwMode="auto">
            <a:xfrm>
              <a:off x="4056063" y="2403476"/>
              <a:ext cx="887413" cy="479425"/>
            </a:xfrm>
            <a:custGeom>
              <a:avLst/>
              <a:gdLst>
                <a:gd name="T0" fmla="*/ 172 w 559"/>
                <a:gd name="T1" fmla="*/ 219 h 303"/>
                <a:gd name="T2" fmla="*/ 208 w 559"/>
                <a:gd name="T3" fmla="*/ 115 h 303"/>
                <a:gd name="T4" fmla="*/ 218 w 559"/>
                <a:gd name="T5" fmla="*/ 109 h 303"/>
                <a:gd name="T6" fmla="*/ 227 w 559"/>
                <a:gd name="T7" fmla="*/ 116 h 303"/>
                <a:gd name="T8" fmla="*/ 280 w 559"/>
                <a:gd name="T9" fmla="*/ 303 h 303"/>
                <a:gd name="T10" fmla="*/ 334 w 559"/>
                <a:gd name="T11" fmla="*/ 154 h 303"/>
                <a:gd name="T12" fmla="*/ 342 w 559"/>
                <a:gd name="T13" fmla="*/ 148 h 303"/>
                <a:gd name="T14" fmla="*/ 351 w 559"/>
                <a:gd name="T15" fmla="*/ 152 h 303"/>
                <a:gd name="T16" fmla="*/ 390 w 559"/>
                <a:gd name="T17" fmla="*/ 217 h 303"/>
                <a:gd name="T18" fmla="*/ 545 w 559"/>
                <a:gd name="T19" fmla="*/ 217 h 303"/>
                <a:gd name="T20" fmla="*/ 557 w 559"/>
                <a:gd name="T21" fmla="*/ 152 h 303"/>
                <a:gd name="T22" fmla="*/ 405 w 559"/>
                <a:gd name="T23" fmla="*/ 0 h 303"/>
                <a:gd name="T24" fmla="*/ 279 w 559"/>
                <a:gd name="T25" fmla="*/ 66 h 303"/>
                <a:gd name="T26" fmla="*/ 154 w 559"/>
                <a:gd name="T27" fmla="*/ 0 h 303"/>
                <a:gd name="T28" fmla="*/ 2 w 559"/>
                <a:gd name="T29" fmla="*/ 152 h 303"/>
                <a:gd name="T30" fmla="*/ 14 w 559"/>
                <a:gd name="T31" fmla="*/ 219 h 303"/>
                <a:gd name="T32" fmla="*/ 172 w 559"/>
                <a:gd name="T33" fmla="*/ 21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9" h="303">
                  <a:moveTo>
                    <a:pt x="172" y="219"/>
                  </a:moveTo>
                  <a:cubicBezTo>
                    <a:pt x="208" y="115"/>
                    <a:pt x="208" y="115"/>
                    <a:pt x="208" y="115"/>
                  </a:cubicBezTo>
                  <a:cubicBezTo>
                    <a:pt x="210" y="111"/>
                    <a:pt x="214" y="109"/>
                    <a:pt x="218" y="109"/>
                  </a:cubicBezTo>
                  <a:cubicBezTo>
                    <a:pt x="222" y="109"/>
                    <a:pt x="225" y="112"/>
                    <a:pt x="227" y="116"/>
                  </a:cubicBezTo>
                  <a:cubicBezTo>
                    <a:pt x="280" y="303"/>
                    <a:pt x="280" y="303"/>
                    <a:pt x="280" y="303"/>
                  </a:cubicBezTo>
                  <a:cubicBezTo>
                    <a:pt x="334" y="154"/>
                    <a:pt x="334" y="154"/>
                    <a:pt x="334" y="154"/>
                  </a:cubicBezTo>
                  <a:cubicBezTo>
                    <a:pt x="335" y="150"/>
                    <a:pt x="338" y="148"/>
                    <a:pt x="342" y="148"/>
                  </a:cubicBezTo>
                  <a:cubicBezTo>
                    <a:pt x="346" y="147"/>
                    <a:pt x="349" y="149"/>
                    <a:pt x="351" y="152"/>
                  </a:cubicBezTo>
                  <a:cubicBezTo>
                    <a:pt x="390" y="217"/>
                    <a:pt x="390" y="217"/>
                    <a:pt x="390" y="217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59" y="178"/>
                    <a:pt x="557" y="152"/>
                    <a:pt x="557" y="152"/>
                  </a:cubicBezTo>
                  <a:cubicBezTo>
                    <a:pt x="557" y="68"/>
                    <a:pt x="489" y="0"/>
                    <a:pt x="405" y="0"/>
                  </a:cubicBezTo>
                  <a:cubicBezTo>
                    <a:pt x="353" y="0"/>
                    <a:pt x="307" y="26"/>
                    <a:pt x="279" y="66"/>
                  </a:cubicBezTo>
                  <a:cubicBezTo>
                    <a:pt x="252" y="26"/>
                    <a:pt x="206" y="0"/>
                    <a:pt x="154" y="0"/>
                  </a:cubicBezTo>
                  <a:cubicBezTo>
                    <a:pt x="70" y="0"/>
                    <a:pt x="2" y="68"/>
                    <a:pt x="2" y="152"/>
                  </a:cubicBezTo>
                  <a:cubicBezTo>
                    <a:pt x="2" y="152"/>
                    <a:pt x="0" y="179"/>
                    <a:pt x="14" y="219"/>
                  </a:cubicBezTo>
                  <a:lnTo>
                    <a:pt x="172" y="219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6"/>
            <p:cNvSpPr/>
            <p:nvPr/>
          </p:nvSpPr>
          <p:spPr bwMode="auto">
            <a:xfrm>
              <a:off x="4090988" y="2641601"/>
              <a:ext cx="817563" cy="485775"/>
            </a:xfrm>
            <a:custGeom>
              <a:avLst/>
              <a:gdLst>
                <a:gd name="T0" fmla="*/ 363 w 515"/>
                <a:gd name="T1" fmla="*/ 86 h 307"/>
                <a:gd name="T2" fmla="*/ 355 w 515"/>
                <a:gd name="T3" fmla="*/ 81 h 307"/>
                <a:gd name="T4" fmla="*/ 323 w 515"/>
                <a:gd name="T5" fmla="*/ 29 h 307"/>
                <a:gd name="T6" fmla="*/ 266 w 515"/>
                <a:gd name="T7" fmla="*/ 188 h 307"/>
                <a:gd name="T8" fmla="*/ 257 w 515"/>
                <a:gd name="T9" fmla="*/ 194 h 307"/>
                <a:gd name="T10" fmla="*/ 256 w 515"/>
                <a:gd name="T11" fmla="*/ 194 h 307"/>
                <a:gd name="T12" fmla="*/ 247 w 515"/>
                <a:gd name="T13" fmla="*/ 187 h 307"/>
                <a:gd name="T14" fmla="*/ 194 w 515"/>
                <a:gd name="T15" fmla="*/ 0 h 307"/>
                <a:gd name="T16" fmla="*/ 166 w 515"/>
                <a:gd name="T17" fmla="*/ 82 h 307"/>
                <a:gd name="T18" fmla="*/ 157 w 515"/>
                <a:gd name="T19" fmla="*/ 88 h 307"/>
                <a:gd name="T20" fmla="*/ 0 w 515"/>
                <a:gd name="T21" fmla="*/ 88 h 307"/>
                <a:gd name="T22" fmla="*/ 257 w 515"/>
                <a:gd name="T23" fmla="*/ 307 h 307"/>
                <a:gd name="T24" fmla="*/ 257 w 515"/>
                <a:gd name="T25" fmla="*/ 307 h 307"/>
                <a:gd name="T26" fmla="*/ 257 w 515"/>
                <a:gd name="T27" fmla="*/ 307 h 307"/>
                <a:gd name="T28" fmla="*/ 257 w 515"/>
                <a:gd name="T29" fmla="*/ 307 h 307"/>
                <a:gd name="T30" fmla="*/ 257 w 515"/>
                <a:gd name="T31" fmla="*/ 307 h 307"/>
                <a:gd name="T32" fmla="*/ 515 w 515"/>
                <a:gd name="T33" fmla="*/ 86 h 307"/>
                <a:gd name="T34" fmla="*/ 363 w 515"/>
                <a:gd name="T35" fmla="*/ 8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5" h="307">
                  <a:moveTo>
                    <a:pt x="363" y="86"/>
                  </a:moveTo>
                  <a:cubicBezTo>
                    <a:pt x="359" y="86"/>
                    <a:pt x="356" y="84"/>
                    <a:pt x="355" y="81"/>
                  </a:cubicBezTo>
                  <a:cubicBezTo>
                    <a:pt x="323" y="29"/>
                    <a:pt x="323" y="29"/>
                    <a:pt x="323" y="29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4" y="191"/>
                    <a:pt x="261" y="194"/>
                    <a:pt x="257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2" y="194"/>
                    <a:pt x="248" y="191"/>
                    <a:pt x="247" y="187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66" y="82"/>
                    <a:pt x="166" y="82"/>
                    <a:pt x="166" y="82"/>
                  </a:cubicBezTo>
                  <a:cubicBezTo>
                    <a:pt x="164" y="85"/>
                    <a:pt x="161" y="88"/>
                    <a:pt x="157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9" y="151"/>
                    <a:pt x="96" y="23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420" y="236"/>
                    <a:pt x="487" y="149"/>
                    <a:pt x="515" y="86"/>
                  </a:cubicBezTo>
                  <a:lnTo>
                    <a:pt x="363" y="86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" name="PA_任意多边形 27"/>
          <p:cNvSpPr/>
          <p:nvPr>
            <p:custDataLst>
              <p:tags r:id="rId5"/>
            </p:custDataLst>
          </p:nvPr>
        </p:nvSpPr>
        <p:spPr bwMode="auto">
          <a:xfrm>
            <a:off x="233589" y="5218906"/>
            <a:ext cx="350838" cy="190500"/>
          </a:xfrm>
          <a:custGeom>
            <a:avLst/>
            <a:gdLst>
              <a:gd name="T0" fmla="*/ 68 w 221"/>
              <a:gd name="T1" fmla="*/ 87 h 120"/>
              <a:gd name="T2" fmla="*/ 82 w 221"/>
              <a:gd name="T3" fmla="*/ 46 h 120"/>
              <a:gd name="T4" fmla="*/ 86 w 221"/>
              <a:gd name="T5" fmla="*/ 43 h 120"/>
              <a:gd name="T6" fmla="*/ 90 w 221"/>
              <a:gd name="T7" fmla="*/ 46 h 120"/>
              <a:gd name="T8" fmla="*/ 111 w 221"/>
              <a:gd name="T9" fmla="*/ 120 h 120"/>
              <a:gd name="T10" fmla="*/ 132 w 221"/>
              <a:gd name="T11" fmla="*/ 61 h 120"/>
              <a:gd name="T12" fmla="*/ 135 w 221"/>
              <a:gd name="T13" fmla="*/ 58 h 120"/>
              <a:gd name="T14" fmla="*/ 139 w 221"/>
              <a:gd name="T15" fmla="*/ 60 h 120"/>
              <a:gd name="T16" fmla="*/ 154 w 221"/>
              <a:gd name="T17" fmla="*/ 86 h 120"/>
              <a:gd name="T18" fmla="*/ 216 w 221"/>
              <a:gd name="T19" fmla="*/ 86 h 120"/>
              <a:gd name="T20" fmla="*/ 220 w 221"/>
              <a:gd name="T21" fmla="*/ 60 h 120"/>
              <a:gd name="T22" fmla="*/ 160 w 221"/>
              <a:gd name="T23" fmla="*/ 0 h 120"/>
              <a:gd name="T24" fmla="*/ 110 w 221"/>
              <a:gd name="T25" fmla="*/ 26 h 120"/>
              <a:gd name="T26" fmla="*/ 61 w 221"/>
              <a:gd name="T27" fmla="*/ 0 h 120"/>
              <a:gd name="T28" fmla="*/ 1 w 221"/>
              <a:gd name="T29" fmla="*/ 60 h 120"/>
              <a:gd name="T30" fmla="*/ 6 w 221"/>
              <a:gd name="T31" fmla="*/ 87 h 120"/>
              <a:gd name="T32" fmla="*/ 68 w 221"/>
              <a:gd name="T33" fmla="*/ 87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1" h="120">
                <a:moveTo>
                  <a:pt x="68" y="87"/>
                </a:moveTo>
                <a:cubicBezTo>
                  <a:pt x="82" y="46"/>
                  <a:pt x="82" y="46"/>
                  <a:pt x="82" y="46"/>
                </a:cubicBezTo>
                <a:cubicBezTo>
                  <a:pt x="83" y="44"/>
                  <a:pt x="84" y="43"/>
                  <a:pt x="86" y="43"/>
                </a:cubicBezTo>
                <a:cubicBezTo>
                  <a:pt x="88" y="43"/>
                  <a:pt x="89" y="44"/>
                  <a:pt x="90" y="46"/>
                </a:cubicBezTo>
                <a:cubicBezTo>
                  <a:pt x="111" y="120"/>
                  <a:pt x="111" y="120"/>
                  <a:pt x="111" y="120"/>
                </a:cubicBezTo>
                <a:cubicBezTo>
                  <a:pt x="132" y="61"/>
                  <a:pt x="132" y="61"/>
                  <a:pt x="132" y="61"/>
                </a:cubicBezTo>
                <a:cubicBezTo>
                  <a:pt x="132" y="60"/>
                  <a:pt x="134" y="59"/>
                  <a:pt x="135" y="58"/>
                </a:cubicBezTo>
                <a:cubicBezTo>
                  <a:pt x="137" y="58"/>
                  <a:pt x="138" y="59"/>
                  <a:pt x="139" y="60"/>
                </a:cubicBezTo>
                <a:cubicBezTo>
                  <a:pt x="154" y="86"/>
                  <a:pt x="154" y="86"/>
                  <a:pt x="154" y="86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21" y="70"/>
                  <a:pt x="220" y="60"/>
                  <a:pt x="220" y="60"/>
                </a:cubicBezTo>
                <a:cubicBezTo>
                  <a:pt x="220" y="27"/>
                  <a:pt x="193" y="0"/>
                  <a:pt x="160" y="0"/>
                </a:cubicBezTo>
                <a:cubicBezTo>
                  <a:pt x="139" y="0"/>
                  <a:pt x="121" y="11"/>
                  <a:pt x="110" y="26"/>
                </a:cubicBezTo>
                <a:cubicBezTo>
                  <a:pt x="100" y="11"/>
                  <a:pt x="81" y="0"/>
                  <a:pt x="61" y="0"/>
                </a:cubicBezTo>
                <a:cubicBezTo>
                  <a:pt x="28" y="0"/>
                  <a:pt x="1" y="27"/>
                  <a:pt x="1" y="60"/>
                </a:cubicBezTo>
                <a:cubicBezTo>
                  <a:pt x="1" y="60"/>
                  <a:pt x="0" y="71"/>
                  <a:pt x="6" y="87"/>
                </a:cubicBezTo>
                <a:lnTo>
                  <a:pt x="68" y="87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PA_任意多边形 28"/>
          <p:cNvSpPr/>
          <p:nvPr>
            <p:custDataLst>
              <p:tags r:id="rId6"/>
            </p:custDataLst>
          </p:nvPr>
        </p:nvSpPr>
        <p:spPr bwMode="auto">
          <a:xfrm>
            <a:off x="247877" y="5314156"/>
            <a:ext cx="322263" cy="192088"/>
          </a:xfrm>
          <a:custGeom>
            <a:avLst/>
            <a:gdLst>
              <a:gd name="T0" fmla="*/ 143 w 203"/>
              <a:gd name="T1" fmla="*/ 33 h 121"/>
              <a:gd name="T2" fmla="*/ 140 w 203"/>
              <a:gd name="T3" fmla="*/ 32 h 121"/>
              <a:gd name="T4" fmla="*/ 127 w 203"/>
              <a:gd name="T5" fmla="*/ 11 h 121"/>
              <a:gd name="T6" fmla="*/ 105 w 203"/>
              <a:gd name="T7" fmla="*/ 74 h 121"/>
              <a:gd name="T8" fmla="*/ 101 w 203"/>
              <a:gd name="T9" fmla="*/ 76 h 121"/>
              <a:gd name="T10" fmla="*/ 101 w 203"/>
              <a:gd name="T11" fmla="*/ 76 h 121"/>
              <a:gd name="T12" fmla="*/ 97 w 203"/>
              <a:gd name="T13" fmla="*/ 73 h 121"/>
              <a:gd name="T14" fmla="*/ 77 w 203"/>
              <a:gd name="T15" fmla="*/ 0 h 121"/>
              <a:gd name="T16" fmla="*/ 65 w 203"/>
              <a:gd name="T17" fmla="*/ 32 h 121"/>
              <a:gd name="T18" fmla="*/ 62 w 203"/>
              <a:gd name="T19" fmla="*/ 34 h 121"/>
              <a:gd name="T20" fmla="*/ 0 w 203"/>
              <a:gd name="T21" fmla="*/ 34 h 121"/>
              <a:gd name="T22" fmla="*/ 101 w 203"/>
              <a:gd name="T23" fmla="*/ 121 h 121"/>
              <a:gd name="T24" fmla="*/ 101 w 203"/>
              <a:gd name="T25" fmla="*/ 121 h 121"/>
              <a:gd name="T26" fmla="*/ 101 w 203"/>
              <a:gd name="T27" fmla="*/ 121 h 121"/>
              <a:gd name="T28" fmla="*/ 101 w 203"/>
              <a:gd name="T29" fmla="*/ 121 h 121"/>
              <a:gd name="T30" fmla="*/ 101 w 203"/>
              <a:gd name="T31" fmla="*/ 121 h 121"/>
              <a:gd name="T32" fmla="*/ 203 w 203"/>
              <a:gd name="T33" fmla="*/ 33 h 121"/>
              <a:gd name="T34" fmla="*/ 143 w 203"/>
              <a:gd name="T35" fmla="*/ 3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3" h="121">
                <a:moveTo>
                  <a:pt x="143" y="33"/>
                </a:moveTo>
                <a:cubicBezTo>
                  <a:pt x="142" y="33"/>
                  <a:pt x="141" y="33"/>
                  <a:pt x="140" y="32"/>
                </a:cubicBezTo>
                <a:cubicBezTo>
                  <a:pt x="127" y="11"/>
                  <a:pt x="127" y="11"/>
                  <a:pt x="127" y="11"/>
                </a:cubicBezTo>
                <a:cubicBezTo>
                  <a:pt x="105" y="74"/>
                  <a:pt x="105" y="74"/>
                  <a:pt x="105" y="74"/>
                </a:cubicBezTo>
                <a:cubicBezTo>
                  <a:pt x="104" y="75"/>
                  <a:pt x="103" y="76"/>
                  <a:pt x="101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99" y="76"/>
                  <a:pt x="98" y="75"/>
                  <a:pt x="97" y="73"/>
                </a:cubicBezTo>
                <a:cubicBezTo>
                  <a:pt x="77" y="0"/>
                  <a:pt x="77" y="0"/>
                  <a:pt x="77" y="0"/>
                </a:cubicBezTo>
                <a:cubicBezTo>
                  <a:pt x="65" y="32"/>
                  <a:pt x="65" y="32"/>
                  <a:pt x="65" y="32"/>
                </a:cubicBezTo>
                <a:cubicBezTo>
                  <a:pt x="65" y="33"/>
                  <a:pt x="63" y="34"/>
                  <a:pt x="62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11" y="59"/>
                  <a:pt x="38" y="93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66" y="93"/>
                  <a:pt x="192" y="58"/>
                  <a:pt x="203" y="33"/>
                </a:cubicBezTo>
                <a:lnTo>
                  <a:pt x="143" y="33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" name="PA_组合 57"/>
          <p:cNvGrpSpPr/>
          <p:nvPr>
            <p:custDataLst>
              <p:tags r:id="rId7"/>
            </p:custDataLst>
          </p:nvPr>
        </p:nvGrpSpPr>
        <p:grpSpPr>
          <a:xfrm>
            <a:off x="4751388" y="6130926"/>
            <a:ext cx="246063" cy="246063"/>
            <a:chOff x="4751388" y="6130926"/>
            <a:chExt cx="246063" cy="246063"/>
          </a:xfrm>
        </p:grpSpPr>
        <p:sp>
          <p:nvSpPr>
            <p:cNvPr id="19" name="Freeform 29"/>
            <p:cNvSpPr/>
            <p:nvPr/>
          </p:nvSpPr>
          <p:spPr bwMode="auto">
            <a:xfrm>
              <a:off x="4751388" y="6130926"/>
              <a:ext cx="246063" cy="246063"/>
            </a:xfrm>
            <a:custGeom>
              <a:avLst/>
              <a:gdLst>
                <a:gd name="T0" fmla="*/ 143 w 155"/>
                <a:gd name="T1" fmla="*/ 144 h 156"/>
                <a:gd name="T2" fmla="*/ 143 w 155"/>
                <a:gd name="T3" fmla="*/ 144 h 156"/>
                <a:gd name="T4" fmla="*/ 98 w 155"/>
                <a:gd name="T5" fmla="*/ 144 h 156"/>
                <a:gd name="T6" fmla="*/ 12 w 155"/>
                <a:gd name="T7" fmla="*/ 57 h 156"/>
                <a:gd name="T8" fmla="*/ 12 w 155"/>
                <a:gd name="T9" fmla="*/ 13 h 156"/>
                <a:gd name="T10" fmla="*/ 12 w 155"/>
                <a:gd name="T11" fmla="*/ 13 h 156"/>
                <a:gd name="T12" fmla="*/ 57 w 155"/>
                <a:gd name="T13" fmla="*/ 13 h 156"/>
                <a:gd name="T14" fmla="*/ 143 w 155"/>
                <a:gd name="T15" fmla="*/ 99 h 156"/>
                <a:gd name="T16" fmla="*/ 143 w 155"/>
                <a:gd name="T17" fmla="*/ 1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56">
                  <a:moveTo>
                    <a:pt x="143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31" y="156"/>
                    <a:pt x="111" y="156"/>
                    <a:pt x="98" y="144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0" y="45"/>
                    <a:pt x="0" y="25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4" y="0"/>
                    <a:pt x="44" y="0"/>
                    <a:pt x="57" y="13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55" y="111"/>
                    <a:pt x="155" y="131"/>
                    <a:pt x="143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30"/>
            <p:cNvSpPr/>
            <p:nvPr/>
          </p:nvSpPr>
          <p:spPr bwMode="auto">
            <a:xfrm>
              <a:off x="4867275" y="6245226"/>
              <a:ext cx="111125" cy="111125"/>
            </a:xfrm>
            <a:custGeom>
              <a:avLst/>
              <a:gdLst>
                <a:gd name="T0" fmla="*/ 0 w 70"/>
                <a:gd name="T1" fmla="*/ 30 h 70"/>
                <a:gd name="T2" fmla="*/ 32 w 70"/>
                <a:gd name="T3" fmla="*/ 62 h 70"/>
                <a:gd name="T4" fmla="*/ 62 w 70"/>
                <a:gd name="T5" fmla="*/ 62 h 70"/>
                <a:gd name="T6" fmla="*/ 62 w 70"/>
                <a:gd name="T7" fmla="*/ 33 h 70"/>
                <a:gd name="T8" fmla="*/ 29 w 70"/>
                <a:gd name="T9" fmla="*/ 0 h 70"/>
                <a:gd name="T10" fmla="*/ 0 w 70"/>
                <a:gd name="T11" fmla="*/ 3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70">
                  <a:moveTo>
                    <a:pt x="0" y="30"/>
                  </a:moveTo>
                  <a:cubicBezTo>
                    <a:pt x="32" y="62"/>
                    <a:pt x="32" y="62"/>
                    <a:pt x="32" y="62"/>
                  </a:cubicBezTo>
                  <a:cubicBezTo>
                    <a:pt x="40" y="70"/>
                    <a:pt x="54" y="70"/>
                    <a:pt x="62" y="62"/>
                  </a:cubicBezTo>
                  <a:cubicBezTo>
                    <a:pt x="70" y="54"/>
                    <a:pt x="70" y="41"/>
                    <a:pt x="62" y="3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PA_组合 61"/>
          <p:cNvGrpSpPr/>
          <p:nvPr>
            <p:custDataLst>
              <p:tags r:id="rId8"/>
            </p:custDataLst>
          </p:nvPr>
        </p:nvGrpSpPr>
        <p:grpSpPr>
          <a:xfrm>
            <a:off x="11211596" y="949326"/>
            <a:ext cx="498475" cy="498475"/>
            <a:chOff x="4548188" y="3473451"/>
            <a:chExt cx="498475" cy="498475"/>
          </a:xfrm>
        </p:grpSpPr>
        <p:sp>
          <p:nvSpPr>
            <p:cNvPr id="22" name="Freeform 31"/>
            <p:cNvSpPr/>
            <p:nvPr/>
          </p:nvSpPr>
          <p:spPr bwMode="auto">
            <a:xfrm>
              <a:off x="4738688" y="3473451"/>
              <a:ext cx="307975" cy="309563"/>
            </a:xfrm>
            <a:custGeom>
              <a:avLst/>
              <a:gdLst>
                <a:gd name="T0" fmla="*/ 168 w 194"/>
                <a:gd name="T1" fmla="*/ 118 h 195"/>
                <a:gd name="T2" fmla="*/ 168 w 194"/>
                <a:gd name="T3" fmla="*/ 26 h 195"/>
                <a:gd name="T4" fmla="*/ 168 w 194"/>
                <a:gd name="T5" fmla="*/ 26 h 195"/>
                <a:gd name="T6" fmla="*/ 76 w 194"/>
                <a:gd name="T7" fmla="*/ 26 h 195"/>
                <a:gd name="T8" fmla="*/ 0 w 194"/>
                <a:gd name="T9" fmla="*/ 102 h 195"/>
                <a:gd name="T10" fmla="*/ 92 w 194"/>
                <a:gd name="T11" fmla="*/ 195 h 195"/>
                <a:gd name="T12" fmla="*/ 168 w 194"/>
                <a:gd name="T13" fmla="*/ 11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195">
                  <a:moveTo>
                    <a:pt x="168" y="118"/>
                  </a:moveTo>
                  <a:cubicBezTo>
                    <a:pt x="194" y="93"/>
                    <a:pt x="194" y="51"/>
                    <a:pt x="168" y="26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43" y="0"/>
                    <a:pt x="102" y="0"/>
                    <a:pt x="76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92" y="195"/>
                    <a:pt x="92" y="195"/>
                    <a:pt x="92" y="195"/>
                  </a:cubicBezTo>
                  <a:lnTo>
                    <a:pt x="168" y="118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32"/>
            <p:cNvSpPr/>
            <p:nvPr/>
          </p:nvSpPr>
          <p:spPr bwMode="auto">
            <a:xfrm>
              <a:off x="4548188" y="3660776"/>
              <a:ext cx="311150" cy="311150"/>
            </a:xfrm>
            <a:custGeom>
              <a:avLst/>
              <a:gdLst>
                <a:gd name="T0" fmla="*/ 103 w 196"/>
                <a:gd name="T1" fmla="*/ 0 h 196"/>
                <a:gd name="T2" fmla="*/ 25 w 196"/>
                <a:gd name="T3" fmla="*/ 78 h 196"/>
                <a:gd name="T4" fmla="*/ 25 w 196"/>
                <a:gd name="T5" fmla="*/ 171 h 196"/>
                <a:gd name="T6" fmla="*/ 25 w 196"/>
                <a:gd name="T7" fmla="*/ 171 h 196"/>
                <a:gd name="T8" fmla="*/ 118 w 196"/>
                <a:gd name="T9" fmla="*/ 171 h 196"/>
                <a:gd name="T10" fmla="*/ 196 w 196"/>
                <a:gd name="T11" fmla="*/ 93 h 196"/>
                <a:gd name="T12" fmla="*/ 103 w 196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196">
                  <a:moveTo>
                    <a:pt x="103" y="0"/>
                  </a:moveTo>
                  <a:cubicBezTo>
                    <a:pt x="25" y="78"/>
                    <a:pt x="25" y="78"/>
                    <a:pt x="25" y="78"/>
                  </a:cubicBezTo>
                  <a:cubicBezTo>
                    <a:pt x="0" y="104"/>
                    <a:pt x="0" y="145"/>
                    <a:pt x="25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51" y="196"/>
                    <a:pt x="92" y="196"/>
                    <a:pt x="118" y="171"/>
                  </a:cubicBezTo>
                  <a:cubicBezTo>
                    <a:pt x="196" y="93"/>
                    <a:pt x="196" y="93"/>
                    <a:pt x="196" y="93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3"/>
            <p:cNvSpPr/>
            <p:nvPr/>
          </p:nvSpPr>
          <p:spPr bwMode="auto">
            <a:xfrm>
              <a:off x="4589463" y="3713163"/>
              <a:ext cx="217488" cy="217488"/>
            </a:xfrm>
            <a:custGeom>
              <a:avLst/>
              <a:gdLst>
                <a:gd name="T0" fmla="*/ 76 w 137"/>
                <a:gd name="T1" fmla="*/ 0 h 137"/>
                <a:gd name="T2" fmla="*/ 17 w 137"/>
                <a:gd name="T3" fmla="*/ 59 h 137"/>
                <a:gd name="T4" fmla="*/ 17 w 137"/>
                <a:gd name="T5" fmla="*/ 120 h 137"/>
                <a:gd name="T6" fmla="*/ 78 w 137"/>
                <a:gd name="T7" fmla="*/ 120 h 137"/>
                <a:gd name="T8" fmla="*/ 137 w 137"/>
                <a:gd name="T9" fmla="*/ 61 h 137"/>
                <a:gd name="T10" fmla="*/ 76 w 137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76" y="0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0" y="76"/>
                    <a:pt x="0" y="103"/>
                    <a:pt x="17" y="120"/>
                  </a:cubicBezTo>
                  <a:cubicBezTo>
                    <a:pt x="34" y="137"/>
                    <a:pt x="61" y="137"/>
                    <a:pt x="78" y="120"/>
                  </a:cubicBezTo>
                  <a:cubicBezTo>
                    <a:pt x="137" y="61"/>
                    <a:pt x="137" y="61"/>
                    <a:pt x="137" y="61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4"/>
            <p:cNvSpPr/>
            <p:nvPr/>
          </p:nvSpPr>
          <p:spPr bwMode="auto">
            <a:xfrm>
              <a:off x="4787900" y="3514726"/>
              <a:ext cx="217488" cy="217488"/>
            </a:xfrm>
            <a:custGeom>
              <a:avLst/>
              <a:gdLst>
                <a:gd name="T0" fmla="*/ 61 w 137"/>
                <a:gd name="T1" fmla="*/ 137 h 137"/>
                <a:gd name="T2" fmla="*/ 120 w 137"/>
                <a:gd name="T3" fmla="*/ 78 h 137"/>
                <a:gd name="T4" fmla="*/ 120 w 137"/>
                <a:gd name="T5" fmla="*/ 17 h 137"/>
                <a:gd name="T6" fmla="*/ 59 w 137"/>
                <a:gd name="T7" fmla="*/ 17 h 137"/>
                <a:gd name="T8" fmla="*/ 0 w 137"/>
                <a:gd name="T9" fmla="*/ 76 h 137"/>
                <a:gd name="T10" fmla="*/ 61 w 137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61" y="137"/>
                  </a:moveTo>
                  <a:cubicBezTo>
                    <a:pt x="120" y="78"/>
                    <a:pt x="120" y="78"/>
                    <a:pt x="120" y="78"/>
                  </a:cubicBezTo>
                  <a:cubicBezTo>
                    <a:pt x="137" y="61"/>
                    <a:pt x="137" y="34"/>
                    <a:pt x="120" y="17"/>
                  </a:cubicBezTo>
                  <a:cubicBezTo>
                    <a:pt x="103" y="0"/>
                    <a:pt x="76" y="0"/>
                    <a:pt x="59" y="17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61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" name="PA_组合 58"/>
          <p:cNvGrpSpPr/>
          <p:nvPr>
            <p:custDataLst>
              <p:tags r:id="rId9"/>
            </p:custDataLst>
          </p:nvPr>
        </p:nvGrpSpPr>
        <p:grpSpPr>
          <a:xfrm>
            <a:off x="9067674" y="4578350"/>
            <a:ext cx="962025" cy="1385888"/>
            <a:chOff x="4576763" y="4421188"/>
            <a:chExt cx="962025" cy="1385888"/>
          </a:xfrm>
        </p:grpSpPr>
        <p:sp>
          <p:nvSpPr>
            <p:cNvPr id="27" name="Freeform 39"/>
            <p:cNvSpPr/>
            <p:nvPr/>
          </p:nvSpPr>
          <p:spPr bwMode="auto">
            <a:xfrm>
              <a:off x="4576763" y="4559301"/>
              <a:ext cx="962025" cy="1247775"/>
            </a:xfrm>
            <a:custGeom>
              <a:avLst/>
              <a:gdLst>
                <a:gd name="T0" fmla="*/ 592 w 606"/>
                <a:gd name="T1" fmla="*/ 787 h 787"/>
                <a:gd name="T2" fmla="*/ 14 w 606"/>
                <a:gd name="T3" fmla="*/ 787 h 787"/>
                <a:gd name="T4" fmla="*/ 0 w 606"/>
                <a:gd name="T5" fmla="*/ 773 h 787"/>
                <a:gd name="T6" fmla="*/ 0 w 606"/>
                <a:gd name="T7" fmla="*/ 14 h 787"/>
                <a:gd name="T8" fmla="*/ 14 w 606"/>
                <a:gd name="T9" fmla="*/ 0 h 787"/>
                <a:gd name="T10" fmla="*/ 592 w 606"/>
                <a:gd name="T11" fmla="*/ 0 h 787"/>
                <a:gd name="T12" fmla="*/ 606 w 606"/>
                <a:gd name="T13" fmla="*/ 14 h 787"/>
                <a:gd name="T14" fmla="*/ 606 w 606"/>
                <a:gd name="T15" fmla="*/ 773 h 787"/>
                <a:gd name="T16" fmla="*/ 592 w 606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787">
                  <a:moveTo>
                    <a:pt x="592" y="787"/>
                  </a:moveTo>
                  <a:cubicBezTo>
                    <a:pt x="14" y="787"/>
                    <a:pt x="14" y="787"/>
                    <a:pt x="14" y="787"/>
                  </a:cubicBezTo>
                  <a:cubicBezTo>
                    <a:pt x="6" y="787"/>
                    <a:pt x="0" y="781"/>
                    <a:pt x="0" y="77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592" y="0"/>
                    <a:pt x="592" y="0"/>
                    <a:pt x="592" y="0"/>
                  </a:cubicBezTo>
                  <a:cubicBezTo>
                    <a:pt x="600" y="0"/>
                    <a:pt x="606" y="7"/>
                    <a:pt x="606" y="14"/>
                  </a:cubicBezTo>
                  <a:cubicBezTo>
                    <a:pt x="606" y="773"/>
                    <a:pt x="606" y="773"/>
                    <a:pt x="606" y="773"/>
                  </a:cubicBezTo>
                  <a:cubicBezTo>
                    <a:pt x="606" y="781"/>
                    <a:pt x="600" y="787"/>
                    <a:pt x="592" y="787"/>
                  </a:cubicBez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Rectangle 40"/>
            <p:cNvSpPr>
              <a:spLocks noChangeArrowheads="1"/>
            </p:cNvSpPr>
            <p:nvPr/>
          </p:nvSpPr>
          <p:spPr bwMode="auto">
            <a:xfrm>
              <a:off x="4638675" y="4619626"/>
              <a:ext cx="838200" cy="1122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1"/>
            <p:cNvSpPr/>
            <p:nvPr/>
          </p:nvSpPr>
          <p:spPr bwMode="auto">
            <a:xfrm>
              <a:off x="4864100" y="4495801"/>
              <a:ext cx="387350" cy="177800"/>
            </a:xfrm>
            <a:custGeom>
              <a:avLst/>
              <a:gdLst>
                <a:gd name="T0" fmla="*/ 232 w 244"/>
                <a:gd name="T1" fmla="*/ 112 h 112"/>
                <a:gd name="T2" fmla="*/ 11 w 244"/>
                <a:gd name="T3" fmla="*/ 112 h 112"/>
                <a:gd name="T4" fmla="*/ 0 w 244"/>
                <a:gd name="T5" fmla="*/ 100 h 112"/>
                <a:gd name="T6" fmla="*/ 0 w 244"/>
                <a:gd name="T7" fmla="*/ 12 h 112"/>
                <a:gd name="T8" fmla="*/ 11 w 244"/>
                <a:gd name="T9" fmla="*/ 0 h 112"/>
                <a:gd name="T10" fmla="*/ 232 w 244"/>
                <a:gd name="T11" fmla="*/ 0 h 112"/>
                <a:gd name="T12" fmla="*/ 244 w 244"/>
                <a:gd name="T13" fmla="*/ 12 h 112"/>
                <a:gd name="T14" fmla="*/ 244 w 244"/>
                <a:gd name="T15" fmla="*/ 100 h 112"/>
                <a:gd name="T16" fmla="*/ 232 w 244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4" h="112">
                  <a:moveTo>
                    <a:pt x="232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5" y="112"/>
                    <a:pt x="0" y="106"/>
                    <a:pt x="0" y="10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39" y="0"/>
                    <a:pt x="244" y="5"/>
                    <a:pt x="244" y="12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44" y="106"/>
                    <a:pt x="239" y="112"/>
                    <a:pt x="232" y="112"/>
                  </a:cubicBez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Oval 42"/>
            <p:cNvSpPr>
              <a:spLocks noChangeArrowheads="1"/>
            </p:cNvSpPr>
            <p:nvPr/>
          </p:nvSpPr>
          <p:spPr bwMode="auto">
            <a:xfrm>
              <a:off x="4983163" y="4421188"/>
              <a:ext cx="149225" cy="149225"/>
            </a:xfrm>
            <a:prstGeom prst="ellipse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43"/>
            <p:cNvSpPr>
              <a:spLocks noChangeArrowheads="1"/>
            </p:cNvSpPr>
            <p:nvPr/>
          </p:nvSpPr>
          <p:spPr bwMode="auto">
            <a:xfrm>
              <a:off x="5019675" y="4459288"/>
              <a:ext cx="74613" cy="74613"/>
            </a:xfrm>
            <a:prstGeom prst="ellipse">
              <a:avLst/>
            </a:prstGeom>
            <a:solidFill>
              <a:srgbClr val="027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Line 44"/>
            <p:cNvSpPr>
              <a:spLocks noChangeShapeType="1"/>
            </p:cNvSpPr>
            <p:nvPr/>
          </p:nvSpPr>
          <p:spPr bwMode="auto">
            <a:xfrm>
              <a:off x="4729163" y="4827588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Line 45"/>
            <p:cNvSpPr>
              <a:spLocks noChangeShapeType="1"/>
            </p:cNvSpPr>
            <p:nvPr/>
          </p:nvSpPr>
          <p:spPr bwMode="auto">
            <a:xfrm>
              <a:off x="4729163" y="5516563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Line 46"/>
            <p:cNvSpPr>
              <a:spLocks noChangeShapeType="1"/>
            </p:cNvSpPr>
            <p:nvPr/>
          </p:nvSpPr>
          <p:spPr bwMode="auto">
            <a:xfrm>
              <a:off x="4729163" y="5613401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47"/>
            <p:cNvSpPr>
              <a:spLocks noChangeArrowheads="1"/>
            </p:cNvSpPr>
            <p:nvPr/>
          </p:nvSpPr>
          <p:spPr bwMode="auto">
            <a:xfrm>
              <a:off x="4848225" y="4968876"/>
              <a:ext cx="419100" cy="419100"/>
            </a:xfrm>
            <a:prstGeom prst="rect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Line 48"/>
            <p:cNvSpPr>
              <a:spLocks noChangeShapeType="1"/>
            </p:cNvSpPr>
            <p:nvPr/>
          </p:nvSpPr>
          <p:spPr bwMode="auto">
            <a:xfrm>
              <a:off x="5057775" y="5045076"/>
              <a:ext cx="0" cy="265113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Line 49"/>
            <p:cNvSpPr>
              <a:spLocks noChangeShapeType="1"/>
            </p:cNvSpPr>
            <p:nvPr/>
          </p:nvSpPr>
          <p:spPr bwMode="auto">
            <a:xfrm>
              <a:off x="4924425" y="5176838"/>
              <a:ext cx="266700" cy="0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8" name="PA_任意多边形 50"/>
          <p:cNvSpPr/>
          <p:nvPr>
            <p:custDataLst>
              <p:tags r:id="rId10"/>
            </p:custDataLst>
          </p:nvPr>
        </p:nvSpPr>
        <p:spPr bwMode="auto">
          <a:xfrm>
            <a:off x="10129837" y="3503613"/>
            <a:ext cx="611188" cy="609600"/>
          </a:xfrm>
          <a:custGeom>
            <a:avLst/>
            <a:gdLst>
              <a:gd name="T0" fmla="*/ 211 w 385"/>
              <a:gd name="T1" fmla="*/ 174 h 384"/>
              <a:gd name="T2" fmla="*/ 211 w 385"/>
              <a:gd name="T3" fmla="*/ 0 h 384"/>
              <a:gd name="T4" fmla="*/ 174 w 385"/>
              <a:gd name="T5" fmla="*/ 0 h 384"/>
              <a:gd name="T6" fmla="*/ 174 w 385"/>
              <a:gd name="T7" fmla="*/ 174 h 384"/>
              <a:gd name="T8" fmla="*/ 0 w 385"/>
              <a:gd name="T9" fmla="*/ 174 h 384"/>
              <a:gd name="T10" fmla="*/ 0 w 385"/>
              <a:gd name="T11" fmla="*/ 211 h 384"/>
              <a:gd name="T12" fmla="*/ 174 w 385"/>
              <a:gd name="T13" fmla="*/ 211 h 384"/>
              <a:gd name="T14" fmla="*/ 174 w 385"/>
              <a:gd name="T15" fmla="*/ 384 h 384"/>
              <a:gd name="T16" fmla="*/ 211 w 385"/>
              <a:gd name="T17" fmla="*/ 384 h 384"/>
              <a:gd name="T18" fmla="*/ 211 w 385"/>
              <a:gd name="T19" fmla="*/ 211 h 384"/>
              <a:gd name="T20" fmla="*/ 385 w 385"/>
              <a:gd name="T21" fmla="*/ 211 h 384"/>
              <a:gd name="T22" fmla="*/ 385 w 385"/>
              <a:gd name="T23" fmla="*/ 174 h 384"/>
              <a:gd name="T24" fmla="*/ 211 w 385"/>
              <a:gd name="T25" fmla="*/ 17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5" h="384">
                <a:moveTo>
                  <a:pt x="211" y="174"/>
                </a:moveTo>
                <a:lnTo>
                  <a:pt x="211" y="0"/>
                </a:lnTo>
                <a:lnTo>
                  <a:pt x="174" y="0"/>
                </a:lnTo>
                <a:lnTo>
                  <a:pt x="174" y="174"/>
                </a:lnTo>
                <a:lnTo>
                  <a:pt x="0" y="174"/>
                </a:lnTo>
                <a:lnTo>
                  <a:pt x="0" y="211"/>
                </a:lnTo>
                <a:lnTo>
                  <a:pt x="174" y="211"/>
                </a:lnTo>
                <a:lnTo>
                  <a:pt x="174" y="384"/>
                </a:lnTo>
                <a:lnTo>
                  <a:pt x="211" y="384"/>
                </a:lnTo>
                <a:lnTo>
                  <a:pt x="211" y="211"/>
                </a:lnTo>
                <a:lnTo>
                  <a:pt x="385" y="211"/>
                </a:lnTo>
                <a:lnTo>
                  <a:pt x="385" y="174"/>
                </a:lnTo>
                <a:lnTo>
                  <a:pt x="211" y="174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PA_任意多边形 51"/>
          <p:cNvSpPr/>
          <p:nvPr>
            <p:custDataLst>
              <p:tags r:id="rId11"/>
            </p:custDataLst>
          </p:nvPr>
        </p:nvSpPr>
        <p:spPr bwMode="auto">
          <a:xfrm>
            <a:off x="10683752" y="349251"/>
            <a:ext cx="357188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0" name="PA_组合 56"/>
          <p:cNvGrpSpPr/>
          <p:nvPr>
            <p:custDataLst>
              <p:tags r:id="rId12"/>
            </p:custDataLst>
          </p:nvPr>
        </p:nvGrpSpPr>
        <p:grpSpPr>
          <a:xfrm>
            <a:off x="379413" y="4627563"/>
            <a:ext cx="339725" cy="339726"/>
            <a:chOff x="379413" y="4627563"/>
            <a:chExt cx="339725" cy="339726"/>
          </a:xfrm>
        </p:grpSpPr>
        <p:sp>
          <p:nvSpPr>
            <p:cNvPr id="41" name="Freeform 35"/>
            <p:cNvSpPr/>
            <p:nvPr/>
          </p:nvSpPr>
          <p:spPr bwMode="auto">
            <a:xfrm>
              <a:off x="379413" y="4627563"/>
              <a:ext cx="211138" cy="211138"/>
            </a:xfrm>
            <a:custGeom>
              <a:avLst/>
              <a:gdLst>
                <a:gd name="T0" fmla="*/ 81 w 133"/>
                <a:gd name="T1" fmla="*/ 17 h 133"/>
                <a:gd name="T2" fmla="*/ 17 w 133"/>
                <a:gd name="T3" fmla="*/ 17 h 133"/>
                <a:gd name="T4" fmla="*/ 17 w 133"/>
                <a:gd name="T5" fmla="*/ 17 h 133"/>
                <a:gd name="T6" fmla="*/ 17 w 133"/>
                <a:gd name="T7" fmla="*/ 81 h 133"/>
                <a:gd name="T8" fmla="*/ 70 w 133"/>
                <a:gd name="T9" fmla="*/ 133 h 133"/>
                <a:gd name="T10" fmla="*/ 133 w 133"/>
                <a:gd name="T11" fmla="*/ 70 h 133"/>
                <a:gd name="T12" fmla="*/ 81 w 133"/>
                <a:gd name="T13" fmla="*/ 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81" y="17"/>
                  </a:moveTo>
                  <a:cubicBezTo>
                    <a:pt x="63" y="0"/>
                    <a:pt x="35" y="0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0" y="35"/>
                    <a:pt x="0" y="63"/>
                    <a:pt x="17" y="81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133" y="70"/>
                    <a:pt x="133" y="70"/>
                    <a:pt x="133" y="70"/>
                  </a:cubicBezTo>
                  <a:lnTo>
                    <a:pt x="81" y="17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508000" y="4756151"/>
              <a:ext cx="211138" cy="211138"/>
            </a:xfrm>
            <a:custGeom>
              <a:avLst/>
              <a:gdLst>
                <a:gd name="T0" fmla="*/ 0 w 133"/>
                <a:gd name="T1" fmla="*/ 63 h 133"/>
                <a:gd name="T2" fmla="*/ 53 w 133"/>
                <a:gd name="T3" fmla="*/ 116 h 133"/>
                <a:gd name="T4" fmla="*/ 116 w 133"/>
                <a:gd name="T5" fmla="*/ 116 h 133"/>
                <a:gd name="T6" fmla="*/ 116 w 133"/>
                <a:gd name="T7" fmla="*/ 116 h 133"/>
                <a:gd name="T8" fmla="*/ 116 w 133"/>
                <a:gd name="T9" fmla="*/ 53 h 133"/>
                <a:gd name="T10" fmla="*/ 63 w 133"/>
                <a:gd name="T11" fmla="*/ 0 h 133"/>
                <a:gd name="T12" fmla="*/ 0 w 133"/>
                <a:gd name="T13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0" y="63"/>
                  </a:moveTo>
                  <a:cubicBezTo>
                    <a:pt x="53" y="116"/>
                    <a:pt x="53" y="116"/>
                    <a:pt x="53" y="116"/>
                  </a:cubicBezTo>
                  <a:cubicBezTo>
                    <a:pt x="70" y="133"/>
                    <a:pt x="98" y="133"/>
                    <a:pt x="116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33" y="98"/>
                    <a:pt x="133" y="70"/>
                    <a:pt x="116" y="53"/>
                  </a:cubicBezTo>
                  <a:cubicBezTo>
                    <a:pt x="63" y="0"/>
                    <a:pt x="63" y="0"/>
                    <a:pt x="63" y="0"/>
                  </a:cubicBezTo>
                  <a:lnTo>
                    <a:pt x="0" y="63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407988" y="4656138"/>
              <a:ext cx="147638" cy="147638"/>
            </a:xfrm>
            <a:custGeom>
              <a:avLst/>
              <a:gdLst>
                <a:gd name="T0" fmla="*/ 93 w 93"/>
                <a:gd name="T1" fmla="*/ 52 h 93"/>
                <a:gd name="T2" fmla="*/ 53 w 93"/>
                <a:gd name="T3" fmla="*/ 11 h 93"/>
                <a:gd name="T4" fmla="*/ 11 w 93"/>
                <a:gd name="T5" fmla="*/ 11 h 93"/>
                <a:gd name="T6" fmla="*/ 11 w 93"/>
                <a:gd name="T7" fmla="*/ 53 h 93"/>
                <a:gd name="T8" fmla="*/ 52 w 93"/>
                <a:gd name="T9" fmla="*/ 93 h 93"/>
                <a:gd name="T10" fmla="*/ 93 w 93"/>
                <a:gd name="T11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93" y="52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41" y="0"/>
                    <a:pt x="23" y="0"/>
                    <a:pt x="11" y="11"/>
                  </a:cubicBezTo>
                  <a:cubicBezTo>
                    <a:pt x="0" y="23"/>
                    <a:pt x="0" y="41"/>
                    <a:pt x="11" y="53"/>
                  </a:cubicBezTo>
                  <a:cubicBezTo>
                    <a:pt x="52" y="93"/>
                    <a:pt x="52" y="93"/>
                    <a:pt x="52" y="93"/>
                  </a:cubicBezTo>
                  <a:lnTo>
                    <a:pt x="93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7"/>
            <p:cNvSpPr/>
            <p:nvPr/>
          </p:nvSpPr>
          <p:spPr bwMode="auto">
            <a:xfrm>
              <a:off x="542925" y="4791076"/>
              <a:ext cx="147638" cy="147638"/>
            </a:xfrm>
            <a:custGeom>
              <a:avLst/>
              <a:gdLst>
                <a:gd name="T0" fmla="*/ 0 w 93"/>
                <a:gd name="T1" fmla="*/ 41 h 93"/>
                <a:gd name="T2" fmla="*/ 40 w 93"/>
                <a:gd name="T3" fmla="*/ 82 h 93"/>
                <a:gd name="T4" fmla="*/ 82 w 93"/>
                <a:gd name="T5" fmla="*/ 82 h 93"/>
                <a:gd name="T6" fmla="*/ 82 w 93"/>
                <a:gd name="T7" fmla="*/ 40 h 93"/>
                <a:gd name="T8" fmla="*/ 41 w 93"/>
                <a:gd name="T9" fmla="*/ 0 h 93"/>
                <a:gd name="T10" fmla="*/ 0 w 93"/>
                <a:gd name="T11" fmla="*/ 4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0" y="41"/>
                  </a:moveTo>
                  <a:cubicBezTo>
                    <a:pt x="40" y="82"/>
                    <a:pt x="40" y="82"/>
                    <a:pt x="40" y="82"/>
                  </a:cubicBezTo>
                  <a:cubicBezTo>
                    <a:pt x="52" y="93"/>
                    <a:pt x="70" y="93"/>
                    <a:pt x="82" y="82"/>
                  </a:cubicBezTo>
                  <a:cubicBezTo>
                    <a:pt x="93" y="70"/>
                    <a:pt x="93" y="52"/>
                    <a:pt x="82" y="4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PA_任意多边形 51"/>
          <p:cNvSpPr/>
          <p:nvPr>
            <p:custDataLst>
              <p:tags r:id="rId13"/>
            </p:custDataLst>
          </p:nvPr>
        </p:nvSpPr>
        <p:spPr bwMode="auto">
          <a:xfrm>
            <a:off x="6564060" y="4788984"/>
            <a:ext cx="357188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6" name="Picture 85" descr="C:\Users\Administrator\各行业\医疗\sdsss.gif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-434502" y="1923577"/>
            <a:ext cx="4695100" cy="47029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22"/>
          <p:cNvSpPr>
            <a:spLocks noChangeArrowheads="1"/>
          </p:cNvSpPr>
          <p:nvPr/>
        </p:nvSpPr>
        <p:spPr bwMode="auto">
          <a:xfrm>
            <a:off x="896714" y="2563454"/>
            <a:ext cx="10415615" cy="108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3" rIns="68564" bIns="34283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zh-CN" altLang="zh-CN" sz="6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22"/>
          <p:cNvSpPr>
            <a:spLocks noChangeArrowheads="1"/>
          </p:cNvSpPr>
          <p:nvPr/>
        </p:nvSpPr>
        <p:spPr bwMode="auto">
          <a:xfrm>
            <a:off x="3206515" y="3646541"/>
            <a:ext cx="5796011" cy="35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3" rIns="68564" bIns="34283">
            <a:spAutoFit/>
          </a:bodyPr>
          <a:lstStyle/>
          <a:p>
            <a:pPr algn="ctr"/>
            <a:r>
              <a:rPr lang="zh-CN" altLang="en-US" sz="18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输入你的文字描述和文案描述</a:t>
            </a:r>
            <a:endParaRPr lang="zh-CN" altLang="zh-CN" sz="1865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28739" y="741619"/>
            <a:ext cx="1751564" cy="1615909"/>
            <a:chOff x="2265927" y="982844"/>
            <a:chExt cx="1120898" cy="842780"/>
          </a:xfrm>
          <a:solidFill>
            <a:schemeClr val="accent2"/>
          </a:solidFill>
        </p:grpSpPr>
        <p:sp>
          <p:nvSpPr>
            <p:cNvPr id="7" name="平行四边形 6"/>
            <p:cNvSpPr/>
            <p:nvPr/>
          </p:nvSpPr>
          <p:spPr>
            <a:xfrm>
              <a:off x="2265927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8" name="文本框 9"/>
            <p:cNvSpPr txBox="1"/>
            <p:nvPr/>
          </p:nvSpPr>
          <p:spPr>
            <a:xfrm>
              <a:off x="2292976" y="1179548"/>
              <a:ext cx="1066799" cy="4333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4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" name="平行四边形 8"/>
          <p:cNvSpPr/>
          <p:nvPr/>
        </p:nvSpPr>
        <p:spPr>
          <a:xfrm>
            <a:off x="5165296" y="698811"/>
            <a:ext cx="1878448" cy="1701523"/>
          </a:xfrm>
          <a:prstGeom prst="parallelogram">
            <a:avLst>
              <a:gd name="adj" fmla="val 0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8" grpId="0" animBg="1"/>
      <p:bldP spid="39" grpId="0" animBg="1"/>
      <p:bldP spid="45" grpId="0" animBg="1"/>
      <p:bldP spid="4" grpId="0" bldLvl="0" autoUpdateAnimBg="0"/>
      <p:bldP spid="5" grpId="0" bldLvl="0" autoUpdateAnimBg="0"/>
      <p:bldP spid="9" grpId="0" animBg="1"/>
      <p:bldP spid="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63638" y="1920875"/>
            <a:ext cx="3116262" cy="1901825"/>
          </a:xfrm>
          <a:prstGeom prst="rect">
            <a:avLst/>
          </a:prstGeom>
          <a:blipFill dpi="0" rotWithShape="1">
            <a:blip r:embed="rId1" cstate="email"/>
            <a:srcRect/>
            <a:tile tx="0" ty="12700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63638" y="4041775"/>
            <a:ext cx="3116262" cy="1901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537869" y="1920875"/>
            <a:ext cx="3116262" cy="1901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537869" y="4041775"/>
            <a:ext cx="3116262" cy="1901825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912100" y="1920875"/>
            <a:ext cx="3116262" cy="1901825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12100" y="4041775"/>
            <a:ext cx="3116262" cy="1901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749854" y="2179729"/>
            <a:ext cx="26922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5918749" y="3285412"/>
            <a:ext cx="354501" cy="325962"/>
          </a:xfrm>
          <a:custGeom>
            <a:avLst/>
            <a:gdLst>
              <a:gd name="connsiteX0" fmla="*/ 190208 w 354501"/>
              <a:gd name="connsiteY0" fmla="*/ 0 h 325962"/>
              <a:gd name="connsiteX1" fmla="*/ 185831 w 354501"/>
              <a:gd name="connsiteY1" fmla="*/ 286410 h 325962"/>
              <a:gd name="connsiteX2" fmla="*/ 325799 w 354501"/>
              <a:gd name="connsiteY2" fmla="*/ 146441 h 325962"/>
              <a:gd name="connsiteX3" fmla="*/ 340370 w 354501"/>
              <a:gd name="connsiteY3" fmla="*/ 131871 h 325962"/>
              <a:gd name="connsiteX4" fmla="*/ 354501 w 354501"/>
              <a:gd name="connsiteY4" fmla="*/ 146002 h 325962"/>
              <a:gd name="connsiteX5" fmla="*/ 174542 w 354501"/>
              <a:gd name="connsiteY5" fmla="*/ 325962 h 325962"/>
              <a:gd name="connsiteX6" fmla="*/ 0 w 354501"/>
              <a:gd name="connsiteY6" fmla="*/ 151420 h 325962"/>
              <a:gd name="connsiteX7" fmla="*/ 14570 w 354501"/>
              <a:gd name="connsiteY7" fmla="*/ 136850 h 325962"/>
              <a:gd name="connsiteX8" fmla="*/ 28702 w 354501"/>
              <a:gd name="connsiteY8" fmla="*/ 150982 h 325962"/>
              <a:gd name="connsiteX9" fmla="*/ 165358 w 354501"/>
              <a:gd name="connsiteY9" fmla="*/ 287638 h 325962"/>
              <a:gd name="connsiteX10" fmla="*/ 169750 w 354501"/>
              <a:gd name="connsiteY10" fmla="*/ 312 h 3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501" h="325962">
                <a:moveTo>
                  <a:pt x="190208" y="0"/>
                </a:moveTo>
                <a:lnTo>
                  <a:pt x="185831" y="286410"/>
                </a:lnTo>
                <a:lnTo>
                  <a:pt x="325799" y="146441"/>
                </a:lnTo>
                <a:lnTo>
                  <a:pt x="340370" y="131871"/>
                </a:lnTo>
                <a:lnTo>
                  <a:pt x="354501" y="146002"/>
                </a:lnTo>
                <a:lnTo>
                  <a:pt x="174542" y="325962"/>
                </a:lnTo>
                <a:lnTo>
                  <a:pt x="0" y="151420"/>
                </a:lnTo>
                <a:lnTo>
                  <a:pt x="14570" y="136850"/>
                </a:lnTo>
                <a:lnTo>
                  <a:pt x="28702" y="150982"/>
                </a:lnTo>
                <a:lnTo>
                  <a:pt x="165358" y="287638"/>
                </a:lnTo>
                <a:lnTo>
                  <a:pt x="169750" y="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80353" y="4756282"/>
            <a:ext cx="26922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10800000">
            <a:off x="2544519" y="4320783"/>
            <a:ext cx="354501" cy="325962"/>
          </a:xfrm>
          <a:custGeom>
            <a:avLst/>
            <a:gdLst>
              <a:gd name="connsiteX0" fmla="*/ 190208 w 354501"/>
              <a:gd name="connsiteY0" fmla="*/ 0 h 325962"/>
              <a:gd name="connsiteX1" fmla="*/ 185831 w 354501"/>
              <a:gd name="connsiteY1" fmla="*/ 286410 h 325962"/>
              <a:gd name="connsiteX2" fmla="*/ 325799 w 354501"/>
              <a:gd name="connsiteY2" fmla="*/ 146441 h 325962"/>
              <a:gd name="connsiteX3" fmla="*/ 340370 w 354501"/>
              <a:gd name="connsiteY3" fmla="*/ 131871 h 325962"/>
              <a:gd name="connsiteX4" fmla="*/ 354501 w 354501"/>
              <a:gd name="connsiteY4" fmla="*/ 146002 h 325962"/>
              <a:gd name="connsiteX5" fmla="*/ 174542 w 354501"/>
              <a:gd name="connsiteY5" fmla="*/ 325962 h 325962"/>
              <a:gd name="connsiteX6" fmla="*/ 0 w 354501"/>
              <a:gd name="connsiteY6" fmla="*/ 151420 h 325962"/>
              <a:gd name="connsiteX7" fmla="*/ 14570 w 354501"/>
              <a:gd name="connsiteY7" fmla="*/ 136850 h 325962"/>
              <a:gd name="connsiteX8" fmla="*/ 28702 w 354501"/>
              <a:gd name="connsiteY8" fmla="*/ 150982 h 325962"/>
              <a:gd name="connsiteX9" fmla="*/ 165358 w 354501"/>
              <a:gd name="connsiteY9" fmla="*/ 287638 h 325962"/>
              <a:gd name="connsiteX10" fmla="*/ 169750 w 354501"/>
              <a:gd name="connsiteY10" fmla="*/ 312 h 3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501" h="325962">
                <a:moveTo>
                  <a:pt x="190208" y="0"/>
                </a:moveTo>
                <a:lnTo>
                  <a:pt x="185831" y="286410"/>
                </a:lnTo>
                <a:lnTo>
                  <a:pt x="325799" y="146441"/>
                </a:lnTo>
                <a:lnTo>
                  <a:pt x="340370" y="131871"/>
                </a:lnTo>
                <a:lnTo>
                  <a:pt x="354501" y="146002"/>
                </a:lnTo>
                <a:lnTo>
                  <a:pt x="174542" y="325962"/>
                </a:lnTo>
                <a:lnTo>
                  <a:pt x="0" y="151420"/>
                </a:lnTo>
                <a:lnTo>
                  <a:pt x="14570" y="136850"/>
                </a:lnTo>
                <a:lnTo>
                  <a:pt x="28702" y="150982"/>
                </a:lnTo>
                <a:lnTo>
                  <a:pt x="165358" y="287638"/>
                </a:lnTo>
                <a:lnTo>
                  <a:pt x="169750" y="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128816" y="4756282"/>
            <a:ext cx="26922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0800000">
            <a:off x="9292982" y="4320783"/>
            <a:ext cx="354501" cy="325962"/>
          </a:xfrm>
          <a:custGeom>
            <a:avLst/>
            <a:gdLst>
              <a:gd name="connsiteX0" fmla="*/ 190208 w 354501"/>
              <a:gd name="connsiteY0" fmla="*/ 0 h 325962"/>
              <a:gd name="connsiteX1" fmla="*/ 185831 w 354501"/>
              <a:gd name="connsiteY1" fmla="*/ 286410 h 325962"/>
              <a:gd name="connsiteX2" fmla="*/ 325799 w 354501"/>
              <a:gd name="connsiteY2" fmla="*/ 146441 h 325962"/>
              <a:gd name="connsiteX3" fmla="*/ 340370 w 354501"/>
              <a:gd name="connsiteY3" fmla="*/ 131871 h 325962"/>
              <a:gd name="connsiteX4" fmla="*/ 354501 w 354501"/>
              <a:gd name="connsiteY4" fmla="*/ 146002 h 325962"/>
              <a:gd name="connsiteX5" fmla="*/ 174542 w 354501"/>
              <a:gd name="connsiteY5" fmla="*/ 325962 h 325962"/>
              <a:gd name="connsiteX6" fmla="*/ 0 w 354501"/>
              <a:gd name="connsiteY6" fmla="*/ 151420 h 325962"/>
              <a:gd name="connsiteX7" fmla="*/ 14570 w 354501"/>
              <a:gd name="connsiteY7" fmla="*/ 136850 h 325962"/>
              <a:gd name="connsiteX8" fmla="*/ 28702 w 354501"/>
              <a:gd name="connsiteY8" fmla="*/ 150982 h 325962"/>
              <a:gd name="connsiteX9" fmla="*/ 165358 w 354501"/>
              <a:gd name="connsiteY9" fmla="*/ 287638 h 325962"/>
              <a:gd name="connsiteX10" fmla="*/ 169750 w 354501"/>
              <a:gd name="connsiteY10" fmla="*/ 312 h 3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501" h="325962">
                <a:moveTo>
                  <a:pt x="190208" y="0"/>
                </a:moveTo>
                <a:lnTo>
                  <a:pt x="185831" y="286410"/>
                </a:lnTo>
                <a:lnTo>
                  <a:pt x="325799" y="146441"/>
                </a:lnTo>
                <a:lnTo>
                  <a:pt x="340370" y="131871"/>
                </a:lnTo>
                <a:lnTo>
                  <a:pt x="354501" y="146002"/>
                </a:lnTo>
                <a:lnTo>
                  <a:pt x="174542" y="325962"/>
                </a:lnTo>
                <a:lnTo>
                  <a:pt x="0" y="151420"/>
                </a:lnTo>
                <a:lnTo>
                  <a:pt x="14570" y="136850"/>
                </a:lnTo>
                <a:lnTo>
                  <a:pt x="28702" y="150982"/>
                </a:lnTo>
                <a:lnTo>
                  <a:pt x="165358" y="287638"/>
                </a:lnTo>
                <a:lnTo>
                  <a:pt x="169750" y="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4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25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25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5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矩形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88" y="4763"/>
            <a:ext cx="12192000" cy="6848475"/>
          </a:xfrm>
          <a:prstGeom prst="rect">
            <a:avLst/>
          </a:pr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PA_任意多边形 6"/>
          <p:cNvSpPr/>
          <p:nvPr>
            <p:custDataLst>
              <p:tags r:id="rId2"/>
            </p:custDataLst>
          </p:nvPr>
        </p:nvSpPr>
        <p:spPr bwMode="auto">
          <a:xfrm>
            <a:off x="-1588" y="4763"/>
            <a:ext cx="12192000" cy="5397500"/>
          </a:xfrm>
          <a:custGeom>
            <a:avLst/>
            <a:gdLst>
              <a:gd name="T0" fmla="*/ 0 w 7680"/>
              <a:gd name="T1" fmla="*/ 0 h 3405"/>
              <a:gd name="T2" fmla="*/ 7680 w 7680"/>
              <a:gd name="T3" fmla="*/ 0 h 3405"/>
              <a:gd name="T4" fmla="*/ 7680 w 7680"/>
              <a:gd name="T5" fmla="*/ 2470 h 3405"/>
              <a:gd name="T6" fmla="*/ 4179 w 7680"/>
              <a:gd name="T7" fmla="*/ 3405 h 3405"/>
              <a:gd name="T8" fmla="*/ 0 w 7680"/>
              <a:gd name="T9" fmla="*/ 1862 h 3405"/>
              <a:gd name="T10" fmla="*/ 0 w 7680"/>
              <a:gd name="T11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0" h="3405">
                <a:moveTo>
                  <a:pt x="0" y="0"/>
                </a:moveTo>
                <a:cubicBezTo>
                  <a:pt x="7680" y="0"/>
                  <a:pt x="7680" y="0"/>
                  <a:pt x="7680" y="0"/>
                </a:cubicBezTo>
                <a:cubicBezTo>
                  <a:pt x="7680" y="2470"/>
                  <a:pt x="7680" y="2470"/>
                  <a:pt x="7680" y="2470"/>
                </a:cubicBezTo>
                <a:cubicBezTo>
                  <a:pt x="6834" y="3043"/>
                  <a:pt x="5579" y="3405"/>
                  <a:pt x="4179" y="3405"/>
                </a:cubicBezTo>
                <a:cubicBezTo>
                  <a:pt x="2331" y="3405"/>
                  <a:pt x="737" y="2774"/>
                  <a:pt x="0" y="186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PA_任意多边形 7"/>
          <p:cNvSpPr/>
          <p:nvPr>
            <p:custDataLst>
              <p:tags r:id="rId3"/>
            </p:custDataLst>
          </p:nvPr>
        </p:nvSpPr>
        <p:spPr bwMode="auto">
          <a:xfrm>
            <a:off x="12700" y="2992438"/>
            <a:ext cx="12163425" cy="2511425"/>
          </a:xfrm>
          <a:custGeom>
            <a:avLst/>
            <a:gdLst>
              <a:gd name="T0" fmla="*/ 4225 w 7662"/>
              <a:gd name="T1" fmla="*/ 1414 h 1584"/>
              <a:gd name="T2" fmla="*/ 7662 w 7662"/>
              <a:gd name="T3" fmla="*/ 591 h 1584"/>
              <a:gd name="T4" fmla="*/ 4150 w 7662"/>
              <a:gd name="T5" fmla="*/ 1584 h 1584"/>
              <a:gd name="T6" fmla="*/ 0 w 7662"/>
              <a:gd name="T7" fmla="*/ 0 h 1584"/>
              <a:gd name="T8" fmla="*/ 4225 w 7662"/>
              <a:gd name="T9" fmla="*/ 141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2" h="1584">
                <a:moveTo>
                  <a:pt x="4225" y="1414"/>
                </a:moveTo>
                <a:cubicBezTo>
                  <a:pt x="5565" y="1414"/>
                  <a:pt x="6779" y="1100"/>
                  <a:pt x="7662" y="591"/>
                </a:cubicBezTo>
                <a:cubicBezTo>
                  <a:pt x="6813" y="1199"/>
                  <a:pt x="5554" y="1584"/>
                  <a:pt x="4150" y="1584"/>
                </a:cubicBezTo>
                <a:cubicBezTo>
                  <a:pt x="2332" y="1584"/>
                  <a:pt x="759" y="939"/>
                  <a:pt x="0" y="0"/>
                </a:cubicBezTo>
                <a:cubicBezTo>
                  <a:pt x="850" y="846"/>
                  <a:pt x="2424" y="1414"/>
                  <a:pt x="4225" y="1414"/>
                </a:cubicBezTo>
                <a:close/>
              </a:path>
            </a:pathLst>
          </a:custGeom>
          <a:solidFill>
            <a:srgbClr val="37AB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1" name="PA_组合 60"/>
          <p:cNvGrpSpPr/>
          <p:nvPr>
            <p:custDataLst>
              <p:tags r:id="rId4"/>
            </p:custDataLst>
          </p:nvPr>
        </p:nvGrpSpPr>
        <p:grpSpPr>
          <a:xfrm>
            <a:off x="678657" y="1015575"/>
            <a:ext cx="682625" cy="556846"/>
            <a:chOff x="4056063" y="2403476"/>
            <a:chExt cx="887413" cy="723900"/>
          </a:xfrm>
        </p:grpSpPr>
        <p:sp>
          <p:nvSpPr>
            <p:cNvPr id="27" name="Freeform 25"/>
            <p:cNvSpPr/>
            <p:nvPr/>
          </p:nvSpPr>
          <p:spPr bwMode="auto">
            <a:xfrm>
              <a:off x="4056063" y="2403476"/>
              <a:ext cx="887413" cy="479425"/>
            </a:xfrm>
            <a:custGeom>
              <a:avLst/>
              <a:gdLst>
                <a:gd name="T0" fmla="*/ 172 w 559"/>
                <a:gd name="T1" fmla="*/ 219 h 303"/>
                <a:gd name="T2" fmla="*/ 208 w 559"/>
                <a:gd name="T3" fmla="*/ 115 h 303"/>
                <a:gd name="T4" fmla="*/ 218 w 559"/>
                <a:gd name="T5" fmla="*/ 109 h 303"/>
                <a:gd name="T6" fmla="*/ 227 w 559"/>
                <a:gd name="T7" fmla="*/ 116 h 303"/>
                <a:gd name="T8" fmla="*/ 280 w 559"/>
                <a:gd name="T9" fmla="*/ 303 h 303"/>
                <a:gd name="T10" fmla="*/ 334 w 559"/>
                <a:gd name="T11" fmla="*/ 154 h 303"/>
                <a:gd name="T12" fmla="*/ 342 w 559"/>
                <a:gd name="T13" fmla="*/ 148 h 303"/>
                <a:gd name="T14" fmla="*/ 351 w 559"/>
                <a:gd name="T15" fmla="*/ 152 h 303"/>
                <a:gd name="T16" fmla="*/ 390 w 559"/>
                <a:gd name="T17" fmla="*/ 217 h 303"/>
                <a:gd name="T18" fmla="*/ 545 w 559"/>
                <a:gd name="T19" fmla="*/ 217 h 303"/>
                <a:gd name="T20" fmla="*/ 557 w 559"/>
                <a:gd name="T21" fmla="*/ 152 h 303"/>
                <a:gd name="T22" fmla="*/ 405 w 559"/>
                <a:gd name="T23" fmla="*/ 0 h 303"/>
                <a:gd name="T24" fmla="*/ 279 w 559"/>
                <a:gd name="T25" fmla="*/ 66 h 303"/>
                <a:gd name="T26" fmla="*/ 154 w 559"/>
                <a:gd name="T27" fmla="*/ 0 h 303"/>
                <a:gd name="T28" fmla="*/ 2 w 559"/>
                <a:gd name="T29" fmla="*/ 152 h 303"/>
                <a:gd name="T30" fmla="*/ 14 w 559"/>
                <a:gd name="T31" fmla="*/ 219 h 303"/>
                <a:gd name="T32" fmla="*/ 172 w 559"/>
                <a:gd name="T33" fmla="*/ 21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9" h="303">
                  <a:moveTo>
                    <a:pt x="172" y="219"/>
                  </a:moveTo>
                  <a:cubicBezTo>
                    <a:pt x="208" y="115"/>
                    <a:pt x="208" y="115"/>
                    <a:pt x="208" y="115"/>
                  </a:cubicBezTo>
                  <a:cubicBezTo>
                    <a:pt x="210" y="111"/>
                    <a:pt x="214" y="109"/>
                    <a:pt x="218" y="109"/>
                  </a:cubicBezTo>
                  <a:cubicBezTo>
                    <a:pt x="222" y="109"/>
                    <a:pt x="225" y="112"/>
                    <a:pt x="227" y="116"/>
                  </a:cubicBezTo>
                  <a:cubicBezTo>
                    <a:pt x="280" y="303"/>
                    <a:pt x="280" y="303"/>
                    <a:pt x="280" y="303"/>
                  </a:cubicBezTo>
                  <a:cubicBezTo>
                    <a:pt x="334" y="154"/>
                    <a:pt x="334" y="154"/>
                    <a:pt x="334" y="154"/>
                  </a:cubicBezTo>
                  <a:cubicBezTo>
                    <a:pt x="335" y="150"/>
                    <a:pt x="338" y="148"/>
                    <a:pt x="342" y="148"/>
                  </a:cubicBezTo>
                  <a:cubicBezTo>
                    <a:pt x="346" y="147"/>
                    <a:pt x="349" y="149"/>
                    <a:pt x="351" y="152"/>
                  </a:cubicBezTo>
                  <a:cubicBezTo>
                    <a:pt x="390" y="217"/>
                    <a:pt x="390" y="217"/>
                    <a:pt x="390" y="217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59" y="178"/>
                    <a:pt x="557" y="152"/>
                    <a:pt x="557" y="152"/>
                  </a:cubicBezTo>
                  <a:cubicBezTo>
                    <a:pt x="557" y="68"/>
                    <a:pt x="489" y="0"/>
                    <a:pt x="405" y="0"/>
                  </a:cubicBezTo>
                  <a:cubicBezTo>
                    <a:pt x="353" y="0"/>
                    <a:pt x="307" y="26"/>
                    <a:pt x="279" y="66"/>
                  </a:cubicBezTo>
                  <a:cubicBezTo>
                    <a:pt x="252" y="26"/>
                    <a:pt x="206" y="0"/>
                    <a:pt x="154" y="0"/>
                  </a:cubicBezTo>
                  <a:cubicBezTo>
                    <a:pt x="70" y="0"/>
                    <a:pt x="2" y="68"/>
                    <a:pt x="2" y="152"/>
                  </a:cubicBezTo>
                  <a:cubicBezTo>
                    <a:pt x="2" y="152"/>
                    <a:pt x="0" y="179"/>
                    <a:pt x="14" y="219"/>
                  </a:cubicBezTo>
                  <a:lnTo>
                    <a:pt x="172" y="219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4090988" y="2641601"/>
              <a:ext cx="817563" cy="485775"/>
            </a:xfrm>
            <a:custGeom>
              <a:avLst/>
              <a:gdLst>
                <a:gd name="T0" fmla="*/ 363 w 515"/>
                <a:gd name="T1" fmla="*/ 86 h 307"/>
                <a:gd name="T2" fmla="*/ 355 w 515"/>
                <a:gd name="T3" fmla="*/ 81 h 307"/>
                <a:gd name="T4" fmla="*/ 323 w 515"/>
                <a:gd name="T5" fmla="*/ 29 h 307"/>
                <a:gd name="T6" fmla="*/ 266 w 515"/>
                <a:gd name="T7" fmla="*/ 188 h 307"/>
                <a:gd name="T8" fmla="*/ 257 w 515"/>
                <a:gd name="T9" fmla="*/ 194 h 307"/>
                <a:gd name="T10" fmla="*/ 256 w 515"/>
                <a:gd name="T11" fmla="*/ 194 h 307"/>
                <a:gd name="T12" fmla="*/ 247 w 515"/>
                <a:gd name="T13" fmla="*/ 187 h 307"/>
                <a:gd name="T14" fmla="*/ 194 w 515"/>
                <a:gd name="T15" fmla="*/ 0 h 307"/>
                <a:gd name="T16" fmla="*/ 166 w 515"/>
                <a:gd name="T17" fmla="*/ 82 h 307"/>
                <a:gd name="T18" fmla="*/ 157 w 515"/>
                <a:gd name="T19" fmla="*/ 88 h 307"/>
                <a:gd name="T20" fmla="*/ 0 w 515"/>
                <a:gd name="T21" fmla="*/ 88 h 307"/>
                <a:gd name="T22" fmla="*/ 257 w 515"/>
                <a:gd name="T23" fmla="*/ 307 h 307"/>
                <a:gd name="T24" fmla="*/ 257 w 515"/>
                <a:gd name="T25" fmla="*/ 307 h 307"/>
                <a:gd name="T26" fmla="*/ 257 w 515"/>
                <a:gd name="T27" fmla="*/ 307 h 307"/>
                <a:gd name="T28" fmla="*/ 257 w 515"/>
                <a:gd name="T29" fmla="*/ 307 h 307"/>
                <a:gd name="T30" fmla="*/ 257 w 515"/>
                <a:gd name="T31" fmla="*/ 307 h 307"/>
                <a:gd name="T32" fmla="*/ 515 w 515"/>
                <a:gd name="T33" fmla="*/ 86 h 307"/>
                <a:gd name="T34" fmla="*/ 363 w 515"/>
                <a:gd name="T35" fmla="*/ 8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5" h="307">
                  <a:moveTo>
                    <a:pt x="363" y="86"/>
                  </a:moveTo>
                  <a:cubicBezTo>
                    <a:pt x="359" y="86"/>
                    <a:pt x="356" y="84"/>
                    <a:pt x="355" y="81"/>
                  </a:cubicBezTo>
                  <a:cubicBezTo>
                    <a:pt x="323" y="29"/>
                    <a:pt x="323" y="29"/>
                    <a:pt x="323" y="29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4" y="191"/>
                    <a:pt x="261" y="194"/>
                    <a:pt x="257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2" y="194"/>
                    <a:pt x="248" y="191"/>
                    <a:pt x="247" y="187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66" y="82"/>
                    <a:pt x="166" y="82"/>
                    <a:pt x="166" y="82"/>
                  </a:cubicBezTo>
                  <a:cubicBezTo>
                    <a:pt x="164" y="85"/>
                    <a:pt x="161" y="88"/>
                    <a:pt x="157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9" y="151"/>
                    <a:pt x="96" y="23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257" y="307"/>
                    <a:pt x="257" y="307"/>
                    <a:pt x="257" y="307"/>
                  </a:cubicBezTo>
                  <a:cubicBezTo>
                    <a:pt x="420" y="236"/>
                    <a:pt x="487" y="149"/>
                    <a:pt x="515" y="86"/>
                  </a:cubicBezTo>
                  <a:lnTo>
                    <a:pt x="363" y="86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9" name="PA_任意多边形 27"/>
          <p:cNvSpPr/>
          <p:nvPr>
            <p:custDataLst>
              <p:tags r:id="rId5"/>
            </p:custDataLst>
          </p:nvPr>
        </p:nvSpPr>
        <p:spPr bwMode="auto">
          <a:xfrm>
            <a:off x="233589" y="5218906"/>
            <a:ext cx="350838" cy="190500"/>
          </a:xfrm>
          <a:custGeom>
            <a:avLst/>
            <a:gdLst>
              <a:gd name="T0" fmla="*/ 68 w 221"/>
              <a:gd name="T1" fmla="*/ 87 h 120"/>
              <a:gd name="T2" fmla="*/ 82 w 221"/>
              <a:gd name="T3" fmla="*/ 46 h 120"/>
              <a:gd name="T4" fmla="*/ 86 w 221"/>
              <a:gd name="T5" fmla="*/ 43 h 120"/>
              <a:gd name="T6" fmla="*/ 90 w 221"/>
              <a:gd name="T7" fmla="*/ 46 h 120"/>
              <a:gd name="T8" fmla="*/ 111 w 221"/>
              <a:gd name="T9" fmla="*/ 120 h 120"/>
              <a:gd name="T10" fmla="*/ 132 w 221"/>
              <a:gd name="T11" fmla="*/ 61 h 120"/>
              <a:gd name="T12" fmla="*/ 135 w 221"/>
              <a:gd name="T13" fmla="*/ 58 h 120"/>
              <a:gd name="T14" fmla="*/ 139 w 221"/>
              <a:gd name="T15" fmla="*/ 60 h 120"/>
              <a:gd name="T16" fmla="*/ 154 w 221"/>
              <a:gd name="T17" fmla="*/ 86 h 120"/>
              <a:gd name="T18" fmla="*/ 216 w 221"/>
              <a:gd name="T19" fmla="*/ 86 h 120"/>
              <a:gd name="T20" fmla="*/ 220 w 221"/>
              <a:gd name="T21" fmla="*/ 60 h 120"/>
              <a:gd name="T22" fmla="*/ 160 w 221"/>
              <a:gd name="T23" fmla="*/ 0 h 120"/>
              <a:gd name="T24" fmla="*/ 110 w 221"/>
              <a:gd name="T25" fmla="*/ 26 h 120"/>
              <a:gd name="T26" fmla="*/ 61 w 221"/>
              <a:gd name="T27" fmla="*/ 0 h 120"/>
              <a:gd name="T28" fmla="*/ 1 w 221"/>
              <a:gd name="T29" fmla="*/ 60 h 120"/>
              <a:gd name="T30" fmla="*/ 6 w 221"/>
              <a:gd name="T31" fmla="*/ 87 h 120"/>
              <a:gd name="T32" fmla="*/ 68 w 221"/>
              <a:gd name="T33" fmla="*/ 87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1" h="120">
                <a:moveTo>
                  <a:pt x="68" y="87"/>
                </a:moveTo>
                <a:cubicBezTo>
                  <a:pt x="82" y="46"/>
                  <a:pt x="82" y="46"/>
                  <a:pt x="82" y="46"/>
                </a:cubicBezTo>
                <a:cubicBezTo>
                  <a:pt x="83" y="44"/>
                  <a:pt x="84" y="43"/>
                  <a:pt x="86" y="43"/>
                </a:cubicBezTo>
                <a:cubicBezTo>
                  <a:pt x="88" y="43"/>
                  <a:pt x="89" y="44"/>
                  <a:pt x="90" y="46"/>
                </a:cubicBezTo>
                <a:cubicBezTo>
                  <a:pt x="111" y="120"/>
                  <a:pt x="111" y="120"/>
                  <a:pt x="111" y="120"/>
                </a:cubicBezTo>
                <a:cubicBezTo>
                  <a:pt x="132" y="61"/>
                  <a:pt x="132" y="61"/>
                  <a:pt x="132" y="61"/>
                </a:cubicBezTo>
                <a:cubicBezTo>
                  <a:pt x="132" y="60"/>
                  <a:pt x="134" y="59"/>
                  <a:pt x="135" y="58"/>
                </a:cubicBezTo>
                <a:cubicBezTo>
                  <a:pt x="137" y="58"/>
                  <a:pt x="138" y="59"/>
                  <a:pt x="139" y="60"/>
                </a:cubicBezTo>
                <a:cubicBezTo>
                  <a:pt x="154" y="86"/>
                  <a:pt x="154" y="86"/>
                  <a:pt x="154" y="86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21" y="70"/>
                  <a:pt x="220" y="60"/>
                  <a:pt x="220" y="60"/>
                </a:cubicBezTo>
                <a:cubicBezTo>
                  <a:pt x="220" y="27"/>
                  <a:pt x="193" y="0"/>
                  <a:pt x="160" y="0"/>
                </a:cubicBezTo>
                <a:cubicBezTo>
                  <a:pt x="139" y="0"/>
                  <a:pt x="121" y="11"/>
                  <a:pt x="110" y="26"/>
                </a:cubicBezTo>
                <a:cubicBezTo>
                  <a:pt x="100" y="11"/>
                  <a:pt x="81" y="0"/>
                  <a:pt x="61" y="0"/>
                </a:cubicBezTo>
                <a:cubicBezTo>
                  <a:pt x="28" y="0"/>
                  <a:pt x="1" y="27"/>
                  <a:pt x="1" y="60"/>
                </a:cubicBezTo>
                <a:cubicBezTo>
                  <a:pt x="1" y="60"/>
                  <a:pt x="0" y="71"/>
                  <a:pt x="6" y="87"/>
                </a:cubicBezTo>
                <a:lnTo>
                  <a:pt x="68" y="87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PA_任意多边形 28"/>
          <p:cNvSpPr/>
          <p:nvPr>
            <p:custDataLst>
              <p:tags r:id="rId6"/>
            </p:custDataLst>
          </p:nvPr>
        </p:nvSpPr>
        <p:spPr bwMode="auto">
          <a:xfrm>
            <a:off x="247877" y="5314156"/>
            <a:ext cx="322263" cy="192088"/>
          </a:xfrm>
          <a:custGeom>
            <a:avLst/>
            <a:gdLst>
              <a:gd name="T0" fmla="*/ 143 w 203"/>
              <a:gd name="T1" fmla="*/ 33 h 121"/>
              <a:gd name="T2" fmla="*/ 140 w 203"/>
              <a:gd name="T3" fmla="*/ 32 h 121"/>
              <a:gd name="T4" fmla="*/ 127 w 203"/>
              <a:gd name="T5" fmla="*/ 11 h 121"/>
              <a:gd name="T6" fmla="*/ 105 w 203"/>
              <a:gd name="T7" fmla="*/ 74 h 121"/>
              <a:gd name="T8" fmla="*/ 101 w 203"/>
              <a:gd name="T9" fmla="*/ 76 h 121"/>
              <a:gd name="T10" fmla="*/ 101 w 203"/>
              <a:gd name="T11" fmla="*/ 76 h 121"/>
              <a:gd name="T12" fmla="*/ 97 w 203"/>
              <a:gd name="T13" fmla="*/ 73 h 121"/>
              <a:gd name="T14" fmla="*/ 77 w 203"/>
              <a:gd name="T15" fmla="*/ 0 h 121"/>
              <a:gd name="T16" fmla="*/ 65 w 203"/>
              <a:gd name="T17" fmla="*/ 32 h 121"/>
              <a:gd name="T18" fmla="*/ 62 w 203"/>
              <a:gd name="T19" fmla="*/ 34 h 121"/>
              <a:gd name="T20" fmla="*/ 0 w 203"/>
              <a:gd name="T21" fmla="*/ 34 h 121"/>
              <a:gd name="T22" fmla="*/ 101 w 203"/>
              <a:gd name="T23" fmla="*/ 121 h 121"/>
              <a:gd name="T24" fmla="*/ 101 w 203"/>
              <a:gd name="T25" fmla="*/ 121 h 121"/>
              <a:gd name="T26" fmla="*/ 101 w 203"/>
              <a:gd name="T27" fmla="*/ 121 h 121"/>
              <a:gd name="T28" fmla="*/ 101 w 203"/>
              <a:gd name="T29" fmla="*/ 121 h 121"/>
              <a:gd name="T30" fmla="*/ 101 w 203"/>
              <a:gd name="T31" fmla="*/ 121 h 121"/>
              <a:gd name="T32" fmla="*/ 203 w 203"/>
              <a:gd name="T33" fmla="*/ 33 h 121"/>
              <a:gd name="T34" fmla="*/ 143 w 203"/>
              <a:gd name="T35" fmla="*/ 3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3" h="121">
                <a:moveTo>
                  <a:pt x="143" y="33"/>
                </a:moveTo>
                <a:cubicBezTo>
                  <a:pt x="142" y="33"/>
                  <a:pt x="141" y="33"/>
                  <a:pt x="140" y="32"/>
                </a:cubicBezTo>
                <a:cubicBezTo>
                  <a:pt x="127" y="11"/>
                  <a:pt x="127" y="11"/>
                  <a:pt x="127" y="11"/>
                </a:cubicBezTo>
                <a:cubicBezTo>
                  <a:pt x="105" y="74"/>
                  <a:pt x="105" y="74"/>
                  <a:pt x="105" y="74"/>
                </a:cubicBezTo>
                <a:cubicBezTo>
                  <a:pt x="104" y="75"/>
                  <a:pt x="103" y="76"/>
                  <a:pt x="101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99" y="76"/>
                  <a:pt x="98" y="75"/>
                  <a:pt x="97" y="73"/>
                </a:cubicBezTo>
                <a:cubicBezTo>
                  <a:pt x="77" y="0"/>
                  <a:pt x="77" y="0"/>
                  <a:pt x="77" y="0"/>
                </a:cubicBezTo>
                <a:cubicBezTo>
                  <a:pt x="65" y="32"/>
                  <a:pt x="65" y="32"/>
                  <a:pt x="65" y="32"/>
                </a:cubicBezTo>
                <a:cubicBezTo>
                  <a:pt x="65" y="33"/>
                  <a:pt x="63" y="34"/>
                  <a:pt x="62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11" y="59"/>
                  <a:pt x="38" y="93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01" y="121"/>
                  <a:pt x="101" y="121"/>
                  <a:pt x="101" y="121"/>
                </a:cubicBezTo>
                <a:cubicBezTo>
                  <a:pt x="166" y="93"/>
                  <a:pt x="192" y="58"/>
                  <a:pt x="203" y="33"/>
                </a:cubicBezTo>
                <a:lnTo>
                  <a:pt x="143" y="33"/>
                </a:lnTo>
                <a:close/>
              </a:path>
            </a:pathLst>
          </a:custGeom>
          <a:solidFill>
            <a:srgbClr val="FA78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8" name="PA_组合 57"/>
          <p:cNvGrpSpPr/>
          <p:nvPr>
            <p:custDataLst>
              <p:tags r:id="rId7"/>
            </p:custDataLst>
          </p:nvPr>
        </p:nvGrpSpPr>
        <p:grpSpPr>
          <a:xfrm>
            <a:off x="4751388" y="6130926"/>
            <a:ext cx="246063" cy="246063"/>
            <a:chOff x="4751388" y="6130926"/>
            <a:chExt cx="246063" cy="246063"/>
          </a:xfrm>
        </p:grpSpPr>
        <p:sp>
          <p:nvSpPr>
            <p:cNvPr id="31" name="Freeform 29"/>
            <p:cNvSpPr/>
            <p:nvPr/>
          </p:nvSpPr>
          <p:spPr bwMode="auto">
            <a:xfrm>
              <a:off x="4751388" y="6130926"/>
              <a:ext cx="246063" cy="246063"/>
            </a:xfrm>
            <a:custGeom>
              <a:avLst/>
              <a:gdLst>
                <a:gd name="T0" fmla="*/ 143 w 155"/>
                <a:gd name="T1" fmla="*/ 144 h 156"/>
                <a:gd name="T2" fmla="*/ 143 w 155"/>
                <a:gd name="T3" fmla="*/ 144 h 156"/>
                <a:gd name="T4" fmla="*/ 98 w 155"/>
                <a:gd name="T5" fmla="*/ 144 h 156"/>
                <a:gd name="T6" fmla="*/ 12 w 155"/>
                <a:gd name="T7" fmla="*/ 57 h 156"/>
                <a:gd name="T8" fmla="*/ 12 w 155"/>
                <a:gd name="T9" fmla="*/ 13 h 156"/>
                <a:gd name="T10" fmla="*/ 12 w 155"/>
                <a:gd name="T11" fmla="*/ 13 h 156"/>
                <a:gd name="T12" fmla="*/ 57 w 155"/>
                <a:gd name="T13" fmla="*/ 13 h 156"/>
                <a:gd name="T14" fmla="*/ 143 w 155"/>
                <a:gd name="T15" fmla="*/ 99 h 156"/>
                <a:gd name="T16" fmla="*/ 143 w 155"/>
                <a:gd name="T17" fmla="*/ 1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56">
                  <a:moveTo>
                    <a:pt x="143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31" y="156"/>
                    <a:pt x="111" y="156"/>
                    <a:pt x="98" y="144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0" y="45"/>
                    <a:pt x="0" y="25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4" y="0"/>
                    <a:pt x="44" y="0"/>
                    <a:pt x="57" y="13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55" y="111"/>
                    <a:pt x="155" y="131"/>
                    <a:pt x="143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4867275" y="6245226"/>
              <a:ext cx="111125" cy="111125"/>
            </a:xfrm>
            <a:custGeom>
              <a:avLst/>
              <a:gdLst>
                <a:gd name="T0" fmla="*/ 0 w 70"/>
                <a:gd name="T1" fmla="*/ 30 h 70"/>
                <a:gd name="T2" fmla="*/ 32 w 70"/>
                <a:gd name="T3" fmla="*/ 62 h 70"/>
                <a:gd name="T4" fmla="*/ 62 w 70"/>
                <a:gd name="T5" fmla="*/ 62 h 70"/>
                <a:gd name="T6" fmla="*/ 62 w 70"/>
                <a:gd name="T7" fmla="*/ 33 h 70"/>
                <a:gd name="T8" fmla="*/ 29 w 70"/>
                <a:gd name="T9" fmla="*/ 0 h 70"/>
                <a:gd name="T10" fmla="*/ 0 w 70"/>
                <a:gd name="T11" fmla="*/ 3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70">
                  <a:moveTo>
                    <a:pt x="0" y="30"/>
                  </a:moveTo>
                  <a:cubicBezTo>
                    <a:pt x="32" y="62"/>
                    <a:pt x="32" y="62"/>
                    <a:pt x="32" y="62"/>
                  </a:cubicBezTo>
                  <a:cubicBezTo>
                    <a:pt x="40" y="70"/>
                    <a:pt x="54" y="70"/>
                    <a:pt x="62" y="62"/>
                  </a:cubicBezTo>
                  <a:cubicBezTo>
                    <a:pt x="70" y="54"/>
                    <a:pt x="70" y="41"/>
                    <a:pt x="62" y="3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2" name="PA_组合 61"/>
          <p:cNvGrpSpPr/>
          <p:nvPr>
            <p:custDataLst>
              <p:tags r:id="rId8"/>
            </p:custDataLst>
          </p:nvPr>
        </p:nvGrpSpPr>
        <p:grpSpPr>
          <a:xfrm>
            <a:off x="11211596" y="949326"/>
            <a:ext cx="498475" cy="498475"/>
            <a:chOff x="4548188" y="3473451"/>
            <a:chExt cx="498475" cy="498475"/>
          </a:xfrm>
        </p:grpSpPr>
        <p:sp>
          <p:nvSpPr>
            <p:cNvPr id="33" name="Freeform 31"/>
            <p:cNvSpPr/>
            <p:nvPr/>
          </p:nvSpPr>
          <p:spPr bwMode="auto">
            <a:xfrm>
              <a:off x="4738688" y="3473451"/>
              <a:ext cx="307975" cy="309563"/>
            </a:xfrm>
            <a:custGeom>
              <a:avLst/>
              <a:gdLst>
                <a:gd name="T0" fmla="*/ 168 w 194"/>
                <a:gd name="T1" fmla="*/ 118 h 195"/>
                <a:gd name="T2" fmla="*/ 168 w 194"/>
                <a:gd name="T3" fmla="*/ 26 h 195"/>
                <a:gd name="T4" fmla="*/ 168 w 194"/>
                <a:gd name="T5" fmla="*/ 26 h 195"/>
                <a:gd name="T6" fmla="*/ 76 w 194"/>
                <a:gd name="T7" fmla="*/ 26 h 195"/>
                <a:gd name="T8" fmla="*/ 0 w 194"/>
                <a:gd name="T9" fmla="*/ 102 h 195"/>
                <a:gd name="T10" fmla="*/ 92 w 194"/>
                <a:gd name="T11" fmla="*/ 195 h 195"/>
                <a:gd name="T12" fmla="*/ 168 w 194"/>
                <a:gd name="T13" fmla="*/ 11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195">
                  <a:moveTo>
                    <a:pt x="168" y="118"/>
                  </a:moveTo>
                  <a:cubicBezTo>
                    <a:pt x="194" y="93"/>
                    <a:pt x="194" y="51"/>
                    <a:pt x="168" y="26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43" y="0"/>
                    <a:pt x="102" y="0"/>
                    <a:pt x="76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92" y="195"/>
                    <a:pt x="92" y="195"/>
                    <a:pt x="92" y="195"/>
                  </a:cubicBezTo>
                  <a:lnTo>
                    <a:pt x="168" y="118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4548188" y="3660776"/>
              <a:ext cx="311150" cy="311150"/>
            </a:xfrm>
            <a:custGeom>
              <a:avLst/>
              <a:gdLst>
                <a:gd name="T0" fmla="*/ 103 w 196"/>
                <a:gd name="T1" fmla="*/ 0 h 196"/>
                <a:gd name="T2" fmla="*/ 25 w 196"/>
                <a:gd name="T3" fmla="*/ 78 h 196"/>
                <a:gd name="T4" fmla="*/ 25 w 196"/>
                <a:gd name="T5" fmla="*/ 171 h 196"/>
                <a:gd name="T6" fmla="*/ 25 w 196"/>
                <a:gd name="T7" fmla="*/ 171 h 196"/>
                <a:gd name="T8" fmla="*/ 118 w 196"/>
                <a:gd name="T9" fmla="*/ 171 h 196"/>
                <a:gd name="T10" fmla="*/ 196 w 196"/>
                <a:gd name="T11" fmla="*/ 93 h 196"/>
                <a:gd name="T12" fmla="*/ 103 w 196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196">
                  <a:moveTo>
                    <a:pt x="103" y="0"/>
                  </a:moveTo>
                  <a:cubicBezTo>
                    <a:pt x="25" y="78"/>
                    <a:pt x="25" y="78"/>
                    <a:pt x="25" y="78"/>
                  </a:cubicBezTo>
                  <a:cubicBezTo>
                    <a:pt x="0" y="104"/>
                    <a:pt x="0" y="145"/>
                    <a:pt x="25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51" y="196"/>
                    <a:pt x="92" y="196"/>
                    <a:pt x="118" y="171"/>
                  </a:cubicBezTo>
                  <a:cubicBezTo>
                    <a:pt x="196" y="93"/>
                    <a:pt x="196" y="93"/>
                    <a:pt x="196" y="93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4589463" y="3713163"/>
              <a:ext cx="217488" cy="217488"/>
            </a:xfrm>
            <a:custGeom>
              <a:avLst/>
              <a:gdLst>
                <a:gd name="T0" fmla="*/ 76 w 137"/>
                <a:gd name="T1" fmla="*/ 0 h 137"/>
                <a:gd name="T2" fmla="*/ 17 w 137"/>
                <a:gd name="T3" fmla="*/ 59 h 137"/>
                <a:gd name="T4" fmla="*/ 17 w 137"/>
                <a:gd name="T5" fmla="*/ 120 h 137"/>
                <a:gd name="T6" fmla="*/ 78 w 137"/>
                <a:gd name="T7" fmla="*/ 120 h 137"/>
                <a:gd name="T8" fmla="*/ 137 w 137"/>
                <a:gd name="T9" fmla="*/ 61 h 137"/>
                <a:gd name="T10" fmla="*/ 76 w 137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76" y="0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0" y="76"/>
                    <a:pt x="0" y="103"/>
                    <a:pt x="17" y="120"/>
                  </a:cubicBezTo>
                  <a:cubicBezTo>
                    <a:pt x="34" y="137"/>
                    <a:pt x="61" y="137"/>
                    <a:pt x="78" y="120"/>
                  </a:cubicBezTo>
                  <a:cubicBezTo>
                    <a:pt x="137" y="61"/>
                    <a:pt x="137" y="61"/>
                    <a:pt x="137" y="61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4787900" y="3514726"/>
              <a:ext cx="217488" cy="217488"/>
            </a:xfrm>
            <a:custGeom>
              <a:avLst/>
              <a:gdLst>
                <a:gd name="T0" fmla="*/ 61 w 137"/>
                <a:gd name="T1" fmla="*/ 137 h 137"/>
                <a:gd name="T2" fmla="*/ 120 w 137"/>
                <a:gd name="T3" fmla="*/ 78 h 137"/>
                <a:gd name="T4" fmla="*/ 120 w 137"/>
                <a:gd name="T5" fmla="*/ 17 h 137"/>
                <a:gd name="T6" fmla="*/ 59 w 137"/>
                <a:gd name="T7" fmla="*/ 17 h 137"/>
                <a:gd name="T8" fmla="*/ 0 w 137"/>
                <a:gd name="T9" fmla="*/ 76 h 137"/>
                <a:gd name="T10" fmla="*/ 61 w 137"/>
                <a:gd name="T1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137">
                  <a:moveTo>
                    <a:pt x="61" y="137"/>
                  </a:moveTo>
                  <a:cubicBezTo>
                    <a:pt x="120" y="78"/>
                    <a:pt x="120" y="78"/>
                    <a:pt x="120" y="78"/>
                  </a:cubicBezTo>
                  <a:cubicBezTo>
                    <a:pt x="137" y="61"/>
                    <a:pt x="137" y="34"/>
                    <a:pt x="120" y="17"/>
                  </a:cubicBezTo>
                  <a:cubicBezTo>
                    <a:pt x="103" y="0"/>
                    <a:pt x="76" y="0"/>
                    <a:pt x="59" y="17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61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9" name="PA_组合 58"/>
          <p:cNvGrpSpPr/>
          <p:nvPr>
            <p:custDataLst>
              <p:tags r:id="rId9"/>
            </p:custDataLst>
          </p:nvPr>
        </p:nvGrpSpPr>
        <p:grpSpPr>
          <a:xfrm>
            <a:off x="9067674" y="4578350"/>
            <a:ext cx="962025" cy="1385888"/>
            <a:chOff x="4576763" y="4421188"/>
            <a:chExt cx="962025" cy="1385888"/>
          </a:xfrm>
        </p:grpSpPr>
        <p:sp>
          <p:nvSpPr>
            <p:cNvPr id="41" name="Freeform 39"/>
            <p:cNvSpPr/>
            <p:nvPr/>
          </p:nvSpPr>
          <p:spPr bwMode="auto">
            <a:xfrm>
              <a:off x="4576763" y="4559301"/>
              <a:ext cx="962025" cy="1247775"/>
            </a:xfrm>
            <a:custGeom>
              <a:avLst/>
              <a:gdLst>
                <a:gd name="T0" fmla="*/ 592 w 606"/>
                <a:gd name="T1" fmla="*/ 787 h 787"/>
                <a:gd name="T2" fmla="*/ 14 w 606"/>
                <a:gd name="T3" fmla="*/ 787 h 787"/>
                <a:gd name="T4" fmla="*/ 0 w 606"/>
                <a:gd name="T5" fmla="*/ 773 h 787"/>
                <a:gd name="T6" fmla="*/ 0 w 606"/>
                <a:gd name="T7" fmla="*/ 14 h 787"/>
                <a:gd name="T8" fmla="*/ 14 w 606"/>
                <a:gd name="T9" fmla="*/ 0 h 787"/>
                <a:gd name="T10" fmla="*/ 592 w 606"/>
                <a:gd name="T11" fmla="*/ 0 h 787"/>
                <a:gd name="T12" fmla="*/ 606 w 606"/>
                <a:gd name="T13" fmla="*/ 14 h 787"/>
                <a:gd name="T14" fmla="*/ 606 w 606"/>
                <a:gd name="T15" fmla="*/ 773 h 787"/>
                <a:gd name="T16" fmla="*/ 592 w 606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787">
                  <a:moveTo>
                    <a:pt x="592" y="787"/>
                  </a:moveTo>
                  <a:cubicBezTo>
                    <a:pt x="14" y="787"/>
                    <a:pt x="14" y="787"/>
                    <a:pt x="14" y="787"/>
                  </a:cubicBezTo>
                  <a:cubicBezTo>
                    <a:pt x="6" y="787"/>
                    <a:pt x="0" y="781"/>
                    <a:pt x="0" y="77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592" y="0"/>
                    <a:pt x="592" y="0"/>
                    <a:pt x="592" y="0"/>
                  </a:cubicBezTo>
                  <a:cubicBezTo>
                    <a:pt x="600" y="0"/>
                    <a:pt x="606" y="7"/>
                    <a:pt x="606" y="14"/>
                  </a:cubicBezTo>
                  <a:cubicBezTo>
                    <a:pt x="606" y="773"/>
                    <a:pt x="606" y="773"/>
                    <a:pt x="606" y="773"/>
                  </a:cubicBezTo>
                  <a:cubicBezTo>
                    <a:pt x="606" y="781"/>
                    <a:pt x="600" y="787"/>
                    <a:pt x="592" y="787"/>
                  </a:cubicBez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4638675" y="4619626"/>
              <a:ext cx="838200" cy="1122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4864100" y="4495801"/>
              <a:ext cx="387350" cy="177800"/>
            </a:xfrm>
            <a:custGeom>
              <a:avLst/>
              <a:gdLst>
                <a:gd name="T0" fmla="*/ 232 w 244"/>
                <a:gd name="T1" fmla="*/ 112 h 112"/>
                <a:gd name="T2" fmla="*/ 11 w 244"/>
                <a:gd name="T3" fmla="*/ 112 h 112"/>
                <a:gd name="T4" fmla="*/ 0 w 244"/>
                <a:gd name="T5" fmla="*/ 100 h 112"/>
                <a:gd name="T6" fmla="*/ 0 w 244"/>
                <a:gd name="T7" fmla="*/ 12 h 112"/>
                <a:gd name="T8" fmla="*/ 11 w 244"/>
                <a:gd name="T9" fmla="*/ 0 h 112"/>
                <a:gd name="T10" fmla="*/ 232 w 244"/>
                <a:gd name="T11" fmla="*/ 0 h 112"/>
                <a:gd name="T12" fmla="*/ 244 w 244"/>
                <a:gd name="T13" fmla="*/ 12 h 112"/>
                <a:gd name="T14" fmla="*/ 244 w 244"/>
                <a:gd name="T15" fmla="*/ 100 h 112"/>
                <a:gd name="T16" fmla="*/ 232 w 244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4" h="112">
                  <a:moveTo>
                    <a:pt x="232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5" y="112"/>
                    <a:pt x="0" y="106"/>
                    <a:pt x="0" y="10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39" y="0"/>
                    <a:pt x="244" y="5"/>
                    <a:pt x="244" y="12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44" y="106"/>
                    <a:pt x="239" y="112"/>
                    <a:pt x="232" y="112"/>
                  </a:cubicBez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auto">
            <a:xfrm>
              <a:off x="4983163" y="4421188"/>
              <a:ext cx="149225" cy="149225"/>
            </a:xfrm>
            <a:prstGeom prst="ellipse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auto">
            <a:xfrm>
              <a:off x="5019675" y="4459288"/>
              <a:ext cx="74613" cy="74613"/>
            </a:xfrm>
            <a:prstGeom prst="ellipse">
              <a:avLst/>
            </a:prstGeom>
            <a:solidFill>
              <a:srgbClr val="0277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4729163" y="4827588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>
              <a:off x="4729163" y="5516563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>
              <a:off x="4729163" y="5613401"/>
              <a:ext cx="657225" cy="0"/>
            </a:xfrm>
            <a:prstGeom prst="line">
              <a:avLst/>
            </a:prstGeom>
            <a:noFill/>
            <a:ln w="20638" cap="flat">
              <a:solidFill>
                <a:srgbClr val="81D4FA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4848225" y="4968876"/>
              <a:ext cx="419100" cy="419100"/>
            </a:xfrm>
            <a:prstGeom prst="rect">
              <a:avLst/>
            </a:pr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>
              <a:off x="5057775" y="5045076"/>
              <a:ext cx="0" cy="265113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>
              <a:off x="4924425" y="5176838"/>
              <a:ext cx="266700" cy="0"/>
            </a:xfrm>
            <a:prstGeom prst="line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2" name="PA_任意多边形 50"/>
          <p:cNvSpPr/>
          <p:nvPr>
            <p:custDataLst>
              <p:tags r:id="rId10"/>
            </p:custDataLst>
          </p:nvPr>
        </p:nvSpPr>
        <p:spPr bwMode="auto">
          <a:xfrm>
            <a:off x="10129837" y="3503613"/>
            <a:ext cx="611188" cy="609600"/>
          </a:xfrm>
          <a:custGeom>
            <a:avLst/>
            <a:gdLst>
              <a:gd name="T0" fmla="*/ 211 w 385"/>
              <a:gd name="T1" fmla="*/ 174 h 384"/>
              <a:gd name="T2" fmla="*/ 211 w 385"/>
              <a:gd name="T3" fmla="*/ 0 h 384"/>
              <a:gd name="T4" fmla="*/ 174 w 385"/>
              <a:gd name="T5" fmla="*/ 0 h 384"/>
              <a:gd name="T6" fmla="*/ 174 w 385"/>
              <a:gd name="T7" fmla="*/ 174 h 384"/>
              <a:gd name="T8" fmla="*/ 0 w 385"/>
              <a:gd name="T9" fmla="*/ 174 h 384"/>
              <a:gd name="T10" fmla="*/ 0 w 385"/>
              <a:gd name="T11" fmla="*/ 211 h 384"/>
              <a:gd name="T12" fmla="*/ 174 w 385"/>
              <a:gd name="T13" fmla="*/ 211 h 384"/>
              <a:gd name="T14" fmla="*/ 174 w 385"/>
              <a:gd name="T15" fmla="*/ 384 h 384"/>
              <a:gd name="T16" fmla="*/ 211 w 385"/>
              <a:gd name="T17" fmla="*/ 384 h 384"/>
              <a:gd name="T18" fmla="*/ 211 w 385"/>
              <a:gd name="T19" fmla="*/ 211 h 384"/>
              <a:gd name="T20" fmla="*/ 385 w 385"/>
              <a:gd name="T21" fmla="*/ 211 h 384"/>
              <a:gd name="T22" fmla="*/ 385 w 385"/>
              <a:gd name="T23" fmla="*/ 174 h 384"/>
              <a:gd name="T24" fmla="*/ 211 w 385"/>
              <a:gd name="T25" fmla="*/ 17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5" h="384">
                <a:moveTo>
                  <a:pt x="211" y="174"/>
                </a:moveTo>
                <a:lnTo>
                  <a:pt x="211" y="0"/>
                </a:lnTo>
                <a:lnTo>
                  <a:pt x="174" y="0"/>
                </a:lnTo>
                <a:lnTo>
                  <a:pt x="174" y="174"/>
                </a:lnTo>
                <a:lnTo>
                  <a:pt x="0" y="174"/>
                </a:lnTo>
                <a:lnTo>
                  <a:pt x="0" y="211"/>
                </a:lnTo>
                <a:lnTo>
                  <a:pt x="174" y="211"/>
                </a:lnTo>
                <a:lnTo>
                  <a:pt x="174" y="384"/>
                </a:lnTo>
                <a:lnTo>
                  <a:pt x="211" y="384"/>
                </a:lnTo>
                <a:lnTo>
                  <a:pt x="211" y="211"/>
                </a:lnTo>
                <a:lnTo>
                  <a:pt x="385" y="211"/>
                </a:lnTo>
                <a:lnTo>
                  <a:pt x="385" y="174"/>
                </a:lnTo>
                <a:lnTo>
                  <a:pt x="211" y="174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PA_任意多边形 51"/>
          <p:cNvSpPr/>
          <p:nvPr>
            <p:custDataLst>
              <p:tags r:id="rId11"/>
            </p:custDataLst>
          </p:nvPr>
        </p:nvSpPr>
        <p:spPr bwMode="auto">
          <a:xfrm>
            <a:off x="10683752" y="349251"/>
            <a:ext cx="357188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7" name="PA_组合 56"/>
          <p:cNvGrpSpPr/>
          <p:nvPr>
            <p:custDataLst>
              <p:tags r:id="rId12"/>
            </p:custDataLst>
          </p:nvPr>
        </p:nvGrpSpPr>
        <p:grpSpPr>
          <a:xfrm>
            <a:off x="379413" y="4627563"/>
            <a:ext cx="339725" cy="339726"/>
            <a:chOff x="379413" y="4627563"/>
            <a:chExt cx="339725" cy="339726"/>
          </a:xfrm>
        </p:grpSpPr>
        <p:sp>
          <p:nvSpPr>
            <p:cNvPr id="37" name="Freeform 35"/>
            <p:cNvSpPr/>
            <p:nvPr/>
          </p:nvSpPr>
          <p:spPr bwMode="auto">
            <a:xfrm>
              <a:off x="379413" y="4627563"/>
              <a:ext cx="211138" cy="211138"/>
            </a:xfrm>
            <a:custGeom>
              <a:avLst/>
              <a:gdLst>
                <a:gd name="T0" fmla="*/ 81 w 133"/>
                <a:gd name="T1" fmla="*/ 17 h 133"/>
                <a:gd name="T2" fmla="*/ 17 w 133"/>
                <a:gd name="T3" fmla="*/ 17 h 133"/>
                <a:gd name="T4" fmla="*/ 17 w 133"/>
                <a:gd name="T5" fmla="*/ 17 h 133"/>
                <a:gd name="T6" fmla="*/ 17 w 133"/>
                <a:gd name="T7" fmla="*/ 81 h 133"/>
                <a:gd name="T8" fmla="*/ 70 w 133"/>
                <a:gd name="T9" fmla="*/ 133 h 133"/>
                <a:gd name="T10" fmla="*/ 133 w 133"/>
                <a:gd name="T11" fmla="*/ 70 h 133"/>
                <a:gd name="T12" fmla="*/ 81 w 133"/>
                <a:gd name="T13" fmla="*/ 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81" y="17"/>
                  </a:moveTo>
                  <a:cubicBezTo>
                    <a:pt x="63" y="0"/>
                    <a:pt x="35" y="0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0" y="35"/>
                    <a:pt x="0" y="63"/>
                    <a:pt x="17" y="81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133" y="70"/>
                    <a:pt x="133" y="70"/>
                    <a:pt x="133" y="70"/>
                  </a:cubicBezTo>
                  <a:lnTo>
                    <a:pt x="81" y="17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508000" y="4756151"/>
              <a:ext cx="211138" cy="211138"/>
            </a:xfrm>
            <a:custGeom>
              <a:avLst/>
              <a:gdLst>
                <a:gd name="T0" fmla="*/ 0 w 133"/>
                <a:gd name="T1" fmla="*/ 63 h 133"/>
                <a:gd name="T2" fmla="*/ 53 w 133"/>
                <a:gd name="T3" fmla="*/ 116 h 133"/>
                <a:gd name="T4" fmla="*/ 116 w 133"/>
                <a:gd name="T5" fmla="*/ 116 h 133"/>
                <a:gd name="T6" fmla="*/ 116 w 133"/>
                <a:gd name="T7" fmla="*/ 116 h 133"/>
                <a:gd name="T8" fmla="*/ 116 w 133"/>
                <a:gd name="T9" fmla="*/ 53 h 133"/>
                <a:gd name="T10" fmla="*/ 63 w 133"/>
                <a:gd name="T11" fmla="*/ 0 h 133"/>
                <a:gd name="T12" fmla="*/ 0 w 133"/>
                <a:gd name="T13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0" y="63"/>
                  </a:moveTo>
                  <a:cubicBezTo>
                    <a:pt x="53" y="116"/>
                    <a:pt x="53" y="116"/>
                    <a:pt x="53" y="116"/>
                  </a:cubicBezTo>
                  <a:cubicBezTo>
                    <a:pt x="70" y="133"/>
                    <a:pt x="98" y="133"/>
                    <a:pt x="116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33" y="98"/>
                    <a:pt x="133" y="70"/>
                    <a:pt x="116" y="53"/>
                  </a:cubicBezTo>
                  <a:cubicBezTo>
                    <a:pt x="63" y="0"/>
                    <a:pt x="63" y="0"/>
                    <a:pt x="63" y="0"/>
                  </a:cubicBezTo>
                  <a:lnTo>
                    <a:pt x="0" y="63"/>
                  </a:lnTo>
                  <a:close/>
                </a:path>
              </a:pathLst>
            </a:custGeom>
            <a:solidFill>
              <a:srgbClr val="81D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407988" y="4656138"/>
              <a:ext cx="147638" cy="147638"/>
            </a:xfrm>
            <a:custGeom>
              <a:avLst/>
              <a:gdLst>
                <a:gd name="T0" fmla="*/ 93 w 93"/>
                <a:gd name="T1" fmla="*/ 52 h 93"/>
                <a:gd name="T2" fmla="*/ 53 w 93"/>
                <a:gd name="T3" fmla="*/ 11 h 93"/>
                <a:gd name="T4" fmla="*/ 11 w 93"/>
                <a:gd name="T5" fmla="*/ 11 h 93"/>
                <a:gd name="T6" fmla="*/ 11 w 93"/>
                <a:gd name="T7" fmla="*/ 53 h 93"/>
                <a:gd name="T8" fmla="*/ 52 w 93"/>
                <a:gd name="T9" fmla="*/ 93 h 93"/>
                <a:gd name="T10" fmla="*/ 93 w 93"/>
                <a:gd name="T11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93" y="52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41" y="0"/>
                    <a:pt x="23" y="0"/>
                    <a:pt x="11" y="11"/>
                  </a:cubicBezTo>
                  <a:cubicBezTo>
                    <a:pt x="0" y="23"/>
                    <a:pt x="0" y="41"/>
                    <a:pt x="11" y="53"/>
                  </a:cubicBezTo>
                  <a:cubicBezTo>
                    <a:pt x="52" y="93"/>
                    <a:pt x="52" y="93"/>
                    <a:pt x="52" y="93"/>
                  </a:cubicBezTo>
                  <a:lnTo>
                    <a:pt x="93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7"/>
            <p:cNvSpPr/>
            <p:nvPr/>
          </p:nvSpPr>
          <p:spPr bwMode="auto">
            <a:xfrm>
              <a:off x="542925" y="4791076"/>
              <a:ext cx="147638" cy="147638"/>
            </a:xfrm>
            <a:custGeom>
              <a:avLst/>
              <a:gdLst>
                <a:gd name="T0" fmla="*/ 0 w 93"/>
                <a:gd name="T1" fmla="*/ 41 h 93"/>
                <a:gd name="T2" fmla="*/ 40 w 93"/>
                <a:gd name="T3" fmla="*/ 82 h 93"/>
                <a:gd name="T4" fmla="*/ 82 w 93"/>
                <a:gd name="T5" fmla="*/ 82 h 93"/>
                <a:gd name="T6" fmla="*/ 82 w 93"/>
                <a:gd name="T7" fmla="*/ 40 h 93"/>
                <a:gd name="T8" fmla="*/ 41 w 93"/>
                <a:gd name="T9" fmla="*/ 0 h 93"/>
                <a:gd name="T10" fmla="*/ 0 w 93"/>
                <a:gd name="T11" fmla="*/ 4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93">
                  <a:moveTo>
                    <a:pt x="0" y="41"/>
                  </a:moveTo>
                  <a:cubicBezTo>
                    <a:pt x="40" y="82"/>
                    <a:pt x="40" y="82"/>
                    <a:pt x="40" y="82"/>
                  </a:cubicBezTo>
                  <a:cubicBezTo>
                    <a:pt x="52" y="93"/>
                    <a:pt x="70" y="93"/>
                    <a:pt x="82" y="82"/>
                  </a:cubicBezTo>
                  <a:cubicBezTo>
                    <a:pt x="93" y="70"/>
                    <a:pt x="93" y="52"/>
                    <a:pt x="82" y="4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FA7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0" name="PA_任意多边形 51"/>
          <p:cNvSpPr/>
          <p:nvPr>
            <p:custDataLst>
              <p:tags r:id="rId13"/>
            </p:custDataLst>
          </p:nvPr>
        </p:nvSpPr>
        <p:spPr bwMode="auto">
          <a:xfrm>
            <a:off x="6564060" y="4788984"/>
            <a:ext cx="357188" cy="355600"/>
          </a:xfrm>
          <a:custGeom>
            <a:avLst/>
            <a:gdLst>
              <a:gd name="T0" fmla="*/ 123 w 225"/>
              <a:gd name="T1" fmla="*/ 100 h 224"/>
              <a:gd name="T2" fmla="*/ 123 w 225"/>
              <a:gd name="T3" fmla="*/ 0 h 224"/>
              <a:gd name="T4" fmla="*/ 102 w 225"/>
              <a:gd name="T5" fmla="*/ 0 h 224"/>
              <a:gd name="T6" fmla="*/ 102 w 225"/>
              <a:gd name="T7" fmla="*/ 100 h 224"/>
              <a:gd name="T8" fmla="*/ 0 w 225"/>
              <a:gd name="T9" fmla="*/ 100 h 224"/>
              <a:gd name="T10" fmla="*/ 0 w 225"/>
              <a:gd name="T11" fmla="*/ 122 h 224"/>
              <a:gd name="T12" fmla="*/ 102 w 225"/>
              <a:gd name="T13" fmla="*/ 122 h 224"/>
              <a:gd name="T14" fmla="*/ 102 w 225"/>
              <a:gd name="T15" fmla="*/ 224 h 224"/>
              <a:gd name="T16" fmla="*/ 123 w 225"/>
              <a:gd name="T17" fmla="*/ 224 h 224"/>
              <a:gd name="T18" fmla="*/ 123 w 225"/>
              <a:gd name="T19" fmla="*/ 122 h 224"/>
              <a:gd name="T20" fmla="*/ 225 w 225"/>
              <a:gd name="T21" fmla="*/ 122 h 224"/>
              <a:gd name="T22" fmla="*/ 225 w 225"/>
              <a:gd name="T23" fmla="*/ 100 h 224"/>
              <a:gd name="T24" fmla="*/ 123 w 225"/>
              <a:gd name="T25" fmla="*/ 10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224">
                <a:moveTo>
                  <a:pt x="123" y="100"/>
                </a:moveTo>
                <a:lnTo>
                  <a:pt x="123" y="0"/>
                </a:lnTo>
                <a:lnTo>
                  <a:pt x="102" y="0"/>
                </a:lnTo>
                <a:lnTo>
                  <a:pt x="102" y="100"/>
                </a:lnTo>
                <a:lnTo>
                  <a:pt x="0" y="100"/>
                </a:lnTo>
                <a:lnTo>
                  <a:pt x="0" y="122"/>
                </a:lnTo>
                <a:lnTo>
                  <a:pt x="102" y="122"/>
                </a:lnTo>
                <a:lnTo>
                  <a:pt x="102" y="224"/>
                </a:lnTo>
                <a:lnTo>
                  <a:pt x="123" y="224"/>
                </a:lnTo>
                <a:lnTo>
                  <a:pt x="123" y="122"/>
                </a:lnTo>
                <a:lnTo>
                  <a:pt x="225" y="122"/>
                </a:lnTo>
                <a:lnTo>
                  <a:pt x="225" y="100"/>
                </a:lnTo>
                <a:lnTo>
                  <a:pt x="123" y="100"/>
                </a:lnTo>
                <a:close/>
              </a:path>
            </a:pathLst>
          </a:custGeom>
          <a:solidFill>
            <a:srgbClr val="4B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PA_文本框 106"/>
          <p:cNvSpPr txBox="1"/>
          <p:nvPr>
            <p:custDataLst>
              <p:tags r:id="rId14"/>
            </p:custDataLst>
          </p:nvPr>
        </p:nvSpPr>
        <p:spPr>
          <a:xfrm>
            <a:off x="2196286" y="1424066"/>
            <a:ext cx="8135021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accent1"/>
                </a:solidFill>
                <a:latin typeface="+mj-ea"/>
                <a:ea typeface="+mj-ea"/>
                <a:cs typeface="+mn-ea"/>
              </a:rPr>
              <a:t>感谢您的观看</a:t>
            </a:r>
            <a:endParaRPr lang="zh-CN" altLang="en-US" sz="7200" b="1" dirty="0">
              <a:solidFill>
                <a:schemeClr val="accent2"/>
              </a:solidFill>
              <a:latin typeface="+mj-ea"/>
              <a:ea typeface="+mj-ea"/>
              <a:cs typeface="+mn-ea"/>
            </a:endParaRPr>
          </a:p>
        </p:txBody>
      </p:sp>
      <p:grpSp>
        <p:nvGrpSpPr>
          <p:cNvPr id="66" name="PA_组合 65"/>
          <p:cNvGrpSpPr/>
          <p:nvPr>
            <p:custDataLst>
              <p:tags r:id="rId15"/>
            </p:custDataLst>
          </p:nvPr>
        </p:nvGrpSpPr>
        <p:grpSpPr>
          <a:xfrm>
            <a:off x="4919957" y="3407971"/>
            <a:ext cx="2339718" cy="369247"/>
            <a:chOff x="4691050" y="3371299"/>
            <a:chExt cx="2340260" cy="369332"/>
          </a:xfrm>
        </p:grpSpPr>
        <p:sp>
          <p:nvSpPr>
            <p:cNvPr id="68" name="圆角矩形 67"/>
            <p:cNvSpPr/>
            <p:nvPr/>
          </p:nvSpPr>
          <p:spPr>
            <a:xfrm>
              <a:off x="4691050" y="3371299"/>
              <a:ext cx="2340260" cy="36933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  <a:cs typeface="+mn-ea"/>
              </a:endParaRPr>
            </a:p>
          </p:txBody>
        </p:sp>
        <p:sp>
          <p:nvSpPr>
            <p:cNvPr id="69" name="TextBox 111"/>
            <p:cNvSpPr txBox="1"/>
            <p:nvPr/>
          </p:nvSpPr>
          <p:spPr>
            <a:xfrm>
              <a:off x="4799062" y="3403158"/>
              <a:ext cx="2088232" cy="306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  <a:cs typeface="+mn-ea"/>
                </a:rPr>
                <a:t>汇报</a:t>
              </a:r>
              <a:r>
                <a:rPr lang="zh-CN" altLang="en-US" sz="1400">
                  <a:solidFill>
                    <a:schemeClr val="bg1"/>
                  </a:solidFill>
                  <a:latin typeface="+mj-ea"/>
                  <a:ea typeface="+mj-ea"/>
                  <a:cs typeface="+mn-ea"/>
                </a:rPr>
                <a:t>者</a:t>
              </a:r>
              <a:r>
                <a:rPr lang="zh-CN" altLang="en-US" sz="1400" smtClean="0">
                  <a:solidFill>
                    <a:schemeClr val="bg1"/>
                  </a:solidFill>
                  <a:latin typeface="+mj-ea"/>
                  <a:ea typeface="+mj-ea"/>
                  <a:cs typeface="+mn-ea"/>
                </a:rPr>
                <a:t>：夏雨家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  <a:cs typeface="+mn-ea"/>
              </a:endParaRPr>
            </a:p>
          </p:txBody>
        </p:sp>
      </p:grpSp>
      <p:sp>
        <p:nvSpPr>
          <p:cNvPr id="70" name="PA_文本框 4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348148" y="2576141"/>
            <a:ext cx="5592409" cy="58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29" tIns="46465" rIns="92929" bIns="46465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i="0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微软雅黑" panose="020B0503020204020204" pitchFamily="34" charset="-122"/>
              </a:rPr>
              <a:t>适用于总结计划、项目汇报等用途</a:t>
            </a:r>
            <a:endParaRPr lang="zh-CN" altLang="en-US" sz="2400" i="0" dirty="0">
              <a:solidFill>
                <a:schemeClr val="accent2"/>
              </a:solidFill>
              <a:latin typeface="+mj-ea"/>
              <a:ea typeface="+mj-ea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71" name="PA_图片 85" descr="C:\Users\Administrator\各行业\医疗\sdsss.gif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-434502" y="1923577"/>
            <a:ext cx="4695100" cy="47029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2" grpId="0" animBg="1"/>
      <p:bldP spid="53" grpId="0" animBg="1"/>
      <p:bldP spid="60" grpId="0" animBg="1"/>
      <p:bldP spid="63" grpId="0"/>
      <p:bldP spid="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矩形 6"/>
          <p:cNvGrpSpPr/>
          <p:nvPr/>
        </p:nvGrpSpPr>
        <p:grpSpPr>
          <a:xfrm>
            <a:off x="6350" y="1128395"/>
            <a:ext cx="12179300" cy="1014095"/>
            <a:chOff x="6350" y="1128395"/>
            <a:chExt cx="12179300" cy="1014095"/>
          </a:xfrm>
        </p:grpSpPr>
        <p:sp>
          <p:nvSpPr>
            <p:cNvPr id="749" name="矩形"/>
            <p:cNvSpPr>
              <a:spLocks/>
            </p:cNvSpPr>
            <p:nvPr/>
          </p:nvSpPr>
          <p:spPr>
            <a:xfrm rot="0">
              <a:off x="6350" y="1128395"/>
              <a:ext cx="12179935" cy="1014730"/>
            </a:xfrm>
            <a:prstGeom prst="rect"/>
            <a:solidFill>
              <a:srgbClr val="00B0F0"/>
            </a:solidFill>
            <a:ln w="0">
              <a:noFill/>
              <a:prstDash/>
            </a:ln>
          </p:spPr>
          <p:txBody>
            <a:bodyPr wrap="square" lIns="45720" tIns="45720" rIns="45720" bIns="45720" numCol="1" vert="horz" anchor="ctr">
              <a:no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600" cap="none" dirty="0" smtClean="0" b="0" strike="noStrike">
                <a:solidFill>
                  <a:srgbClr val="FFFFFF"/>
                </a:solidFill>
                <a:latin typeface="Campton Light" charset="0"/>
                <a:ea typeface="Campton Light" charset="0"/>
              </a:endParaRPr>
            </a:p>
          </p:txBody>
        </p:sp>
        <p:sp>
          <p:nvSpPr>
            <p:cNvPr id="750" name="更多资源请关注微信公众号：学苑君"/>
            <p:cNvSpPr txBox="1">
              <a:spLocks/>
            </p:cNvSpPr>
            <p:nvPr/>
          </p:nvSpPr>
          <p:spPr>
            <a:xfrm rot="0">
              <a:off x="6350" y="1435735"/>
              <a:ext cx="12179935" cy="400685"/>
            </a:xfrm>
            <a:prstGeom prst="rect"/>
            <a:noFill/>
            <a:ln w="0">
              <a:noFill/>
              <a:prstDash/>
            </a:ln>
          </p:spPr>
          <p:txBody>
            <a:bodyPr wrap="square" lIns="0" tIns="0" rIns="0" bIns="0" numCol="1" vert="horz" anchor="ctr">
              <a:sp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600" cap="none" spc="180" dirty="0" smtClean="0" b="0" strike="noStrike">
                  <a:solidFill>
                    <a:srgbClr val="FFFFFF"/>
                  </a:solidFill>
                  <a:effectLst>
                    <a:outerShdw sx="100000" sy="100000"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微软雅黑" charset="0"/>
                  <a:ea typeface="微软雅黑" charset="0"/>
                </a:rPr>
                <a:t>更多资源请关注微信公众号：学长掌上资源库</a:t>
              </a:r>
              <a:endParaRPr lang="ko-KR" altLang="en-US" sz="2600" cap="none" dirty="0" smtClean="0" b="0" strike="noStrike">
                <a:solidFill>
                  <a:srgbClr val="FFFFFF"/>
                </a:solidFill>
                <a:latin typeface="微软雅黑" charset="0"/>
                <a:ea typeface="微软雅黑" charset="0"/>
              </a:endParaRPr>
            </a:p>
          </p:txBody>
        </p:sp>
      </p:grpSp>
      <p:pic>
        <p:nvPicPr>
          <p:cNvPr id="752" name="学苑君.jpg" descr="C:/Users/Administrator/AppData/Roaming/JisuOffice/ETemp/6500_5168880/fImage2734819414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653915" y="2714625"/>
            <a:ext cx="2884805" cy="2884805"/>
          </a:xfrm>
          <a:prstGeom prst="rect"/>
          <a:noFill/>
          <a:ln w="12700" cap="flat" cmpd="sng">
            <a:prstDash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l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228991" y="2273716"/>
            <a:ext cx="4799371" cy="1034105"/>
            <a:chOff x="6228991" y="2273716"/>
            <a:chExt cx="4799371" cy="1034105"/>
          </a:xfrm>
        </p:grpSpPr>
        <p:sp>
          <p:nvSpPr>
            <p:cNvPr id="4" name="圆角矩形 2"/>
            <p:cNvSpPr/>
            <p:nvPr/>
          </p:nvSpPr>
          <p:spPr>
            <a:xfrm>
              <a:off x="6228991" y="2273716"/>
              <a:ext cx="4799371" cy="1034105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449741" y="2480035"/>
              <a:ext cx="631349" cy="6313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DINCond-Medium" pitchFamily="50" charset="0"/>
                </a:rPr>
                <a:t>01</a:t>
              </a:r>
              <a:endParaRPr lang="zh-CN" altLang="en-US" sz="2800" dirty="0">
                <a:solidFill>
                  <a:schemeClr val="accent1"/>
                </a:solidFill>
                <a:latin typeface="DINCond-Medium" pitchFamily="50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163698" y="2453613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单击添加您的标题</a:t>
              </a:r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163697" y="2705693"/>
              <a:ext cx="3567804" cy="484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+mn-ea"/>
                </a:rPr>
                <a:t>凭借自身优势和专业化的独特视角为客户提供优质的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</a:rPr>
                <a:t>服务，助你演绎精彩人生。</a:t>
              </a:r>
              <a:endParaRPr lang="zh-CN" altLang="en-US" sz="11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9" name="圆角矩形 109"/>
          <p:cNvSpPr/>
          <p:nvPr/>
        </p:nvSpPr>
        <p:spPr>
          <a:xfrm>
            <a:off x="1163638" y="2273716"/>
            <a:ext cx="4916880" cy="3493672"/>
          </a:xfrm>
          <a:prstGeom prst="roundRect">
            <a:avLst>
              <a:gd name="adj" fmla="val 0"/>
            </a:avLst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228991" y="3503499"/>
            <a:ext cx="4799371" cy="1034105"/>
            <a:chOff x="6228991" y="2273716"/>
            <a:chExt cx="4799371" cy="1034105"/>
          </a:xfrm>
        </p:grpSpPr>
        <p:sp>
          <p:nvSpPr>
            <p:cNvPr id="11" name="圆角矩形 2"/>
            <p:cNvSpPr/>
            <p:nvPr/>
          </p:nvSpPr>
          <p:spPr>
            <a:xfrm>
              <a:off x="6228991" y="2273716"/>
              <a:ext cx="4799371" cy="1034105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6449741" y="2480035"/>
              <a:ext cx="631349" cy="6313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2"/>
                  </a:solidFill>
                  <a:latin typeface="DINCond-Medium" pitchFamily="50" charset="0"/>
                </a:rPr>
                <a:t>02</a:t>
              </a:r>
              <a:endParaRPr lang="zh-CN" altLang="en-US" sz="2800" dirty="0">
                <a:solidFill>
                  <a:schemeClr val="accent2"/>
                </a:solidFill>
                <a:latin typeface="DINCond-Medium" pitchFamily="50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163698" y="2453613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单击添加您的标题</a:t>
              </a:r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163697" y="2705693"/>
              <a:ext cx="3567804" cy="484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+mn-ea"/>
                </a:rPr>
                <a:t>凭借自身优势和专业化的独特视角为客户提供优质的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</a:rPr>
                <a:t>服务，助你演绎精彩人生。</a:t>
              </a:r>
              <a:endParaRPr lang="zh-CN" altLang="en-US" sz="11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28991" y="4733282"/>
            <a:ext cx="4799371" cy="1034105"/>
            <a:chOff x="6228991" y="2273716"/>
            <a:chExt cx="4799371" cy="1034105"/>
          </a:xfrm>
        </p:grpSpPr>
        <p:sp>
          <p:nvSpPr>
            <p:cNvPr id="16" name="圆角矩形 2"/>
            <p:cNvSpPr/>
            <p:nvPr/>
          </p:nvSpPr>
          <p:spPr>
            <a:xfrm>
              <a:off x="6228991" y="2273716"/>
              <a:ext cx="4799371" cy="1034105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6449741" y="2480035"/>
              <a:ext cx="631349" cy="6313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3"/>
                  </a:solidFill>
                  <a:latin typeface="DINCond-Medium" pitchFamily="50" charset="0"/>
                </a:rPr>
                <a:t>03</a:t>
              </a:r>
              <a:endParaRPr lang="zh-CN" altLang="en-US" sz="2800" dirty="0">
                <a:solidFill>
                  <a:schemeClr val="accent3"/>
                </a:solidFill>
                <a:latin typeface="DINCond-Medium" pitchFamily="50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163698" y="2453613"/>
              <a:ext cx="18261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单击添加您的标题</a:t>
              </a:r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163697" y="2705693"/>
              <a:ext cx="3567804" cy="484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+mn-ea"/>
                </a:rPr>
                <a:t>凭借自身优势和专业化的独特视角为客户提供优质的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</a:rPr>
                <a:t>服务，助你演绎精彩人生。</a:t>
              </a:r>
              <a:endParaRPr lang="zh-CN" altLang="en-US" sz="11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2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4"/>
          <p:cNvGrpSpPr/>
          <p:nvPr/>
        </p:nvGrpSpPr>
        <p:grpSpPr bwMode="auto">
          <a:xfrm>
            <a:off x="1379538" y="1888673"/>
            <a:ext cx="4989782" cy="2616200"/>
            <a:chOff x="4374837" y="3321837"/>
            <a:chExt cx="2929290" cy="1535913"/>
          </a:xfrm>
        </p:grpSpPr>
        <p:sp>
          <p:nvSpPr>
            <p:cNvPr id="4" name="Freeform 67"/>
            <p:cNvSpPr/>
            <p:nvPr/>
          </p:nvSpPr>
          <p:spPr bwMode="auto">
            <a:xfrm>
              <a:off x="4761726" y="3321837"/>
              <a:ext cx="2161333" cy="1454464"/>
            </a:xfrm>
            <a:custGeom>
              <a:avLst/>
              <a:gdLst>
                <a:gd name="T0" fmla="*/ 2161333 w 966"/>
                <a:gd name="T1" fmla="*/ 1389573 h 650"/>
                <a:gd name="T2" fmla="*/ 2112110 w 966"/>
                <a:gd name="T3" fmla="*/ 1454464 h 650"/>
                <a:gd name="T4" fmla="*/ 51460 w 966"/>
                <a:gd name="T5" fmla="*/ 1454464 h 650"/>
                <a:gd name="T6" fmla="*/ 0 w 966"/>
                <a:gd name="T7" fmla="*/ 1389573 h 650"/>
                <a:gd name="T8" fmla="*/ 0 w 966"/>
                <a:gd name="T9" fmla="*/ 64891 h 650"/>
                <a:gd name="T10" fmla="*/ 51460 w 966"/>
                <a:gd name="T11" fmla="*/ 0 h 650"/>
                <a:gd name="T12" fmla="*/ 2112110 w 966"/>
                <a:gd name="T13" fmla="*/ 0 h 650"/>
                <a:gd name="T14" fmla="*/ 2161333 w 966"/>
                <a:gd name="T15" fmla="*/ 64891 h 650"/>
                <a:gd name="T16" fmla="*/ 2161333 w 966"/>
                <a:gd name="T17" fmla="*/ 1389573 h 6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6" h="650">
                  <a:moveTo>
                    <a:pt x="966" y="621"/>
                  </a:moveTo>
                  <a:cubicBezTo>
                    <a:pt x="966" y="637"/>
                    <a:pt x="956" y="650"/>
                    <a:pt x="944" y="650"/>
                  </a:cubicBezTo>
                  <a:cubicBezTo>
                    <a:pt x="23" y="650"/>
                    <a:pt x="23" y="650"/>
                    <a:pt x="23" y="650"/>
                  </a:cubicBezTo>
                  <a:cubicBezTo>
                    <a:pt x="10" y="650"/>
                    <a:pt x="0" y="637"/>
                    <a:pt x="0" y="6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0" y="0"/>
                    <a:pt x="23" y="0"/>
                  </a:cubicBezTo>
                  <a:cubicBezTo>
                    <a:pt x="944" y="0"/>
                    <a:pt x="944" y="0"/>
                    <a:pt x="944" y="0"/>
                  </a:cubicBezTo>
                  <a:cubicBezTo>
                    <a:pt x="956" y="0"/>
                    <a:pt x="966" y="13"/>
                    <a:pt x="966" y="29"/>
                  </a:cubicBezTo>
                  <a:lnTo>
                    <a:pt x="966" y="6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5" name="Rectangle 68"/>
            <p:cNvSpPr>
              <a:spLocks noChangeArrowheads="1"/>
            </p:cNvSpPr>
            <p:nvPr/>
          </p:nvSpPr>
          <p:spPr bwMode="auto">
            <a:xfrm>
              <a:off x="4848942" y="3397537"/>
              <a:ext cx="1993033" cy="1233113"/>
            </a:xfrm>
            <a:prstGeom prst="rect">
              <a:avLst/>
            </a:prstGeom>
            <a:blipFill dpi="0" rotWithShape="1">
              <a:blip r:embed="rId1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lt1"/>
                </a:solidFill>
              </a:endParaRPr>
            </a:p>
          </p:txBody>
        </p:sp>
        <p:sp>
          <p:nvSpPr>
            <p:cNvPr id="6" name="Freeform 69"/>
            <p:cNvSpPr/>
            <p:nvPr/>
          </p:nvSpPr>
          <p:spPr bwMode="auto">
            <a:xfrm>
              <a:off x="4374837" y="4787935"/>
              <a:ext cx="2914745" cy="69815"/>
            </a:xfrm>
            <a:custGeom>
              <a:avLst/>
              <a:gdLst>
                <a:gd name="T0" fmla="*/ 17909 w 1302"/>
                <a:gd name="T1" fmla="*/ 8727 h 32"/>
                <a:gd name="T2" fmla="*/ 127604 w 1302"/>
                <a:gd name="T3" fmla="*/ 69815 h 32"/>
                <a:gd name="T4" fmla="*/ 2802812 w 1302"/>
                <a:gd name="T5" fmla="*/ 69815 h 32"/>
                <a:gd name="T6" fmla="*/ 2914745 w 1302"/>
                <a:gd name="T7" fmla="*/ 21817 h 32"/>
                <a:gd name="T8" fmla="*/ 2914745 w 1302"/>
                <a:gd name="T9" fmla="*/ 0 h 32"/>
                <a:gd name="T10" fmla="*/ 17909 w 1302"/>
                <a:gd name="T11" fmla="*/ 8727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02" h="32">
                  <a:moveTo>
                    <a:pt x="8" y="4"/>
                  </a:moveTo>
                  <a:cubicBezTo>
                    <a:pt x="8" y="4"/>
                    <a:pt x="0" y="19"/>
                    <a:pt x="57" y="32"/>
                  </a:cubicBezTo>
                  <a:cubicBezTo>
                    <a:pt x="1252" y="32"/>
                    <a:pt x="1252" y="32"/>
                    <a:pt x="1252" y="32"/>
                  </a:cubicBezTo>
                  <a:cubicBezTo>
                    <a:pt x="1252" y="32"/>
                    <a:pt x="1292" y="29"/>
                    <a:pt x="1302" y="10"/>
                  </a:cubicBezTo>
                  <a:cubicBezTo>
                    <a:pt x="1302" y="0"/>
                    <a:pt x="1302" y="0"/>
                    <a:pt x="1302" y="0"/>
                  </a:cubicBezTo>
                  <a:lnTo>
                    <a:pt x="8" y="4"/>
                  </a:lnTo>
                  <a:close/>
                </a:path>
              </a:pathLst>
            </a:custGeom>
            <a:solidFill>
              <a:srgbClr val="5F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pic>
          <p:nvPicPr>
            <p:cNvPr id="8" name="Picture 7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83565" y="4721030"/>
              <a:ext cx="2920562" cy="10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71"/>
            <p:cNvSpPr/>
            <p:nvPr/>
          </p:nvSpPr>
          <p:spPr bwMode="auto">
            <a:xfrm>
              <a:off x="7051049" y="4767572"/>
              <a:ext cx="107631" cy="11636"/>
            </a:xfrm>
            <a:custGeom>
              <a:avLst/>
              <a:gdLst>
                <a:gd name="T0" fmla="*/ 107631 w 48"/>
                <a:gd name="T1" fmla="*/ 4654 h 5"/>
                <a:gd name="T2" fmla="*/ 103146 w 48"/>
                <a:gd name="T3" fmla="*/ 11636 h 5"/>
                <a:gd name="T4" fmla="*/ 4485 w 48"/>
                <a:gd name="T5" fmla="*/ 11636 h 5"/>
                <a:gd name="T6" fmla="*/ 0 w 48"/>
                <a:gd name="T7" fmla="*/ 4654 h 5"/>
                <a:gd name="T8" fmla="*/ 4485 w 48"/>
                <a:gd name="T9" fmla="*/ 0 h 5"/>
                <a:gd name="T10" fmla="*/ 103146 w 48"/>
                <a:gd name="T11" fmla="*/ 0 h 5"/>
                <a:gd name="T12" fmla="*/ 107631 w 48"/>
                <a:gd name="T13" fmla="*/ 4654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" h="5">
                  <a:moveTo>
                    <a:pt x="48" y="2"/>
                  </a:moveTo>
                  <a:cubicBezTo>
                    <a:pt x="48" y="4"/>
                    <a:pt x="47" y="5"/>
                    <a:pt x="46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8" y="1"/>
                    <a:pt x="48" y="2"/>
                  </a:cubicBezTo>
                  <a:close/>
                </a:path>
              </a:pathLst>
            </a:custGeom>
            <a:solidFill>
              <a:srgbClr val="5F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pic>
          <p:nvPicPr>
            <p:cNvPr id="10" name="Picture 7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25675" y="4723939"/>
              <a:ext cx="430521" cy="6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25675" y="4721030"/>
              <a:ext cx="46543" cy="55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57675" y="4723939"/>
              <a:ext cx="395614" cy="6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30017" y="4721030"/>
              <a:ext cx="20363" cy="2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1385715" y="5167143"/>
            <a:ext cx="9414702" cy="704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此处添加详细文本描述，建议与标题相关并符合整体语言风格语言描述尽量简洁生动。尽量将每页幻灯片的字数控制在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字以内。此处添加详细文本描述，建议与标题相关并符合整体语言风格语言描述尽量简洁生动。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641570" y="1844675"/>
            <a:ext cx="593724" cy="5937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+mj-lt"/>
              </a:rPr>
              <a:t>A</a:t>
            </a:r>
            <a:endParaRPr lang="zh-CN" altLang="en-US" sz="2400" dirty="0">
              <a:latin typeface="+mj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406607" y="1771759"/>
            <a:ext cx="2537493" cy="812976"/>
            <a:chOff x="7406607" y="1771759"/>
            <a:chExt cx="2537493" cy="812976"/>
          </a:xfrm>
        </p:grpSpPr>
        <p:sp>
          <p:nvSpPr>
            <p:cNvPr id="17" name="矩形 16"/>
            <p:cNvSpPr/>
            <p:nvPr/>
          </p:nvSpPr>
          <p:spPr>
            <a:xfrm>
              <a:off x="7470970" y="2141537"/>
              <a:ext cx="2473130" cy="4431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343434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此处添加详细文本描述建议与标题相关并符合整体语言风格。</a:t>
              </a:r>
              <a:endParaRPr lang="zh-CN" altLang="en-US" sz="1200" dirty="0">
                <a:solidFill>
                  <a:srgbClr val="343434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406607" y="1771759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6641570" y="2811094"/>
            <a:ext cx="593724" cy="5937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+mj-lt"/>
              </a:rPr>
              <a:t>B</a:t>
            </a:r>
            <a:endParaRPr lang="zh-CN" altLang="en-US" sz="2400" dirty="0">
              <a:latin typeface="+mj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406607" y="2738178"/>
            <a:ext cx="2537493" cy="812976"/>
            <a:chOff x="7406607" y="1771759"/>
            <a:chExt cx="2537493" cy="812976"/>
          </a:xfrm>
        </p:grpSpPr>
        <p:sp>
          <p:nvSpPr>
            <p:cNvPr id="21" name="矩形 20"/>
            <p:cNvSpPr/>
            <p:nvPr/>
          </p:nvSpPr>
          <p:spPr>
            <a:xfrm>
              <a:off x="7470970" y="2141537"/>
              <a:ext cx="2473130" cy="4431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343434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此处添加详细文本描述建议与标题相关并符合整体语言风格。</a:t>
              </a:r>
              <a:endParaRPr lang="zh-CN" altLang="en-US" sz="1200" dirty="0">
                <a:solidFill>
                  <a:srgbClr val="343434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406607" y="1771759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6641570" y="3777513"/>
            <a:ext cx="593724" cy="5937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+mj-lt"/>
              </a:rPr>
              <a:t>C</a:t>
            </a:r>
            <a:endParaRPr lang="zh-CN" altLang="en-US" sz="2400" dirty="0">
              <a:latin typeface="+mj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406607" y="3704597"/>
            <a:ext cx="2537493" cy="812976"/>
            <a:chOff x="7406607" y="1771759"/>
            <a:chExt cx="2537493" cy="812976"/>
          </a:xfrm>
        </p:grpSpPr>
        <p:sp>
          <p:nvSpPr>
            <p:cNvPr id="25" name="矩形 24"/>
            <p:cNvSpPr/>
            <p:nvPr/>
          </p:nvSpPr>
          <p:spPr>
            <a:xfrm>
              <a:off x="7470970" y="2141537"/>
              <a:ext cx="2473130" cy="4431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00" dirty="0">
                  <a:solidFill>
                    <a:srgbClr val="343434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此处添加详细文本描述建议与标题相关并符合整体语言风格。</a:t>
              </a:r>
              <a:endParaRPr lang="zh-CN" altLang="en-US" sz="1200" dirty="0">
                <a:solidFill>
                  <a:srgbClr val="343434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406607" y="1771759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标题内容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7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4532 4.44444E-6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4532 4.44444E-6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4532 4.44444E-6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11111E-6 L 4.16667E-7 0.05 " pathEditMode="relative" rAng="0" ptsTypes="AA">
                                      <p:cBhvr>
                                        <p:cTn id="49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animBg="1"/>
      <p:bldP spid="19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452"/>
          <p:cNvSpPr/>
          <p:nvPr/>
        </p:nvSpPr>
        <p:spPr>
          <a:xfrm>
            <a:off x="1138822" y="2887523"/>
            <a:ext cx="2292817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Shape 1454"/>
          <p:cNvSpPr/>
          <p:nvPr/>
        </p:nvSpPr>
        <p:spPr>
          <a:xfrm>
            <a:off x="3686151" y="2887523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Shape 1456"/>
          <p:cNvSpPr/>
          <p:nvPr/>
        </p:nvSpPr>
        <p:spPr>
          <a:xfrm>
            <a:off x="6213032" y="2887523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Shape 1458"/>
          <p:cNvSpPr/>
          <p:nvPr/>
        </p:nvSpPr>
        <p:spPr>
          <a:xfrm>
            <a:off x="8760361" y="2887523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Shape 1460"/>
          <p:cNvSpPr/>
          <p:nvPr/>
        </p:nvSpPr>
        <p:spPr>
          <a:xfrm>
            <a:off x="1441325" y="2048502"/>
            <a:ext cx="1687812" cy="1687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lstStyle/>
          <a:p>
            <a:pPr lvl="0"/>
            <a:endParaRPr sz="17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Group 20"/>
          <p:cNvGrpSpPr/>
          <p:nvPr/>
        </p:nvGrpSpPr>
        <p:grpSpPr>
          <a:xfrm>
            <a:off x="1369089" y="2088734"/>
            <a:ext cx="474017" cy="474017"/>
            <a:chOff x="1369087" y="2088729"/>
            <a:chExt cx="474017" cy="474016"/>
          </a:xfrm>
        </p:grpSpPr>
        <p:sp>
          <p:nvSpPr>
            <p:cNvPr id="10" name="Shape 1463"/>
            <p:cNvSpPr/>
            <p:nvPr/>
          </p:nvSpPr>
          <p:spPr>
            <a:xfrm>
              <a:off x="1369087" y="2088729"/>
              <a:ext cx="474017" cy="474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lvl="0"/>
              <a:endParaRPr sz="173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Shape 1464"/>
            <p:cNvSpPr/>
            <p:nvPr/>
          </p:nvSpPr>
          <p:spPr>
            <a:xfrm>
              <a:off x="1477567" y="2232573"/>
              <a:ext cx="231656" cy="18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363" extrusionOk="0">
                  <a:moveTo>
                    <a:pt x="7274" y="21020"/>
                  </a:moveTo>
                  <a:cubicBezTo>
                    <a:pt x="7274" y="21376"/>
                    <a:pt x="7435" y="21475"/>
                    <a:pt x="7659" y="21222"/>
                  </a:cubicBezTo>
                  <a:cubicBezTo>
                    <a:pt x="7951" y="20894"/>
                    <a:pt x="10973" y="17529"/>
                    <a:pt x="10973" y="17529"/>
                  </a:cubicBezTo>
                  <a:lnTo>
                    <a:pt x="7274" y="15153"/>
                  </a:lnTo>
                  <a:cubicBezTo>
                    <a:pt x="7274" y="15153"/>
                    <a:pt x="7274" y="21020"/>
                    <a:pt x="7274" y="21020"/>
                  </a:cubicBezTo>
                  <a:close/>
                  <a:moveTo>
                    <a:pt x="20812" y="50"/>
                  </a:moveTo>
                  <a:cubicBezTo>
                    <a:pt x="20412" y="224"/>
                    <a:pt x="667" y="8860"/>
                    <a:pt x="277" y="9030"/>
                  </a:cubicBezTo>
                  <a:cubicBezTo>
                    <a:pt x="-53" y="9174"/>
                    <a:pt x="-126" y="9528"/>
                    <a:pt x="266" y="9723"/>
                  </a:cubicBezTo>
                  <a:cubicBezTo>
                    <a:pt x="733" y="9955"/>
                    <a:pt x="4681" y="11919"/>
                    <a:pt x="4681" y="11919"/>
                  </a:cubicBezTo>
                  <a:lnTo>
                    <a:pt x="4681" y="11919"/>
                  </a:lnTo>
                  <a:lnTo>
                    <a:pt x="7298" y="13221"/>
                  </a:lnTo>
                  <a:cubicBezTo>
                    <a:pt x="7298" y="13221"/>
                    <a:pt x="19903" y="1732"/>
                    <a:pt x="20073" y="1577"/>
                  </a:cubicBezTo>
                  <a:cubicBezTo>
                    <a:pt x="20246" y="1420"/>
                    <a:pt x="20443" y="1713"/>
                    <a:pt x="20319" y="1881"/>
                  </a:cubicBezTo>
                  <a:cubicBezTo>
                    <a:pt x="20194" y="2050"/>
                    <a:pt x="11163" y="14170"/>
                    <a:pt x="11163" y="14170"/>
                  </a:cubicBezTo>
                  <a:cubicBezTo>
                    <a:pt x="11163" y="14170"/>
                    <a:pt x="11163" y="14170"/>
                    <a:pt x="11163" y="14171"/>
                  </a:cubicBezTo>
                  <a:lnTo>
                    <a:pt x="10637" y="14898"/>
                  </a:lnTo>
                  <a:lnTo>
                    <a:pt x="11333" y="15363"/>
                  </a:lnTo>
                  <a:lnTo>
                    <a:pt x="11333" y="15363"/>
                  </a:lnTo>
                  <a:cubicBezTo>
                    <a:pt x="11333" y="15363"/>
                    <a:pt x="16742" y="18976"/>
                    <a:pt x="17127" y="19234"/>
                  </a:cubicBezTo>
                  <a:cubicBezTo>
                    <a:pt x="17464" y="19459"/>
                    <a:pt x="17904" y="19272"/>
                    <a:pt x="18001" y="18750"/>
                  </a:cubicBezTo>
                  <a:cubicBezTo>
                    <a:pt x="18117" y="18135"/>
                    <a:pt x="21310" y="1052"/>
                    <a:pt x="21382" y="671"/>
                  </a:cubicBezTo>
                  <a:cubicBezTo>
                    <a:pt x="21474" y="177"/>
                    <a:pt x="21211" y="-125"/>
                    <a:pt x="20812" y="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173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Shape 1465"/>
          <p:cNvSpPr/>
          <p:nvPr/>
        </p:nvSpPr>
        <p:spPr>
          <a:xfrm>
            <a:off x="3988655" y="2048502"/>
            <a:ext cx="1687812" cy="1687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lstStyle/>
          <a:p>
            <a:pPr lvl="0"/>
            <a:endParaRPr sz="17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Shape 1468"/>
          <p:cNvSpPr/>
          <p:nvPr/>
        </p:nvSpPr>
        <p:spPr>
          <a:xfrm>
            <a:off x="6533405" y="2048639"/>
            <a:ext cx="1684355" cy="168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lstStyle/>
          <a:p>
            <a:pPr lvl="0"/>
            <a:endParaRPr sz="17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Shape 1471"/>
          <p:cNvSpPr/>
          <p:nvPr/>
        </p:nvSpPr>
        <p:spPr>
          <a:xfrm>
            <a:off x="9085044" y="2050229"/>
            <a:ext cx="1684355" cy="168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19051" tIns="19051" rIns="19051" bIns="19051" numCol="1" anchor="ctr">
            <a:noAutofit/>
          </a:bodyPr>
          <a:lstStyle/>
          <a:p>
            <a:pPr lvl="0"/>
            <a:endParaRPr sz="17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Group 32"/>
          <p:cNvGrpSpPr/>
          <p:nvPr/>
        </p:nvGrpSpPr>
        <p:grpSpPr>
          <a:xfrm>
            <a:off x="3906592" y="2088733"/>
            <a:ext cx="474017" cy="474017"/>
            <a:chOff x="3906591" y="2088732"/>
            <a:chExt cx="474017" cy="474017"/>
          </a:xfrm>
          <a:solidFill>
            <a:schemeClr val="bg1"/>
          </a:solidFill>
        </p:grpSpPr>
        <p:sp>
          <p:nvSpPr>
            <p:cNvPr id="16" name="Shape 1474"/>
            <p:cNvSpPr/>
            <p:nvPr/>
          </p:nvSpPr>
          <p:spPr>
            <a:xfrm>
              <a:off x="3906591" y="2088732"/>
              <a:ext cx="474017" cy="47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lvl="0"/>
              <a:endParaRPr sz="173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Group 1479"/>
            <p:cNvGrpSpPr/>
            <p:nvPr/>
          </p:nvGrpSpPr>
          <p:grpSpPr>
            <a:xfrm>
              <a:off x="4031314" y="2211790"/>
              <a:ext cx="199171" cy="186335"/>
              <a:chOff x="0" y="0"/>
              <a:chExt cx="398340" cy="372667"/>
            </a:xfrm>
            <a:grpFill/>
          </p:grpSpPr>
          <p:sp>
            <p:nvSpPr>
              <p:cNvPr id="18" name="Shape 1477"/>
              <p:cNvSpPr/>
              <p:nvPr/>
            </p:nvSpPr>
            <p:spPr>
              <a:xfrm>
                <a:off x="0" y="0"/>
                <a:ext cx="346395" cy="24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420" extrusionOk="0">
                    <a:moveTo>
                      <a:pt x="21474" y="11049"/>
                    </a:moveTo>
                    <a:lnTo>
                      <a:pt x="18909" y="958"/>
                    </a:lnTo>
                    <a:cubicBezTo>
                      <a:pt x="18720" y="217"/>
                      <a:pt x="18164" y="-180"/>
                      <a:pt x="17669" y="79"/>
                    </a:cubicBezTo>
                    <a:lnTo>
                      <a:pt x="618" y="8962"/>
                    </a:lnTo>
                    <a:cubicBezTo>
                      <a:pt x="123" y="9221"/>
                      <a:pt x="-126" y="10036"/>
                      <a:pt x="64" y="10782"/>
                    </a:cubicBezTo>
                    <a:lnTo>
                      <a:pt x="2769" y="21420"/>
                    </a:lnTo>
                    <a:lnTo>
                      <a:pt x="2769" y="15715"/>
                    </a:lnTo>
                    <a:cubicBezTo>
                      <a:pt x="2769" y="13145"/>
                      <a:pt x="4209" y="11049"/>
                      <a:pt x="5979" y="11049"/>
                    </a:cubicBezTo>
                    <a:lnTo>
                      <a:pt x="10484" y="11049"/>
                    </a:lnTo>
                    <a:lnTo>
                      <a:pt x="15858" y="5663"/>
                    </a:lnTo>
                    <a:lnTo>
                      <a:pt x="18967" y="11049"/>
                    </a:lnTo>
                    <a:cubicBezTo>
                      <a:pt x="18967" y="11049"/>
                      <a:pt x="21474" y="11049"/>
                      <a:pt x="21474" y="1104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17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Shape 1478"/>
              <p:cNvSpPr/>
              <p:nvPr/>
            </p:nvSpPr>
            <p:spPr>
              <a:xfrm>
                <a:off x="74826" y="149651"/>
                <a:ext cx="323515" cy="223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71" y="0"/>
                    </a:moveTo>
                    <a:lnTo>
                      <a:pt x="1028" y="0"/>
                    </a:lnTo>
                    <a:cubicBezTo>
                      <a:pt x="460" y="0"/>
                      <a:pt x="0" y="708"/>
                      <a:pt x="0" y="1571"/>
                    </a:cubicBezTo>
                    <a:lnTo>
                      <a:pt x="0" y="20029"/>
                    </a:lnTo>
                    <a:cubicBezTo>
                      <a:pt x="0" y="20897"/>
                      <a:pt x="460" y="21600"/>
                      <a:pt x="1028" y="21600"/>
                    </a:cubicBezTo>
                    <a:lnTo>
                      <a:pt x="20571" y="21600"/>
                    </a:lnTo>
                    <a:cubicBezTo>
                      <a:pt x="21140" y="21600"/>
                      <a:pt x="21600" y="20897"/>
                      <a:pt x="21600" y="20029"/>
                    </a:cubicBezTo>
                    <a:lnTo>
                      <a:pt x="21600" y="1571"/>
                    </a:lnTo>
                    <a:cubicBezTo>
                      <a:pt x="21600" y="708"/>
                      <a:pt x="21140" y="0"/>
                      <a:pt x="20571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17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0" name="Group 40"/>
          <p:cNvGrpSpPr/>
          <p:nvPr/>
        </p:nvGrpSpPr>
        <p:grpSpPr>
          <a:xfrm>
            <a:off x="8994966" y="2088733"/>
            <a:ext cx="474017" cy="474017"/>
            <a:chOff x="8994965" y="2088732"/>
            <a:chExt cx="474017" cy="474017"/>
          </a:xfrm>
          <a:solidFill>
            <a:schemeClr val="bg1"/>
          </a:solidFill>
        </p:grpSpPr>
        <p:sp>
          <p:nvSpPr>
            <p:cNvPr id="21" name="Shape 1476"/>
            <p:cNvSpPr/>
            <p:nvPr/>
          </p:nvSpPr>
          <p:spPr>
            <a:xfrm>
              <a:off x="8994965" y="2088732"/>
              <a:ext cx="474017" cy="47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lvl="0"/>
              <a:endParaRPr sz="173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Shape 1481"/>
            <p:cNvSpPr/>
            <p:nvPr/>
          </p:nvSpPr>
          <p:spPr>
            <a:xfrm>
              <a:off x="9132223" y="2211790"/>
              <a:ext cx="194606" cy="18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173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Text Placeholder 5"/>
          <p:cNvSpPr txBox="1"/>
          <p:nvPr/>
        </p:nvSpPr>
        <p:spPr>
          <a:xfrm>
            <a:off x="1403729" y="2603466"/>
            <a:ext cx="1698820" cy="5778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</a:rPr>
              <a:t>标题内容</a:t>
            </a:r>
            <a:endParaRPr lang="zh-CN" altLang="en-US" sz="1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Text Placeholder 6"/>
          <p:cNvSpPr txBox="1"/>
          <p:nvPr/>
        </p:nvSpPr>
        <p:spPr>
          <a:xfrm>
            <a:off x="1257659" y="4008239"/>
            <a:ext cx="2054032" cy="1134191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5" name="Text Placeholder 5"/>
          <p:cNvSpPr txBox="1"/>
          <p:nvPr/>
        </p:nvSpPr>
        <p:spPr>
          <a:xfrm>
            <a:off x="4076442" y="2603466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标题内容</a:t>
            </a:r>
            <a:endParaRPr lang="zh-CN" altLang="en-US" sz="18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 Placeholder 5"/>
          <p:cNvSpPr txBox="1"/>
          <p:nvPr/>
        </p:nvSpPr>
        <p:spPr>
          <a:xfrm>
            <a:off x="9171102" y="2603466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标题内容</a:t>
            </a:r>
            <a:endParaRPr lang="zh-CN" altLang="en-US" sz="18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7" name="Text Placeholder 6"/>
          <p:cNvSpPr txBox="1"/>
          <p:nvPr/>
        </p:nvSpPr>
        <p:spPr>
          <a:xfrm>
            <a:off x="3924938" y="4008239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8" name="Text Placeholder 6"/>
          <p:cNvSpPr txBox="1"/>
          <p:nvPr/>
        </p:nvSpPr>
        <p:spPr>
          <a:xfrm>
            <a:off x="6462983" y="4008239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9" name="Text Placeholder 6"/>
          <p:cNvSpPr txBox="1"/>
          <p:nvPr/>
        </p:nvSpPr>
        <p:spPr>
          <a:xfrm>
            <a:off x="9019598" y="4008239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策划设计制作等全程服务，凭借自身优势和专业化的独特视角为客户提供优质的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rPr>
              <a:t>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30" name="Text Placeholder 5"/>
          <p:cNvSpPr txBox="1"/>
          <p:nvPr/>
        </p:nvSpPr>
        <p:spPr>
          <a:xfrm>
            <a:off x="6614486" y="2603466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标题内容</a:t>
            </a:r>
            <a:endParaRPr lang="zh-CN" altLang="en-US" sz="18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31" name="Shape 1475"/>
          <p:cNvSpPr/>
          <p:nvPr/>
        </p:nvSpPr>
        <p:spPr>
          <a:xfrm>
            <a:off x="6450780" y="2088733"/>
            <a:ext cx="474017" cy="474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Shape 1480"/>
          <p:cNvSpPr/>
          <p:nvPr/>
        </p:nvSpPr>
        <p:spPr>
          <a:xfrm>
            <a:off x="6594292" y="2211791"/>
            <a:ext cx="186347" cy="186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43" y="20435"/>
                </a:moveTo>
                <a:cubicBezTo>
                  <a:pt x="17964" y="20435"/>
                  <a:pt x="17252" y="19721"/>
                  <a:pt x="17252" y="18844"/>
                </a:cubicBezTo>
                <a:cubicBezTo>
                  <a:pt x="17252" y="17964"/>
                  <a:pt x="17964" y="17253"/>
                  <a:pt x="18843" y="17253"/>
                </a:cubicBezTo>
                <a:cubicBezTo>
                  <a:pt x="19721" y="17253"/>
                  <a:pt x="20434" y="17964"/>
                  <a:pt x="20434" y="18844"/>
                </a:cubicBezTo>
                <a:cubicBezTo>
                  <a:pt x="20434" y="19721"/>
                  <a:pt x="19721" y="20435"/>
                  <a:pt x="18843" y="20435"/>
                </a:cubicBezTo>
                <a:close/>
                <a:moveTo>
                  <a:pt x="12390" y="18844"/>
                </a:moveTo>
                <a:cubicBezTo>
                  <a:pt x="12390" y="19721"/>
                  <a:pt x="11679" y="20435"/>
                  <a:pt x="10801" y="20435"/>
                </a:cubicBezTo>
                <a:cubicBezTo>
                  <a:pt x="9922" y="20435"/>
                  <a:pt x="9210" y="19721"/>
                  <a:pt x="9210" y="18844"/>
                </a:cubicBezTo>
                <a:cubicBezTo>
                  <a:pt x="9210" y="17964"/>
                  <a:pt x="9922" y="17253"/>
                  <a:pt x="10801" y="17253"/>
                </a:cubicBezTo>
                <a:cubicBezTo>
                  <a:pt x="11679" y="17253"/>
                  <a:pt x="12390" y="17964"/>
                  <a:pt x="12390" y="18844"/>
                </a:cubicBezTo>
                <a:close/>
                <a:moveTo>
                  <a:pt x="9210" y="2756"/>
                </a:moveTo>
                <a:cubicBezTo>
                  <a:pt x="9210" y="1879"/>
                  <a:pt x="9922" y="1165"/>
                  <a:pt x="10801" y="1165"/>
                </a:cubicBezTo>
                <a:cubicBezTo>
                  <a:pt x="11679" y="1165"/>
                  <a:pt x="12390" y="1879"/>
                  <a:pt x="12390" y="2756"/>
                </a:cubicBezTo>
                <a:cubicBezTo>
                  <a:pt x="12390" y="3636"/>
                  <a:pt x="11679" y="4347"/>
                  <a:pt x="10801" y="4347"/>
                </a:cubicBezTo>
                <a:cubicBezTo>
                  <a:pt x="9922" y="4347"/>
                  <a:pt x="9210" y="3636"/>
                  <a:pt x="9210" y="2756"/>
                </a:cubicBezTo>
                <a:close/>
                <a:moveTo>
                  <a:pt x="4348" y="18844"/>
                </a:moveTo>
                <a:cubicBezTo>
                  <a:pt x="4348" y="19721"/>
                  <a:pt x="3636" y="20435"/>
                  <a:pt x="2757" y="20435"/>
                </a:cubicBezTo>
                <a:cubicBezTo>
                  <a:pt x="1879" y="20435"/>
                  <a:pt x="1168" y="19721"/>
                  <a:pt x="1168" y="18844"/>
                </a:cubicBezTo>
                <a:cubicBezTo>
                  <a:pt x="1168" y="17964"/>
                  <a:pt x="1879" y="17253"/>
                  <a:pt x="2757" y="17253"/>
                </a:cubicBezTo>
                <a:cubicBezTo>
                  <a:pt x="3636" y="17253"/>
                  <a:pt x="4348" y="17964"/>
                  <a:pt x="4348" y="18844"/>
                </a:cubicBezTo>
                <a:close/>
                <a:moveTo>
                  <a:pt x="19934" y="16312"/>
                </a:moveTo>
                <a:lnTo>
                  <a:pt x="19934" y="13672"/>
                </a:lnTo>
                <a:cubicBezTo>
                  <a:pt x="19934" y="12078"/>
                  <a:pt x="18879" y="9707"/>
                  <a:pt x="15971" y="9707"/>
                </a:cubicBezTo>
                <a:lnTo>
                  <a:pt x="13673" y="9707"/>
                </a:lnTo>
                <a:cubicBezTo>
                  <a:pt x="12050" y="9707"/>
                  <a:pt x="11899" y="8913"/>
                  <a:pt x="11892" y="8503"/>
                </a:cubicBezTo>
                <a:lnTo>
                  <a:pt x="11892" y="5288"/>
                </a:lnTo>
                <a:cubicBezTo>
                  <a:pt x="12872" y="4867"/>
                  <a:pt x="13558" y="3893"/>
                  <a:pt x="13558" y="2756"/>
                </a:cubicBezTo>
                <a:cubicBezTo>
                  <a:pt x="13558" y="1234"/>
                  <a:pt x="12323" y="0"/>
                  <a:pt x="10801" y="0"/>
                </a:cubicBezTo>
                <a:cubicBezTo>
                  <a:pt x="9277" y="0"/>
                  <a:pt x="8043" y="1234"/>
                  <a:pt x="8043" y="2756"/>
                </a:cubicBezTo>
                <a:cubicBezTo>
                  <a:pt x="8043" y="3893"/>
                  <a:pt x="8730" y="4867"/>
                  <a:pt x="9709" y="5288"/>
                </a:cubicBezTo>
                <a:lnTo>
                  <a:pt x="9709" y="8503"/>
                </a:lnTo>
                <a:cubicBezTo>
                  <a:pt x="9709" y="8799"/>
                  <a:pt x="9623" y="9707"/>
                  <a:pt x="7927" y="9707"/>
                </a:cubicBezTo>
                <a:lnTo>
                  <a:pt x="5631" y="9707"/>
                </a:lnTo>
                <a:cubicBezTo>
                  <a:pt x="2723" y="9707"/>
                  <a:pt x="1666" y="12078"/>
                  <a:pt x="1666" y="13672"/>
                </a:cubicBezTo>
                <a:lnTo>
                  <a:pt x="1666" y="16312"/>
                </a:lnTo>
                <a:cubicBezTo>
                  <a:pt x="686" y="16733"/>
                  <a:pt x="0" y="17707"/>
                  <a:pt x="0" y="18844"/>
                </a:cubicBezTo>
                <a:cubicBezTo>
                  <a:pt x="0" y="20366"/>
                  <a:pt x="1235" y="21600"/>
                  <a:pt x="2757" y="21600"/>
                </a:cubicBezTo>
                <a:cubicBezTo>
                  <a:pt x="4280" y="21600"/>
                  <a:pt x="5516" y="20366"/>
                  <a:pt x="5516" y="18844"/>
                </a:cubicBezTo>
                <a:cubicBezTo>
                  <a:pt x="5516" y="17707"/>
                  <a:pt x="4828" y="16733"/>
                  <a:pt x="3849" y="16312"/>
                </a:cubicBezTo>
                <a:lnTo>
                  <a:pt x="3849" y="13672"/>
                </a:lnTo>
                <a:cubicBezTo>
                  <a:pt x="3849" y="13376"/>
                  <a:pt x="3935" y="11890"/>
                  <a:pt x="5631" y="11890"/>
                </a:cubicBezTo>
                <a:lnTo>
                  <a:pt x="7927" y="11890"/>
                </a:lnTo>
                <a:cubicBezTo>
                  <a:pt x="8626" y="11890"/>
                  <a:pt x="9214" y="11785"/>
                  <a:pt x="9709" y="11608"/>
                </a:cubicBezTo>
                <a:lnTo>
                  <a:pt x="9709" y="16312"/>
                </a:lnTo>
                <a:cubicBezTo>
                  <a:pt x="8730" y="16733"/>
                  <a:pt x="8043" y="17707"/>
                  <a:pt x="8043" y="18844"/>
                </a:cubicBezTo>
                <a:cubicBezTo>
                  <a:pt x="8043" y="20366"/>
                  <a:pt x="9277" y="21600"/>
                  <a:pt x="10801" y="21600"/>
                </a:cubicBezTo>
                <a:cubicBezTo>
                  <a:pt x="12323" y="21600"/>
                  <a:pt x="13558" y="20366"/>
                  <a:pt x="13558" y="18844"/>
                </a:cubicBezTo>
                <a:cubicBezTo>
                  <a:pt x="13558" y="17707"/>
                  <a:pt x="12872" y="16733"/>
                  <a:pt x="11892" y="16312"/>
                </a:cubicBezTo>
                <a:lnTo>
                  <a:pt x="11892" y="11608"/>
                </a:lnTo>
                <a:cubicBezTo>
                  <a:pt x="12388" y="11785"/>
                  <a:pt x="12975" y="11890"/>
                  <a:pt x="13673" y="11890"/>
                </a:cubicBezTo>
                <a:lnTo>
                  <a:pt x="15971" y="11890"/>
                </a:lnTo>
                <a:cubicBezTo>
                  <a:pt x="17592" y="11890"/>
                  <a:pt x="17743" y="13263"/>
                  <a:pt x="17751" y="13672"/>
                </a:cubicBezTo>
                <a:lnTo>
                  <a:pt x="17751" y="16312"/>
                </a:lnTo>
                <a:cubicBezTo>
                  <a:pt x="16772" y="16733"/>
                  <a:pt x="16086" y="17707"/>
                  <a:pt x="16086" y="18844"/>
                </a:cubicBezTo>
                <a:cubicBezTo>
                  <a:pt x="16086" y="20366"/>
                  <a:pt x="17320" y="21600"/>
                  <a:pt x="18843" y="21600"/>
                </a:cubicBezTo>
                <a:cubicBezTo>
                  <a:pt x="20366" y="21600"/>
                  <a:pt x="21600" y="20366"/>
                  <a:pt x="21600" y="18844"/>
                </a:cubicBezTo>
                <a:cubicBezTo>
                  <a:pt x="21600" y="17707"/>
                  <a:pt x="20914" y="16733"/>
                  <a:pt x="19934" y="1631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sz="17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23" grpId="0" build="p"/>
      <p:bldP spid="24" grpId="0" build="p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/>
          <p:nvPr/>
        </p:nvSpPr>
        <p:spPr bwMode="auto">
          <a:xfrm>
            <a:off x="4510012" y="2206396"/>
            <a:ext cx="2495516" cy="1398396"/>
          </a:xfrm>
          <a:custGeom>
            <a:avLst/>
            <a:gdLst>
              <a:gd name="T0" fmla="*/ 69 w 466"/>
              <a:gd name="T1" fmla="*/ 164 h 262"/>
              <a:gd name="T2" fmla="*/ 178 w 466"/>
              <a:gd name="T3" fmla="*/ 150 h 262"/>
              <a:gd name="T4" fmla="*/ 178 w 466"/>
              <a:gd name="T5" fmla="*/ 150 h 262"/>
              <a:gd name="T6" fmla="*/ 187 w 466"/>
              <a:gd name="T7" fmla="*/ 154 h 262"/>
              <a:gd name="T8" fmla="*/ 229 w 466"/>
              <a:gd name="T9" fmla="*/ 173 h 262"/>
              <a:gd name="T10" fmla="*/ 364 w 466"/>
              <a:gd name="T11" fmla="*/ 173 h 262"/>
              <a:gd name="T12" fmla="*/ 405 w 466"/>
              <a:gd name="T13" fmla="*/ 154 h 262"/>
              <a:gd name="T14" fmla="*/ 445 w 466"/>
              <a:gd name="T15" fmla="*/ 180 h 262"/>
              <a:gd name="T16" fmla="*/ 445 w 466"/>
              <a:gd name="T17" fmla="*/ 180 h 262"/>
              <a:gd name="T18" fmla="*/ 430 w 466"/>
              <a:gd name="T19" fmla="*/ 71 h 262"/>
              <a:gd name="T20" fmla="*/ 332 w 466"/>
              <a:gd name="T21" fmla="*/ 2 h 262"/>
              <a:gd name="T22" fmla="*/ 296 w 466"/>
              <a:gd name="T23" fmla="*/ 0 h 262"/>
              <a:gd name="T24" fmla="*/ 0 w 466"/>
              <a:gd name="T25" fmla="*/ 262 h 262"/>
              <a:gd name="T26" fmla="*/ 69 w 466"/>
              <a:gd name="T27" fmla="*/ 164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66" h="262">
                <a:moveTo>
                  <a:pt x="69" y="164"/>
                </a:moveTo>
                <a:cubicBezTo>
                  <a:pt x="125" y="129"/>
                  <a:pt x="178" y="150"/>
                  <a:pt x="178" y="150"/>
                </a:cubicBezTo>
                <a:cubicBezTo>
                  <a:pt x="178" y="150"/>
                  <a:pt x="178" y="150"/>
                  <a:pt x="178" y="150"/>
                </a:cubicBezTo>
                <a:cubicBezTo>
                  <a:pt x="181" y="151"/>
                  <a:pt x="184" y="152"/>
                  <a:pt x="187" y="154"/>
                </a:cubicBezTo>
                <a:cubicBezTo>
                  <a:pt x="229" y="173"/>
                  <a:pt x="229" y="173"/>
                  <a:pt x="229" y="173"/>
                </a:cubicBezTo>
                <a:cubicBezTo>
                  <a:pt x="266" y="190"/>
                  <a:pt x="327" y="190"/>
                  <a:pt x="364" y="173"/>
                </a:cubicBezTo>
                <a:cubicBezTo>
                  <a:pt x="405" y="154"/>
                  <a:pt x="405" y="154"/>
                  <a:pt x="405" y="154"/>
                </a:cubicBezTo>
                <a:cubicBezTo>
                  <a:pt x="439" y="138"/>
                  <a:pt x="455" y="150"/>
                  <a:pt x="445" y="180"/>
                </a:cubicBezTo>
                <a:cubicBezTo>
                  <a:pt x="445" y="180"/>
                  <a:pt x="445" y="180"/>
                  <a:pt x="445" y="180"/>
                </a:cubicBezTo>
                <a:cubicBezTo>
                  <a:pt x="445" y="180"/>
                  <a:pt x="466" y="127"/>
                  <a:pt x="430" y="71"/>
                </a:cubicBezTo>
                <a:cubicBezTo>
                  <a:pt x="393" y="13"/>
                  <a:pt x="340" y="3"/>
                  <a:pt x="332" y="2"/>
                </a:cubicBezTo>
                <a:cubicBezTo>
                  <a:pt x="320" y="0"/>
                  <a:pt x="308" y="0"/>
                  <a:pt x="296" y="0"/>
                </a:cubicBezTo>
                <a:cubicBezTo>
                  <a:pt x="143" y="0"/>
                  <a:pt x="17" y="114"/>
                  <a:pt x="0" y="262"/>
                </a:cubicBezTo>
                <a:cubicBezTo>
                  <a:pt x="1" y="254"/>
                  <a:pt x="11" y="201"/>
                  <a:pt x="69" y="1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48000" tIns="0" rIns="0" bIns="360000" numCol="1" anchor="ctr" anchorCtr="0" compatLnSpc="1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Freeform 9"/>
          <p:cNvSpPr/>
          <p:nvPr/>
        </p:nvSpPr>
        <p:spPr bwMode="auto">
          <a:xfrm>
            <a:off x="6289275" y="2217765"/>
            <a:ext cx="1406925" cy="2489827"/>
          </a:xfrm>
          <a:custGeom>
            <a:avLst/>
            <a:gdLst>
              <a:gd name="T0" fmla="*/ 0 w 263"/>
              <a:gd name="T1" fmla="*/ 0 h 466"/>
              <a:gd name="T2" fmla="*/ 98 w 263"/>
              <a:gd name="T3" fmla="*/ 69 h 466"/>
              <a:gd name="T4" fmla="*/ 113 w 263"/>
              <a:gd name="T5" fmla="*/ 178 h 466"/>
              <a:gd name="T6" fmla="*/ 113 w 263"/>
              <a:gd name="T7" fmla="*/ 178 h 466"/>
              <a:gd name="T8" fmla="*/ 109 w 263"/>
              <a:gd name="T9" fmla="*/ 187 h 466"/>
              <a:gd name="T10" fmla="*/ 90 w 263"/>
              <a:gd name="T11" fmla="*/ 229 h 466"/>
              <a:gd name="T12" fmla="*/ 90 w 263"/>
              <a:gd name="T13" fmla="*/ 364 h 466"/>
              <a:gd name="T14" fmla="*/ 109 w 263"/>
              <a:gd name="T15" fmla="*/ 405 h 466"/>
              <a:gd name="T16" fmla="*/ 82 w 263"/>
              <a:gd name="T17" fmla="*/ 445 h 466"/>
              <a:gd name="T18" fmla="*/ 82 w 263"/>
              <a:gd name="T19" fmla="*/ 445 h 466"/>
              <a:gd name="T20" fmla="*/ 192 w 263"/>
              <a:gd name="T21" fmla="*/ 430 h 466"/>
              <a:gd name="T22" fmla="*/ 261 w 263"/>
              <a:gd name="T23" fmla="*/ 332 h 466"/>
              <a:gd name="T24" fmla="*/ 263 w 263"/>
              <a:gd name="T25" fmla="*/ 296 h 466"/>
              <a:gd name="T26" fmla="*/ 0 w 263"/>
              <a:gd name="T27" fmla="*/ 0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466">
                <a:moveTo>
                  <a:pt x="0" y="0"/>
                </a:moveTo>
                <a:cubicBezTo>
                  <a:pt x="8" y="1"/>
                  <a:pt x="61" y="11"/>
                  <a:pt x="98" y="69"/>
                </a:cubicBezTo>
                <a:cubicBezTo>
                  <a:pt x="134" y="125"/>
                  <a:pt x="113" y="178"/>
                  <a:pt x="113" y="178"/>
                </a:cubicBezTo>
                <a:cubicBezTo>
                  <a:pt x="113" y="178"/>
                  <a:pt x="113" y="178"/>
                  <a:pt x="113" y="178"/>
                </a:cubicBezTo>
                <a:cubicBezTo>
                  <a:pt x="112" y="181"/>
                  <a:pt x="110" y="184"/>
                  <a:pt x="109" y="187"/>
                </a:cubicBezTo>
                <a:cubicBezTo>
                  <a:pt x="90" y="229"/>
                  <a:pt x="90" y="229"/>
                  <a:pt x="90" y="229"/>
                </a:cubicBezTo>
                <a:cubicBezTo>
                  <a:pt x="72" y="266"/>
                  <a:pt x="72" y="327"/>
                  <a:pt x="90" y="364"/>
                </a:cubicBezTo>
                <a:cubicBezTo>
                  <a:pt x="109" y="405"/>
                  <a:pt x="109" y="405"/>
                  <a:pt x="109" y="405"/>
                </a:cubicBezTo>
                <a:cubicBezTo>
                  <a:pt x="125" y="439"/>
                  <a:pt x="113" y="456"/>
                  <a:pt x="82" y="445"/>
                </a:cubicBezTo>
                <a:cubicBezTo>
                  <a:pt x="82" y="445"/>
                  <a:pt x="82" y="445"/>
                  <a:pt x="82" y="445"/>
                </a:cubicBezTo>
                <a:cubicBezTo>
                  <a:pt x="82" y="445"/>
                  <a:pt x="135" y="466"/>
                  <a:pt x="192" y="430"/>
                </a:cubicBezTo>
                <a:cubicBezTo>
                  <a:pt x="250" y="393"/>
                  <a:pt x="260" y="340"/>
                  <a:pt x="261" y="332"/>
                </a:cubicBezTo>
                <a:cubicBezTo>
                  <a:pt x="262" y="320"/>
                  <a:pt x="263" y="308"/>
                  <a:pt x="263" y="296"/>
                </a:cubicBezTo>
                <a:cubicBezTo>
                  <a:pt x="263" y="143"/>
                  <a:pt x="148" y="1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60000" tIns="648000" rIns="0" bIns="0" numCol="1" anchor="ctr" anchorCtr="0" compatLnSpc="1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11"/>
          <p:cNvSpPr/>
          <p:nvPr/>
        </p:nvSpPr>
        <p:spPr bwMode="auto">
          <a:xfrm>
            <a:off x="5192157" y="3991341"/>
            <a:ext cx="2492674" cy="1404081"/>
          </a:xfrm>
          <a:custGeom>
            <a:avLst/>
            <a:gdLst>
              <a:gd name="T0" fmla="*/ 397 w 466"/>
              <a:gd name="T1" fmla="*/ 98 h 263"/>
              <a:gd name="T2" fmla="*/ 287 w 466"/>
              <a:gd name="T3" fmla="*/ 113 h 263"/>
              <a:gd name="T4" fmla="*/ 287 w 466"/>
              <a:gd name="T5" fmla="*/ 113 h 263"/>
              <a:gd name="T6" fmla="*/ 278 w 466"/>
              <a:gd name="T7" fmla="*/ 109 h 263"/>
              <a:gd name="T8" fmla="*/ 237 w 466"/>
              <a:gd name="T9" fmla="*/ 90 h 263"/>
              <a:gd name="T10" fmla="*/ 102 w 466"/>
              <a:gd name="T11" fmla="*/ 90 h 263"/>
              <a:gd name="T12" fmla="*/ 60 w 466"/>
              <a:gd name="T13" fmla="*/ 109 h 263"/>
              <a:gd name="T14" fmla="*/ 21 w 466"/>
              <a:gd name="T15" fmla="*/ 82 h 263"/>
              <a:gd name="T16" fmla="*/ 21 w 466"/>
              <a:gd name="T17" fmla="*/ 82 h 263"/>
              <a:gd name="T18" fmla="*/ 35 w 466"/>
              <a:gd name="T19" fmla="*/ 192 h 263"/>
              <a:gd name="T20" fmla="*/ 133 w 466"/>
              <a:gd name="T21" fmla="*/ 261 h 263"/>
              <a:gd name="T22" fmla="*/ 169 w 466"/>
              <a:gd name="T23" fmla="*/ 263 h 263"/>
              <a:gd name="T24" fmla="*/ 466 w 466"/>
              <a:gd name="T25" fmla="*/ 0 h 263"/>
              <a:gd name="T26" fmla="*/ 397 w 466"/>
              <a:gd name="T27" fmla="*/ 9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66" h="263">
                <a:moveTo>
                  <a:pt x="397" y="98"/>
                </a:moveTo>
                <a:cubicBezTo>
                  <a:pt x="340" y="134"/>
                  <a:pt x="287" y="113"/>
                  <a:pt x="287" y="113"/>
                </a:cubicBezTo>
                <a:cubicBezTo>
                  <a:pt x="287" y="113"/>
                  <a:pt x="287" y="113"/>
                  <a:pt x="287" y="113"/>
                </a:cubicBezTo>
                <a:cubicBezTo>
                  <a:pt x="284" y="112"/>
                  <a:pt x="281" y="111"/>
                  <a:pt x="278" y="109"/>
                </a:cubicBezTo>
                <a:cubicBezTo>
                  <a:pt x="237" y="90"/>
                  <a:pt x="237" y="90"/>
                  <a:pt x="237" y="90"/>
                </a:cubicBezTo>
                <a:cubicBezTo>
                  <a:pt x="200" y="72"/>
                  <a:pt x="139" y="72"/>
                  <a:pt x="102" y="90"/>
                </a:cubicBezTo>
                <a:cubicBezTo>
                  <a:pt x="60" y="109"/>
                  <a:pt x="60" y="109"/>
                  <a:pt x="60" y="109"/>
                </a:cubicBezTo>
                <a:cubicBezTo>
                  <a:pt x="26" y="125"/>
                  <a:pt x="10" y="113"/>
                  <a:pt x="21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1" y="82"/>
                  <a:pt x="0" y="136"/>
                  <a:pt x="35" y="192"/>
                </a:cubicBezTo>
                <a:cubicBezTo>
                  <a:pt x="72" y="250"/>
                  <a:pt x="125" y="260"/>
                  <a:pt x="133" y="261"/>
                </a:cubicBezTo>
                <a:cubicBezTo>
                  <a:pt x="145" y="262"/>
                  <a:pt x="157" y="263"/>
                  <a:pt x="169" y="263"/>
                </a:cubicBezTo>
                <a:cubicBezTo>
                  <a:pt x="322" y="263"/>
                  <a:pt x="448" y="148"/>
                  <a:pt x="466" y="0"/>
                </a:cubicBezTo>
                <a:cubicBezTo>
                  <a:pt x="465" y="8"/>
                  <a:pt x="455" y="61"/>
                  <a:pt x="397" y="9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0" tIns="360000" rIns="648000" bIns="0" numCol="1" anchor="ctr" anchorCtr="0" compatLnSpc="1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12"/>
          <p:cNvSpPr/>
          <p:nvPr/>
        </p:nvSpPr>
        <p:spPr bwMode="auto">
          <a:xfrm>
            <a:off x="4495800" y="2897067"/>
            <a:ext cx="1406925" cy="2486986"/>
          </a:xfrm>
          <a:custGeom>
            <a:avLst/>
            <a:gdLst>
              <a:gd name="T0" fmla="*/ 165 w 263"/>
              <a:gd name="T1" fmla="*/ 397 h 466"/>
              <a:gd name="T2" fmla="*/ 151 w 263"/>
              <a:gd name="T3" fmla="*/ 287 h 466"/>
              <a:gd name="T4" fmla="*/ 151 w 263"/>
              <a:gd name="T5" fmla="*/ 287 h 466"/>
              <a:gd name="T6" fmla="*/ 154 w 263"/>
              <a:gd name="T7" fmla="*/ 278 h 466"/>
              <a:gd name="T8" fmla="*/ 174 w 263"/>
              <a:gd name="T9" fmla="*/ 237 h 466"/>
              <a:gd name="T10" fmla="*/ 174 w 263"/>
              <a:gd name="T11" fmla="*/ 102 h 466"/>
              <a:gd name="T12" fmla="*/ 154 w 263"/>
              <a:gd name="T13" fmla="*/ 60 h 466"/>
              <a:gd name="T14" fmla="*/ 181 w 263"/>
              <a:gd name="T15" fmla="*/ 21 h 466"/>
              <a:gd name="T16" fmla="*/ 181 w 263"/>
              <a:gd name="T17" fmla="*/ 21 h 466"/>
              <a:gd name="T18" fmla="*/ 72 w 263"/>
              <a:gd name="T19" fmla="*/ 35 h 466"/>
              <a:gd name="T20" fmla="*/ 3 w 263"/>
              <a:gd name="T21" fmla="*/ 133 h 466"/>
              <a:gd name="T22" fmla="*/ 0 w 263"/>
              <a:gd name="T23" fmla="*/ 169 h 466"/>
              <a:gd name="T24" fmla="*/ 263 w 263"/>
              <a:gd name="T25" fmla="*/ 466 h 466"/>
              <a:gd name="T26" fmla="*/ 165 w 263"/>
              <a:gd name="T27" fmla="*/ 397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466">
                <a:moveTo>
                  <a:pt x="165" y="397"/>
                </a:moveTo>
                <a:cubicBezTo>
                  <a:pt x="130" y="341"/>
                  <a:pt x="151" y="287"/>
                  <a:pt x="151" y="287"/>
                </a:cubicBezTo>
                <a:cubicBezTo>
                  <a:pt x="151" y="287"/>
                  <a:pt x="151" y="287"/>
                  <a:pt x="151" y="287"/>
                </a:cubicBezTo>
                <a:cubicBezTo>
                  <a:pt x="152" y="284"/>
                  <a:pt x="153" y="281"/>
                  <a:pt x="154" y="278"/>
                </a:cubicBezTo>
                <a:cubicBezTo>
                  <a:pt x="174" y="237"/>
                  <a:pt x="174" y="237"/>
                  <a:pt x="174" y="237"/>
                </a:cubicBezTo>
                <a:cubicBezTo>
                  <a:pt x="191" y="200"/>
                  <a:pt x="191" y="139"/>
                  <a:pt x="174" y="102"/>
                </a:cubicBezTo>
                <a:cubicBezTo>
                  <a:pt x="154" y="60"/>
                  <a:pt x="154" y="60"/>
                  <a:pt x="154" y="60"/>
                </a:cubicBezTo>
                <a:cubicBezTo>
                  <a:pt x="138" y="26"/>
                  <a:pt x="151" y="10"/>
                  <a:pt x="181" y="21"/>
                </a:cubicBezTo>
                <a:cubicBezTo>
                  <a:pt x="181" y="21"/>
                  <a:pt x="181" y="21"/>
                  <a:pt x="181" y="21"/>
                </a:cubicBezTo>
                <a:cubicBezTo>
                  <a:pt x="181" y="21"/>
                  <a:pt x="128" y="0"/>
                  <a:pt x="72" y="35"/>
                </a:cubicBezTo>
                <a:cubicBezTo>
                  <a:pt x="14" y="72"/>
                  <a:pt x="4" y="125"/>
                  <a:pt x="3" y="133"/>
                </a:cubicBezTo>
                <a:cubicBezTo>
                  <a:pt x="1" y="145"/>
                  <a:pt x="0" y="157"/>
                  <a:pt x="0" y="169"/>
                </a:cubicBezTo>
                <a:cubicBezTo>
                  <a:pt x="0" y="322"/>
                  <a:pt x="115" y="448"/>
                  <a:pt x="263" y="466"/>
                </a:cubicBezTo>
                <a:cubicBezTo>
                  <a:pt x="255" y="465"/>
                  <a:pt x="202" y="455"/>
                  <a:pt x="165" y="3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0" tIns="0" rIns="360000" bIns="648000" numCol="1" anchor="ctr" anchorCtr="0" compatLnSpc="1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53097" y="2301289"/>
            <a:ext cx="3005703" cy="1324944"/>
            <a:chOff x="1353097" y="2301289"/>
            <a:chExt cx="3005703" cy="1324944"/>
          </a:xfrm>
        </p:grpSpPr>
        <p:sp>
          <p:nvSpPr>
            <p:cNvPr id="9" name="矩形 8"/>
            <p:cNvSpPr/>
            <p:nvPr/>
          </p:nvSpPr>
          <p:spPr>
            <a:xfrm>
              <a:off x="1353097" y="2758303"/>
              <a:ext cx="3005703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353098" y="2301289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+mj-ea"/>
                  <a:ea typeface="+mj-ea"/>
                </a:rPr>
                <a:t>单击编辑段落标题</a:t>
              </a:r>
              <a:endParaRPr lang="zh-CN" altLang="en-US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55400" y="2301289"/>
            <a:ext cx="3005703" cy="1324944"/>
            <a:chOff x="7955400" y="2301289"/>
            <a:chExt cx="3005703" cy="1324944"/>
          </a:xfrm>
        </p:grpSpPr>
        <p:sp>
          <p:nvSpPr>
            <p:cNvPr id="12" name="矩形 11"/>
            <p:cNvSpPr/>
            <p:nvPr/>
          </p:nvSpPr>
          <p:spPr>
            <a:xfrm>
              <a:off x="7955400" y="2758303"/>
              <a:ext cx="3005703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955401" y="2301289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单击编辑段落标题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353097" y="4335841"/>
            <a:ext cx="3005703" cy="1324944"/>
            <a:chOff x="1353097" y="4335841"/>
            <a:chExt cx="3005703" cy="1324944"/>
          </a:xfrm>
        </p:grpSpPr>
        <p:sp>
          <p:nvSpPr>
            <p:cNvPr id="15" name="矩形 14"/>
            <p:cNvSpPr/>
            <p:nvPr/>
          </p:nvSpPr>
          <p:spPr>
            <a:xfrm>
              <a:off x="1353097" y="4792855"/>
              <a:ext cx="3005703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353098" y="4335841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单击编辑段落标题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955400" y="4335841"/>
            <a:ext cx="3005703" cy="1324944"/>
            <a:chOff x="7955400" y="4335841"/>
            <a:chExt cx="3005703" cy="1324944"/>
          </a:xfrm>
        </p:grpSpPr>
        <p:sp>
          <p:nvSpPr>
            <p:cNvPr id="18" name="矩形 17"/>
            <p:cNvSpPr/>
            <p:nvPr/>
          </p:nvSpPr>
          <p:spPr>
            <a:xfrm>
              <a:off x="7955400" y="4792855"/>
              <a:ext cx="3005703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955401" y="4335841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+mj-ea"/>
                  <a:ea typeface="+mj-ea"/>
                </a:rPr>
                <a:t>单击编辑段落标题</a:t>
              </a:r>
              <a:endParaRPr lang="zh-CN" altLang="en-US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4.07407E-6 L 0.03138 4.07407E-6 " pathEditMode="relative" rAng="0" ptsTypes="AA">
                                      <p:cBhvr>
                                        <p:cTn id="30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4.07407E-6 L 0.03138 4.07407E-6 " pathEditMode="relative" rAng="0" ptsTypes="AA">
                                      <p:cBhvr>
                                        <p:cTn id="36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4.07407E-6 L 0.03138 4.07407E-6 " pathEditMode="relative" rAng="0" ptsTypes="AA">
                                      <p:cBhvr>
                                        <p:cTn id="42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4.07407E-6 L 0.03138 4.07407E-6 " pathEditMode="relative" rAng="0" ptsTypes="AA">
                                      <p:cBhvr>
                                        <p:cTn id="48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84"/>
          <p:cNvCxnSpPr/>
          <p:nvPr/>
        </p:nvCxnSpPr>
        <p:spPr>
          <a:xfrm flipV="1">
            <a:off x="4705906" y="3844963"/>
            <a:ext cx="846758" cy="1"/>
          </a:xfrm>
          <a:prstGeom prst="line">
            <a:avLst/>
          </a:prstGeom>
          <a:noFill/>
          <a:ln w="127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" name="Group 78"/>
          <p:cNvGrpSpPr/>
          <p:nvPr/>
        </p:nvGrpSpPr>
        <p:grpSpPr>
          <a:xfrm>
            <a:off x="1741795" y="3337652"/>
            <a:ext cx="999616" cy="999876"/>
            <a:chOff x="5013110" y="5059616"/>
            <a:chExt cx="3378533" cy="3379413"/>
          </a:xfrm>
        </p:grpSpPr>
        <p:sp>
          <p:nvSpPr>
            <p:cNvPr id="5" name="Oval 81"/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 dirty="0"/>
            </a:p>
          </p:txBody>
        </p:sp>
        <p:sp>
          <p:nvSpPr>
            <p:cNvPr id="6" name="Oval 82"/>
            <p:cNvSpPr/>
            <p:nvPr/>
          </p:nvSpPr>
          <p:spPr>
            <a:xfrm>
              <a:off x="5286106" y="5332686"/>
              <a:ext cx="2832538" cy="28332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 dirty="0"/>
            </a:p>
          </p:txBody>
        </p:sp>
      </p:grpSp>
      <p:grpSp>
        <p:nvGrpSpPr>
          <p:cNvPr id="8" name="Group 74"/>
          <p:cNvGrpSpPr/>
          <p:nvPr/>
        </p:nvGrpSpPr>
        <p:grpSpPr>
          <a:xfrm>
            <a:off x="7607863" y="3337863"/>
            <a:ext cx="999616" cy="999876"/>
            <a:chOff x="5013110" y="5059616"/>
            <a:chExt cx="3378533" cy="3379413"/>
          </a:xfrm>
        </p:grpSpPr>
        <p:sp>
          <p:nvSpPr>
            <p:cNvPr id="9" name="Oval 76"/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 dirty="0"/>
            </a:p>
          </p:txBody>
        </p:sp>
        <p:sp>
          <p:nvSpPr>
            <p:cNvPr id="10" name="Oval 77"/>
            <p:cNvSpPr/>
            <p:nvPr/>
          </p:nvSpPr>
          <p:spPr>
            <a:xfrm>
              <a:off x="5286107" y="5332685"/>
              <a:ext cx="2832537" cy="283327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 dirty="0"/>
            </a:p>
          </p:txBody>
        </p:sp>
      </p:grpSp>
      <p:grpSp>
        <p:nvGrpSpPr>
          <p:cNvPr id="11" name="Group 61"/>
          <p:cNvGrpSpPr/>
          <p:nvPr/>
        </p:nvGrpSpPr>
        <p:grpSpPr>
          <a:xfrm>
            <a:off x="5652008" y="3332720"/>
            <a:ext cx="999616" cy="999876"/>
            <a:chOff x="5013110" y="5059616"/>
            <a:chExt cx="3378533" cy="3379413"/>
          </a:xfrm>
        </p:grpSpPr>
        <p:sp>
          <p:nvSpPr>
            <p:cNvPr id="12" name="Oval 63"/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 dirty="0"/>
            </a:p>
          </p:txBody>
        </p:sp>
        <p:sp>
          <p:nvSpPr>
            <p:cNvPr id="13" name="Oval 73"/>
            <p:cNvSpPr/>
            <p:nvPr/>
          </p:nvSpPr>
          <p:spPr>
            <a:xfrm>
              <a:off x="5286107" y="5332685"/>
              <a:ext cx="2832537" cy="28332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 dirty="0"/>
            </a:p>
          </p:txBody>
        </p:sp>
      </p:grpSp>
      <p:grpSp>
        <p:nvGrpSpPr>
          <p:cNvPr id="14" name="Group 57"/>
          <p:cNvGrpSpPr/>
          <p:nvPr/>
        </p:nvGrpSpPr>
        <p:grpSpPr>
          <a:xfrm>
            <a:off x="3691234" y="3329758"/>
            <a:ext cx="999616" cy="999876"/>
            <a:chOff x="5013110" y="5059616"/>
            <a:chExt cx="3378533" cy="3379413"/>
          </a:xfrm>
        </p:grpSpPr>
        <p:sp>
          <p:nvSpPr>
            <p:cNvPr id="15" name="Oval 59"/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 dirty="0"/>
            </a:p>
          </p:txBody>
        </p:sp>
        <p:sp>
          <p:nvSpPr>
            <p:cNvPr id="16" name="Oval 60"/>
            <p:cNvSpPr/>
            <p:nvPr/>
          </p:nvSpPr>
          <p:spPr>
            <a:xfrm>
              <a:off x="5286108" y="5332684"/>
              <a:ext cx="2832536" cy="28332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 dirty="0"/>
            </a:p>
          </p:txBody>
        </p:sp>
      </p:grpSp>
      <p:cxnSp>
        <p:nvCxnSpPr>
          <p:cNvPr id="17" name="直接连接符 84"/>
          <p:cNvCxnSpPr/>
          <p:nvPr/>
        </p:nvCxnSpPr>
        <p:spPr>
          <a:xfrm flipV="1">
            <a:off x="6664705" y="3844963"/>
            <a:ext cx="846758" cy="1"/>
          </a:xfrm>
          <a:prstGeom prst="line">
            <a:avLst/>
          </a:prstGeom>
          <a:noFill/>
          <a:ln w="127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直接连接符 84"/>
          <p:cNvCxnSpPr/>
          <p:nvPr/>
        </p:nvCxnSpPr>
        <p:spPr>
          <a:xfrm flipV="1">
            <a:off x="8620560" y="3844963"/>
            <a:ext cx="846758" cy="1"/>
          </a:xfrm>
          <a:prstGeom prst="line">
            <a:avLst/>
          </a:prstGeom>
          <a:noFill/>
          <a:ln w="127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直接连接符 84"/>
          <p:cNvCxnSpPr/>
          <p:nvPr/>
        </p:nvCxnSpPr>
        <p:spPr>
          <a:xfrm flipV="1">
            <a:off x="2747446" y="3844963"/>
            <a:ext cx="846758" cy="1"/>
          </a:xfrm>
          <a:prstGeom prst="line">
            <a:avLst/>
          </a:prstGeom>
          <a:noFill/>
          <a:ln w="127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0" name="Group 108"/>
          <p:cNvGrpSpPr/>
          <p:nvPr/>
        </p:nvGrpSpPr>
        <p:grpSpPr>
          <a:xfrm>
            <a:off x="9519788" y="3337711"/>
            <a:ext cx="999616" cy="999876"/>
            <a:chOff x="5013110" y="5059616"/>
            <a:chExt cx="3378533" cy="3379413"/>
          </a:xfrm>
        </p:grpSpPr>
        <p:sp>
          <p:nvSpPr>
            <p:cNvPr id="21" name="Oval 110"/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 dirty="0"/>
            </a:p>
          </p:txBody>
        </p:sp>
        <p:sp>
          <p:nvSpPr>
            <p:cNvPr id="22" name="Oval 111"/>
            <p:cNvSpPr/>
            <p:nvPr/>
          </p:nvSpPr>
          <p:spPr>
            <a:xfrm>
              <a:off x="5286108" y="5332684"/>
              <a:ext cx="2832536" cy="283327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 dirty="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162991" y="4910207"/>
            <a:ext cx="2113610" cy="74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策划、设计制作等全程服务，为客户提供优质服务。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29795" y="4490902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055362" y="4902673"/>
            <a:ext cx="20812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策划、设计制作等全程服务，为客户提供优质服务。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168738" y="4490902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991601" y="4902673"/>
            <a:ext cx="208603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策划、设计制作等全程服务，为客户提供优质服务。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044617" y="4490902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5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150598" y="2318537"/>
            <a:ext cx="214530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策划、设计制作等全程服务，为客户提供优质服务。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199911" y="1906766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023101" y="2318537"/>
            <a:ext cx="21500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策划、设计制作等全程服务，为客户提供优质服务。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108138" y="1906766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4"/>
                </a:solidFill>
                <a:latin typeface="+mj-ea"/>
                <a:ea typeface="+mj-ea"/>
              </a:rPr>
              <a:t>标题内容</a:t>
            </a:r>
            <a:endParaRPr lang="zh-CN" altLang="en-US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33" name="Freeform 182"/>
          <p:cNvSpPr>
            <a:spLocks noChangeAspect="1" noEditPoints="1"/>
          </p:cNvSpPr>
          <p:nvPr/>
        </p:nvSpPr>
        <p:spPr bwMode="auto">
          <a:xfrm>
            <a:off x="4020289" y="3632567"/>
            <a:ext cx="341506" cy="394258"/>
          </a:xfrm>
          <a:custGeom>
            <a:avLst/>
            <a:gdLst>
              <a:gd name="T0" fmla="*/ 225 w 1200"/>
              <a:gd name="T1" fmla="*/ 525 h 1391"/>
              <a:gd name="T2" fmla="*/ 0 w 1200"/>
              <a:gd name="T3" fmla="*/ 759 h 1391"/>
              <a:gd name="T4" fmla="*/ 0 w 1200"/>
              <a:gd name="T5" fmla="*/ 1123 h 1391"/>
              <a:gd name="T6" fmla="*/ 225 w 1200"/>
              <a:gd name="T7" fmla="*/ 1350 h 1391"/>
              <a:gd name="T8" fmla="*/ 150 w 1200"/>
              <a:gd name="T9" fmla="*/ 1180 h 1391"/>
              <a:gd name="T10" fmla="*/ 150 w 1200"/>
              <a:gd name="T11" fmla="*/ 702 h 1391"/>
              <a:gd name="T12" fmla="*/ 225 w 1200"/>
              <a:gd name="T13" fmla="*/ 525 h 1391"/>
              <a:gd name="T14" fmla="*/ 874 w 1200"/>
              <a:gd name="T15" fmla="*/ 518 h 1391"/>
              <a:gd name="T16" fmla="*/ 979 w 1200"/>
              <a:gd name="T17" fmla="*/ 46 h 1391"/>
              <a:gd name="T18" fmla="*/ 632 w 1200"/>
              <a:gd name="T19" fmla="*/ 392 h 1391"/>
              <a:gd name="T20" fmla="*/ 300 w 1200"/>
              <a:gd name="T21" fmla="*/ 682 h 1391"/>
              <a:gd name="T22" fmla="*/ 300 w 1200"/>
              <a:gd name="T23" fmla="*/ 1195 h 1391"/>
              <a:gd name="T24" fmla="*/ 949 w 1200"/>
              <a:gd name="T25" fmla="*/ 1391 h 1391"/>
              <a:gd name="T26" fmla="*/ 1200 w 1200"/>
              <a:gd name="T27" fmla="*/ 646 h 1391"/>
              <a:gd name="T28" fmla="*/ 874 w 1200"/>
              <a:gd name="T29" fmla="*/ 518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00" h="1391">
                <a:moveTo>
                  <a:pt x="225" y="525"/>
                </a:moveTo>
                <a:cubicBezTo>
                  <a:pt x="176" y="525"/>
                  <a:pt x="0" y="555"/>
                  <a:pt x="0" y="759"/>
                </a:cubicBezTo>
                <a:lnTo>
                  <a:pt x="0" y="1123"/>
                </a:lnTo>
                <a:cubicBezTo>
                  <a:pt x="0" y="1327"/>
                  <a:pt x="176" y="1350"/>
                  <a:pt x="225" y="1350"/>
                </a:cubicBezTo>
                <a:cubicBezTo>
                  <a:pt x="274" y="1350"/>
                  <a:pt x="150" y="1307"/>
                  <a:pt x="150" y="1180"/>
                </a:cubicBezTo>
                <a:lnTo>
                  <a:pt x="150" y="702"/>
                </a:lnTo>
                <a:cubicBezTo>
                  <a:pt x="150" y="570"/>
                  <a:pt x="274" y="525"/>
                  <a:pt x="225" y="525"/>
                </a:cubicBezTo>
                <a:close/>
                <a:moveTo>
                  <a:pt x="874" y="518"/>
                </a:moveTo>
                <a:cubicBezTo>
                  <a:pt x="864" y="491"/>
                  <a:pt x="1139" y="246"/>
                  <a:pt x="979" y="46"/>
                </a:cubicBezTo>
                <a:cubicBezTo>
                  <a:pt x="941" y="0"/>
                  <a:pt x="813" y="269"/>
                  <a:pt x="632" y="392"/>
                </a:cubicBezTo>
                <a:cubicBezTo>
                  <a:pt x="533" y="459"/>
                  <a:pt x="300" y="602"/>
                  <a:pt x="300" y="682"/>
                </a:cubicBezTo>
                <a:lnTo>
                  <a:pt x="300" y="1195"/>
                </a:lnTo>
                <a:cubicBezTo>
                  <a:pt x="300" y="1290"/>
                  <a:pt x="669" y="1391"/>
                  <a:pt x="949" y="1391"/>
                </a:cubicBezTo>
                <a:cubicBezTo>
                  <a:pt x="1051" y="1391"/>
                  <a:pt x="1200" y="748"/>
                  <a:pt x="1200" y="646"/>
                </a:cubicBezTo>
                <a:cubicBezTo>
                  <a:pt x="1200" y="543"/>
                  <a:pt x="884" y="545"/>
                  <a:pt x="874" y="5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172"/>
          <p:cNvSpPr>
            <a:spLocks noChangeAspect="1" noEditPoints="1"/>
          </p:cNvSpPr>
          <p:nvPr/>
        </p:nvSpPr>
        <p:spPr bwMode="auto">
          <a:xfrm>
            <a:off x="5971816" y="3641045"/>
            <a:ext cx="360000" cy="383226"/>
          </a:xfrm>
          <a:custGeom>
            <a:avLst/>
            <a:gdLst>
              <a:gd name="T0" fmla="*/ 717 w 1213"/>
              <a:gd name="T1" fmla="*/ 895 h 1296"/>
              <a:gd name="T2" fmla="*/ 684 w 1213"/>
              <a:gd name="T3" fmla="*/ 896 h 1296"/>
              <a:gd name="T4" fmla="*/ 307 w 1213"/>
              <a:gd name="T5" fmla="*/ 550 h 1296"/>
              <a:gd name="T6" fmla="*/ 652 w 1213"/>
              <a:gd name="T7" fmla="*/ 140 h 1296"/>
              <a:gd name="T8" fmla="*/ 685 w 1213"/>
              <a:gd name="T9" fmla="*/ 138 h 1296"/>
              <a:gd name="T10" fmla="*/ 1062 w 1213"/>
              <a:gd name="T11" fmla="*/ 484 h 1296"/>
              <a:gd name="T12" fmla="*/ 717 w 1213"/>
              <a:gd name="T13" fmla="*/ 895 h 1296"/>
              <a:gd name="T14" fmla="*/ 248 w 1213"/>
              <a:gd name="T15" fmla="*/ 937 h 1296"/>
              <a:gd name="T16" fmla="*/ 127 w 1213"/>
              <a:gd name="T17" fmla="*/ 1084 h 1296"/>
              <a:gd name="T18" fmla="*/ 113 w 1213"/>
              <a:gd name="T19" fmla="*/ 1121 h 1296"/>
              <a:gd name="T20" fmla="*/ 134 w 1213"/>
              <a:gd name="T21" fmla="*/ 1166 h 1296"/>
              <a:gd name="T22" fmla="*/ 137 w 1213"/>
              <a:gd name="T23" fmla="*/ 1200 h 1296"/>
              <a:gd name="T24" fmla="*/ 103 w 1213"/>
              <a:gd name="T25" fmla="*/ 1203 h 1296"/>
              <a:gd name="T26" fmla="*/ 65 w 1213"/>
              <a:gd name="T27" fmla="*/ 1121 h 1296"/>
              <a:gd name="T28" fmla="*/ 89 w 1213"/>
              <a:gd name="T29" fmla="*/ 1052 h 1296"/>
              <a:gd name="T30" fmla="*/ 211 w 1213"/>
              <a:gd name="T31" fmla="*/ 906 h 1296"/>
              <a:gd name="T32" fmla="*/ 245 w 1213"/>
              <a:gd name="T33" fmla="*/ 903 h 1296"/>
              <a:gd name="T34" fmla="*/ 248 w 1213"/>
              <a:gd name="T35" fmla="*/ 937 h 1296"/>
              <a:gd name="T36" fmla="*/ 1201 w 1213"/>
              <a:gd name="T37" fmla="*/ 473 h 1296"/>
              <a:gd name="T38" fmla="*/ 685 w 1213"/>
              <a:gd name="T39" fmla="*/ 0 h 1296"/>
              <a:gd name="T40" fmla="*/ 640 w 1213"/>
              <a:gd name="T41" fmla="*/ 2 h 1296"/>
              <a:gd name="T42" fmla="*/ 288 w 1213"/>
              <a:gd name="T43" fmla="*/ 184 h 1296"/>
              <a:gd name="T44" fmla="*/ 169 w 1213"/>
              <a:gd name="T45" fmla="*/ 563 h 1296"/>
              <a:gd name="T46" fmla="*/ 240 w 1213"/>
              <a:gd name="T47" fmla="*/ 783 h 1296"/>
              <a:gd name="T48" fmla="*/ 45 w 1213"/>
              <a:gd name="T49" fmla="*/ 1007 h 1296"/>
              <a:gd name="T50" fmla="*/ 4 w 1213"/>
              <a:gd name="T51" fmla="*/ 1136 h 1296"/>
              <a:gd name="T52" fmla="*/ 66 w 1213"/>
              <a:gd name="T53" fmla="*/ 1255 h 1296"/>
              <a:gd name="T54" fmla="*/ 179 w 1213"/>
              <a:gd name="T55" fmla="*/ 1296 h 1296"/>
              <a:gd name="T56" fmla="*/ 194 w 1213"/>
              <a:gd name="T57" fmla="*/ 1296 h 1296"/>
              <a:gd name="T58" fmla="*/ 314 w 1213"/>
              <a:gd name="T59" fmla="*/ 1234 h 1296"/>
              <a:gd name="T60" fmla="*/ 513 w 1213"/>
              <a:gd name="T61" fmla="*/ 1006 h 1296"/>
              <a:gd name="T62" fmla="*/ 686 w 1213"/>
              <a:gd name="T63" fmla="*/ 1036 h 1296"/>
              <a:gd name="T64" fmla="*/ 730 w 1213"/>
              <a:gd name="T65" fmla="*/ 1034 h 1296"/>
              <a:gd name="T66" fmla="*/ 1082 w 1213"/>
              <a:gd name="T67" fmla="*/ 851 h 1296"/>
              <a:gd name="T68" fmla="*/ 1201 w 1213"/>
              <a:gd name="T69" fmla="*/ 473 h 1296"/>
              <a:gd name="T70" fmla="*/ 691 w 1213"/>
              <a:gd name="T71" fmla="*/ 233 h 1296"/>
              <a:gd name="T72" fmla="*/ 664 w 1213"/>
              <a:gd name="T73" fmla="*/ 234 h 1296"/>
              <a:gd name="T74" fmla="*/ 457 w 1213"/>
              <a:gd name="T75" fmla="*/ 339 h 1296"/>
              <a:gd name="T76" fmla="*/ 460 w 1213"/>
              <a:gd name="T77" fmla="*/ 383 h 1296"/>
              <a:gd name="T78" fmla="*/ 504 w 1213"/>
              <a:gd name="T79" fmla="*/ 380 h 1296"/>
              <a:gd name="T80" fmla="*/ 669 w 1213"/>
              <a:gd name="T81" fmla="*/ 296 h 1296"/>
              <a:gd name="T82" fmla="*/ 691 w 1213"/>
              <a:gd name="T83" fmla="*/ 295 h 1296"/>
              <a:gd name="T84" fmla="*/ 844 w 1213"/>
              <a:gd name="T85" fmla="*/ 347 h 1296"/>
              <a:gd name="T86" fmla="*/ 887 w 1213"/>
              <a:gd name="T87" fmla="*/ 342 h 1296"/>
              <a:gd name="T88" fmla="*/ 882 w 1213"/>
              <a:gd name="T89" fmla="*/ 298 h 1296"/>
              <a:gd name="T90" fmla="*/ 691 w 1213"/>
              <a:gd name="T91" fmla="*/ 233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13" h="1296">
                <a:moveTo>
                  <a:pt x="717" y="895"/>
                </a:moveTo>
                <a:cubicBezTo>
                  <a:pt x="706" y="896"/>
                  <a:pt x="695" y="896"/>
                  <a:pt x="684" y="896"/>
                </a:cubicBezTo>
                <a:cubicBezTo>
                  <a:pt x="490" y="896"/>
                  <a:pt x="324" y="744"/>
                  <a:pt x="307" y="550"/>
                </a:cubicBezTo>
                <a:cubicBezTo>
                  <a:pt x="289" y="342"/>
                  <a:pt x="443" y="158"/>
                  <a:pt x="652" y="140"/>
                </a:cubicBezTo>
                <a:cubicBezTo>
                  <a:pt x="663" y="139"/>
                  <a:pt x="674" y="138"/>
                  <a:pt x="685" y="138"/>
                </a:cubicBezTo>
                <a:cubicBezTo>
                  <a:pt x="880" y="138"/>
                  <a:pt x="1045" y="290"/>
                  <a:pt x="1062" y="484"/>
                </a:cubicBezTo>
                <a:cubicBezTo>
                  <a:pt x="1080" y="692"/>
                  <a:pt x="926" y="877"/>
                  <a:pt x="717" y="895"/>
                </a:cubicBezTo>
                <a:close/>
                <a:moveTo>
                  <a:pt x="248" y="937"/>
                </a:moveTo>
                <a:lnTo>
                  <a:pt x="127" y="1084"/>
                </a:lnTo>
                <a:cubicBezTo>
                  <a:pt x="118" y="1094"/>
                  <a:pt x="113" y="1108"/>
                  <a:pt x="113" y="1121"/>
                </a:cubicBezTo>
                <a:cubicBezTo>
                  <a:pt x="113" y="1138"/>
                  <a:pt x="120" y="1154"/>
                  <a:pt x="134" y="1166"/>
                </a:cubicBezTo>
                <a:cubicBezTo>
                  <a:pt x="144" y="1175"/>
                  <a:pt x="146" y="1190"/>
                  <a:pt x="137" y="1200"/>
                </a:cubicBezTo>
                <a:cubicBezTo>
                  <a:pt x="132" y="1206"/>
                  <a:pt x="115" y="1215"/>
                  <a:pt x="103" y="1203"/>
                </a:cubicBezTo>
                <a:cubicBezTo>
                  <a:pt x="78" y="1181"/>
                  <a:pt x="64" y="1152"/>
                  <a:pt x="65" y="1121"/>
                </a:cubicBezTo>
                <a:cubicBezTo>
                  <a:pt x="64" y="1097"/>
                  <a:pt x="73" y="1072"/>
                  <a:pt x="89" y="1052"/>
                </a:cubicBezTo>
                <a:lnTo>
                  <a:pt x="211" y="906"/>
                </a:lnTo>
                <a:cubicBezTo>
                  <a:pt x="219" y="896"/>
                  <a:pt x="235" y="894"/>
                  <a:pt x="245" y="903"/>
                </a:cubicBezTo>
                <a:cubicBezTo>
                  <a:pt x="255" y="911"/>
                  <a:pt x="257" y="927"/>
                  <a:pt x="248" y="937"/>
                </a:cubicBezTo>
                <a:close/>
                <a:moveTo>
                  <a:pt x="1201" y="473"/>
                </a:moveTo>
                <a:cubicBezTo>
                  <a:pt x="1178" y="207"/>
                  <a:pt x="951" y="0"/>
                  <a:pt x="685" y="0"/>
                </a:cubicBezTo>
                <a:cubicBezTo>
                  <a:pt x="670" y="0"/>
                  <a:pt x="655" y="0"/>
                  <a:pt x="640" y="2"/>
                </a:cubicBezTo>
                <a:cubicBezTo>
                  <a:pt x="502" y="14"/>
                  <a:pt x="377" y="79"/>
                  <a:pt x="288" y="184"/>
                </a:cubicBezTo>
                <a:cubicBezTo>
                  <a:pt x="199" y="291"/>
                  <a:pt x="157" y="425"/>
                  <a:pt x="169" y="563"/>
                </a:cubicBezTo>
                <a:cubicBezTo>
                  <a:pt x="176" y="641"/>
                  <a:pt x="200" y="716"/>
                  <a:pt x="240" y="783"/>
                </a:cubicBezTo>
                <a:lnTo>
                  <a:pt x="45" y="1007"/>
                </a:lnTo>
                <a:cubicBezTo>
                  <a:pt x="14" y="1044"/>
                  <a:pt x="0" y="1089"/>
                  <a:pt x="4" y="1136"/>
                </a:cubicBezTo>
                <a:cubicBezTo>
                  <a:pt x="8" y="1183"/>
                  <a:pt x="30" y="1225"/>
                  <a:pt x="66" y="1255"/>
                </a:cubicBezTo>
                <a:cubicBezTo>
                  <a:pt x="98" y="1282"/>
                  <a:pt x="138" y="1296"/>
                  <a:pt x="179" y="1296"/>
                </a:cubicBezTo>
                <a:cubicBezTo>
                  <a:pt x="184" y="1296"/>
                  <a:pt x="189" y="1296"/>
                  <a:pt x="194" y="1296"/>
                </a:cubicBezTo>
                <a:cubicBezTo>
                  <a:pt x="241" y="1292"/>
                  <a:pt x="283" y="1270"/>
                  <a:pt x="314" y="1234"/>
                </a:cubicBezTo>
                <a:lnTo>
                  <a:pt x="513" y="1006"/>
                </a:lnTo>
                <a:cubicBezTo>
                  <a:pt x="569" y="1026"/>
                  <a:pt x="627" y="1036"/>
                  <a:pt x="686" y="1036"/>
                </a:cubicBezTo>
                <a:cubicBezTo>
                  <a:pt x="700" y="1036"/>
                  <a:pt x="715" y="1035"/>
                  <a:pt x="730" y="1034"/>
                </a:cubicBezTo>
                <a:cubicBezTo>
                  <a:pt x="868" y="1022"/>
                  <a:pt x="993" y="957"/>
                  <a:pt x="1082" y="851"/>
                </a:cubicBezTo>
                <a:cubicBezTo>
                  <a:pt x="1171" y="745"/>
                  <a:pt x="1213" y="610"/>
                  <a:pt x="1201" y="473"/>
                </a:cubicBezTo>
                <a:close/>
                <a:moveTo>
                  <a:pt x="691" y="233"/>
                </a:moveTo>
                <a:cubicBezTo>
                  <a:pt x="682" y="233"/>
                  <a:pt x="673" y="233"/>
                  <a:pt x="664" y="234"/>
                </a:cubicBezTo>
                <a:cubicBezTo>
                  <a:pt x="581" y="241"/>
                  <a:pt x="508" y="281"/>
                  <a:pt x="457" y="339"/>
                </a:cubicBezTo>
                <a:cubicBezTo>
                  <a:pt x="446" y="352"/>
                  <a:pt x="447" y="372"/>
                  <a:pt x="460" y="383"/>
                </a:cubicBezTo>
                <a:cubicBezTo>
                  <a:pt x="466" y="388"/>
                  <a:pt x="489" y="397"/>
                  <a:pt x="504" y="380"/>
                </a:cubicBezTo>
                <a:cubicBezTo>
                  <a:pt x="546" y="334"/>
                  <a:pt x="603" y="302"/>
                  <a:pt x="669" y="296"/>
                </a:cubicBezTo>
                <a:cubicBezTo>
                  <a:pt x="677" y="295"/>
                  <a:pt x="684" y="295"/>
                  <a:pt x="691" y="295"/>
                </a:cubicBezTo>
                <a:cubicBezTo>
                  <a:pt x="748" y="295"/>
                  <a:pt x="801" y="314"/>
                  <a:pt x="844" y="347"/>
                </a:cubicBezTo>
                <a:cubicBezTo>
                  <a:pt x="857" y="358"/>
                  <a:pt x="877" y="355"/>
                  <a:pt x="887" y="342"/>
                </a:cubicBezTo>
                <a:cubicBezTo>
                  <a:pt x="898" y="328"/>
                  <a:pt x="895" y="308"/>
                  <a:pt x="882" y="298"/>
                </a:cubicBezTo>
                <a:cubicBezTo>
                  <a:pt x="829" y="257"/>
                  <a:pt x="762" y="233"/>
                  <a:pt x="691" y="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130"/>
          <p:cNvSpPr>
            <a:spLocks noChangeAspect="1" noEditPoints="1"/>
          </p:cNvSpPr>
          <p:nvPr/>
        </p:nvSpPr>
        <p:spPr bwMode="auto">
          <a:xfrm>
            <a:off x="9875596" y="3673747"/>
            <a:ext cx="288000" cy="327805"/>
          </a:xfrm>
          <a:custGeom>
            <a:avLst/>
            <a:gdLst>
              <a:gd name="T0" fmla="*/ 943 w 1200"/>
              <a:gd name="T1" fmla="*/ 0 h 1372"/>
              <a:gd name="T2" fmla="*/ 1029 w 1200"/>
              <a:gd name="T3" fmla="*/ 86 h 1372"/>
              <a:gd name="T4" fmla="*/ 686 w 1200"/>
              <a:gd name="T5" fmla="*/ 429 h 1372"/>
              <a:gd name="T6" fmla="*/ 515 w 1200"/>
              <a:gd name="T7" fmla="*/ 257 h 1372"/>
              <a:gd name="T8" fmla="*/ 0 w 1200"/>
              <a:gd name="T9" fmla="*/ 772 h 1372"/>
              <a:gd name="T10" fmla="*/ 86 w 1200"/>
              <a:gd name="T11" fmla="*/ 857 h 1372"/>
              <a:gd name="T12" fmla="*/ 515 w 1200"/>
              <a:gd name="T13" fmla="*/ 429 h 1372"/>
              <a:gd name="T14" fmla="*/ 686 w 1200"/>
              <a:gd name="T15" fmla="*/ 600 h 1372"/>
              <a:gd name="T16" fmla="*/ 1115 w 1200"/>
              <a:gd name="T17" fmla="*/ 172 h 1372"/>
              <a:gd name="T18" fmla="*/ 1200 w 1200"/>
              <a:gd name="T19" fmla="*/ 257 h 1372"/>
              <a:gd name="T20" fmla="*/ 1200 w 1200"/>
              <a:gd name="T21" fmla="*/ 0 h 1372"/>
              <a:gd name="T22" fmla="*/ 943 w 1200"/>
              <a:gd name="T23" fmla="*/ 0 h 1372"/>
              <a:gd name="T24" fmla="*/ 1029 w 1200"/>
              <a:gd name="T25" fmla="*/ 429 h 1372"/>
              <a:gd name="T26" fmla="*/ 1200 w 1200"/>
              <a:gd name="T27" fmla="*/ 429 h 1372"/>
              <a:gd name="T28" fmla="*/ 1200 w 1200"/>
              <a:gd name="T29" fmla="*/ 1372 h 1372"/>
              <a:gd name="T30" fmla="*/ 1029 w 1200"/>
              <a:gd name="T31" fmla="*/ 1372 h 1372"/>
              <a:gd name="T32" fmla="*/ 1029 w 1200"/>
              <a:gd name="T33" fmla="*/ 429 h 1372"/>
              <a:gd name="T34" fmla="*/ 686 w 1200"/>
              <a:gd name="T35" fmla="*/ 686 h 1372"/>
              <a:gd name="T36" fmla="*/ 857 w 1200"/>
              <a:gd name="T37" fmla="*/ 686 h 1372"/>
              <a:gd name="T38" fmla="*/ 857 w 1200"/>
              <a:gd name="T39" fmla="*/ 1372 h 1372"/>
              <a:gd name="T40" fmla="*/ 686 w 1200"/>
              <a:gd name="T41" fmla="*/ 1372 h 1372"/>
              <a:gd name="T42" fmla="*/ 686 w 1200"/>
              <a:gd name="T43" fmla="*/ 686 h 1372"/>
              <a:gd name="T44" fmla="*/ 343 w 1200"/>
              <a:gd name="T45" fmla="*/ 772 h 1372"/>
              <a:gd name="T46" fmla="*/ 515 w 1200"/>
              <a:gd name="T47" fmla="*/ 772 h 1372"/>
              <a:gd name="T48" fmla="*/ 515 w 1200"/>
              <a:gd name="T49" fmla="*/ 1372 h 1372"/>
              <a:gd name="T50" fmla="*/ 343 w 1200"/>
              <a:gd name="T51" fmla="*/ 1372 h 1372"/>
              <a:gd name="T52" fmla="*/ 343 w 1200"/>
              <a:gd name="T53" fmla="*/ 772 h 1372"/>
              <a:gd name="T54" fmla="*/ 0 w 1200"/>
              <a:gd name="T55" fmla="*/ 943 h 1372"/>
              <a:gd name="T56" fmla="*/ 172 w 1200"/>
              <a:gd name="T57" fmla="*/ 943 h 1372"/>
              <a:gd name="T58" fmla="*/ 172 w 1200"/>
              <a:gd name="T59" fmla="*/ 1372 h 1372"/>
              <a:gd name="T60" fmla="*/ 0 w 1200"/>
              <a:gd name="T61" fmla="*/ 1372 h 1372"/>
              <a:gd name="T62" fmla="*/ 0 w 1200"/>
              <a:gd name="T63" fmla="*/ 943 h 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00" h="1372">
                <a:moveTo>
                  <a:pt x="943" y="0"/>
                </a:moveTo>
                <a:lnTo>
                  <a:pt x="1029" y="86"/>
                </a:lnTo>
                <a:lnTo>
                  <a:pt x="686" y="429"/>
                </a:lnTo>
                <a:lnTo>
                  <a:pt x="515" y="257"/>
                </a:lnTo>
                <a:lnTo>
                  <a:pt x="0" y="772"/>
                </a:lnTo>
                <a:lnTo>
                  <a:pt x="86" y="857"/>
                </a:lnTo>
                <a:lnTo>
                  <a:pt x="515" y="429"/>
                </a:lnTo>
                <a:lnTo>
                  <a:pt x="686" y="600"/>
                </a:lnTo>
                <a:lnTo>
                  <a:pt x="1115" y="172"/>
                </a:lnTo>
                <a:lnTo>
                  <a:pt x="1200" y="257"/>
                </a:lnTo>
                <a:lnTo>
                  <a:pt x="1200" y="0"/>
                </a:lnTo>
                <a:lnTo>
                  <a:pt x="943" y="0"/>
                </a:lnTo>
                <a:close/>
                <a:moveTo>
                  <a:pt x="1029" y="429"/>
                </a:moveTo>
                <a:lnTo>
                  <a:pt x="1200" y="429"/>
                </a:lnTo>
                <a:lnTo>
                  <a:pt x="1200" y="1372"/>
                </a:lnTo>
                <a:lnTo>
                  <a:pt x="1029" y="1372"/>
                </a:lnTo>
                <a:lnTo>
                  <a:pt x="1029" y="429"/>
                </a:lnTo>
                <a:close/>
                <a:moveTo>
                  <a:pt x="686" y="686"/>
                </a:moveTo>
                <a:lnTo>
                  <a:pt x="857" y="686"/>
                </a:lnTo>
                <a:lnTo>
                  <a:pt x="857" y="1372"/>
                </a:lnTo>
                <a:lnTo>
                  <a:pt x="686" y="1372"/>
                </a:lnTo>
                <a:lnTo>
                  <a:pt x="686" y="686"/>
                </a:lnTo>
                <a:close/>
                <a:moveTo>
                  <a:pt x="343" y="772"/>
                </a:moveTo>
                <a:lnTo>
                  <a:pt x="515" y="772"/>
                </a:lnTo>
                <a:lnTo>
                  <a:pt x="515" y="1372"/>
                </a:lnTo>
                <a:lnTo>
                  <a:pt x="343" y="1372"/>
                </a:lnTo>
                <a:lnTo>
                  <a:pt x="343" y="772"/>
                </a:lnTo>
                <a:close/>
                <a:moveTo>
                  <a:pt x="0" y="943"/>
                </a:moveTo>
                <a:lnTo>
                  <a:pt x="172" y="943"/>
                </a:lnTo>
                <a:lnTo>
                  <a:pt x="172" y="1372"/>
                </a:lnTo>
                <a:lnTo>
                  <a:pt x="0" y="1372"/>
                </a:lnTo>
                <a:lnTo>
                  <a:pt x="0" y="9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7909671" y="3638463"/>
            <a:ext cx="396000" cy="398677"/>
            <a:chOff x="5042691" y="2273920"/>
            <a:chExt cx="702937" cy="707692"/>
          </a:xfrm>
          <a:solidFill>
            <a:schemeClr val="bg1"/>
          </a:solidFill>
        </p:grpSpPr>
        <p:sp>
          <p:nvSpPr>
            <p:cNvPr id="37" name="Freeform 12"/>
            <p:cNvSpPr/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Freeform 13"/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Freeform 67"/>
          <p:cNvSpPr>
            <a:spLocks noChangeAspect="1" noEditPoints="1"/>
          </p:cNvSpPr>
          <p:nvPr/>
        </p:nvSpPr>
        <p:spPr bwMode="auto">
          <a:xfrm>
            <a:off x="2043603" y="3699129"/>
            <a:ext cx="396000" cy="276923"/>
          </a:xfrm>
          <a:custGeom>
            <a:avLst/>
            <a:gdLst>
              <a:gd name="T0" fmla="*/ 141 w 1400"/>
              <a:gd name="T1" fmla="*/ 375 h 978"/>
              <a:gd name="T2" fmla="*/ 199 w 1400"/>
              <a:gd name="T3" fmla="*/ 316 h 978"/>
              <a:gd name="T4" fmla="*/ 145 w 1400"/>
              <a:gd name="T5" fmla="*/ 233 h 978"/>
              <a:gd name="T6" fmla="*/ 138 w 1400"/>
              <a:gd name="T7" fmla="*/ 183 h 978"/>
              <a:gd name="T8" fmla="*/ 145 w 1400"/>
              <a:gd name="T9" fmla="*/ 179 h 978"/>
              <a:gd name="T10" fmla="*/ 376 w 1400"/>
              <a:gd name="T11" fmla="*/ 37 h 978"/>
              <a:gd name="T12" fmla="*/ 419 w 1400"/>
              <a:gd name="T13" fmla="*/ 180 h 978"/>
              <a:gd name="T14" fmla="*/ 424 w 1400"/>
              <a:gd name="T15" fmla="*/ 189 h 978"/>
              <a:gd name="T16" fmla="*/ 399 w 1400"/>
              <a:gd name="T17" fmla="*/ 255 h 978"/>
              <a:gd name="T18" fmla="*/ 389 w 1400"/>
              <a:gd name="T19" fmla="*/ 367 h 978"/>
              <a:gd name="T20" fmla="*/ 473 w 1400"/>
              <a:gd name="T21" fmla="*/ 372 h 978"/>
              <a:gd name="T22" fmla="*/ 535 w 1400"/>
              <a:gd name="T23" fmla="*/ 474 h 978"/>
              <a:gd name="T24" fmla="*/ 447 w 1400"/>
              <a:gd name="T25" fmla="*/ 474 h 978"/>
              <a:gd name="T26" fmla="*/ 399 w 1400"/>
              <a:gd name="T27" fmla="*/ 492 h 978"/>
              <a:gd name="T28" fmla="*/ 0 w 1400"/>
              <a:gd name="T29" fmla="*/ 612 h 978"/>
              <a:gd name="T30" fmla="*/ 447 w 1400"/>
              <a:gd name="T31" fmla="*/ 547 h 978"/>
              <a:gd name="T32" fmla="*/ 1138 w 1400"/>
              <a:gd name="T33" fmla="*/ 888 h 978"/>
              <a:gd name="T34" fmla="*/ 946 w 1400"/>
              <a:gd name="T35" fmla="*/ 543 h 978"/>
              <a:gd name="T36" fmla="*/ 859 w 1400"/>
              <a:gd name="T37" fmla="*/ 456 h 978"/>
              <a:gd name="T38" fmla="*/ 932 w 1400"/>
              <a:gd name="T39" fmla="*/ 342 h 978"/>
              <a:gd name="T40" fmla="*/ 941 w 1400"/>
              <a:gd name="T41" fmla="*/ 271 h 978"/>
              <a:gd name="T42" fmla="*/ 927 w 1400"/>
              <a:gd name="T43" fmla="*/ 262 h 978"/>
              <a:gd name="T44" fmla="*/ 585 w 1400"/>
              <a:gd name="T45" fmla="*/ 67 h 978"/>
              <a:gd name="T46" fmla="*/ 537 w 1400"/>
              <a:gd name="T47" fmla="*/ 267 h 978"/>
              <a:gd name="T48" fmla="*/ 530 w 1400"/>
              <a:gd name="T49" fmla="*/ 279 h 978"/>
              <a:gd name="T50" fmla="*/ 568 w 1400"/>
              <a:gd name="T51" fmla="*/ 375 h 978"/>
              <a:gd name="T52" fmla="*/ 594 w 1400"/>
              <a:gd name="T53" fmla="*/ 527 h 978"/>
              <a:gd name="T54" fmla="*/ 447 w 1400"/>
              <a:gd name="T55" fmla="*/ 547 h 978"/>
              <a:gd name="T56" fmla="*/ 1231 w 1400"/>
              <a:gd name="T57" fmla="*/ 369 h 978"/>
              <a:gd name="T58" fmla="*/ 1367 w 1400"/>
              <a:gd name="T59" fmla="*/ 437 h 978"/>
              <a:gd name="T60" fmla="*/ 1400 w 1400"/>
              <a:gd name="T61" fmla="*/ 552 h 978"/>
              <a:gd name="T62" fmla="*/ 1397 w 1400"/>
              <a:gd name="T63" fmla="*/ 591 h 978"/>
              <a:gd name="T64" fmla="*/ 1077 w 1400"/>
              <a:gd name="T65" fmla="*/ 490 h 978"/>
              <a:gd name="T66" fmla="*/ 1027 w 1400"/>
              <a:gd name="T67" fmla="*/ 470 h 978"/>
              <a:gd name="T68" fmla="*/ 986 w 1400"/>
              <a:gd name="T69" fmla="*/ 437 h 978"/>
              <a:gd name="T70" fmla="*/ 1118 w 1400"/>
              <a:gd name="T71" fmla="*/ 368 h 978"/>
              <a:gd name="T72" fmla="*/ 1022 w 1400"/>
              <a:gd name="T73" fmla="*/ 306 h 978"/>
              <a:gd name="T74" fmla="*/ 1284 w 1400"/>
              <a:gd name="T75" fmla="*/ 69 h 978"/>
              <a:gd name="T76" fmla="*/ 1283 w 1400"/>
              <a:gd name="T77" fmla="*/ 307 h 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00" h="978">
                <a:moveTo>
                  <a:pt x="80" y="375"/>
                </a:moveTo>
                <a:cubicBezTo>
                  <a:pt x="102" y="375"/>
                  <a:pt x="122" y="375"/>
                  <a:pt x="141" y="375"/>
                </a:cubicBezTo>
                <a:cubicBezTo>
                  <a:pt x="159" y="377"/>
                  <a:pt x="173" y="373"/>
                  <a:pt x="182" y="361"/>
                </a:cubicBezTo>
                <a:cubicBezTo>
                  <a:pt x="190" y="350"/>
                  <a:pt x="195" y="334"/>
                  <a:pt x="199" y="316"/>
                </a:cubicBezTo>
                <a:cubicBezTo>
                  <a:pt x="184" y="300"/>
                  <a:pt x="171" y="279"/>
                  <a:pt x="164" y="256"/>
                </a:cubicBezTo>
                <a:cubicBezTo>
                  <a:pt x="155" y="251"/>
                  <a:pt x="149" y="244"/>
                  <a:pt x="145" y="233"/>
                </a:cubicBezTo>
                <a:cubicBezTo>
                  <a:pt x="140" y="222"/>
                  <a:pt x="138" y="207"/>
                  <a:pt x="138" y="189"/>
                </a:cubicBezTo>
                <a:lnTo>
                  <a:pt x="138" y="183"/>
                </a:lnTo>
                <a:lnTo>
                  <a:pt x="143" y="180"/>
                </a:lnTo>
                <a:cubicBezTo>
                  <a:pt x="144" y="180"/>
                  <a:pt x="145" y="179"/>
                  <a:pt x="145" y="179"/>
                </a:cubicBezTo>
                <a:cubicBezTo>
                  <a:pt x="135" y="103"/>
                  <a:pt x="144" y="69"/>
                  <a:pt x="176" y="42"/>
                </a:cubicBezTo>
                <a:cubicBezTo>
                  <a:pt x="227" y="0"/>
                  <a:pt x="324" y="0"/>
                  <a:pt x="376" y="37"/>
                </a:cubicBezTo>
                <a:cubicBezTo>
                  <a:pt x="411" y="63"/>
                  <a:pt x="423" y="109"/>
                  <a:pt x="414" y="177"/>
                </a:cubicBezTo>
                <a:cubicBezTo>
                  <a:pt x="416" y="178"/>
                  <a:pt x="417" y="179"/>
                  <a:pt x="419" y="180"/>
                </a:cubicBezTo>
                <a:lnTo>
                  <a:pt x="424" y="183"/>
                </a:lnTo>
                <a:lnTo>
                  <a:pt x="424" y="189"/>
                </a:lnTo>
                <a:cubicBezTo>
                  <a:pt x="424" y="206"/>
                  <a:pt x="422" y="221"/>
                  <a:pt x="418" y="233"/>
                </a:cubicBezTo>
                <a:cubicBezTo>
                  <a:pt x="413" y="243"/>
                  <a:pt x="407" y="251"/>
                  <a:pt x="399" y="255"/>
                </a:cubicBezTo>
                <a:cubicBezTo>
                  <a:pt x="392" y="277"/>
                  <a:pt x="381" y="296"/>
                  <a:pt x="367" y="312"/>
                </a:cubicBezTo>
                <a:cubicBezTo>
                  <a:pt x="371" y="336"/>
                  <a:pt x="378" y="355"/>
                  <a:pt x="389" y="367"/>
                </a:cubicBezTo>
                <a:cubicBezTo>
                  <a:pt x="399" y="372"/>
                  <a:pt x="412" y="373"/>
                  <a:pt x="427" y="372"/>
                </a:cubicBezTo>
                <a:cubicBezTo>
                  <a:pt x="442" y="372"/>
                  <a:pt x="457" y="372"/>
                  <a:pt x="473" y="372"/>
                </a:cubicBezTo>
                <a:cubicBezTo>
                  <a:pt x="481" y="391"/>
                  <a:pt x="492" y="407"/>
                  <a:pt x="507" y="421"/>
                </a:cubicBezTo>
                <a:cubicBezTo>
                  <a:pt x="514" y="439"/>
                  <a:pt x="524" y="457"/>
                  <a:pt x="535" y="474"/>
                </a:cubicBezTo>
                <a:lnTo>
                  <a:pt x="534" y="474"/>
                </a:lnTo>
                <a:cubicBezTo>
                  <a:pt x="505" y="474"/>
                  <a:pt x="476" y="474"/>
                  <a:pt x="447" y="474"/>
                </a:cubicBezTo>
                <a:lnTo>
                  <a:pt x="419" y="474"/>
                </a:lnTo>
                <a:lnTo>
                  <a:pt x="399" y="492"/>
                </a:lnTo>
                <a:cubicBezTo>
                  <a:pt x="349" y="535"/>
                  <a:pt x="317" y="594"/>
                  <a:pt x="295" y="658"/>
                </a:cubicBezTo>
                <a:cubicBezTo>
                  <a:pt x="166" y="660"/>
                  <a:pt x="35" y="646"/>
                  <a:pt x="0" y="612"/>
                </a:cubicBezTo>
                <a:cubicBezTo>
                  <a:pt x="2" y="546"/>
                  <a:pt x="14" y="433"/>
                  <a:pt x="80" y="375"/>
                </a:cubicBezTo>
                <a:close/>
                <a:moveTo>
                  <a:pt x="447" y="547"/>
                </a:moveTo>
                <a:cubicBezTo>
                  <a:pt x="352" y="630"/>
                  <a:pt x="334" y="793"/>
                  <a:pt x="332" y="888"/>
                </a:cubicBezTo>
                <a:cubicBezTo>
                  <a:pt x="425" y="978"/>
                  <a:pt x="1015" y="973"/>
                  <a:pt x="1138" y="888"/>
                </a:cubicBezTo>
                <a:cubicBezTo>
                  <a:pt x="1150" y="779"/>
                  <a:pt x="1102" y="613"/>
                  <a:pt x="1027" y="542"/>
                </a:cubicBezTo>
                <a:cubicBezTo>
                  <a:pt x="998" y="542"/>
                  <a:pt x="972" y="542"/>
                  <a:pt x="946" y="543"/>
                </a:cubicBezTo>
                <a:cubicBezTo>
                  <a:pt x="924" y="544"/>
                  <a:pt x="906" y="542"/>
                  <a:pt x="892" y="535"/>
                </a:cubicBezTo>
                <a:cubicBezTo>
                  <a:pt x="876" y="519"/>
                  <a:pt x="866" y="491"/>
                  <a:pt x="859" y="456"/>
                </a:cubicBezTo>
                <a:cubicBezTo>
                  <a:pt x="879" y="434"/>
                  <a:pt x="895" y="406"/>
                  <a:pt x="905" y="375"/>
                </a:cubicBezTo>
                <a:cubicBezTo>
                  <a:pt x="917" y="368"/>
                  <a:pt x="926" y="357"/>
                  <a:pt x="932" y="342"/>
                </a:cubicBezTo>
                <a:cubicBezTo>
                  <a:pt x="939" y="326"/>
                  <a:pt x="942" y="304"/>
                  <a:pt x="941" y="279"/>
                </a:cubicBezTo>
                <a:lnTo>
                  <a:pt x="941" y="271"/>
                </a:lnTo>
                <a:lnTo>
                  <a:pt x="934" y="267"/>
                </a:lnTo>
                <a:cubicBezTo>
                  <a:pt x="932" y="265"/>
                  <a:pt x="929" y="263"/>
                  <a:pt x="927" y="262"/>
                </a:cubicBezTo>
                <a:cubicBezTo>
                  <a:pt x="940" y="164"/>
                  <a:pt x="922" y="98"/>
                  <a:pt x="872" y="61"/>
                </a:cubicBezTo>
                <a:cubicBezTo>
                  <a:pt x="798" y="7"/>
                  <a:pt x="659" y="7"/>
                  <a:pt x="585" y="67"/>
                </a:cubicBezTo>
                <a:cubicBezTo>
                  <a:pt x="538" y="106"/>
                  <a:pt x="526" y="156"/>
                  <a:pt x="541" y="264"/>
                </a:cubicBezTo>
                <a:cubicBezTo>
                  <a:pt x="539" y="265"/>
                  <a:pt x="538" y="266"/>
                  <a:pt x="537" y="267"/>
                </a:cubicBezTo>
                <a:lnTo>
                  <a:pt x="530" y="271"/>
                </a:lnTo>
                <a:lnTo>
                  <a:pt x="530" y="279"/>
                </a:lnTo>
                <a:cubicBezTo>
                  <a:pt x="530" y="305"/>
                  <a:pt x="533" y="326"/>
                  <a:pt x="539" y="343"/>
                </a:cubicBezTo>
                <a:cubicBezTo>
                  <a:pt x="546" y="358"/>
                  <a:pt x="555" y="369"/>
                  <a:pt x="568" y="375"/>
                </a:cubicBezTo>
                <a:cubicBezTo>
                  <a:pt x="578" y="409"/>
                  <a:pt x="596" y="438"/>
                  <a:pt x="618" y="462"/>
                </a:cubicBezTo>
                <a:cubicBezTo>
                  <a:pt x="613" y="488"/>
                  <a:pt x="605" y="511"/>
                  <a:pt x="594" y="527"/>
                </a:cubicBezTo>
                <a:cubicBezTo>
                  <a:pt x="580" y="543"/>
                  <a:pt x="560" y="549"/>
                  <a:pt x="534" y="547"/>
                </a:cubicBezTo>
                <a:cubicBezTo>
                  <a:pt x="507" y="547"/>
                  <a:pt x="478" y="547"/>
                  <a:pt x="447" y="547"/>
                </a:cubicBezTo>
                <a:close/>
                <a:moveTo>
                  <a:pt x="1283" y="307"/>
                </a:moveTo>
                <a:cubicBezTo>
                  <a:pt x="1272" y="331"/>
                  <a:pt x="1255" y="352"/>
                  <a:pt x="1231" y="369"/>
                </a:cubicBezTo>
                <a:cubicBezTo>
                  <a:pt x="1238" y="392"/>
                  <a:pt x="1242" y="401"/>
                  <a:pt x="1248" y="415"/>
                </a:cubicBezTo>
                <a:cubicBezTo>
                  <a:pt x="1262" y="416"/>
                  <a:pt x="1360" y="421"/>
                  <a:pt x="1367" y="437"/>
                </a:cubicBezTo>
                <a:cubicBezTo>
                  <a:pt x="1392" y="467"/>
                  <a:pt x="1400" y="512"/>
                  <a:pt x="1400" y="549"/>
                </a:cubicBezTo>
                <a:lnTo>
                  <a:pt x="1400" y="552"/>
                </a:lnTo>
                <a:lnTo>
                  <a:pt x="1400" y="554"/>
                </a:lnTo>
                <a:cubicBezTo>
                  <a:pt x="1400" y="568"/>
                  <a:pt x="1399" y="581"/>
                  <a:pt x="1397" y="591"/>
                </a:cubicBezTo>
                <a:cubicBezTo>
                  <a:pt x="1343" y="616"/>
                  <a:pt x="1254" y="628"/>
                  <a:pt x="1166" y="627"/>
                </a:cubicBezTo>
                <a:cubicBezTo>
                  <a:pt x="1143" y="573"/>
                  <a:pt x="1113" y="524"/>
                  <a:pt x="1077" y="490"/>
                </a:cubicBezTo>
                <a:lnTo>
                  <a:pt x="1056" y="470"/>
                </a:lnTo>
                <a:lnTo>
                  <a:pt x="1027" y="470"/>
                </a:lnTo>
                <a:cubicBezTo>
                  <a:pt x="1007" y="470"/>
                  <a:pt x="987" y="470"/>
                  <a:pt x="968" y="470"/>
                </a:cubicBezTo>
                <a:cubicBezTo>
                  <a:pt x="972" y="458"/>
                  <a:pt x="978" y="447"/>
                  <a:pt x="986" y="437"/>
                </a:cubicBezTo>
                <a:cubicBezTo>
                  <a:pt x="993" y="421"/>
                  <a:pt x="1092" y="416"/>
                  <a:pt x="1106" y="415"/>
                </a:cubicBezTo>
                <a:cubicBezTo>
                  <a:pt x="1111" y="399"/>
                  <a:pt x="1115" y="385"/>
                  <a:pt x="1118" y="368"/>
                </a:cubicBezTo>
                <a:cubicBezTo>
                  <a:pt x="1095" y="353"/>
                  <a:pt x="1079" y="331"/>
                  <a:pt x="1070" y="307"/>
                </a:cubicBezTo>
                <a:cubicBezTo>
                  <a:pt x="1059" y="306"/>
                  <a:pt x="1033" y="307"/>
                  <a:pt x="1022" y="306"/>
                </a:cubicBezTo>
                <a:cubicBezTo>
                  <a:pt x="1009" y="223"/>
                  <a:pt x="1028" y="102"/>
                  <a:pt x="1062" y="74"/>
                </a:cubicBezTo>
                <a:cubicBezTo>
                  <a:pt x="1111" y="33"/>
                  <a:pt x="1233" y="31"/>
                  <a:pt x="1284" y="69"/>
                </a:cubicBezTo>
                <a:cubicBezTo>
                  <a:pt x="1320" y="95"/>
                  <a:pt x="1344" y="227"/>
                  <a:pt x="1331" y="302"/>
                </a:cubicBezTo>
                <a:cubicBezTo>
                  <a:pt x="1326" y="306"/>
                  <a:pt x="1290" y="304"/>
                  <a:pt x="1283" y="3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1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75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75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75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4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95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45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124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624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124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799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299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799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475"/>
                            </p:stCondLst>
                            <p:childTnLst>
                              <p:par>
                                <p:cTn id="1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975"/>
                            </p:stCondLst>
                            <p:childTnLst>
                              <p:par>
                                <p:cTn id="1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475"/>
                            </p:stCondLst>
                            <p:childTnLst>
                              <p:par>
                                <p:cTn id="1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975"/>
                            </p:stCondLst>
                            <p:childTnLst>
                              <p:par>
                                <p:cTn id="1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bldLvl="0" animBg="1"/>
      <p:bldP spid="34" grpId="0" bldLvl="0" animBg="1"/>
      <p:bldP spid="35" grpId="0" bldLvl="0" animBg="1"/>
      <p:bldP spid="3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63638" y="2007961"/>
            <a:ext cx="3167062" cy="1325462"/>
          </a:xfrm>
          <a:prstGeom prst="rect">
            <a:avLst/>
          </a:prstGeom>
          <a:blipFill dpi="0" rotWithShape="1">
            <a:blip r:embed="rId1" cstate="email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861301" y="2007961"/>
            <a:ext cx="3167062" cy="1325462"/>
          </a:xfrm>
          <a:prstGeom prst="rect">
            <a:avLst/>
          </a:prstGeom>
          <a:blipFill dpi="0" rotWithShape="1">
            <a:blip r:embed="rId2" cstate="email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512469" y="3506004"/>
            <a:ext cx="3167062" cy="1325462"/>
          </a:xfrm>
          <a:prstGeom prst="rect">
            <a:avLst/>
          </a:prstGeom>
          <a:blipFill dpi="0" rotWithShape="1">
            <a:blip r:embed="rId3" cstate="email"/>
            <a:srcRect/>
            <a:tile tx="0" ty="12700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163638" y="3506004"/>
            <a:ext cx="3167062" cy="1325462"/>
            <a:chOff x="1379538" y="3353604"/>
            <a:chExt cx="3061833" cy="1325462"/>
          </a:xfrm>
        </p:grpSpPr>
        <p:sp>
          <p:nvSpPr>
            <p:cNvPr id="8" name="矩形 7"/>
            <p:cNvSpPr/>
            <p:nvPr/>
          </p:nvSpPr>
          <p:spPr>
            <a:xfrm>
              <a:off x="1379538" y="3353604"/>
              <a:ext cx="3061833" cy="13254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553370" y="3534504"/>
              <a:ext cx="2768598" cy="963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512469" y="2009650"/>
            <a:ext cx="3167062" cy="1325462"/>
            <a:chOff x="4537869" y="1933450"/>
            <a:chExt cx="3061833" cy="1325462"/>
          </a:xfrm>
        </p:grpSpPr>
        <p:sp>
          <p:nvSpPr>
            <p:cNvPr id="11" name="矩形 10"/>
            <p:cNvSpPr/>
            <p:nvPr/>
          </p:nvSpPr>
          <p:spPr>
            <a:xfrm>
              <a:off x="4537869" y="1933450"/>
              <a:ext cx="3061833" cy="13254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711701" y="2114350"/>
              <a:ext cx="2768598" cy="963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861301" y="3506004"/>
            <a:ext cx="3167062" cy="1325462"/>
            <a:chOff x="7738584" y="3353604"/>
            <a:chExt cx="3061833" cy="1325462"/>
          </a:xfrm>
        </p:grpSpPr>
        <p:sp>
          <p:nvSpPr>
            <p:cNvPr id="14" name="矩形 13"/>
            <p:cNvSpPr/>
            <p:nvPr/>
          </p:nvSpPr>
          <p:spPr>
            <a:xfrm>
              <a:off x="7738584" y="3353604"/>
              <a:ext cx="3061833" cy="13254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7870032" y="3534504"/>
              <a:ext cx="2768598" cy="963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我们长期为客户提供专业的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服务。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1163638" y="5212698"/>
            <a:ext cx="9864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我们长期为客户提供专业的</a:t>
            </a:r>
            <a:r>
              <a:rPr lang="en-US" altLang="zh-CN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PPT</a:t>
            </a:r>
            <a:r>
              <a:rPr lang="zh-CN" altLang="en-US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策划、设计制作等全程服务，在迈向大数据时代的今天，我们不断发展创新，凭借自身优势和专业化的独特视角为客户提供优质的</a:t>
            </a:r>
            <a:r>
              <a:rPr lang="en-US" altLang="zh-CN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PPT</a:t>
            </a:r>
            <a:r>
              <a:rPr lang="zh-CN" altLang="en-US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服务，助你演绎精彩人生。我们长期为客户提供专业的</a:t>
            </a:r>
            <a:r>
              <a:rPr lang="en-US" altLang="zh-CN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PPT</a:t>
            </a:r>
            <a:r>
              <a:rPr lang="zh-CN" altLang="en-US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策划、设计制作等全程服务。</a:t>
            </a:r>
            <a:endParaRPr lang="zh-CN" altLang="en-US" sz="1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3856" y="381094"/>
            <a:ext cx="31700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blipFill dpi="0" rotWithShape="1">
                  <a:blip r:embed="rId4"/>
                  <a:srcRect/>
                  <a:tile tx="0" ty="0" sx="100000" sy="100000" flip="none" algn="ctr"/>
                </a:blipFill>
                <a:effectLst>
                  <a:outerShdw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2"/>
                </a:solidFill>
                <a:effectLst/>
              </a:rPr>
              <a:t>单击添加页面标题</a:t>
            </a:r>
            <a:endParaRPr lang="zh-CN" altLang="en-US" sz="28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0.05 " pathEditMode="relative" rAng="0" ptsTypes="AA">
                                      <p:cBhvr>
                                        <p:cTn id="45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6" grpId="0"/>
      <p:bldP spid="16" grpId="1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PA" val="v3.0.1"/>
</p:tagLst>
</file>

<file path=ppt/tags/tag16.xml><?xml version="1.0" encoding="utf-8"?>
<p:tagLst xmlns:p="http://schemas.openxmlformats.org/presentationml/2006/main">
  <p:tag name="PA" val="v3.0.1"/>
</p:tagLst>
</file>

<file path=ppt/tags/tag17.xml><?xml version="1.0" encoding="utf-8"?>
<p:tagLst xmlns:p="http://schemas.openxmlformats.org/presentationml/2006/main">
  <p:tag name="PA" val="v3.0.1"/>
</p:tagLst>
</file>

<file path=ppt/tags/tag18.xml><?xml version="1.0" encoding="utf-8"?>
<p:tagLst xmlns:p="http://schemas.openxmlformats.org/presentationml/2006/main">
  <p:tag name="PA" val="v3.0.1"/>
</p:tagLst>
</file>

<file path=ppt/tags/tag19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PA" val="v3.0.1"/>
</p:tagLst>
</file>

<file path=ppt/tags/tag21.xml><?xml version="1.0" encoding="utf-8"?>
<p:tagLst xmlns:p="http://schemas.openxmlformats.org/presentationml/2006/main">
  <p:tag name="PA" val="v3.0.1"/>
</p:tagLst>
</file>

<file path=ppt/tags/tag22.xml><?xml version="1.0" encoding="utf-8"?>
<p:tagLst xmlns:p="http://schemas.openxmlformats.org/presentationml/2006/main">
  <p:tag name="PA" val="v3.0.1"/>
</p:tagLst>
</file>

<file path=ppt/tags/tag23.xml><?xml version="1.0" encoding="utf-8"?>
<p:tagLst xmlns:p="http://schemas.openxmlformats.org/presentationml/2006/main">
  <p:tag name="PA" val="v3.0.1"/>
</p:tagLst>
</file>

<file path=ppt/tags/tag24.xml><?xml version="1.0" encoding="utf-8"?>
<p:tagLst xmlns:p="http://schemas.openxmlformats.org/presentationml/2006/main">
  <p:tag name="PA" val="v3.0.1"/>
</p:tagLst>
</file>

<file path=ppt/tags/tag25.xml><?xml version="1.0" encoding="utf-8"?>
<p:tagLst xmlns:p="http://schemas.openxmlformats.org/presentationml/2006/main">
  <p:tag name="PA" val="v3.0.1"/>
</p:tagLst>
</file>

<file path=ppt/tags/tag26.xml><?xml version="1.0" encoding="utf-8"?>
<p:tagLst xmlns:p="http://schemas.openxmlformats.org/presentationml/2006/main">
  <p:tag name="PA" val="v3.0.1"/>
</p:tagLst>
</file>

<file path=ppt/tags/tag27.xml><?xml version="1.0" encoding="utf-8"?>
<p:tagLst xmlns:p="http://schemas.openxmlformats.org/presentationml/2006/main">
  <p:tag name="PA" val="v3.0.1"/>
</p:tagLst>
</file>

<file path=ppt/tags/tag28.xml><?xml version="1.0" encoding="utf-8"?>
<p:tagLst xmlns:p="http://schemas.openxmlformats.org/presentationml/2006/main">
  <p:tag name="PA" val="v3.0.1"/>
</p:tagLst>
</file>

<file path=ppt/tags/tag29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30.xml><?xml version="1.0" encoding="utf-8"?>
<p:tagLst xmlns:p="http://schemas.openxmlformats.org/presentationml/2006/main">
  <p:tag name="PA" val="v3.0.1"/>
</p:tagLst>
</file>

<file path=ppt/tags/tag31.xml><?xml version="1.0" encoding="utf-8"?>
<p:tagLst xmlns:p="http://schemas.openxmlformats.org/presentationml/2006/main">
  <p:tag name="PA" val="v3.0.1"/>
</p:tagLst>
</file>

<file path=ppt/tags/tag32.xml><?xml version="1.0" encoding="utf-8"?>
<p:tagLst xmlns:p="http://schemas.openxmlformats.org/presentationml/2006/main">
  <p:tag name="PA" val="v3.0.1"/>
</p:tagLst>
</file>

<file path=ppt/tags/tag33.xml><?xml version="1.0" encoding="utf-8"?>
<p:tagLst xmlns:p="http://schemas.openxmlformats.org/presentationml/2006/main">
  <p:tag name="PA" val="v3.0.1"/>
</p:tagLst>
</file>

<file path=ppt/tags/tag34.xml><?xml version="1.0" encoding="utf-8"?>
<p:tagLst xmlns:p="http://schemas.openxmlformats.org/presentationml/2006/main">
  <p:tag name="PA" val="v3.0.1"/>
</p:tagLst>
</file>

<file path=ppt/tags/tag35.xml><?xml version="1.0" encoding="utf-8"?>
<p:tagLst xmlns:p="http://schemas.openxmlformats.org/presentationml/2006/main">
  <p:tag name="PA" val="v3.0.1"/>
</p:tagLst>
</file>

<file path=ppt/tags/tag36.xml><?xml version="1.0" encoding="utf-8"?>
<p:tagLst xmlns:p="http://schemas.openxmlformats.org/presentationml/2006/main">
  <p:tag name="PA" val="v3.0.1"/>
</p:tagLst>
</file>

<file path=ppt/tags/tag37.xml><?xml version="1.0" encoding="utf-8"?>
<p:tagLst xmlns:p="http://schemas.openxmlformats.org/presentationml/2006/main">
  <p:tag name="PA" val="v3.0.1"/>
</p:tagLst>
</file>

<file path=ppt/tags/tag38.xml><?xml version="1.0" encoding="utf-8"?>
<p:tagLst xmlns:p="http://schemas.openxmlformats.org/presentationml/2006/main">
  <p:tag name="PA" val="v3.0.1"/>
</p:tagLst>
</file>

<file path=ppt/tags/tag39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40.xml><?xml version="1.0" encoding="utf-8"?>
<p:tagLst xmlns:p="http://schemas.openxmlformats.org/presentationml/2006/main">
  <p:tag name="PA" val="v3.0.1"/>
</p:tagLst>
</file>

<file path=ppt/tags/tag41.xml><?xml version="1.0" encoding="utf-8"?>
<p:tagLst xmlns:p="http://schemas.openxmlformats.org/presentationml/2006/main">
  <p:tag name="PA" val="v3.0.1"/>
</p:tagLst>
</file>

<file path=ppt/tags/tag42.xml><?xml version="1.0" encoding="utf-8"?>
<p:tagLst xmlns:p="http://schemas.openxmlformats.org/presentationml/2006/main">
  <p:tag name="PA" val="v3.0.1"/>
</p:tagLst>
</file>

<file path=ppt/tags/tag43.xml><?xml version="1.0" encoding="utf-8"?>
<p:tagLst xmlns:p="http://schemas.openxmlformats.org/presentationml/2006/main">
  <p:tag name="PA" val="v3.0.1"/>
</p:tagLst>
</file>

<file path=ppt/tags/tag44.xml><?xml version="1.0" encoding="utf-8"?>
<p:tagLst xmlns:p="http://schemas.openxmlformats.org/presentationml/2006/main">
  <p:tag name="PA" val="v3.0.1"/>
</p:tagLst>
</file>

<file path=ppt/tags/tag45.xml><?xml version="1.0" encoding="utf-8"?>
<p:tagLst xmlns:p="http://schemas.openxmlformats.org/presentationml/2006/main">
  <p:tag name="PA" val="v3.0.1"/>
</p:tagLst>
</file>

<file path=ppt/tags/tag46.xml><?xml version="1.0" encoding="utf-8"?>
<p:tagLst xmlns:p="http://schemas.openxmlformats.org/presentationml/2006/main">
  <p:tag name="PA" val="v3.0.1"/>
</p:tagLst>
</file>

<file path=ppt/tags/tag47.xml><?xml version="1.0" encoding="utf-8"?>
<p:tagLst xmlns:p="http://schemas.openxmlformats.org/presentationml/2006/main">
  <p:tag name="PA" val="v3.0.1"/>
</p:tagLst>
</file>

<file path=ppt/tags/tag48.xml><?xml version="1.0" encoding="utf-8"?>
<p:tagLst xmlns:p="http://schemas.openxmlformats.org/presentationml/2006/main">
  <p:tag name="PA" val="v3.0.1"/>
</p:tagLst>
</file>

<file path=ppt/tags/tag49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50.xml><?xml version="1.0" encoding="utf-8"?>
<p:tagLst xmlns:p="http://schemas.openxmlformats.org/presentationml/2006/main">
  <p:tag name="PA" val="v3.0.1"/>
</p:tagLst>
</file>

<file path=ppt/tags/tag51.xml><?xml version="1.0" encoding="utf-8"?>
<p:tagLst xmlns:p="http://schemas.openxmlformats.org/presentationml/2006/main">
  <p:tag name="PA" val="v3.0.1"/>
</p:tagLst>
</file>

<file path=ppt/tags/tag52.xml><?xml version="1.0" encoding="utf-8"?>
<p:tagLst xmlns:p="http://schemas.openxmlformats.org/presentationml/2006/main">
  <p:tag name="PA" val="v3.0.1"/>
</p:tagLst>
</file>

<file path=ppt/tags/tag53.xml><?xml version="1.0" encoding="utf-8"?>
<p:tagLst xmlns:p="http://schemas.openxmlformats.org/presentationml/2006/main">
  <p:tag name="PA" val="v3.0.1"/>
</p:tagLst>
</file>

<file path=ppt/tags/tag54.xml><?xml version="1.0" encoding="utf-8"?>
<p:tagLst xmlns:p="http://schemas.openxmlformats.org/presentationml/2006/main">
  <p:tag name="PA" val="v3.0.1"/>
</p:tagLst>
</file>

<file path=ppt/tags/tag55.xml><?xml version="1.0" encoding="utf-8"?>
<p:tagLst xmlns:p="http://schemas.openxmlformats.org/presentationml/2006/main">
  <p:tag name="PA" val="v3.0.1"/>
</p:tagLst>
</file>

<file path=ppt/tags/tag56.xml><?xml version="1.0" encoding="utf-8"?>
<p:tagLst xmlns:p="http://schemas.openxmlformats.org/presentationml/2006/main">
  <p:tag name="PA" val="v3.0.1"/>
</p:tagLst>
</file>

<file path=ppt/tags/tag57.xml><?xml version="1.0" encoding="utf-8"?>
<p:tagLst xmlns:p="http://schemas.openxmlformats.org/presentationml/2006/main">
  <p:tag name="PA" val="v3.0.1"/>
</p:tagLst>
</file>

<file path=ppt/tags/tag58.xml><?xml version="1.0" encoding="utf-8"?>
<p:tagLst xmlns:p="http://schemas.openxmlformats.org/presentationml/2006/main">
  <p:tag name="PA" val="v3.0.1"/>
</p:tagLst>
</file>

<file path=ppt/tags/tag59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60.xml><?xml version="1.0" encoding="utf-8"?>
<p:tagLst xmlns:p="http://schemas.openxmlformats.org/presentationml/2006/main">
  <p:tag name="PA" val="v3.0.1"/>
</p:tagLst>
</file>

<file path=ppt/tags/tag61.xml><?xml version="1.0" encoding="utf-8"?>
<p:tagLst xmlns:p="http://schemas.openxmlformats.org/presentationml/2006/main">
  <p:tag name="PA" val="v3.0.1"/>
</p:tagLst>
</file>

<file path=ppt/tags/tag62.xml><?xml version="1.0" encoding="utf-8"?>
<p:tagLst xmlns:p="http://schemas.openxmlformats.org/presentationml/2006/main">
  <p:tag name="PA" val="v3.0.1"/>
</p:tagLst>
</file>

<file path=ppt/tags/tag63.xml><?xml version="1.0" encoding="utf-8"?>
<p:tagLst xmlns:p="http://schemas.openxmlformats.org/presentationml/2006/main">
  <p:tag name="PA" val="v3.0.1"/>
</p:tagLst>
</file>

<file path=ppt/tags/tag64.xml><?xml version="1.0" encoding="utf-8"?>
<p:tagLst xmlns:p="http://schemas.openxmlformats.org/presentationml/2006/main">
  <p:tag name="PA" val="v3.0.1"/>
</p:tagLst>
</file>

<file path=ppt/tags/tag65.xml><?xml version="1.0" encoding="utf-8"?>
<p:tagLst xmlns:p="http://schemas.openxmlformats.org/presentationml/2006/main">
  <p:tag name="PA" val="v3.0.1"/>
</p:tagLst>
</file>

<file path=ppt/tags/tag66.xml><?xml version="1.0" encoding="utf-8"?>
<p:tagLst xmlns:p="http://schemas.openxmlformats.org/presentationml/2006/main">
  <p:tag name="PA" val="v3.0.1"/>
</p:tagLst>
</file>

<file path=ppt/tags/tag67.xml><?xml version="1.0" encoding="utf-8"?>
<p:tagLst xmlns:p="http://schemas.openxmlformats.org/presentationml/2006/main">
  <p:tag name="PA" val="v3.0.1"/>
</p:tagLst>
</file>

<file path=ppt/tags/tag68.xml><?xml version="1.0" encoding="utf-8"?>
<p:tagLst xmlns:p="http://schemas.openxmlformats.org/presentationml/2006/main">
  <p:tag name="PA" val="v3.0.1"/>
</p:tagLst>
</file>

<file path=ppt/tags/tag69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70.xml><?xml version="1.0" encoding="utf-8"?>
<p:tagLst xmlns:p="http://schemas.openxmlformats.org/presentationml/2006/main">
  <p:tag name="PA" val="v3.0.1"/>
</p:tagLst>
</file>

<file path=ppt/tags/tag71.xml><?xml version="1.0" encoding="utf-8"?>
<p:tagLst xmlns:p="http://schemas.openxmlformats.org/presentationml/2006/main">
  <p:tag name="PA" val="v3.0.1"/>
</p:tagLst>
</file>

<file path=ppt/tags/tag72.xml><?xml version="1.0" encoding="utf-8"?>
<p:tagLst xmlns:p="http://schemas.openxmlformats.org/presentationml/2006/main">
  <p:tag name="PA" val="v3.0.1"/>
</p:tagLst>
</file>

<file path=ppt/tags/tag73.xml><?xml version="1.0" encoding="utf-8"?>
<p:tagLst xmlns:p="http://schemas.openxmlformats.org/presentationml/2006/main">
  <p:tag name="PA" val="v3.0.1"/>
</p:tagLst>
</file>

<file path=ppt/tags/tag74.xml><?xml version="1.0" encoding="utf-8"?>
<p:tagLst xmlns:p="http://schemas.openxmlformats.org/presentationml/2006/main">
  <p:tag name="PA" val="v3.0.1"/>
</p:tagLst>
</file>

<file path=ppt/tags/tag75.xml><?xml version="1.0" encoding="utf-8"?>
<p:tagLst xmlns:p="http://schemas.openxmlformats.org/presentationml/2006/main">
  <p:tag name="PA" val="v3.0.1"/>
</p:tagLst>
</file>

<file path=ppt/tags/tag76.xml><?xml version="1.0" encoding="utf-8"?>
<p:tagLst xmlns:p="http://schemas.openxmlformats.org/presentationml/2006/main">
  <p:tag name="PA" val="v3.0.1"/>
</p:tagLst>
</file>

<file path=ppt/tags/tag77.xml><?xml version="1.0" encoding="utf-8"?>
<p:tagLst xmlns:p="http://schemas.openxmlformats.org/presentationml/2006/main">
  <p:tag name="PA" val="v3.0.1"/>
</p:tagLst>
</file>

<file path=ppt/tags/tag78.xml><?xml version="1.0" encoding="utf-8"?>
<p:tagLst xmlns:p="http://schemas.openxmlformats.org/presentationml/2006/main">
  <p:tag name="PA" val="v3.0.1"/>
</p:tagLst>
</file>

<file path=ppt/tags/tag79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80.xml><?xml version="1.0" encoding="utf-8"?>
<p:tagLst xmlns:p="http://schemas.openxmlformats.org/presentationml/2006/main">
  <p:tag name="PA" val="v3.0.1"/>
</p:tagLst>
</file>

<file path=ppt/tags/tag81.xml><?xml version="1.0" encoding="utf-8"?>
<p:tagLst xmlns:p="http://schemas.openxmlformats.org/presentationml/2006/main">
  <p:tag name="PA" val="v3.0.1"/>
</p:tagLst>
</file>

<file path=ppt/tags/tag82.xml><?xml version="1.0" encoding="utf-8"?>
<p:tagLst xmlns:p="http://schemas.openxmlformats.org/presentationml/2006/main">
  <p:tag name="PA" val="v3.0.1"/>
</p:tagLst>
</file>

<file path=ppt/tags/tag83.xml><?xml version="1.0" encoding="utf-8"?>
<p:tagLst xmlns:p="http://schemas.openxmlformats.org/presentationml/2006/main">
  <p:tag name="PA" val="v3.0.1"/>
</p:tagLst>
</file>

<file path=ppt/tags/tag84.xml><?xml version="1.0" encoding="utf-8"?>
<p:tagLst xmlns:p="http://schemas.openxmlformats.org/presentationml/2006/main">
  <p:tag name="PA" val="v3.0.1"/>
</p:tagLst>
</file>

<file path=ppt/tags/tag85.xml><?xml version="1.0" encoding="utf-8"?>
<p:tagLst xmlns:p="http://schemas.openxmlformats.org/presentationml/2006/main">
  <p:tag name="PA" val="v3.0.1"/>
</p:tagLst>
</file>

<file path=ppt/tags/tag86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2017红色双色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FA7896"/>
      </a:accent1>
      <a:accent2>
        <a:srgbClr val="4BC3D7"/>
      </a:accent2>
      <a:accent3>
        <a:srgbClr val="FA7896"/>
      </a:accent3>
      <a:accent4>
        <a:srgbClr val="4BC3D7"/>
      </a:accent4>
      <a:accent5>
        <a:srgbClr val="FA7896"/>
      </a:accent5>
      <a:accent6>
        <a:srgbClr val="4BC3D7"/>
      </a:accent6>
      <a:hlink>
        <a:srgbClr val="FA7896"/>
      </a:hlink>
      <a:folHlink>
        <a:srgbClr val="4BC3D7"/>
      </a:folHlink>
    </a:clrScheme>
    <a:fontScheme name="2017">
      <a:majorFont>
        <a:latin typeface="Campton Medium"/>
        <a:ea typeface="方正尚酷简体"/>
        <a:cs typeface=""/>
      </a:majorFont>
      <a:minorFont>
        <a:latin typeface="Campton Light"/>
        <a:ea typeface="方正兰亭细黑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/>
      <a:lstStyle>
        <a:defPPr eaLnBrk="1" hangingPunct="1">
          <a:defRPr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JisuOffice Show</Application>
  <AppVersion>12.000</AppVersion>
  <Characters>0</Characters>
  <CharactersWithSpaces>0</CharactersWithSpaces>
  <Company>情缘素材：https://haosc.taobao.com</Company>
  <DocSecurity>0</DocSecurity>
  <HyperlinksChanged>false</HyperlinksChanged>
  <Lines>0</Lines>
  <LinksUpToDate>false</LinksUpToDate>
  <Pages>32</Pages>
  <Paragraphs>693</Paragraphs>
  <Words>5533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cp:lastModifiedBy>Administrator</cp:lastModifiedBy>
  <dc:title>PowerPoint 演示文稿</dc:title>
  <dcterms:modified xsi:type="dcterms:W3CDTF">2019-01-08T06:43:31Z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