
<file path=[Content_Types].xml><?xml version="1.0" encoding="utf-8"?>
<Types xmlns="http://schemas.openxmlformats.org/package/2006/content-types">
  <Default Extension="wdp" ContentType="image/vnd.ms-photo"/>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1.xml" ContentType="application/vnd.openxmlformats-officedocument.presentationml.notesSlide+xml"/>
  <Override PartName="/ppt/notesSlides/notesSlide32.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65" r:id="rId18"/>
  </p:sldMasterIdLst>
  <p:notesMasterIdLst>
    <p:notesMasterId r:id="rId20"/>
  </p:notesMasterIdLst>
  <p:sldIdLst>
    <p:sldId id="322" r:id="rId22"/>
    <p:sldId id="339" r:id="rId23"/>
    <p:sldId id="298" r:id="rId25"/>
    <p:sldId id="272" r:id="rId27"/>
    <p:sldId id="278" r:id="rId29"/>
    <p:sldId id="271" r:id="rId31"/>
    <p:sldId id="280" r:id="rId33"/>
    <p:sldId id="273" r:id="rId35"/>
    <p:sldId id="309" r:id="rId37"/>
    <p:sldId id="340" r:id="rId39"/>
    <p:sldId id="312" r:id="rId41"/>
    <p:sldId id="285" r:id="rId43"/>
    <p:sldId id="281" r:id="rId45"/>
    <p:sldId id="315" r:id="rId47"/>
    <p:sldId id="292" r:id="rId49"/>
    <p:sldId id="335" r:id="rId51"/>
    <p:sldId id="372" r:id="rId53"/>
    <p:sldId id="276" r:id="rId55"/>
    <p:sldId id="264" r:id="rId57"/>
    <p:sldId id="277" r:id="rId59"/>
    <p:sldId id="263" r:id="rId61"/>
    <p:sldId id="310" r:id="rId63"/>
    <p:sldId id="374" r:id="rId65"/>
    <p:sldId id="282" r:id="rId67"/>
    <p:sldId id="296" r:id="rId69"/>
    <p:sldId id="267" r:id="rId71"/>
    <p:sldId id="314" r:id="rId73"/>
    <p:sldId id="279" r:id="rId75"/>
    <p:sldId id="270" r:id="rId77"/>
    <p:sldId id="294" r:id="rId79"/>
    <p:sldId id="313" r:id="rId81"/>
    <p:sldId id="336" r:id="rId83"/>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0" orient="horz" pos="2567" userDrawn="1">
          <p15:clr>
            <a:srgbClr val="A4A3A4"/>
          </p15:clr>
        </p15:guide>
        <p15:guide id="1" pos="34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6CA83A"/>
    <a:srgbClr val="FE5778"/>
    <a:srgbClr val="99B9F4"/>
    <a:srgbClr val="FF7B53"/>
    <a:srgbClr val="BDFFAB"/>
    <a:srgbClr val="FFC1D9"/>
    <a:srgbClr val="A3C6F4"/>
    <a:srgbClr val="6D79D1"/>
    <a:srgbClr val="FF9B60"/>
    <a:srgbClr val="8AC65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View">
  <p:normalViewPr horzBarState="maximized">
    <p:restoredLeft sz="18447" autoAdjust="0"/>
    <p:restoredTop sz="94660"/>
  </p:normalViewPr>
  <p:slideViewPr>
    <p:cSldViewPr snapToGrid="0" snapToObjects="1">
      <p:cViewPr varScale="1">
        <p:scale>
          <a:sx n="106" d="100"/>
          <a:sy n="106" d="100"/>
        </p:scale>
        <p:origin x="696" y="78"/>
      </p:cViewPr>
      <p:guideLst>
        <p:guide orient="horz" pos="2567"/>
        <p:guide pos="3476"/>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18" Type="http://schemas.openxmlformats.org/officeDocument/2006/relationships/slideMaster" Target="slideMasters/slideMaster1.xml"></Relationship><Relationship Id="rId19" Type="http://schemas.openxmlformats.org/officeDocument/2006/relationships/theme" Target="theme/theme1.xml"></Relationship><Relationship Id="rId20" Type="http://schemas.openxmlformats.org/officeDocument/2006/relationships/notesMaster" Target="notesMasters/notesMaster1.xml"></Relationship><Relationship Id="rId22" Type="http://schemas.openxmlformats.org/officeDocument/2006/relationships/slide" Target="slides/slide1.xml"></Relationship><Relationship Id="rId23" Type="http://schemas.openxmlformats.org/officeDocument/2006/relationships/slide" Target="slides/slide2.xml"></Relationship><Relationship Id="rId25" Type="http://schemas.openxmlformats.org/officeDocument/2006/relationships/slide" Target="slides/slide3.xml"></Relationship><Relationship Id="rId27" Type="http://schemas.openxmlformats.org/officeDocument/2006/relationships/slide" Target="slides/slide4.xml"></Relationship><Relationship Id="rId29" Type="http://schemas.openxmlformats.org/officeDocument/2006/relationships/slide" Target="slides/slide5.xml"></Relationship><Relationship Id="rId31" Type="http://schemas.openxmlformats.org/officeDocument/2006/relationships/slide" Target="slides/slide6.xml"></Relationship><Relationship Id="rId33" Type="http://schemas.openxmlformats.org/officeDocument/2006/relationships/slide" Target="slides/slide7.xml"></Relationship><Relationship Id="rId35" Type="http://schemas.openxmlformats.org/officeDocument/2006/relationships/slide" Target="slides/slide8.xml"></Relationship><Relationship Id="rId37" Type="http://schemas.openxmlformats.org/officeDocument/2006/relationships/slide" Target="slides/slide9.xml"></Relationship><Relationship Id="rId39" Type="http://schemas.openxmlformats.org/officeDocument/2006/relationships/slide" Target="slides/slide10.xml"></Relationship><Relationship Id="rId41" Type="http://schemas.openxmlformats.org/officeDocument/2006/relationships/slide" Target="slides/slide11.xml"></Relationship><Relationship Id="rId43" Type="http://schemas.openxmlformats.org/officeDocument/2006/relationships/slide" Target="slides/slide12.xml"></Relationship><Relationship Id="rId45" Type="http://schemas.openxmlformats.org/officeDocument/2006/relationships/slide" Target="slides/slide13.xml"></Relationship><Relationship Id="rId47" Type="http://schemas.openxmlformats.org/officeDocument/2006/relationships/slide" Target="slides/slide14.xml"></Relationship><Relationship Id="rId49" Type="http://schemas.openxmlformats.org/officeDocument/2006/relationships/slide" Target="slides/slide15.xml"></Relationship><Relationship Id="rId51" Type="http://schemas.openxmlformats.org/officeDocument/2006/relationships/slide" Target="slides/slide16.xml"></Relationship><Relationship Id="rId53" Type="http://schemas.openxmlformats.org/officeDocument/2006/relationships/slide" Target="slides/slide17.xml"></Relationship><Relationship Id="rId55" Type="http://schemas.openxmlformats.org/officeDocument/2006/relationships/slide" Target="slides/slide18.xml"></Relationship><Relationship Id="rId57" Type="http://schemas.openxmlformats.org/officeDocument/2006/relationships/slide" Target="slides/slide19.xml"></Relationship><Relationship Id="rId59" Type="http://schemas.openxmlformats.org/officeDocument/2006/relationships/slide" Target="slides/slide20.xml"></Relationship><Relationship Id="rId61" Type="http://schemas.openxmlformats.org/officeDocument/2006/relationships/slide" Target="slides/slide21.xml"></Relationship><Relationship Id="rId63" Type="http://schemas.openxmlformats.org/officeDocument/2006/relationships/slide" Target="slides/slide22.xml"></Relationship><Relationship Id="rId65" Type="http://schemas.openxmlformats.org/officeDocument/2006/relationships/slide" Target="slides/slide23.xml"></Relationship><Relationship Id="rId67" Type="http://schemas.openxmlformats.org/officeDocument/2006/relationships/slide" Target="slides/slide24.xml"></Relationship><Relationship Id="rId69" Type="http://schemas.openxmlformats.org/officeDocument/2006/relationships/slide" Target="slides/slide25.xml"></Relationship><Relationship Id="rId71" Type="http://schemas.openxmlformats.org/officeDocument/2006/relationships/slide" Target="slides/slide26.xml"></Relationship><Relationship Id="rId73" Type="http://schemas.openxmlformats.org/officeDocument/2006/relationships/slide" Target="slides/slide27.xml"></Relationship><Relationship Id="rId75" Type="http://schemas.openxmlformats.org/officeDocument/2006/relationships/slide" Target="slides/slide28.xml"></Relationship><Relationship Id="rId77" Type="http://schemas.openxmlformats.org/officeDocument/2006/relationships/slide" Target="slides/slide29.xml"></Relationship><Relationship Id="rId79" Type="http://schemas.openxmlformats.org/officeDocument/2006/relationships/slide" Target="slides/slide30.xml"></Relationship><Relationship Id="rId81" Type="http://schemas.openxmlformats.org/officeDocument/2006/relationships/slide" Target="slides/slide31.xml"></Relationship><Relationship Id="rId83" Type="http://schemas.openxmlformats.org/officeDocument/2006/relationships/slide" Target="slides/slide32.xml"></Relationship><Relationship Id="rId86" Type="http://schemas.openxmlformats.org/officeDocument/2006/relationships/viewProps" Target="viewProps.xml"></Relationship><Relationship Id="rId87"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a:t>
            </a:r>
            <a:r>
              <a:rPr lang="zh-CN" altLang="en-US" smtClean="0"/>
              <a:t>//</a:t>
            </a:r>
            <a:r>
              <a:rPr lang="en-US" altLang="zh-CN" smtClean="0"/>
              <a:t>xnwe.taobao.com</a:t>
            </a:r>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661" y="145256"/>
            <a:ext cx="1048910" cy="8283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空白页">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80F42DC0-2E3F-F440-A3AA-64F0AA1F84F2}" type="datetime1">
              <a:rPr lang="zh-CN" altLang="en-US"/>
            </a:fld>
            <a:endParaRPr lang="zh-CN" altLang="en-US" sz="190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p:spPr>
        <p:txBody>
          <a:bodyPr/>
          <a:lstStyle>
            <a:lvl1pPr>
              <a:defRPr/>
            </a:lvl1pPr>
          </a:lstStyle>
          <a:p>
            <a:fld id="{C5FC99A0-26D8-5E4B-82FB-70809BCEE9F6}" type="slidenum">
              <a:rPr lang="zh-CN" altLang="en-US"/>
            </a:fld>
            <a:endParaRPr lang="zh-CN" altLang="en-US" sz="19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7" Type="http://schemas.openxmlformats.org/officeDocument/2006/relationships/notesSlide" Target="../notesSlides/notesSlide1.xml"></Relationship><Relationship Id="rId5" Type="http://schemas.openxmlformats.org/officeDocument/2006/relationships/image" Target="../media/image6.png"></Relationship><Relationship Id="rId4" Type="http://schemas.microsoft.com/office/2007/relationships/media" Target="../media/media1.mp3"></Relationship><Relationship Id="rId3" Type="http://schemas.openxmlformats.org/officeDocument/2006/relationships/audio" Target="../media/media1.mp3"></Relationship><Relationship Id="rId2" Type="http://schemas.openxmlformats.org/officeDocument/2006/relationships/image" Target="../media/image5.png"></Relationship><Relationship Id="rId1" Type="http://schemas.openxmlformats.org/officeDocument/2006/relationships/image" Target="../media/image4.png"></Relationship><Relationship Id="rId8" Type="http://schemas.openxmlformats.org/officeDocument/2006/relationships/hyperlink" Target="" TargetMode="External"></Relationship><Relationship Id="rId9" Type="http://schemas.openxmlformats.org/officeDocument/2006/relationships/slideLayout" Target="../slideLayouts/slideLayout8.xml"></Relationship></Relationships>
</file>

<file path=ppt/slides/_rels/slide10.xml.rels><?xml version="1.0" encoding="UTF-8"?>
<Relationships xmlns="http://schemas.openxmlformats.org/package/2006/relationships"><Relationship Id="rId3" Type="http://schemas.openxmlformats.org/officeDocument/2006/relationships/notesSlide" Target="../notesSlides/notesSlide10.xml"></Relationship><Relationship Id="rId2" Type="http://schemas.openxmlformats.org/officeDocument/2006/relationships/slideLayout" Target="../slideLayouts/slideLayout8.xml"></Relationship><Relationship Id="rId1" Type="http://schemas.openxmlformats.org/officeDocument/2006/relationships/image" Target="../media/image16.png"></Relationship></Relationships>
</file>

<file path=ppt/slides/_rels/slide11.xml.rels><?xml version="1.0" encoding="UTF-8"?>
<Relationships xmlns="http://schemas.openxmlformats.org/package/2006/relationships"><Relationship Id="rId2" Type="http://schemas.openxmlformats.org/officeDocument/2006/relationships/notesSlide" Target="../notesSlides/notesSlide11.xml"></Relationship><Relationship Id="rId1" Type="http://schemas.openxmlformats.org/officeDocument/2006/relationships/slideLayout" Target="../slideLayouts/slideLayout10.xml"></Relationship></Relationships>
</file>

<file path=ppt/slides/_rels/slide12.xml.rels><?xml version="1.0" encoding="UTF-8"?>
<Relationships xmlns="http://schemas.openxmlformats.org/package/2006/relationships"><Relationship Id="rId6" Type="http://schemas.openxmlformats.org/officeDocument/2006/relationships/notesSlide" Target="../notesSlides/notesSlide12.xml"></Relationship><Relationship Id="rId5" Type="http://schemas.openxmlformats.org/officeDocument/2006/relationships/slideLayout" Target="../slideLayouts/slideLayout10.xml"></Relationship><Relationship Id="rId4" Type="http://schemas.openxmlformats.org/officeDocument/2006/relationships/image" Target="../media/image19.jpeg"></Relationship><Relationship Id="rId3" Type="http://schemas.openxmlformats.org/officeDocument/2006/relationships/image" Target="../media/image18.jpeg"></Relationship><Relationship Id="rId2" Type="http://schemas.openxmlformats.org/officeDocument/2006/relationships/image" Target="../media/image17.jpeg"></Relationship><Relationship Id="rId1" Type="http://schemas.openxmlformats.org/officeDocument/2006/relationships/image" Target="../media/image14.jpeg"></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10.xml"></Relationship></Relationships>
</file>

<file path=ppt/slides/_rels/slide14.xml.rels><?xml version="1.0" encoding="UTF-8"?>
<Relationships xmlns="http://schemas.openxmlformats.org/package/2006/relationships"><Relationship Id="rId4" Type="http://schemas.openxmlformats.org/officeDocument/2006/relationships/notesSlide" Target="../notesSlides/notesSlide14.xml"></Relationship><Relationship Id="rId3" Type="http://schemas.openxmlformats.org/officeDocument/2006/relationships/slideLayout" Target="../slideLayouts/slideLayout10.xml"></Relationship><Relationship Id="rId2" Type="http://schemas.openxmlformats.org/officeDocument/2006/relationships/image" Target="../media/image15.jpeg"></Relationship><Relationship Id="rId1" Type="http://schemas.openxmlformats.org/officeDocument/2006/relationships/image" Target="../media/image12.jpeg"></Relationship></Relationships>
</file>

<file path=ppt/slides/_rels/slide15.xml.rels><?xml version="1.0" encoding="UTF-8"?>
<Relationships xmlns="http://schemas.openxmlformats.org/package/2006/relationships"><Relationship Id="rId5" Type="http://schemas.openxmlformats.org/officeDocument/2006/relationships/notesSlide" Target="../notesSlides/notesSlide15.xml"></Relationship><Relationship Id="rId4" Type="http://schemas.openxmlformats.org/officeDocument/2006/relationships/slideLayout" Target="../slideLayouts/slideLayout10.xml"></Relationship><Relationship Id="rId3" Type="http://schemas.openxmlformats.org/officeDocument/2006/relationships/image" Target="../media/image22.jpeg"></Relationship><Relationship Id="rId2" Type="http://schemas.openxmlformats.org/officeDocument/2006/relationships/image" Target="../media/image21.jpeg"></Relationship><Relationship Id="rId1" Type="http://schemas.openxmlformats.org/officeDocument/2006/relationships/image" Target="../media/image20.jpeg"></Relationship></Relationships>
</file>

<file path=ppt/slides/_rels/slide16.xml.rels><?xml version="1.0" encoding="UTF-8"?>
<Relationships xmlns="http://schemas.openxmlformats.org/package/2006/relationships"><Relationship Id="rId4" Type="http://schemas.openxmlformats.org/officeDocument/2006/relationships/notesSlide" Target="../notesSlides/notesSlide16.xml"></Relationship><Relationship Id="rId3" Type="http://schemas.openxmlformats.org/officeDocument/2006/relationships/slideLayout" Target="../slideLayouts/slideLayout10.xml"></Relationship><Relationship Id="rId2" Type="http://schemas.openxmlformats.org/officeDocument/2006/relationships/image" Target="../media/image24.jpeg"></Relationship><Relationship Id="rId1" Type="http://schemas.openxmlformats.org/officeDocument/2006/relationships/image" Target="../media/image23.jpeg"></Relationship></Relationships>
</file>

<file path=ppt/slides/_rels/slide17.xml.rels><?xml version="1.0" encoding="UTF-8"?>
<Relationships xmlns="http://schemas.openxmlformats.org/package/2006/relationships"><Relationship Id="rId3" Type="http://schemas.openxmlformats.org/officeDocument/2006/relationships/notesSlide" Target="../notesSlides/notesSlide17.xml"></Relationship><Relationship Id="rId2" Type="http://schemas.openxmlformats.org/officeDocument/2006/relationships/slideLayout" Target="../slideLayouts/slideLayout8.xml"></Relationship><Relationship Id="rId1" Type="http://schemas.openxmlformats.org/officeDocument/2006/relationships/image" Target="../media/image25.png"></Relationship></Relationships>
</file>

<file path=ppt/slides/_rels/slide18.xml.rels><?xml version="1.0" encoding="UTF-8"?>
<Relationships xmlns="http://schemas.openxmlformats.org/package/2006/relationships"><Relationship Id="rId2" Type="http://schemas.openxmlformats.org/officeDocument/2006/relationships/notesSlide" Target="../notesSlides/notesSlide18.xml"></Relationship><Relationship Id="rId1" Type="http://schemas.openxmlformats.org/officeDocument/2006/relationships/slideLayout" Target="../slideLayouts/slideLayout10.xml"></Relationship></Relationships>
</file>

<file path=ppt/slides/_rels/slide19.xml.rels><?xml version="1.0" encoding="UTF-8"?>
<Relationships xmlns="http://schemas.openxmlformats.org/package/2006/relationships"><Relationship Id="rId3" Type="http://schemas.openxmlformats.org/officeDocument/2006/relationships/notesSlide" Target="../notesSlides/notesSlide19.xml"></Relationship><Relationship Id="rId2" Type="http://schemas.openxmlformats.org/officeDocument/2006/relationships/slideLayout" Target="../slideLayouts/slideLayout10.xml"></Relationship><Relationship Id="rId1" Type="http://schemas.openxmlformats.org/officeDocument/2006/relationships/image" Target="../media/image26.png"></Relationship></Relationships>
</file>

<file path=ppt/slides/_rels/slide2.xml.rels><?xml version="1.0" encoding="UTF-8"?>
<Relationships xmlns="http://schemas.openxmlformats.org/package/2006/relationships"><Relationship Id="rId3" Type="http://schemas.openxmlformats.org/officeDocument/2006/relationships/notesSlide" Target="../notesSlides/notesSlide2.xml"></Relationship><Relationship Id="rId2" Type="http://schemas.openxmlformats.org/officeDocument/2006/relationships/slideLayout" Target="../slideLayouts/slideLayout8.xml"></Relationship><Relationship Id="rId1" Type="http://schemas.openxmlformats.org/officeDocument/2006/relationships/image" Target="../media/image7.png"></Relationship></Relationships>
</file>

<file path=ppt/slides/_rels/slide20.xml.rels><?xml version="1.0" encoding="UTF-8"?>
<Relationships xmlns="http://schemas.openxmlformats.org/package/2006/relationships"><Relationship Id="rId2" Type="http://schemas.openxmlformats.org/officeDocument/2006/relationships/notesSlide" Target="../notesSlides/notesSlide20.xml"></Relationship><Relationship Id="rId1" Type="http://schemas.openxmlformats.org/officeDocument/2006/relationships/slideLayout" Target="../slideLayouts/slideLayout10.xml"></Relationship></Relationships>
</file>

<file path=ppt/slides/_rels/slide21.xml.rels><?xml version="1.0" encoding="UTF-8"?>
<Relationships xmlns="http://schemas.openxmlformats.org/package/2006/relationships"><Relationship Id="rId8" Type="http://schemas.openxmlformats.org/officeDocument/2006/relationships/notesSlide" Target="../notesSlides/notesSlide21.xml"></Relationship><Relationship Id="rId7" Type="http://schemas.openxmlformats.org/officeDocument/2006/relationships/slideLayout" Target="../slideLayouts/slideLayout10.xml"></Relationship><Relationship Id="rId6" Type="http://schemas.openxmlformats.org/officeDocument/2006/relationships/image" Target="../media/image12.jpeg"></Relationship><Relationship Id="rId5" Type="http://schemas.openxmlformats.org/officeDocument/2006/relationships/image" Target="../media/image11.jpeg"></Relationship><Relationship Id="rId4" Type="http://schemas.openxmlformats.org/officeDocument/2006/relationships/image" Target="../media/image29.jpeg"></Relationship><Relationship Id="rId3" Type="http://schemas.openxmlformats.org/officeDocument/2006/relationships/image" Target="../media/image28.jpeg"></Relationship><Relationship Id="rId2" Type="http://schemas.openxmlformats.org/officeDocument/2006/relationships/image" Target="../media/image27.jpeg"></Relationship><Relationship Id="rId1" Type="http://schemas.openxmlformats.org/officeDocument/2006/relationships/image" Target="../media/image13.jpeg"></Relationship></Relationships>
</file>

<file path=ppt/slides/_rels/slide22.xml.rels><?xml version="1.0" encoding="UTF-8"?>
<Relationships xmlns="http://schemas.openxmlformats.org/package/2006/relationships"><Relationship Id="rId2" Type="http://schemas.openxmlformats.org/officeDocument/2006/relationships/notesSlide" Target="../notesSlides/notesSlide22.xml"></Relationship><Relationship Id="rId1" Type="http://schemas.openxmlformats.org/officeDocument/2006/relationships/slideLayout" Target="../slideLayouts/slideLayout10.xml"></Relationship></Relationships>
</file>

<file path=ppt/slides/_rels/slide23.xml.rels><?xml version="1.0" encoding="UTF-8"?>
<Relationships xmlns="http://schemas.openxmlformats.org/package/2006/relationships"><Relationship Id="rId3" Type="http://schemas.openxmlformats.org/officeDocument/2006/relationships/notesSlide" Target="../notesSlides/notesSlide23.xml"></Relationship><Relationship Id="rId2" Type="http://schemas.openxmlformats.org/officeDocument/2006/relationships/slideLayout" Target="../slideLayouts/slideLayout8.xml"></Relationship><Relationship Id="rId1" Type="http://schemas.openxmlformats.org/officeDocument/2006/relationships/image" Target="../media/image30.png"></Relationship></Relationships>
</file>

<file path=ppt/slides/_rels/slide24.xml.rels><?xml version="1.0" encoding="UTF-8"?>
<Relationships xmlns="http://schemas.openxmlformats.org/package/2006/relationships"><Relationship Id="rId3" Type="http://schemas.openxmlformats.org/officeDocument/2006/relationships/notesSlide" Target="../notesSlides/notesSlide24.xml"></Relationship><Relationship Id="rId2" Type="http://schemas.openxmlformats.org/officeDocument/2006/relationships/slideLayout" Target="../slideLayouts/slideLayout10.xml"></Relationship><Relationship Id="rId1" Type="http://schemas.openxmlformats.org/officeDocument/2006/relationships/image" Target="../media/image31.png"></Relationship></Relationships>
</file>

<file path=ppt/slides/_rels/slide25.xml.rels><?xml version="1.0" encoding="UTF-8"?>
<Relationships xmlns="http://schemas.openxmlformats.org/package/2006/relationships"><Relationship Id="rId2" Type="http://schemas.openxmlformats.org/officeDocument/2006/relationships/notesSlide" Target="../notesSlides/notesSlide25.xml"></Relationship><Relationship Id="rId1" Type="http://schemas.openxmlformats.org/officeDocument/2006/relationships/slideLayout" Target="../slideLayouts/slideLayout10.xml"></Relationship></Relationships>
</file>

<file path=ppt/slides/_rels/slide26.xml.rels><?xml version="1.0" encoding="UTF-8"?>
<Relationships xmlns="http://schemas.openxmlformats.org/package/2006/relationships"><Relationship Id="rId3" Type="http://schemas.openxmlformats.org/officeDocument/2006/relationships/notesSlide" Target="../notesSlides/notesSlide26.xml"></Relationship><Relationship Id="rId2" Type="http://schemas.openxmlformats.org/officeDocument/2006/relationships/slideLayout" Target="../slideLayouts/slideLayout10.xml"></Relationship><Relationship Id="rId1" Type="http://schemas.openxmlformats.org/officeDocument/2006/relationships/image" Target="../media/image32.png"></Relationship></Relationships>
</file>

<file path=ppt/slides/_rels/slide27.xml.rels><?xml version="1.0" encoding="UTF-8"?>
<Relationships xmlns="http://schemas.openxmlformats.org/package/2006/relationships"><Relationship Id="rId3" Type="http://schemas.openxmlformats.org/officeDocument/2006/relationships/notesSlide" Target="../notesSlides/notesSlide27.xml"></Relationship><Relationship Id="rId2" Type="http://schemas.openxmlformats.org/officeDocument/2006/relationships/slideLayout" Target="../slideLayouts/slideLayout10.xml"></Relationship><Relationship Id="rId1" Type="http://schemas.openxmlformats.org/officeDocument/2006/relationships/image" Target="../media/image33.png"></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10.xml"></Relationship></Relationships>
</file>

<file path=ppt/slides/_rels/slide29.xml.rels><?xml version="1.0" encoding="UTF-8"?>
<Relationships xmlns="http://schemas.openxmlformats.org/package/2006/relationships"><Relationship Id="rId2" Type="http://schemas.openxmlformats.org/officeDocument/2006/relationships/notesSlide" Target="../notesSlides/notesSlide29.xml"></Relationship><Relationship Id="rId1" Type="http://schemas.openxmlformats.org/officeDocument/2006/relationships/slideLayout" Target="../slideLayouts/slideLayout10.xml"></Relationship></Relationships>
</file>

<file path=ppt/slides/_rels/slide3.xml.rels><?xml version="1.0" encoding="UTF-8"?>
<Relationships xmlns="http://schemas.openxmlformats.org/package/2006/relationships"><Relationship Id="rId3" Type="http://schemas.openxmlformats.org/officeDocument/2006/relationships/notesSlide" Target="../notesSlides/notesSlide3.xml"></Relationship><Relationship Id="rId2" Type="http://schemas.openxmlformats.org/officeDocument/2006/relationships/slideLayout" Target="../slideLayouts/slideLayout8.xml"></Relationship><Relationship Id="rId1" Type="http://schemas.openxmlformats.org/officeDocument/2006/relationships/image" Target="../media/image8.png"></Relationship></Relationships>
</file>

<file path=ppt/slides/_rels/slide30.xml.rels><?xml version="1.0" encoding="UTF-8"?>
<Relationships xmlns="http://schemas.openxmlformats.org/package/2006/relationships"><Relationship Id="rId3" Type="http://schemas.openxmlformats.org/officeDocument/2006/relationships/notesSlide" Target="../notesSlides/notesSlide30.xml"></Relationship><Relationship Id="rId2" Type="http://schemas.openxmlformats.org/officeDocument/2006/relationships/slideLayout" Target="../slideLayouts/slideLayout10.xml"></Relationship><Relationship Id="rId1" Type="http://schemas.openxmlformats.org/officeDocument/2006/relationships/image" Target="../media/image34.png"></Relationship></Relationships>
</file>

<file path=ppt/slides/_rels/slide31.xml.rels><?xml version="1.0" encoding="UTF-8"?>
<Relationships xmlns="http://schemas.openxmlformats.org/package/2006/relationships"><Relationship Id="rId5" Type="http://schemas.openxmlformats.org/officeDocument/2006/relationships/notesSlide" Target="../notesSlides/notesSlide31.xml"></Relationship><Relationship Id="rId4" Type="http://schemas.openxmlformats.org/officeDocument/2006/relationships/slideLayout" Target="../slideLayouts/slideLayout10.xml"></Relationship><Relationship Id="rId3" Type="http://schemas.openxmlformats.org/officeDocument/2006/relationships/image" Target="../media/image35.png"></Relationship><Relationship Id="rId2" Type="http://schemas.openxmlformats.org/officeDocument/2006/relationships/image" Target="../media/image21.jpeg"></Relationship><Relationship Id="rId1" Type="http://schemas.openxmlformats.org/officeDocument/2006/relationships/image" Target="../media/image12.jpeg"></Relationship></Relationships>
</file>

<file path=ppt/slides/_rels/slide32.xml.rels><?xml version="1.0" encoding="UTF-8"?>
<Relationships xmlns="http://schemas.openxmlformats.org/package/2006/relationships"><Relationship Id="rId4" Type="http://schemas.openxmlformats.org/officeDocument/2006/relationships/notesSlide" Target="../notesSlides/notesSlide32.xml"></Relationship><Relationship Id="rId2" Type="http://schemas.openxmlformats.org/officeDocument/2006/relationships/image" Target="../media/image5.png"></Relationship><Relationship Id="rId1" Type="http://schemas.openxmlformats.org/officeDocument/2006/relationships/image" Target="../media/image4.png"></Relationship><Relationship Id="rId5" Type="http://schemas.openxmlformats.org/officeDocument/2006/relationships/slideLayout" Target="../slideLayouts/slideLayout8.xml"></Relationship></Relationships>
</file>

<file path=ppt/slides/_rels/slide4.xml.rels><?xml version="1.0" encoding="UTF-8"?>
<Relationships xmlns="http://schemas.openxmlformats.org/package/2006/relationships"><Relationship Id="rId3" Type="http://schemas.openxmlformats.org/officeDocument/2006/relationships/notesSlide" Target="../notesSlides/notesSlide4.xml"></Relationship><Relationship Id="rId2" Type="http://schemas.openxmlformats.org/officeDocument/2006/relationships/slideLayout" Target="../slideLayouts/slideLayout10.xml"></Relationship><Relationship Id="rId1" Type="http://schemas.openxmlformats.org/officeDocument/2006/relationships/image" Target="../media/image9.jpeg"></Relationship></Relationships>
</file>

<file path=ppt/slides/_rels/slide5.xml.rels><?xml version="1.0" encoding="UTF-8"?>
<Relationships xmlns="http://schemas.openxmlformats.org/package/2006/relationships"><Relationship Id="rId6" Type="http://schemas.openxmlformats.org/officeDocument/2006/relationships/notesSlide" Target="../notesSlides/notesSlide5.xml"></Relationship><Relationship Id="rId5" Type="http://schemas.openxmlformats.org/officeDocument/2006/relationships/slideLayout" Target="../slideLayouts/slideLayout10.xml"></Relationship><Relationship Id="rId4" Type="http://schemas.openxmlformats.org/officeDocument/2006/relationships/image" Target="../media/image13.jpeg"></Relationship><Relationship Id="rId3" Type="http://schemas.openxmlformats.org/officeDocument/2006/relationships/image" Target="../media/image12.jpeg"></Relationship><Relationship Id="rId2" Type="http://schemas.openxmlformats.org/officeDocument/2006/relationships/image" Target="../media/image11.jpeg"></Relationship><Relationship Id="rId1" Type="http://schemas.openxmlformats.org/officeDocument/2006/relationships/image" Target="../media/image10.jpeg"></Relationship></Relationships>
</file>

<file path=ppt/slides/_rels/slide6.xml.rels><?xml version="1.0" encoding="UTF-8"?>
<Relationships xmlns="http://schemas.openxmlformats.org/package/2006/relationships"><Relationship Id="rId2" Type="http://schemas.openxmlformats.org/officeDocument/2006/relationships/notesSlide" Target="../notesSlides/notesSlide6.xml"></Relationship><Relationship Id="rId1" Type="http://schemas.openxmlformats.org/officeDocument/2006/relationships/slideLayout" Target="../slideLayouts/slideLayout10.xml"></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10.xml"></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10.xml"></Relationship></Relationships>
</file>

<file path=ppt/slides/_rels/slide9.xml.rels><?xml version="1.0" encoding="UTF-8"?>
<Relationships xmlns="http://schemas.openxmlformats.org/package/2006/relationships"><Relationship Id="rId4" Type="http://schemas.openxmlformats.org/officeDocument/2006/relationships/notesSlide" Target="../notesSlides/notesSlide9.xml"></Relationship><Relationship Id="rId3" Type="http://schemas.openxmlformats.org/officeDocument/2006/relationships/slideLayout" Target="../slideLayouts/slideLayout10.xml"></Relationship><Relationship Id="rId2" Type="http://schemas.openxmlformats.org/officeDocument/2006/relationships/image" Target="../media/image15.jpeg"></Relationship><Relationship Id="rId1" Type="http://schemas.openxmlformats.org/officeDocument/2006/relationships/image" Target="../media/image14.jpeg"></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604" name="文本框 24"/>
          <p:cNvSpPr txBox="1">
            <a:spLocks noChangeArrowheads="1"/>
          </p:cNvSpPr>
          <p:nvPr/>
        </p:nvSpPr>
        <p:spPr bwMode="auto">
          <a:xfrm>
            <a:off x="-517525" y="1518285"/>
            <a:ext cx="464185" cy="315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spc="300" dirty="0" smtClean="0">
                <a:solidFill>
                  <a:srgbClr val="6CA83A"/>
                </a:solidFill>
                <a:latin typeface="+mn-lt"/>
                <a:ea typeface="+mn-ea"/>
                <a:cs typeface="+mn-ea"/>
                <a:sym typeface="+mn-lt"/>
              </a:rPr>
              <a:t>汉仪细中圆简体</a:t>
            </a:r>
            <a:endParaRPr lang="zh-CN" altLang="en-US" sz="1600" spc="300" dirty="0">
              <a:solidFill>
                <a:srgbClr val="6CA83A"/>
              </a:solidFill>
              <a:latin typeface="+mn-lt"/>
              <a:ea typeface="+mn-ea"/>
              <a:cs typeface="+mn-ea"/>
              <a:sym typeface="+mn-lt"/>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22345" y="448310"/>
            <a:ext cx="4933315" cy="395859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25" y="3053080"/>
            <a:ext cx="1521460" cy="1264920"/>
          </a:xfrm>
          <a:prstGeom prst="rect">
            <a:avLst/>
          </a:prstGeom>
        </p:spPr>
      </p:pic>
      <p:sp>
        <p:nvSpPr>
          <p:cNvPr id="602" name="文本框 24"/>
          <p:cNvSpPr txBox="1">
            <a:spLocks noChangeArrowheads="1"/>
          </p:cNvSpPr>
          <p:nvPr/>
        </p:nvSpPr>
        <p:spPr bwMode="auto">
          <a:xfrm>
            <a:off x="2303780" y="4617720"/>
            <a:ext cx="758444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rgbClr val="6CA83A"/>
                </a:solidFill>
                <a:latin typeface="+mn-lt"/>
                <a:ea typeface="+mn-ea"/>
                <a:cs typeface="+mn-ea"/>
                <a:sym typeface="+mn-lt"/>
              </a:rPr>
              <a:t>医学护理通用</a:t>
            </a:r>
            <a:r>
              <a:rPr lang="en-US" altLang="zh-CN" sz="3200" dirty="0">
                <a:solidFill>
                  <a:srgbClr val="6CA83A"/>
                </a:solidFill>
                <a:latin typeface="+mn-lt"/>
                <a:ea typeface="+mn-ea"/>
                <a:cs typeface="+mn-ea"/>
                <a:sym typeface="+mn-lt"/>
              </a:rPr>
              <a:t>PPT</a:t>
            </a:r>
            <a:r>
              <a:rPr lang="zh-CN" altLang="en-US" sz="3200" dirty="0">
                <a:solidFill>
                  <a:srgbClr val="6CA83A"/>
                </a:solidFill>
                <a:latin typeface="+mn-lt"/>
                <a:ea typeface="+mn-ea"/>
                <a:cs typeface="+mn-ea"/>
                <a:sym typeface="+mn-lt"/>
              </a:rPr>
              <a:t>模板</a:t>
            </a:r>
            <a:endParaRPr lang="zh-CN" altLang="en-US" sz="3200" dirty="0">
              <a:solidFill>
                <a:srgbClr val="6CA83A"/>
              </a:solidFill>
              <a:latin typeface="+mn-lt"/>
              <a:ea typeface="+mn-ea"/>
              <a:cs typeface="+mn-ea"/>
              <a:sym typeface="+mn-lt"/>
            </a:endParaRPr>
          </a:p>
        </p:txBody>
      </p:sp>
      <p:sp>
        <p:nvSpPr>
          <p:cNvPr id="603" name="文本框 602"/>
          <p:cNvSpPr txBox="1">
            <a:spLocks noChangeArrowheads="1"/>
          </p:cNvSpPr>
          <p:nvPr/>
        </p:nvSpPr>
        <p:spPr bwMode="auto">
          <a:xfrm>
            <a:off x="4648200" y="5294630"/>
            <a:ext cx="2896235" cy="276860"/>
          </a:xfrm>
          <a:prstGeom prst="rect">
            <a:avLst/>
          </a:prstGeom>
          <a:noFill/>
        </p:spPr>
        <p:txBody>
          <a:bodyPr wrap="square" lIns="91440" tIns="45720" rIns="91440" bIns="45720" numCol="1" vert="horz" anchor="t">
            <a:spAutoFit/>
          </a:bodyPr>
          <a:lstStyle/>
          <a:p>
            <a:pPr marL="0" indent="0" algn="ctr" fontAlgn="base" defTabSz="914400" eaLnBrk="0" latinLnBrk="0">
              <a:lnSpc>
                <a:spcPct val="100000"/>
              </a:lnSpc>
              <a:spcBef>
                <a:spcPts val="0"/>
              </a:spcBef>
              <a:spcAft>
                <a:spcPts val="0"/>
              </a:spcAft>
              <a:buFontTx/>
              <a:buNone/>
            </a:pPr>
            <a:r>
              <a:rPr lang="en-US" altLang="ko-KR" sz="1200" cap="none" dirty="0" smtClean="0" b="0" strike="noStrike">
                <a:solidFill>
                  <a:srgbClr val="6CA83A"/>
                </a:solidFill>
                <a:latin typeface="汉仪细中圆简" charset="0"/>
                <a:ea typeface="汉仪细中圆简" charset="0"/>
              </a:rPr>
              <a:t>Designed by :  学长掌上资源库</a:t>
            </a:r>
            <a:endParaRPr lang="ko-KR" altLang="en-US" sz="1200" cap="none" dirty="0" smtClean="0" b="0" strike="noStrike">
              <a:solidFill>
                <a:srgbClr val="6CA83A"/>
              </a:solidFill>
              <a:latin typeface="宋体" charset="0"/>
              <a:ea typeface="宋体" charset="0"/>
            </a:endParaRPr>
          </a:p>
        </p:txBody>
      </p:sp>
      <p:pic>
        <p:nvPicPr>
          <p:cNvPr id="11" name="歌曲青春 Everday">
            <a:hlinkClick r:id="rId8"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27125" y="6553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comb dir="horz"/>
      </p:transition>
    </mc:Choice>
    <mc:Fallback>
      <p:transition spd="slow" advTm="0">
        <p:comb dir="horz"/>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Scale>
                                      <p:cBhvr>
                                        <p:cTn id="9" dur="1000" decel="50000" fill="hold">
                                          <p:stCondLst>
                                            <p:cond delay="0"/>
                                          </p:stCondLst>
                                        </p:cTn>
                                        <p:tgtEl>
                                          <p:spTgt spid="2"/>
                                        </p:tgtEl>
                                      </p:cBhvr>
                                      <p:from x="250000" y="250000"/>
                                      <p:to x="100000" y="100000"/>
                                    </p:animScale>
                                    <p:animMotion origin="layout" path="M -0.46734 0.92879 C -0.37515 0.885 -0.02546 0.75277 0.09078 0.66611 C 0.20744 0.57944 0.21645 0.50388 0.23171 0.40824 C 0.24703 0.3125 0.22114 0.15963 0.18260 0.09148 C 0.14406 0.02333 0.03796 0 0 0 " pathEditMode="relative" ptsTypes="" rAng="0">
                                      <p:cBhvr>
                                        <p:cTn id="10" dur="1000" decel="50000" fill="hold">
                                          <p:stCondLst>
                                            <p:cond delay="0"/>
                                          </p:stCondLst>
                                        </p:cTn>
                                        <p:tgtEl>
                                          <p:spTgt spid="2"/>
                                        </p:tgtEl>
                                        <p:attrNameLst>
                                          <p:attrName>ppt_x</p:attrName>
                                          <p:attrName>ppt_y</p:attrName>
                                        </p:attrNameLst>
                                      </p:cBhvr>
                                    </p:animMotion>
                                    <p:animEffect transition="in" filter="fade">
                                      <p:cBhvr>
                                        <p:cTn id="11" dur="1000"/>
                                        <p:tgtEl>
                                          <p:spTgt spid="2"/>
                                        </p:tgtEl>
                                      </p:cBhvr>
                                    </p:animEffect>
                                  </p:childTnLst>
                                </p:cTn>
                              </p:par>
                            </p:childTnLst>
                          </p:cTn>
                        </p:par>
                        <p:par>
                          <p:cTn id="12" fill="hold">
                            <p:stCondLst>
                              <p:cond delay="0"/>
                            </p:stCondLst>
                            <p:childTnLst>
                              <p:par>
                                <p:cTn id="13" presetID="26" presetClass="emph" presetSubtype="0" repeatCount="2000" fill="hold" nodeType="afterEffect">
                                  <p:stCondLst>
                                    <p:cond delay="0"/>
                                  </p:stCondLst>
                                  <p:childTnLst>
                                    <p:animEffect transition="out" filter="fade">
                                      <p:cBhvr>
                                        <p:cTn id="14" dur="500" tmFilter="0,0; 0.2000,0.5000; 0.8000,0.5000; 1,0"/>
                                        <p:tgtEl>
                                          <p:spTgt spid="2"/>
                                        </p:tgtEl>
                                      </p:cBhvr>
                                    </p:animEffect>
                                    <p:animScale>
                                      <p:cBhvr>
                                        <p:cTn id="15" dur="250" autoRev="1" fill="hold"/>
                                        <p:tgtEl>
                                          <p:spTgt spid="2"/>
                                        </p:tgtEl>
                                      </p:cBhvr>
                                      <p:by x="105000" y="105000"/>
                                    </p:animScale>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Effect transition="in" filter="fade">
                                      <p:cBhvr>
                                        <p:cTn id="20" dur="1000"/>
                                        <p:tgtEl>
                                          <p:spTgt spid="3"/>
                                        </p:tgtEl>
                                      </p:cBhvr>
                                    </p:animEffect>
                                  </p:childTnLst>
                                </p:cTn>
                              </p:par>
                              <p:par>
                                <p:cTn id="21" presetID="42" presetClass="path" presetSubtype="0" fill="hold" nodeType="withEffect">
                                  <p:stCondLst>
                                    <p:cond delay="0"/>
                                  </p:stCondLst>
                                  <p:childTnLst>
                                    <p:animMotion origin="layout" path="M -0.07718 -0.04972 L 0 0 " pathEditMode="relative" ptsTypes="AA" rAng="0">
                                      <p:cBhvr>
                                        <p:cTn id="22" dur="1000" fill="hold"/>
                                        <p:tgtEl>
                                          <p:spTgt spid="3"/>
                                        </p:tgtEl>
                                        <p:attrNameLst>
                                          <p:attrName>ppt_x</p:attrName>
                                          <p:attrName>ppt_y</p:attrName>
                                        </p:attrNameLst>
                                      </p:cBhvr>
                                      <p:rCtr x="3789" y="2569"/>
                                    </p:animMotion>
                                  </p:childTnLst>
                                </p:cTn>
                              </p:par>
                            </p:childTnLst>
                          </p:cTn>
                        </p:par>
                        <p:par>
                          <p:cTn id="23" fill="hold">
                            <p:stCondLst>
                              <p:cond delay="5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602"/>
                                        </p:tgtEl>
                                        <p:attrNameLst>
                                          <p:attrName>style.visibility</p:attrName>
                                        </p:attrNameLst>
                                      </p:cBhvr>
                                      <p:to>
                                        <p:strVal val="visible"/>
                                      </p:to>
                                    </p:set>
                                    <p:anim by="(-#ppt_w*2)" calcmode="lin" valueType="num">
                                      <p:cBhvr>
                                        <p:cTn id="26" dur="500" autoRev="1" fill="hold">
                                          <p:stCondLst>
                                            <p:cond delay="0"/>
                                          </p:stCondLst>
                                        </p:cTn>
                                        <p:tgtEl>
                                          <p:spTgt spid="602"/>
                                        </p:tgtEl>
                                        <p:attrNameLst>
                                          <p:attrName>ppt_w</p:attrName>
                                        </p:attrNameLst>
                                      </p:cBhvr>
                                    </p:anim>
                                    <p:anim by="(#ppt_w*0.50)" calcmode="lin" valueType="num">
                                      <p:cBhvr>
                                        <p:cTn id="27" dur="500" decel="50000" autoRev="1" fill="hold">
                                          <p:stCondLst>
                                            <p:cond delay="0"/>
                                          </p:stCondLst>
                                        </p:cTn>
                                        <p:tgtEl>
                                          <p:spTgt spid="602"/>
                                        </p:tgtEl>
                                        <p:attrNameLst>
                                          <p:attrName>ppt_x</p:attrName>
                                        </p:attrNameLst>
                                      </p:cBhvr>
                                    </p:anim>
                                    <p:anim from="(-#ppt_h/2)" to="(#ppt_y)" calcmode="lin" valueType="num">
                                      <p:cBhvr>
                                        <p:cTn id="28" dur="1000" fill="hold">
                                          <p:stCondLst>
                                            <p:cond delay="0"/>
                                          </p:stCondLst>
                                        </p:cTn>
                                        <p:tgtEl>
                                          <p:spTgt spid="602"/>
                                        </p:tgtEl>
                                        <p:attrNameLst>
                                          <p:attrName>ppt_y</p:attrName>
                                        </p:attrNameLst>
                                      </p:cBhvr>
                                    </p:anim>
                                    <p:animRot by="21600000">
                                      <p:cBhvr>
                                        <p:cTn id="29" dur="1000" fill="hold">
                                          <p:stCondLst>
                                            <p:cond delay="0"/>
                                          </p:stCondLst>
                                        </p:cTn>
                                        <p:tgtEl>
                                          <p:spTgt spid="602"/>
                                        </p:tgtEl>
                                        <p:attrNameLst>
                                          <p:attrName>r</p:attrName>
                                        </p:attrNameLst>
                                      </p:cBhvr>
                                    </p:animRo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603"/>
                                        </p:tgtEl>
                                        <p:attrNameLst>
                                          <p:attrName>style.visibility</p:attrName>
                                        </p:attrNameLst>
                                      </p:cBhvr>
                                      <p:to>
                                        <p:strVal val="visible"/>
                                      </p:to>
                                    </p:set>
                                    <p:animEffect transition="in" filter="fade">
                                      <p:cBhvr>
                                        <p:cTn id="33"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4" repeatCount="indefinite" fill="hold" display="0">
                  <p:stCondLst>
                    <p:cond delay="indefinite"/>
                  </p:stCondLst>
                  <p:endCondLst>
                    <p:cond evt="onStopAudio" delay="0">
                      <p:tgtEl>
                        <p:sldTgt/>
                      </p:tgtEl>
                    </p:cond>
                  </p:endCondLst>
                </p:cTn>
                <p:tgtEl>
                  <p:spTgt spid="11"/>
                </p:tgtEl>
              </p:cMediaNode>
            </p:audio>
          </p:childTnLst>
        </p:cTn>
      </p:par>
    </p:tnLst>
    <p:bldLst>
      <p:bldP spid="602" grpId="0"/>
      <p:bldP spid="6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5803906" y="3002180"/>
            <a:ext cx="4166571" cy="854080"/>
          </a:xfrm>
          <a:prstGeom prst="rect">
            <a:avLst/>
          </a:prstGeom>
        </p:spPr>
        <p:txBody>
          <a:bodyPr wrap="square">
            <a:spAutoFit/>
          </a:bodyPr>
          <a:lstStyle/>
          <a:p>
            <a:pPr>
              <a:lnSpc>
                <a:spcPct val="150000"/>
              </a:lnSpc>
              <a:spcAft>
                <a:spcPts val="600"/>
              </a:spcAft>
              <a:buClr>
                <a:schemeClr val="accent1"/>
              </a:buClr>
            </a:pPr>
            <a:r>
              <a:rPr lang="zh-CN" altLang="en-US" sz="1100" dirty="0">
                <a:solidFill>
                  <a:schemeClr val="tx1">
                    <a:lumMod val="75000"/>
                    <a:lumOff val="2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tx1">
                    <a:lumMod val="75000"/>
                    <a:lumOff val="25000"/>
                  </a:schemeClr>
                </a:solidFill>
                <a:latin typeface="+mn-lt"/>
                <a:ea typeface="+mn-ea"/>
                <a:cs typeface="+mn-ea"/>
                <a:sym typeface="+mn-lt"/>
              </a:rPr>
              <a:t>客户</a:t>
            </a:r>
            <a:endParaRPr lang="zh-CN" altLang="en-US" sz="1100" dirty="0">
              <a:solidFill>
                <a:schemeClr val="tx1">
                  <a:lumMod val="75000"/>
                  <a:lumOff val="25000"/>
                </a:schemeClr>
              </a:solidFill>
              <a:latin typeface="+mn-lt"/>
              <a:ea typeface="+mn-ea"/>
              <a:cs typeface="+mn-ea"/>
              <a:sym typeface="+mn-lt"/>
            </a:endParaRPr>
          </a:p>
        </p:txBody>
      </p:sp>
      <p:sp>
        <p:nvSpPr>
          <p:cNvPr id="13" name="文本框 12"/>
          <p:cNvSpPr txBox="1">
            <a:spLocks noChangeArrowheads="1"/>
          </p:cNvSpPr>
          <p:nvPr/>
        </p:nvSpPr>
        <p:spPr bwMode="auto">
          <a:xfrm>
            <a:off x="6011338" y="2292590"/>
            <a:ext cx="2930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smtClean="0">
                <a:solidFill>
                  <a:schemeClr val="tx1">
                    <a:lumMod val="75000"/>
                    <a:lumOff val="25000"/>
                  </a:schemeClr>
                </a:solidFill>
                <a:latin typeface="+mn-lt"/>
                <a:ea typeface="+mn-ea"/>
                <a:cs typeface="+mn-ea"/>
                <a:sym typeface="+mn-lt"/>
              </a:rPr>
              <a:t>工作完成情况</a:t>
            </a:r>
            <a:endParaRPr lang="zh-CN" altLang="en-US" sz="2800" dirty="0">
              <a:solidFill>
                <a:schemeClr val="tx1">
                  <a:lumMod val="75000"/>
                  <a:lumOff val="25000"/>
                </a:schemeClr>
              </a:solidFill>
              <a:latin typeface="+mn-lt"/>
              <a:ea typeface="+mn-ea"/>
              <a:cs typeface="+mn-ea"/>
              <a:sym typeface="+mn-lt"/>
            </a:endParaRPr>
          </a:p>
        </p:txBody>
      </p:sp>
      <p:sp>
        <p:nvSpPr>
          <p:cNvPr id="63" name="标题 1"/>
          <p:cNvSpPr txBox="1"/>
          <p:nvPr/>
        </p:nvSpPr>
        <p:spPr>
          <a:xfrm>
            <a:off x="5150613" y="221538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rgbClr val="8AC65A"/>
                </a:solidFill>
                <a:effectLst/>
                <a:uLnTx/>
                <a:uFillTx/>
                <a:latin typeface="+mn-lt"/>
                <a:ea typeface="+mn-ea"/>
                <a:cs typeface="+mn-ea"/>
                <a:sym typeface="+mn-lt"/>
              </a:rPr>
              <a:t>02</a:t>
            </a:r>
            <a:endParaRPr kumimoji="0" lang="zh-CN" altLang="en-US" sz="4400" b="0" i="0" u="none" strike="noStrike" kern="1200" cap="none" normalizeH="0" baseline="0" noProof="0" dirty="0">
              <a:ln>
                <a:noFill/>
              </a:ln>
              <a:solidFill>
                <a:srgbClr val="8AC65A"/>
              </a:solidFill>
              <a:effectLst/>
              <a:uLnTx/>
              <a:uFillTx/>
              <a:latin typeface="+mn-lt"/>
              <a:ea typeface="+mn-ea"/>
              <a:cs typeface="+mn-ea"/>
              <a:sym typeface="+mn-lt"/>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75136" y="1776462"/>
            <a:ext cx="3905840" cy="3038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53" presetClass="entr" presetSubtype="16"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p:cTn id="16" dur="500" fill="hold"/>
                                        <p:tgtEl>
                                          <p:spTgt spid="63"/>
                                        </p:tgtEl>
                                        <p:attrNameLst>
                                          <p:attrName>ppt_w</p:attrName>
                                        </p:attrNameLst>
                                      </p:cBhvr>
                                      <p:tavLst>
                                        <p:tav tm="0">
                                          <p:val>
                                            <p:fltVal val="0"/>
                                          </p:val>
                                        </p:tav>
                                        <p:tav tm="100000">
                                          <p:val>
                                            <p:strVal val="#ppt_w"/>
                                          </p:val>
                                        </p:tav>
                                      </p:tavLst>
                                    </p:anim>
                                    <p:anim calcmode="lin" valueType="num">
                                      <p:cBhvr>
                                        <p:cTn id="17" dur="500" fill="hold"/>
                                        <p:tgtEl>
                                          <p:spTgt spid="63"/>
                                        </p:tgtEl>
                                        <p:attrNameLst>
                                          <p:attrName>ppt_h</p:attrName>
                                        </p:attrNameLst>
                                      </p:cBhvr>
                                      <p:tavLst>
                                        <p:tav tm="0">
                                          <p:val>
                                            <p:fltVal val="0"/>
                                          </p:val>
                                        </p:tav>
                                        <p:tav tm="100000">
                                          <p:val>
                                            <p:strVal val="#ppt_h"/>
                                          </p:val>
                                        </p:tav>
                                      </p:tavLst>
                                    </p:anim>
                                    <p:animEffect transition="in" filter="fade">
                                      <p:cBhvr>
                                        <p:cTn id="18" dur="500"/>
                                        <p:tgtEl>
                                          <p:spTgt spid="63"/>
                                        </p:tgtEl>
                                      </p:cBhvr>
                                    </p:animEffect>
                                  </p:childTnLst>
                                </p:cTn>
                              </p:par>
                              <p:par>
                                <p:cTn id="19" presetID="2" presetClass="entr" presetSubtype="2" fill="hold" grpId="0" nodeType="withEffect">
                                  <p:stCondLst>
                                    <p:cond delay="250"/>
                                  </p:stCondLst>
                                  <p:iterate type="lt">
                                    <p:tmPct val="10000"/>
                                  </p:iterate>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up)">
                                      <p:cBhvr>
                                        <p:cTn id="2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4"/>
          <p:cNvSpPr/>
          <p:nvPr/>
        </p:nvSpPr>
        <p:spPr bwMode="auto">
          <a:xfrm>
            <a:off x="4976658" y="2262122"/>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n-lt"/>
              <a:ea typeface="+mn-ea"/>
              <a:cs typeface="+mn-ea"/>
              <a:sym typeface="+mn-lt"/>
            </a:endParaRPr>
          </a:p>
        </p:txBody>
      </p:sp>
      <p:sp>
        <p:nvSpPr>
          <p:cNvPr id="4" name="Freeform 15"/>
          <p:cNvSpPr/>
          <p:nvPr/>
        </p:nvSpPr>
        <p:spPr bwMode="auto">
          <a:xfrm>
            <a:off x="4976658" y="3034874"/>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2CC6DB"/>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n-lt"/>
              <a:ea typeface="+mn-ea"/>
              <a:cs typeface="+mn-ea"/>
              <a:sym typeface="+mn-lt"/>
            </a:endParaRPr>
          </a:p>
        </p:txBody>
      </p:sp>
      <p:sp>
        <p:nvSpPr>
          <p:cNvPr id="5" name="Freeform 16"/>
          <p:cNvSpPr/>
          <p:nvPr/>
        </p:nvSpPr>
        <p:spPr bwMode="auto">
          <a:xfrm>
            <a:off x="4976658" y="3797905"/>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n-lt"/>
              <a:ea typeface="+mn-ea"/>
              <a:cs typeface="+mn-ea"/>
              <a:sym typeface="+mn-lt"/>
            </a:endParaRPr>
          </a:p>
        </p:txBody>
      </p:sp>
      <p:sp>
        <p:nvSpPr>
          <p:cNvPr id="6" name="Freeform 17"/>
          <p:cNvSpPr/>
          <p:nvPr/>
        </p:nvSpPr>
        <p:spPr bwMode="auto">
          <a:xfrm>
            <a:off x="4976658" y="4527678"/>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96E0C8"/>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n-lt"/>
              <a:ea typeface="+mn-ea"/>
              <a:cs typeface="+mn-ea"/>
              <a:sym typeface="+mn-lt"/>
            </a:endParaRPr>
          </a:p>
        </p:txBody>
      </p:sp>
      <p:sp>
        <p:nvSpPr>
          <p:cNvPr id="7" name="Freeform 18"/>
          <p:cNvSpPr>
            <a:spLocks noEditPoints="1"/>
          </p:cNvSpPr>
          <p:nvPr/>
        </p:nvSpPr>
        <p:spPr bwMode="auto">
          <a:xfrm>
            <a:off x="5049360" y="3105753"/>
            <a:ext cx="262843" cy="262843"/>
          </a:xfrm>
          <a:custGeom>
            <a:avLst/>
            <a:gdLst>
              <a:gd name="T0" fmla="*/ 142 w 285"/>
              <a:gd name="T1" fmla="*/ 142 h 285"/>
              <a:gd name="T2" fmla="*/ 285 w 285"/>
              <a:gd name="T3" fmla="*/ 142 h 285"/>
              <a:gd name="T4" fmla="*/ 142 w 285"/>
              <a:gd name="T5" fmla="*/ 0 h 285"/>
              <a:gd name="T6" fmla="*/ 142 w 285"/>
              <a:gd name="T7" fmla="*/ 142 h 285"/>
              <a:gd name="T8" fmla="*/ 124 w 285"/>
              <a:gd name="T9" fmla="*/ 160 h 285"/>
              <a:gd name="T10" fmla="*/ 284 w 285"/>
              <a:gd name="T11" fmla="*/ 160 h 285"/>
              <a:gd name="T12" fmla="*/ 142 w 285"/>
              <a:gd name="T13" fmla="*/ 285 h 285"/>
              <a:gd name="T14" fmla="*/ 0 w 285"/>
              <a:gd name="T15" fmla="*/ 142 h 285"/>
              <a:gd name="T16" fmla="*/ 124 w 285"/>
              <a:gd name="T17" fmla="*/ 1 h 285"/>
              <a:gd name="T18" fmla="*/ 124 w 285"/>
              <a:gd name="T19" fmla="*/ 16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285">
                <a:moveTo>
                  <a:pt x="142" y="142"/>
                </a:moveTo>
                <a:cubicBezTo>
                  <a:pt x="285" y="142"/>
                  <a:pt x="285" y="142"/>
                  <a:pt x="285" y="142"/>
                </a:cubicBezTo>
                <a:cubicBezTo>
                  <a:pt x="285" y="63"/>
                  <a:pt x="221" y="0"/>
                  <a:pt x="142" y="0"/>
                </a:cubicBezTo>
                <a:cubicBezTo>
                  <a:pt x="142" y="142"/>
                  <a:pt x="142" y="142"/>
                  <a:pt x="142" y="142"/>
                </a:cubicBezTo>
                <a:close/>
                <a:moveTo>
                  <a:pt x="124" y="160"/>
                </a:moveTo>
                <a:cubicBezTo>
                  <a:pt x="284" y="160"/>
                  <a:pt x="284" y="160"/>
                  <a:pt x="284" y="160"/>
                </a:cubicBezTo>
                <a:cubicBezTo>
                  <a:pt x="275" y="230"/>
                  <a:pt x="215" y="285"/>
                  <a:pt x="142" y="285"/>
                </a:cubicBezTo>
                <a:cubicBezTo>
                  <a:pt x="63" y="285"/>
                  <a:pt x="0" y="221"/>
                  <a:pt x="0" y="142"/>
                </a:cubicBezTo>
                <a:cubicBezTo>
                  <a:pt x="0" y="70"/>
                  <a:pt x="54" y="10"/>
                  <a:pt x="124" y="1"/>
                </a:cubicBezTo>
                <a:lnTo>
                  <a:pt x="124" y="16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n-lt"/>
              <a:ea typeface="+mn-ea"/>
              <a:cs typeface="+mn-ea"/>
              <a:sym typeface="+mn-lt"/>
            </a:endParaRPr>
          </a:p>
        </p:txBody>
      </p:sp>
      <p:sp>
        <p:nvSpPr>
          <p:cNvPr id="8" name="Freeform 19"/>
          <p:cNvSpPr>
            <a:spLocks noEditPoints="1"/>
          </p:cNvSpPr>
          <p:nvPr/>
        </p:nvSpPr>
        <p:spPr bwMode="auto">
          <a:xfrm>
            <a:off x="5041592" y="3859766"/>
            <a:ext cx="278379" cy="280879"/>
          </a:xfrm>
          <a:custGeom>
            <a:avLst/>
            <a:gdLst>
              <a:gd name="T0" fmla="*/ 248 w 283"/>
              <a:gd name="T1" fmla="*/ 143 h 285"/>
              <a:gd name="T2" fmla="*/ 247 w 283"/>
              <a:gd name="T3" fmla="*/ 123 h 285"/>
              <a:gd name="T4" fmla="*/ 283 w 283"/>
              <a:gd name="T5" fmla="*/ 102 h 285"/>
              <a:gd name="T6" fmla="*/ 247 w 283"/>
              <a:gd name="T7" fmla="*/ 40 h 285"/>
              <a:gd name="T8" fmla="*/ 211 w 283"/>
              <a:gd name="T9" fmla="*/ 61 h 285"/>
              <a:gd name="T10" fmla="*/ 177 w 283"/>
              <a:gd name="T11" fmla="*/ 42 h 285"/>
              <a:gd name="T12" fmla="*/ 177 w 283"/>
              <a:gd name="T13" fmla="*/ 0 h 285"/>
              <a:gd name="T14" fmla="*/ 106 w 283"/>
              <a:gd name="T15" fmla="*/ 0 h 285"/>
              <a:gd name="T16" fmla="*/ 106 w 283"/>
              <a:gd name="T17" fmla="*/ 42 h 285"/>
              <a:gd name="T18" fmla="*/ 72 w 283"/>
              <a:gd name="T19" fmla="*/ 61 h 285"/>
              <a:gd name="T20" fmla="*/ 36 w 283"/>
              <a:gd name="T21" fmla="*/ 40 h 285"/>
              <a:gd name="T22" fmla="*/ 0 w 283"/>
              <a:gd name="T23" fmla="*/ 102 h 285"/>
              <a:gd name="T24" fmla="*/ 36 w 283"/>
              <a:gd name="T25" fmla="*/ 123 h 285"/>
              <a:gd name="T26" fmla="*/ 34 w 283"/>
              <a:gd name="T27" fmla="*/ 143 h 285"/>
              <a:gd name="T28" fmla="*/ 36 w 283"/>
              <a:gd name="T29" fmla="*/ 162 h 285"/>
              <a:gd name="T30" fmla="*/ 0 w 283"/>
              <a:gd name="T31" fmla="*/ 183 h 285"/>
              <a:gd name="T32" fmla="*/ 36 w 283"/>
              <a:gd name="T33" fmla="*/ 245 h 285"/>
              <a:gd name="T34" fmla="*/ 72 w 283"/>
              <a:gd name="T35" fmla="*/ 224 h 285"/>
              <a:gd name="T36" fmla="*/ 106 w 283"/>
              <a:gd name="T37" fmla="*/ 243 h 285"/>
              <a:gd name="T38" fmla="*/ 106 w 283"/>
              <a:gd name="T39" fmla="*/ 285 h 285"/>
              <a:gd name="T40" fmla="*/ 177 w 283"/>
              <a:gd name="T41" fmla="*/ 285 h 285"/>
              <a:gd name="T42" fmla="*/ 177 w 283"/>
              <a:gd name="T43" fmla="*/ 243 h 285"/>
              <a:gd name="T44" fmla="*/ 211 w 283"/>
              <a:gd name="T45" fmla="*/ 224 h 285"/>
              <a:gd name="T46" fmla="*/ 247 w 283"/>
              <a:gd name="T47" fmla="*/ 245 h 285"/>
              <a:gd name="T48" fmla="*/ 283 w 283"/>
              <a:gd name="T49" fmla="*/ 183 h 285"/>
              <a:gd name="T50" fmla="*/ 247 w 283"/>
              <a:gd name="T51" fmla="*/ 162 h 285"/>
              <a:gd name="T52" fmla="*/ 248 w 283"/>
              <a:gd name="T53" fmla="*/ 143 h 285"/>
              <a:gd name="T54" fmla="*/ 248 w 283"/>
              <a:gd name="T55" fmla="*/ 143 h 285"/>
              <a:gd name="T56" fmla="*/ 141 w 283"/>
              <a:gd name="T57" fmla="*/ 86 h 285"/>
              <a:gd name="T58" fmla="*/ 198 w 283"/>
              <a:gd name="T59" fmla="*/ 143 h 285"/>
              <a:gd name="T60" fmla="*/ 141 w 283"/>
              <a:gd name="T61" fmla="*/ 199 h 285"/>
              <a:gd name="T62" fmla="*/ 85 w 283"/>
              <a:gd name="T63" fmla="*/ 143 h 285"/>
              <a:gd name="T64" fmla="*/ 141 w 283"/>
              <a:gd name="T65" fmla="*/ 8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85">
                <a:moveTo>
                  <a:pt x="248" y="143"/>
                </a:moveTo>
                <a:cubicBezTo>
                  <a:pt x="248" y="136"/>
                  <a:pt x="248" y="129"/>
                  <a:pt x="247" y="123"/>
                </a:cubicBezTo>
                <a:cubicBezTo>
                  <a:pt x="283" y="102"/>
                  <a:pt x="283" y="102"/>
                  <a:pt x="283" y="102"/>
                </a:cubicBezTo>
                <a:cubicBezTo>
                  <a:pt x="247" y="40"/>
                  <a:pt x="247" y="40"/>
                  <a:pt x="247" y="40"/>
                </a:cubicBezTo>
                <a:cubicBezTo>
                  <a:pt x="211" y="61"/>
                  <a:pt x="211" y="61"/>
                  <a:pt x="211" y="61"/>
                </a:cubicBezTo>
                <a:cubicBezTo>
                  <a:pt x="201" y="53"/>
                  <a:pt x="190" y="46"/>
                  <a:pt x="177" y="42"/>
                </a:cubicBezTo>
                <a:cubicBezTo>
                  <a:pt x="177" y="0"/>
                  <a:pt x="177" y="0"/>
                  <a:pt x="177" y="0"/>
                </a:cubicBezTo>
                <a:cubicBezTo>
                  <a:pt x="106" y="0"/>
                  <a:pt x="106" y="0"/>
                  <a:pt x="106" y="0"/>
                </a:cubicBezTo>
                <a:cubicBezTo>
                  <a:pt x="106" y="42"/>
                  <a:pt x="106" y="42"/>
                  <a:pt x="106" y="42"/>
                </a:cubicBezTo>
                <a:cubicBezTo>
                  <a:pt x="93" y="46"/>
                  <a:pt x="82" y="53"/>
                  <a:pt x="72" y="61"/>
                </a:cubicBezTo>
                <a:cubicBezTo>
                  <a:pt x="36" y="40"/>
                  <a:pt x="36" y="40"/>
                  <a:pt x="36" y="40"/>
                </a:cubicBezTo>
                <a:cubicBezTo>
                  <a:pt x="0" y="102"/>
                  <a:pt x="0" y="102"/>
                  <a:pt x="0" y="102"/>
                </a:cubicBezTo>
                <a:cubicBezTo>
                  <a:pt x="36" y="123"/>
                  <a:pt x="36" y="123"/>
                  <a:pt x="36" y="123"/>
                </a:cubicBezTo>
                <a:cubicBezTo>
                  <a:pt x="35" y="129"/>
                  <a:pt x="34" y="136"/>
                  <a:pt x="34" y="143"/>
                </a:cubicBezTo>
                <a:cubicBezTo>
                  <a:pt x="34" y="149"/>
                  <a:pt x="35" y="156"/>
                  <a:pt x="36" y="162"/>
                </a:cubicBezTo>
                <a:cubicBezTo>
                  <a:pt x="0" y="183"/>
                  <a:pt x="0" y="183"/>
                  <a:pt x="0" y="183"/>
                </a:cubicBezTo>
                <a:cubicBezTo>
                  <a:pt x="36" y="245"/>
                  <a:pt x="36" y="245"/>
                  <a:pt x="36" y="245"/>
                </a:cubicBezTo>
                <a:cubicBezTo>
                  <a:pt x="72" y="224"/>
                  <a:pt x="72" y="224"/>
                  <a:pt x="72" y="224"/>
                </a:cubicBezTo>
                <a:cubicBezTo>
                  <a:pt x="82" y="232"/>
                  <a:pt x="93" y="239"/>
                  <a:pt x="106" y="243"/>
                </a:cubicBezTo>
                <a:cubicBezTo>
                  <a:pt x="106" y="285"/>
                  <a:pt x="106" y="285"/>
                  <a:pt x="106" y="285"/>
                </a:cubicBezTo>
                <a:cubicBezTo>
                  <a:pt x="177" y="285"/>
                  <a:pt x="177" y="285"/>
                  <a:pt x="177" y="285"/>
                </a:cubicBezTo>
                <a:cubicBezTo>
                  <a:pt x="177" y="243"/>
                  <a:pt x="177" y="243"/>
                  <a:pt x="177" y="243"/>
                </a:cubicBezTo>
                <a:cubicBezTo>
                  <a:pt x="190" y="239"/>
                  <a:pt x="201" y="232"/>
                  <a:pt x="211" y="224"/>
                </a:cubicBezTo>
                <a:cubicBezTo>
                  <a:pt x="247" y="245"/>
                  <a:pt x="247" y="245"/>
                  <a:pt x="247" y="245"/>
                </a:cubicBezTo>
                <a:cubicBezTo>
                  <a:pt x="283" y="183"/>
                  <a:pt x="283" y="183"/>
                  <a:pt x="283" y="183"/>
                </a:cubicBezTo>
                <a:cubicBezTo>
                  <a:pt x="247" y="162"/>
                  <a:pt x="247" y="162"/>
                  <a:pt x="247" y="162"/>
                </a:cubicBezTo>
                <a:cubicBezTo>
                  <a:pt x="248" y="156"/>
                  <a:pt x="248" y="149"/>
                  <a:pt x="248" y="143"/>
                </a:cubicBezTo>
                <a:cubicBezTo>
                  <a:pt x="248" y="143"/>
                  <a:pt x="248" y="143"/>
                  <a:pt x="248" y="143"/>
                </a:cubicBezTo>
                <a:close/>
                <a:moveTo>
                  <a:pt x="141" y="86"/>
                </a:moveTo>
                <a:cubicBezTo>
                  <a:pt x="173" y="86"/>
                  <a:pt x="198" y="111"/>
                  <a:pt x="198" y="143"/>
                </a:cubicBezTo>
                <a:cubicBezTo>
                  <a:pt x="198" y="174"/>
                  <a:pt x="173" y="199"/>
                  <a:pt x="141" y="199"/>
                </a:cubicBezTo>
                <a:cubicBezTo>
                  <a:pt x="110" y="199"/>
                  <a:pt x="85" y="174"/>
                  <a:pt x="85" y="143"/>
                </a:cubicBezTo>
                <a:cubicBezTo>
                  <a:pt x="85" y="111"/>
                  <a:pt x="110" y="86"/>
                  <a:pt x="141" y="8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n-lt"/>
              <a:ea typeface="+mn-ea"/>
              <a:cs typeface="+mn-ea"/>
              <a:sym typeface="+mn-lt"/>
            </a:endParaRPr>
          </a:p>
        </p:txBody>
      </p:sp>
      <p:sp>
        <p:nvSpPr>
          <p:cNvPr id="9" name="Freeform 20"/>
          <p:cNvSpPr/>
          <p:nvPr/>
        </p:nvSpPr>
        <p:spPr bwMode="auto">
          <a:xfrm>
            <a:off x="5030684" y="2330151"/>
            <a:ext cx="300194" cy="268542"/>
          </a:xfrm>
          <a:custGeom>
            <a:avLst/>
            <a:gdLst>
              <a:gd name="T0" fmla="*/ 248 w 257"/>
              <a:gd name="T1" fmla="*/ 193 h 230"/>
              <a:gd name="T2" fmla="*/ 231 w 257"/>
              <a:gd name="T3" fmla="*/ 178 h 230"/>
              <a:gd name="T4" fmla="*/ 188 w 257"/>
              <a:gd name="T5" fmla="*/ 161 h 230"/>
              <a:gd name="T6" fmla="*/ 186 w 257"/>
              <a:gd name="T7" fmla="*/ 160 h 230"/>
              <a:gd name="T8" fmla="*/ 186 w 257"/>
              <a:gd name="T9" fmla="*/ 160 h 230"/>
              <a:gd name="T10" fmla="*/ 169 w 257"/>
              <a:gd name="T11" fmla="*/ 148 h 230"/>
              <a:gd name="T12" fmla="*/ 169 w 257"/>
              <a:gd name="T13" fmla="*/ 148 h 230"/>
              <a:gd name="T14" fmla="*/ 169 w 257"/>
              <a:gd name="T15" fmla="*/ 148 h 230"/>
              <a:gd name="T16" fmla="*/ 169 w 257"/>
              <a:gd name="T17" fmla="*/ 147 h 230"/>
              <a:gd name="T18" fmla="*/ 168 w 257"/>
              <a:gd name="T19" fmla="*/ 147 h 230"/>
              <a:gd name="T20" fmla="*/ 168 w 257"/>
              <a:gd name="T21" fmla="*/ 147 h 230"/>
              <a:gd name="T22" fmla="*/ 168 w 257"/>
              <a:gd name="T23" fmla="*/ 147 h 230"/>
              <a:gd name="T24" fmla="*/ 168 w 257"/>
              <a:gd name="T25" fmla="*/ 147 h 230"/>
              <a:gd name="T26" fmla="*/ 165 w 257"/>
              <a:gd name="T27" fmla="*/ 145 h 230"/>
              <a:gd name="T28" fmla="*/ 165 w 257"/>
              <a:gd name="T29" fmla="*/ 145 h 230"/>
              <a:gd name="T30" fmla="*/ 165 w 257"/>
              <a:gd name="T31" fmla="*/ 145 h 230"/>
              <a:gd name="T32" fmla="*/ 165 w 257"/>
              <a:gd name="T33" fmla="*/ 145 h 230"/>
              <a:gd name="T34" fmla="*/ 165 w 257"/>
              <a:gd name="T35" fmla="*/ 145 h 230"/>
              <a:gd name="T36" fmla="*/ 165 w 257"/>
              <a:gd name="T37" fmla="*/ 145 h 230"/>
              <a:gd name="T38" fmla="*/ 165 w 257"/>
              <a:gd name="T39" fmla="*/ 145 h 230"/>
              <a:gd name="T40" fmla="*/ 163 w 257"/>
              <a:gd name="T41" fmla="*/ 144 h 230"/>
              <a:gd name="T42" fmla="*/ 160 w 257"/>
              <a:gd name="T43" fmla="*/ 134 h 230"/>
              <a:gd name="T44" fmla="*/ 159 w 257"/>
              <a:gd name="T45" fmla="*/ 132 h 230"/>
              <a:gd name="T46" fmla="*/ 159 w 257"/>
              <a:gd name="T47" fmla="*/ 123 h 230"/>
              <a:gd name="T48" fmla="*/ 161 w 257"/>
              <a:gd name="T49" fmla="*/ 121 h 230"/>
              <a:gd name="T50" fmla="*/ 165 w 257"/>
              <a:gd name="T51" fmla="*/ 108 h 230"/>
              <a:gd name="T52" fmla="*/ 172 w 257"/>
              <a:gd name="T53" fmla="*/ 96 h 230"/>
              <a:gd name="T54" fmla="*/ 175 w 257"/>
              <a:gd name="T55" fmla="*/ 72 h 230"/>
              <a:gd name="T56" fmla="*/ 172 w 257"/>
              <a:gd name="T57" fmla="*/ 74 h 230"/>
              <a:gd name="T58" fmla="*/ 174 w 257"/>
              <a:gd name="T59" fmla="*/ 56 h 230"/>
              <a:gd name="T60" fmla="*/ 169 w 257"/>
              <a:gd name="T61" fmla="*/ 21 h 230"/>
              <a:gd name="T62" fmla="*/ 155 w 257"/>
              <a:gd name="T63" fmla="*/ 9 h 230"/>
              <a:gd name="T64" fmla="*/ 146 w 257"/>
              <a:gd name="T65" fmla="*/ 4 h 230"/>
              <a:gd name="T66" fmla="*/ 104 w 257"/>
              <a:gd name="T67" fmla="*/ 4 h 230"/>
              <a:gd name="T68" fmla="*/ 83 w 257"/>
              <a:gd name="T69" fmla="*/ 19 h 230"/>
              <a:gd name="T70" fmla="*/ 77 w 257"/>
              <a:gd name="T71" fmla="*/ 56 h 230"/>
              <a:gd name="T72" fmla="*/ 80 w 257"/>
              <a:gd name="T73" fmla="*/ 69 h 230"/>
              <a:gd name="T74" fmla="*/ 80 w 257"/>
              <a:gd name="T75" fmla="*/ 72 h 230"/>
              <a:gd name="T76" fmla="*/ 79 w 257"/>
              <a:gd name="T77" fmla="*/ 72 h 230"/>
              <a:gd name="T78" fmla="*/ 82 w 257"/>
              <a:gd name="T79" fmla="*/ 96 h 230"/>
              <a:gd name="T80" fmla="*/ 89 w 257"/>
              <a:gd name="T81" fmla="*/ 108 h 230"/>
              <a:gd name="T82" fmla="*/ 93 w 257"/>
              <a:gd name="T83" fmla="*/ 121 h 230"/>
              <a:gd name="T84" fmla="*/ 95 w 257"/>
              <a:gd name="T85" fmla="*/ 124 h 230"/>
              <a:gd name="T86" fmla="*/ 96 w 257"/>
              <a:gd name="T87" fmla="*/ 130 h 230"/>
              <a:gd name="T88" fmla="*/ 97 w 257"/>
              <a:gd name="T89" fmla="*/ 134 h 230"/>
              <a:gd name="T90" fmla="*/ 95 w 257"/>
              <a:gd name="T91" fmla="*/ 134 h 230"/>
              <a:gd name="T92" fmla="*/ 91 w 257"/>
              <a:gd name="T93" fmla="*/ 145 h 230"/>
              <a:gd name="T94" fmla="*/ 91 w 257"/>
              <a:gd name="T95" fmla="*/ 144 h 230"/>
              <a:gd name="T96" fmla="*/ 87 w 257"/>
              <a:gd name="T97" fmla="*/ 147 h 230"/>
              <a:gd name="T98" fmla="*/ 69 w 257"/>
              <a:gd name="T99" fmla="*/ 159 h 230"/>
              <a:gd name="T100" fmla="*/ 69 w 257"/>
              <a:gd name="T101" fmla="*/ 159 h 230"/>
              <a:gd name="T102" fmla="*/ 69 w 257"/>
              <a:gd name="T103" fmla="*/ 160 h 230"/>
              <a:gd name="T104" fmla="*/ 69 w 257"/>
              <a:gd name="T105" fmla="*/ 160 h 230"/>
              <a:gd name="T106" fmla="*/ 67 w 257"/>
              <a:gd name="T107" fmla="*/ 161 h 230"/>
              <a:gd name="T108" fmla="*/ 24 w 257"/>
              <a:gd name="T109" fmla="*/ 178 h 230"/>
              <a:gd name="T110" fmla="*/ 8 w 257"/>
              <a:gd name="T111" fmla="*/ 193 h 230"/>
              <a:gd name="T112" fmla="*/ 0 w 257"/>
              <a:gd name="T113" fmla="*/ 230 h 230"/>
              <a:gd name="T114" fmla="*/ 257 w 257"/>
              <a:gd name="T115" fmla="*/ 230 h 230"/>
              <a:gd name="T116" fmla="*/ 248 w 257"/>
              <a:gd name="T117" fmla="*/ 19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230">
                <a:moveTo>
                  <a:pt x="248" y="193"/>
                </a:moveTo>
                <a:cubicBezTo>
                  <a:pt x="248" y="182"/>
                  <a:pt x="240" y="181"/>
                  <a:pt x="231" y="178"/>
                </a:cubicBezTo>
                <a:cubicBezTo>
                  <a:pt x="188" y="161"/>
                  <a:pt x="188" y="161"/>
                  <a:pt x="188" y="161"/>
                </a:cubicBezTo>
                <a:cubicBezTo>
                  <a:pt x="187" y="160"/>
                  <a:pt x="187" y="160"/>
                  <a:pt x="186" y="160"/>
                </a:cubicBezTo>
                <a:cubicBezTo>
                  <a:pt x="186" y="160"/>
                  <a:pt x="186" y="160"/>
                  <a:pt x="186" y="160"/>
                </a:cubicBezTo>
                <a:cubicBezTo>
                  <a:pt x="178" y="156"/>
                  <a:pt x="172" y="151"/>
                  <a:pt x="169" y="148"/>
                </a:cubicBezTo>
                <a:cubicBezTo>
                  <a:pt x="169" y="148"/>
                  <a:pt x="169" y="148"/>
                  <a:pt x="169" y="148"/>
                </a:cubicBezTo>
                <a:cubicBezTo>
                  <a:pt x="169" y="148"/>
                  <a:pt x="169" y="148"/>
                  <a:pt x="169" y="148"/>
                </a:cubicBezTo>
                <a:cubicBezTo>
                  <a:pt x="169" y="148"/>
                  <a:pt x="169" y="147"/>
                  <a:pt x="169" y="147"/>
                </a:cubicBezTo>
                <a:cubicBezTo>
                  <a:pt x="168" y="147"/>
                  <a:pt x="168" y="147"/>
                  <a:pt x="168" y="147"/>
                </a:cubicBezTo>
                <a:cubicBezTo>
                  <a:pt x="168" y="147"/>
                  <a:pt x="168" y="147"/>
                  <a:pt x="168" y="147"/>
                </a:cubicBezTo>
                <a:cubicBezTo>
                  <a:pt x="168" y="147"/>
                  <a:pt x="168" y="147"/>
                  <a:pt x="168" y="147"/>
                </a:cubicBezTo>
                <a:cubicBezTo>
                  <a:pt x="168" y="147"/>
                  <a:pt x="168" y="147"/>
                  <a:pt x="168" y="147"/>
                </a:cubicBezTo>
                <a:cubicBezTo>
                  <a:pt x="167" y="145"/>
                  <a:pt x="166" y="144"/>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4" y="145"/>
                  <a:pt x="164" y="145"/>
                  <a:pt x="163" y="144"/>
                </a:cubicBezTo>
                <a:cubicBezTo>
                  <a:pt x="162" y="140"/>
                  <a:pt x="160" y="134"/>
                  <a:pt x="160" y="134"/>
                </a:cubicBezTo>
                <a:cubicBezTo>
                  <a:pt x="160" y="132"/>
                  <a:pt x="158" y="136"/>
                  <a:pt x="159" y="132"/>
                </a:cubicBezTo>
                <a:cubicBezTo>
                  <a:pt x="159" y="123"/>
                  <a:pt x="159" y="123"/>
                  <a:pt x="159" y="123"/>
                </a:cubicBezTo>
                <a:cubicBezTo>
                  <a:pt x="160" y="123"/>
                  <a:pt x="161" y="122"/>
                  <a:pt x="161" y="121"/>
                </a:cubicBezTo>
                <a:cubicBezTo>
                  <a:pt x="164" y="118"/>
                  <a:pt x="164" y="110"/>
                  <a:pt x="165" y="108"/>
                </a:cubicBezTo>
                <a:cubicBezTo>
                  <a:pt x="167" y="106"/>
                  <a:pt x="170" y="105"/>
                  <a:pt x="172" y="96"/>
                </a:cubicBezTo>
                <a:cubicBezTo>
                  <a:pt x="175" y="86"/>
                  <a:pt x="179" y="72"/>
                  <a:pt x="175" y="72"/>
                </a:cubicBezTo>
                <a:cubicBezTo>
                  <a:pt x="174" y="72"/>
                  <a:pt x="173" y="73"/>
                  <a:pt x="172" y="74"/>
                </a:cubicBezTo>
                <a:cubicBezTo>
                  <a:pt x="173" y="70"/>
                  <a:pt x="174" y="62"/>
                  <a:pt x="174" y="56"/>
                </a:cubicBezTo>
                <a:cubicBezTo>
                  <a:pt x="175" y="48"/>
                  <a:pt x="173" y="29"/>
                  <a:pt x="169" y="21"/>
                </a:cubicBezTo>
                <a:cubicBezTo>
                  <a:pt x="166" y="17"/>
                  <a:pt x="161" y="12"/>
                  <a:pt x="155" y="9"/>
                </a:cubicBezTo>
                <a:cubicBezTo>
                  <a:pt x="152" y="7"/>
                  <a:pt x="149" y="5"/>
                  <a:pt x="146" y="4"/>
                </a:cubicBezTo>
                <a:cubicBezTo>
                  <a:pt x="138" y="0"/>
                  <a:pt x="112" y="2"/>
                  <a:pt x="104" y="4"/>
                </a:cubicBezTo>
                <a:cubicBezTo>
                  <a:pt x="94" y="6"/>
                  <a:pt x="87" y="12"/>
                  <a:pt x="83" y="19"/>
                </a:cubicBezTo>
                <a:cubicBezTo>
                  <a:pt x="78" y="27"/>
                  <a:pt x="76" y="49"/>
                  <a:pt x="77" y="56"/>
                </a:cubicBezTo>
                <a:cubicBezTo>
                  <a:pt x="77" y="60"/>
                  <a:pt x="79" y="66"/>
                  <a:pt x="80" y="69"/>
                </a:cubicBezTo>
                <a:cubicBezTo>
                  <a:pt x="80" y="71"/>
                  <a:pt x="80" y="71"/>
                  <a:pt x="80" y="72"/>
                </a:cubicBezTo>
                <a:cubicBezTo>
                  <a:pt x="80" y="72"/>
                  <a:pt x="80" y="72"/>
                  <a:pt x="79" y="72"/>
                </a:cubicBezTo>
                <a:cubicBezTo>
                  <a:pt x="76" y="72"/>
                  <a:pt x="79" y="86"/>
                  <a:pt x="82" y="96"/>
                </a:cubicBezTo>
                <a:cubicBezTo>
                  <a:pt x="85" y="105"/>
                  <a:pt x="87" y="106"/>
                  <a:pt x="89" y="108"/>
                </a:cubicBezTo>
                <a:cubicBezTo>
                  <a:pt x="90" y="110"/>
                  <a:pt x="90" y="118"/>
                  <a:pt x="93" y="121"/>
                </a:cubicBezTo>
                <a:cubicBezTo>
                  <a:pt x="94" y="122"/>
                  <a:pt x="94" y="123"/>
                  <a:pt x="95" y="124"/>
                </a:cubicBezTo>
                <a:cubicBezTo>
                  <a:pt x="96" y="130"/>
                  <a:pt x="96" y="130"/>
                  <a:pt x="96" y="130"/>
                </a:cubicBezTo>
                <a:cubicBezTo>
                  <a:pt x="97" y="134"/>
                  <a:pt x="97" y="134"/>
                  <a:pt x="97" y="134"/>
                </a:cubicBezTo>
                <a:cubicBezTo>
                  <a:pt x="96" y="133"/>
                  <a:pt x="95" y="132"/>
                  <a:pt x="95" y="134"/>
                </a:cubicBezTo>
                <a:cubicBezTo>
                  <a:pt x="94" y="137"/>
                  <a:pt x="93" y="141"/>
                  <a:pt x="91" y="145"/>
                </a:cubicBezTo>
                <a:cubicBezTo>
                  <a:pt x="91" y="144"/>
                  <a:pt x="91" y="144"/>
                  <a:pt x="91" y="144"/>
                </a:cubicBezTo>
                <a:cubicBezTo>
                  <a:pt x="90" y="143"/>
                  <a:pt x="88" y="144"/>
                  <a:pt x="87" y="147"/>
                </a:cubicBezTo>
                <a:cubicBezTo>
                  <a:pt x="85" y="150"/>
                  <a:pt x="78" y="155"/>
                  <a:pt x="69" y="159"/>
                </a:cubicBezTo>
                <a:cubicBezTo>
                  <a:pt x="69" y="159"/>
                  <a:pt x="69" y="159"/>
                  <a:pt x="69" y="159"/>
                </a:cubicBezTo>
                <a:cubicBezTo>
                  <a:pt x="69" y="160"/>
                  <a:pt x="69" y="160"/>
                  <a:pt x="69" y="160"/>
                </a:cubicBezTo>
                <a:cubicBezTo>
                  <a:pt x="69" y="160"/>
                  <a:pt x="69" y="160"/>
                  <a:pt x="69" y="160"/>
                </a:cubicBezTo>
                <a:cubicBezTo>
                  <a:pt x="69" y="160"/>
                  <a:pt x="68" y="160"/>
                  <a:pt x="67" y="161"/>
                </a:cubicBezTo>
                <a:cubicBezTo>
                  <a:pt x="24" y="178"/>
                  <a:pt x="24" y="178"/>
                  <a:pt x="24" y="178"/>
                </a:cubicBezTo>
                <a:cubicBezTo>
                  <a:pt x="15" y="181"/>
                  <a:pt x="8" y="182"/>
                  <a:pt x="8" y="193"/>
                </a:cubicBezTo>
                <a:cubicBezTo>
                  <a:pt x="0" y="230"/>
                  <a:pt x="0" y="230"/>
                  <a:pt x="0" y="230"/>
                </a:cubicBezTo>
                <a:cubicBezTo>
                  <a:pt x="257" y="230"/>
                  <a:pt x="257" y="230"/>
                  <a:pt x="257" y="230"/>
                </a:cubicBezTo>
                <a:cubicBezTo>
                  <a:pt x="248" y="193"/>
                  <a:pt x="248" y="193"/>
                  <a:pt x="248" y="19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n-lt"/>
              <a:ea typeface="+mn-ea"/>
              <a:cs typeface="+mn-ea"/>
              <a:sym typeface="+mn-lt"/>
            </a:endParaRPr>
          </a:p>
        </p:txBody>
      </p:sp>
      <p:sp>
        <p:nvSpPr>
          <p:cNvPr id="10" name="Freeform 21"/>
          <p:cNvSpPr>
            <a:spLocks noEditPoints="1"/>
          </p:cNvSpPr>
          <p:nvPr/>
        </p:nvSpPr>
        <p:spPr bwMode="auto">
          <a:xfrm>
            <a:off x="5049779" y="4598976"/>
            <a:ext cx="262005" cy="262005"/>
          </a:xfrm>
          <a:custGeom>
            <a:avLst/>
            <a:gdLst>
              <a:gd name="T0" fmla="*/ 278 w 288"/>
              <a:gd name="T1" fmla="*/ 11 h 288"/>
              <a:gd name="T2" fmla="*/ 278 w 288"/>
              <a:gd name="T3" fmla="*/ 48 h 288"/>
              <a:gd name="T4" fmla="*/ 265 w 288"/>
              <a:gd name="T5" fmla="*/ 61 h 288"/>
              <a:gd name="T6" fmla="*/ 227 w 288"/>
              <a:gd name="T7" fmla="*/ 23 h 288"/>
              <a:gd name="T8" fmla="*/ 240 w 288"/>
              <a:gd name="T9" fmla="*/ 11 h 288"/>
              <a:gd name="T10" fmla="*/ 278 w 288"/>
              <a:gd name="T11" fmla="*/ 11 h 288"/>
              <a:gd name="T12" fmla="*/ 89 w 288"/>
              <a:gd name="T13" fmla="*/ 162 h 288"/>
              <a:gd name="T14" fmla="*/ 89 w 288"/>
              <a:gd name="T15" fmla="*/ 162 h 288"/>
              <a:gd name="T16" fmla="*/ 76 w 288"/>
              <a:gd name="T17" fmla="*/ 212 h 288"/>
              <a:gd name="T18" fmla="*/ 126 w 288"/>
              <a:gd name="T19" fmla="*/ 200 h 288"/>
              <a:gd name="T20" fmla="*/ 253 w 288"/>
              <a:gd name="T21" fmla="*/ 74 h 288"/>
              <a:gd name="T22" fmla="*/ 215 w 288"/>
              <a:gd name="T23" fmla="*/ 36 h 288"/>
              <a:gd name="T24" fmla="*/ 89 w 288"/>
              <a:gd name="T25" fmla="*/ 162 h 288"/>
              <a:gd name="T26" fmla="*/ 214 w 288"/>
              <a:gd name="T27" fmla="*/ 137 h 288"/>
              <a:gd name="T28" fmla="*/ 214 w 288"/>
              <a:gd name="T29" fmla="*/ 137 h 288"/>
              <a:gd name="T30" fmla="*/ 214 w 288"/>
              <a:gd name="T31" fmla="*/ 252 h 288"/>
              <a:gd name="T32" fmla="*/ 36 w 288"/>
              <a:gd name="T33" fmla="*/ 252 h 288"/>
              <a:gd name="T34" fmla="*/ 36 w 288"/>
              <a:gd name="T35" fmla="*/ 74 h 288"/>
              <a:gd name="T36" fmla="*/ 151 w 288"/>
              <a:gd name="T37" fmla="*/ 74 h 288"/>
              <a:gd name="T38" fmla="*/ 187 w 288"/>
              <a:gd name="T39" fmla="*/ 38 h 288"/>
              <a:gd name="T40" fmla="*/ 0 w 288"/>
              <a:gd name="T41" fmla="*/ 38 h 288"/>
              <a:gd name="T42" fmla="*/ 0 w 288"/>
              <a:gd name="T43" fmla="*/ 288 h 288"/>
              <a:gd name="T44" fmla="*/ 250 w 288"/>
              <a:gd name="T45" fmla="*/ 288 h 288"/>
              <a:gd name="T46" fmla="*/ 250 w 288"/>
              <a:gd name="T47" fmla="*/ 101 h 288"/>
              <a:gd name="T48" fmla="*/ 214 w 288"/>
              <a:gd name="T49" fmla="*/ 1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88">
                <a:moveTo>
                  <a:pt x="278" y="11"/>
                </a:moveTo>
                <a:cubicBezTo>
                  <a:pt x="288" y="21"/>
                  <a:pt x="288" y="38"/>
                  <a:pt x="278" y="48"/>
                </a:cubicBezTo>
                <a:cubicBezTo>
                  <a:pt x="265" y="61"/>
                  <a:pt x="265" y="61"/>
                  <a:pt x="265" y="61"/>
                </a:cubicBezTo>
                <a:cubicBezTo>
                  <a:pt x="227" y="23"/>
                  <a:pt x="227" y="23"/>
                  <a:pt x="227" y="23"/>
                </a:cubicBezTo>
                <a:cubicBezTo>
                  <a:pt x="240" y="11"/>
                  <a:pt x="240" y="11"/>
                  <a:pt x="240" y="11"/>
                </a:cubicBezTo>
                <a:cubicBezTo>
                  <a:pt x="250" y="0"/>
                  <a:pt x="267" y="0"/>
                  <a:pt x="278" y="11"/>
                </a:cubicBezTo>
                <a:close/>
                <a:moveTo>
                  <a:pt x="89" y="162"/>
                </a:moveTo>
                <a:cubicBezTo>
                  <a:pt x="89" y="162"/>
                  <a:pt x="89" y="162"/>
                  <a:pt x="89" y="162"/>
                </a:cubicBezTo>
                <a:cubicBezTo>
                  <a:pt x="76" y="212"/>
                  <a:pt x="76" y="212"/>
                  <a:pt x="76" y="212"/>
                </a:cubicBezTo>
                <a:cubicBezTo>
                  <a:pt x="126" y="200"/>
                  <a:pt x="126" y="200"/>
                  <a:pt x="126" y="200"/>
                </a:cubicBezTo>
                <a:cubicBezTo>
                  <a:pt x="253" y="74"/>
                  <a:pt x="253" y="74"/>
                  <a:pt x="253" y="74"/>
                </a:cubicBezTo>
                <a:cubicBezTo>
                  <a:pt x="215" y="36"/>
                  <a:pt x="215" y="36"/>
                  <a:pt x="215" y="36"/>
                </a:cubicBezTo>
                <a:cubicBezTo>
                  <a:pt x="89" y="162"/>
                  <a:pt x="89" y="162"/>
                  <a:pt x="89" y="162"/>
                </a:cubicBezTo>
                <a:close/>
                <a:moveTo>
                  <a:pt x="214" y="137"/>
                </a:moveTo>
                <a:cubicBezTo>
                  <a:pt x="214" y="137"/>
                  <a:pt x="214" y="137"/>
                  <a:pt x="214" y="137"/>
                </a:cubicBezTo>
                <a:cubicBezTo>
                  <a:pt x="214" y="252"/>
                  <a:pt x="214" y="252"/>
                  <a:pt x="214" y="252"/>
                </a:cubicBezTo>
                <a:cubicBezTo>
                  <a:pt x="36" y="252"/>
                  <a:pt x="36" y="252"/>
                  <a:pt x="36" y="252"/>
                </a:cubicBezTo>
                <a:cubicBezTo>
                  <a:pt x="36" y="74"/>
                  <a:pt x="36" y="74"/>
                  <a:pt x="36" y="74"/>
                </a:cubicBezTo>
                <a:cubicBezTo>
                  <a:pt x="151" y="74"/>
                  <a:pt x="151" y="74"/>
                  <a:pt x="151" y="74"/>
                </a:cubicBezTo>
                <a:cubicBezTo>
                  <a:pt x="187" y="38"/>
                  <a:pt x="187" y="38"/>
                  <a:pt x="187" y="38"/>
                </a:cubicBezTo>
                <a:cubicBezTo>
                  <a:pt x="0" y="38"/>
                  <a:pt x="0" y="38"/>
                  <a:pt x="0" y="38"/>
                </a:cubicBezTo>
                <a:cubicBezTo>
                  <a:pt x="0" y="288"/>
                  <a:pt x="0" y="288"/>
                  <a:pt x="0" y="288"/>
                </a:cubicBezTo>
                <a:cubicBezTo>
                  <a:pt x="250" y="288"/>
                  <a:pt x="250" y="288"/>
                  <a:pt x="250" y="288"/>
                </a:cubicBezTo>
                <a:cubicBezTo>
                  <a:pt x="250" y="101"/>
                  <a:pt x="250" y="101"/>
                  <a:pt x="250" y="101"/>
                </a:cubicBezTo>
                <a:lnTo>
                  <a:pt x="214" y="13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n-lt"/>
              <a:ea typeface="+mn-ea"/>
              <a:cs typeface="+mn-ea"/>
              <a:sym typeface="+mn-lt"/>
            </a:endParaRPr>
          </a:p>
        </p:txBody>
      </p:sp>
      <p:sp>
        <p:nvSpPr>
          <p:cNvPr id="11" name="圆角矩形 10"/>
          <p:cNvSpPr/>
          <p:nvPr/>
        </p:nvSpPr>
        <p:spPr>
          <a:xfrm>
            <a:off x="5446313" y="2262822"/>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圆角矩形 11"/>
          <p:cNvSpPr/>
          <p:nvPr/>
        </p:nvSpPr>
        <p:spPr>
          <a:xfrm>
            <a:off x="5496032" y="2311422"/>
            <a:ext cx="3819564" cy="306000"/>
          </a:xfrm>
          <a:prstGeom prst="roundRect">
            <a:avLst/>
          </a:prstGeom>
          <a:solidFill>
            <a:srgbClr val="8AC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54531.74</a:t>
            </a:r>
            <a:endParaRPr lang="zh-CN" altLang="en-US" sz="1400">
              <a:cs typeface="+mn-ea"/>
              <a:sym typeface="+mn-lt"/>
            </a:endParaRPr>
          </a:p>
        </p:txBody>
      </p:sp>
      <p:sp>
        <p:nvSpPr>
          <p:cNvPr id="13" name="圆角矩形 12"/>
          <p:cNvSpPr/>
          <p:nvPr/>
        </p:nvSpPr>
        <p:spPr>
          <a:xfrm>
            <a:off x="5446313" y="3018007"/>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5496032" y="3066607"/>
            <a:ext cx="2883460" cy="306000"/>
          </a:xfrm>
          <a:prstGeom prst="roundRect">
            <a:avLst/>
          </a:prstGeom>
          <a:solidFill>
            <a:srgbClr val="2C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41586.23</a:t>
            </a:r>
            <a:endParaRPr lang="zh-CN" altLang="en-US" sz="1400">
              <a:cs typeface="+mn-ea"/>
              <a:sym typeface="+mn-lt"/>
            </a:endParaRPr>
          </a:p>
        </p:txBody>
      </p:sp>
      <p:sp>
        <p:nvSpPr>
          <p:cNvPr id="15" name="圆角矩形 14"/>
          <p:cNvSpPr/>
          <p:nvPr/>
        </p:nvSpPr>
        <p:spPr>
          <a:xfrm>
            <a:off x="5446313" y="3773192"/>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a:off x="5496032" y="3821792"/>
            <a:ext cx="2091372" cy="306000"/>
          </a:xfrm>
          <a:prstGeom prst="roundRect">
            <a:avLst/>
          </a:prstGeom>
          <a:solidFill>
            <a:srgbClr val="FE5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39668.79</a:t>
            </a:r>
            <a:endParaRPr lang="zh-CN" altLang="en-US" sz="1400">
              <a:cs typeface="+mn-ea"/>
              <a:sym typeface="+mn-lt"/>
            </a:endParaRPr>
          </a:p>
        </p:txBody>
      </p:sp>
      <p:sp>
        <p:nvSpPr>
          <p:cNvPr id="17" name="圆角矩形 16"/>
          <p:cNvSpPr/>
          <p:nvPr/>
        </p:nvSpPr>
        <p:spPr>
          <a:xfrm>
            <a:off x="5446313" y="4528378"/>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圆角矩形 17"/>
          <p:cNvSpPr/>
          <p:nvPr/>
        </p:nvSpPr>
        <p:spPr>
          <a:xfrm>
            <a:off x="5496032" y="4576978"/>
            <a:ext cx="4328382" cy="306000"/>
          </a:xfrm>
          <a:prstGeom prst="roundRect">
            <a:avLst/>
          </a:prstGeom>
          <a:solidFill>
            <a:srgbClr val="96E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64149.63</a:t>
            </a:r>
            <a:endParaRPr lang="zh-CN" altLang="en-US" sz="1400">
              <a:cs typeface="+mn-ea"/>
              <a:sym typeface="+mn-lt"/>
            </a:endParaRPr>
          </a:p>
        </p:txBody>
      </p:sp>
      <p:sp>
        <p:nvSpPr>
          <p:cNvPr id="19" name="TextBox 25"/>
          <p:cNvSpPr txBox="1"/>
          <p:nvPr/>
        </p:nvSpPr>
        <p:spPr>
          <a:xfrm>
            <a:off x="1126654" y="2160380"/>
            <a:ext cx="2961066" cy="366960"/>
          </a:xfrm>
          <a:prstGeom prst="rect">
            <a:avLst/>
          </a:prstGeom>
          <a:noFill/>
        </p:spPr>
        <p:txBody>
          <a:bodyPr wrap="square" tIns="0" bIns="0" rtlCol="0" anchor="t">
            <a:spAutoFit/>
          </a:bodyPr>
          <a:lstStyle/>
          <a:p>
            <a:pPr>
              <a:lnSpc>
                <a:spcPct val="150000"/>
              </a:lnSpc>
            </a:pPr>
            <a:r>
              <a:rPr lang="zh-CN" altLang="en-US" dirty="0" smtClean="0">
                <a:solidFill>
                  <a:schemeClr val="tx1">
                    <a:lumMod val="75000"/>
                    <a:lumOff val="25000"/>
                  </a:schemeClr>
                </a:solidFill>
                <a:latin typeface="+mn-lt"/>
                <a:ea typeface="+mn-ea"/>
                <a:cs typeface="+mn-ea"/>
                <a:sym typeface="+mn-lt"/>
              </a:rPr>
              <a:t>点击添加内容</a:t>
            </a:r>
            <a:endParaRPr lang="zh-CN" altLang="en-US" dirty="0">
              <a:solidFill>
                <a:schemeClr val="tx1">
                  <a:lumMod val="75000"/>
                  <a:lumOff val="25000"/>
                </a:schemeClr>
              </a:solidFill>
              <a:latin typeface="+mn-lt"/>
              <a:ea typeface="+mn-ea"/>
              <a:cs typeface="+mn-ea"/>
              <a:sym typeface="+mn-lt"/>
            </a:endParaRPr>
          </a:p>
        </p:txBody>
      </p:sp>
      <p:sp>
        <p:nvSpPr>
          <p:cNvPr id="20" name="TextBox 26"/>
          <p:cNvSpPr txBox="1"/>
          <p:nvPr/>
        </p:nvSpPr>
        <p:spPr>
          <a:xfrm>
            <a:off x="1127589" y="2622045"/>
            <a:ext cx="2960131" cy="2839239"/>
          </a:xfrm>
          <a:prstGeom prst="rect">
            <a:avLst/>
          </a:prstGeom>
          <a:noFill/>
        </p:spPr>
        <p:txBody>
          <a:bodyPr wrap="square" rtlCol="0">
            <a:spAutoFit/>
          </a:bodyPr>
          <a:lstStyle/>
          <a:p>
            <a:pPr>
              <a:lnSpc>
                <a:spcPct val="150000"/>
              </a:lnSpc>
            </a:pPr>
            <a:r>
              <a:rPr lang="zh-CN" altLang="en-US" sz="1200" dirty="0">
                <a:solidFill>
                  <a:schemeClr val="tx1">
                    <a:lumMod val="75000"/>
                    <a:lumOff val="2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tx1">
                    <a:lumMod val="75000"/>
                    <a:lumOff val="25000"/>
                  </a:schemeClr>
                </a:solidFill>
                <a:latin typeface="+mn-lt"/>
                <a:ea typeface="+mn-ea"/>
                <a:cs typeface="+mn-ea"/>
                <a:sym typeface="+mn-lt"/>
              </a:rPr>
              <a:t>。</a:t>
            </a:r>
            <a:r>
              <a:rPr lang="zh-CN" altLang="en-US" sz="1200" dirty="0">
                <a:solidFill>
                  <a:schemeClr val="tx1">
                    <a:lumMod val="75000"/>
                    <a:lumOff val="2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tx1">
                  <a:lumMod val="75000"/>
                  <a:lumOff val="25000"/>
                </a:schemeClr>
              </a:solidFill>
              <a:latin typeface="+mn-lt"/>
              <a:ea typeface="+mn-ea"/>
              <a:cs typeface="+mn-ea"/>
              <a:sym typeface="+mn-lt"/>
            </a:endParaRPr>
          </a:p>
          <a:p>
            <a:pPr>
              <a:lnSpc>
                <a:spcPct val="150000"/>
              </a:lnSpc>
            </a:pPr>
            <a:endParaRPr lang="zh-CN" altLang="en-US" sz="1200" dirty="0">
              <a:solidFill>
                <a:schemeClr val="tx1">
                  <a:lumMod val="75000"/>
                  <a:lumOff val="25000"/>
                </a:schemeClr>
              </a:solidFill>
              <a:latin typeface="+mn-lt"/>
              <a:ea typeface="+mn-ea"/>
              <a:cs typeface="+mn-ea"/>
              <a:sym typeface="+mn-lt"/>
            </a:endParaRPr>
          </a:p>
        </p:txBody>
      </p:sp>
      <p:sp>
        <p:nvSpPr>
          <p:cNvPr id="21" name="TextBox 25"/>
          <p:cNvSpPr txBox="1"/>
          <p:nvPr/>
        </p:nvSpPr>
        <p:spPr>
          <a:xfrm>
            <a:off x="10511625" y="2238654"/>
            <a:ext cx="1521541" cy="40716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latin typeface="+mn-lt"/>
                <a:ea typeface="+mn-ea"/>
                <a:cs typeface="+mn-ea"/>
                <a:sym typeface="+mn-lt"/>
              </a:rPr>
              <a:t>关键字</a:t>
            </a:r>
            <a:endParaRPr lang="zh-CN" altLang="en-US" sz="2000" dirty="0">
              <a:solidFill>
                <a:schemeClr val="tx1">
                  <a:lumMod val="75000"/>
                  <a:lumOff val="25000"/>
                </a:schemeClr>
              </a:solidFill>
              <a:latin typeface="+mn-lt"/>
              <a:ea typeface="+mn-ea"/>
              <a:cs typeface="+mn-ea"/>
              <a:sym typeface="+mn-lt"/>
            </a:endParaRPr>
          </a:p>
        </p:txBody>
      </p:sp>
      <p:sp>
        <p:nvSpPr>
          <p:cNvPr id="22" name="TextBox 25"/>
          <p:cNvSpPr txBox="1"/>
          <p:nvPr/>
        </p:nvSpPr>
        <p:spPr>
          <a:xfrm>
            <a:off x="10511625" y="2974924"/>
            <a:ext cx="1521541" cy="40716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latin typeface="+mn-lt"/>
                <a:ea typeface="+mn-ea"/>
                <a:cs typeface="+mn-ea"/>
                <a:sym typeface="+mn-lt"/>
              </a:rPr>
              <a:t>关键字</a:t>
            </a:r>
            <a:endParaRPr lang="zh-CN" altLang="en-US" sz="2000" dirty="0">
              <a:solidFill>
                <a:schemeClr val="tx1">
                  <a:lumMod val="75000"/>
                  <a:lumOff val="25000"/>
                </a:schemeClr>
              </a:solidFill>
              <a:latin typeface="+mn-lt"/>
              <a:ea typeface="+mn-ea"/>
              <a:cs typeface="+mn-ea"/>
              <a:sym typeface="+mn-lt"/>
            </a:endParaRPr>
          </a:p>
        </p:txBody>
      </p:sp>
      <p:sp>
        <p:nvSpPr>
          <p:cNvPr id="23" name="TextBox 25"/>
          <p:cNvSpPr txBox="1"/>
          <p:nvPr/>
        </p:nvSpPr>
        <p:spPr>
          <a:xfrm>
            <a:off x="10511625" y="3711194"/>
            <a:ext cx="1521541" cy="40716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latin typeface="+mn-lt"/>
                <a:ea typeface="+mn-ea"/>
                <a:cs typeface="+mn-ea"/>
                <a:sym typeface="+mn-lt"/>
              </a:rPr>
              <a:t>关键字</a:t>
            </a:r>
            <a:endParaRPr lang="zh-CN" altLang="en-US" sz="2000" dirty="0">
              <a:solidFill>
                <a:schemeClr val="tx1">
                  <a:lumMod val="75000"/>
                  <a:lumOff val="25000"/>
                </a:schemeClr>
              </a:solidFill>
              <a:latin typeface="+mn-lt"/>
              <a:ea typeface="+mn-ea"/>
              <a:cs typeface="+mn-ea"/>
              <a:sym typeface="+mn-lt"/>
            </a:endParaRPr>
          </a:p>
        </p:txBody>
      </p:sp>
      <p:sp>
        <p:nvSpPr>
          <p:cNvPr id="24" name="TextBox 25"/>
          <p:cNvSpPr txBox="1"/>
          <p:nvPr/>
        </p:nvSpPr>
        <p:spPr>
          <a:xfrm>
            <a:off x="10511625" y="4471215"/>
            <a:ext cx="1521541" cy="40716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latin typeface="+mn-lt"/>
                <a:ea typeface="+mn-ea"/>
                <a:cs typeface="+mn-ea"/>
                <a:sym typeface="+mn-lt"/>
              </a:rPr>
              <a:t>关键字</a:t>
            </a:r>
            <a:endParaRPr lang="zh-CN" altLang="en-US" sz="2000" dirty="0">
              <a:solidFill>
                <a:schemeClr val="tx1">
                  <a:lumMod val="75000"/>
                  <a:lumOff val="25000"/>
                </a:schemeClr>
              </a:solidFill>
              <a:latin typeface="+mn-lt"/>
              <a:ea typeface="+mn-ea"/>
              <a:cs typeface="+mn-ea"/>
              <a:sym typeface="+mn-lt"/>
            </a:endParaRPr>
          </a:p>
        </p:txBody>
      </p:sp>
      <p:sp>
        <p:nvSpPr>
          <p:cNvPr id="25"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50000"/>
                                  </p:iterate>
                                  <p:childTnLst>
                                    <p:set>
                                      <p:cBhvr>
                                        <p:cTn id="14" dur="1" fill="hold">
                                          <p:stCondLst>
                                            <p:cond delay="0"/>
                                          </p:stCondLst>
                                        </p:cTn>
                                        <p:tgtEl>
                                          <p:spTgt spid="20"/>
                                        </p:tgtEl>
                                        <p:attrNameLst>
                                          <p:attrName>style.visibility</p:attrName>
                                        </p:attrNameLst>
                                      </p:cBhvr>
                                      <p:to>
                                        <p:strVal val="visible"/>
                                      </p:to>
                                    </p:set>
                                    <p:animEffect transition="in" filter="wipe(left)">
                                      <p:cBhvr>
                                        <p:cTn id="15" dur="3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grpId="0" nodeType="withEffect">
                                  <p:stCondLst>
                                    <p:cond delay="50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par>
                                <p:cTn id="64" presetID="22" presetClass="entr" presetSubtype="8" fill="hold" grpId="0" nodeType="withEffect">
                                  <p:stCondLst>
                                    <p:cond delay="100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1000"/>
                                        <p:tgtEl>
                                          <p:spTgt spid="12"/>
                                        </p:tgtEl>
                                      </p:cBhvr>
                                    </p:animEffect>
                                  </p:childTnLst>
                                </p:cTn>
                              </p:par>
                              <p:par>
                                <p:cTn id="67" presetID="22" presetClass="entr" presetSubtype="8" fill="hold" grpId="0" nodeType="withEffect">
                                  <p:stCondLst>
                                    <p:cond delay="120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1000"/>
                                        <p:tgtEl>
                                          <p:spTgt spid="14"/>
                                        </p:tgtEl>
                                      </p:cBhvr>
                                    </p:animEffect>
                                  </p:childTnLst>
                                </p:cTn>
                              </p:par>
                              <p:par>
                                <p:cTn id="70" presetID="22" presetClass="entr" presetSubtype="8" fill="hold" grpId="0" nodeType="withEffect">
                                  <p:stCondLst>
                                    <p:cond delay="140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1000"/>
                                        <p:tgtEl>
                                          <p:spTgt spid="16"/>
                                        </p:tgtEl>
                                      </p:cBhvr>
                                    </p:animEffect>
                                  </p:childTnLst>
                                </p:cTn>
                              </p:par>
                              <p:par>
                                <p:cTn id="73" presetID="22" presetClass="entr" presetSubtype="8" fill="hold" grpId="0" nodeType="withEffect">
                                  <p:stCondLst>
                                    <p:cond delay="160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77440" y="2798426"/>
            <a:ext cx="2561022" cy="729375"/>
            <a:chOff x="4477440" y="2798426"/>
            <a:chExt cx="2561022" cy="729375"/>
          </a:xfrm>
        </p:grpSpPr>
        <p:sp>
          <p:nvSpPr>
            <p:cNvPr id="42" name="矩形 41"/>
            <p:cNvSpPr/>
            <p:nvPr/>
          </p:nvSpPr>
          <p:spPr>
            <a:xfrm>
              <a:off x="4605306" y="2798426"/>
              <a:ext cx="1990971" cy="32316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1" i="0" u="none" strike="noStrike" kern="0" cap="none" spc="0" normalizeH="0" baseline="0" noProof="0" dirty="0" smtClean="0">
                  <a:ln>
                    <a:noFill/>
                  </a:ln>
                  <a:solidFill>
                    <a:srgbClr val="6CA83A"/>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rgbClr val="6CA83A"/>
                </a:solidFill>
                <a:effectLst/>
                <a:uLnTx/>
                <a:uFillTx/>
                <a:latin typeface="+mn-lt"/>
                <a:ea typeface="+mn-ea"/>
                <a:cs typeface="+mn-ea"/>
                <a:sym typeface="+mn-lt"/>
              </a:endParaRPr>
            </a:p>
          </p:txBody>
        </p:sp>
        <p:sp>
          <p:nvSpPr>
            <p:cNvPr id="51" name="矩形 50"/>
            <p:cNvSpPr/>
            <p:nvPr/>
          </p:nvSpPr>
          <p:spPr>
            <a:xfrm>
              <a:off x="4477440" y="3087681"/>
              <a:ext cx="2561022" cy="44012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16" name="Group 27"/>
          <p:cNvGrpSpPr>
            <a:grpSpLocks noChangeAspect="1"/>
          </p:cNvGrpSpPr>
          <p:nvPr/>
        </p:nvGrpSpPr>
        <p:grpSpPr bwMode="auto">
          <a:xfrm>
            <a:off x="443205" y="953498"/>
            <a:ext cx="3738617" cy="5133988"/>
            <a:chOff x="352" y="213"/>
            <a:chExt cx="2757" cy="3786"/>
          </a:xfrm>
        </p:grpSpPr>
        <p:sp>
          <p:nvSpPr>
            <p:cNvPr id="17" name="Freeform 28"/>
            <p:cNvSpPr/>
            <p:nvPr/>
          </p:nvSpPr>
          <p:spPr bwMode="auto">
            <a:xfrm>
              <a:off x="2695" y="1791"/>
              <a:ext cx="175" cy="197"/>
            </a:xfrm>
            <a:custGeom>
              <a:avLst/>
              <a:gdLst>
                <a:gd name="T0" fmla="*/ 8 w 74"/>
                <a:gd name="T1" fmla="*/ 11 h 83"/>
                <a:gd name="T2" fmla="*/ 6 w 74"/>
                <a:gd name="T3" fmla="*/ 36 h 83"/>
                <a:gd name="T4" fmla="*/ 0 w 74"/>
                <a:gd name="T5" fmla="*/ 82 h 83"/>
                <a:gd name="T6" fmla="*/ 28 w 74"/>
                <a:gd name="T7" fmla="*/ 83 h 83"/>
                <a:gd name="T8" fmla="*/ 64 w 74"/>
                <a:gd name="T9" fmla="*/ 78 h 83"/>
                <a:gd name="T10" fmla="*/ 60 w 74"/>
                <a:gd name="T11" fmla="*/ 65 h 83"/>
                <a:gd name="T12" fmla="*/ 60 w 74"/>
                <a:gd name="T13" fmla="*/ 39 h 83"/>
                <a:gd name="T14" fmla="*/ 61 w 74"/>
                <a:gd name="T15" fmla="*/ 24 h 83"/>
                <a:gd name="T16" fmla="*/ 74 w 74"/>
                <a:gd name="T17" fmla="*/ 15 h 83"/>
                <a:gd name="T18" fmla="*/ 47 w 74"/>
                <a:gd name="T19" fmla="*/ 1 h 83"/>
                <a:gd name="T20" fmla="*/ 8 w 74"/>
                <a:gd name="T21" fmla="*/ 1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83">
                  <a:moveTo>
                    <a:pt x="8" y="11"/>
                  </a:moveTo>
                  <a:cubicBezTo>
                    <a:pt x="6" y="36"/>
                    <a:pt x="6" y="36"/>
                    <a:pt x="6" y="36"/>
                  </a:cubicBezTo>
                  <a:cubicBezTo>
                    <a:pt x="0" y="82"/>
                    <a:pt x="0" y="82"/>
                    <a:pt x="0" y="82"/>
                  </a:cubicBezTo>
                  <a:cubicBezTo>
                    <a:pt x="28" y="83"/>
                    <a:pt x="28" y="83"/>
                    <a:pt x="28" y="83"/>
                  </a:cubicBezTo>
                  <a:cubicBezTo>
                    <a:pt x="64" y="78"/>
                    <a:pt x="64" y="78"/>
                    <a:pt x="64" y="78"/>
                  </a:cubicBezTo>
                  <a:cubicBezTo>
                    <a:pt x="64" y="78"/>
                    <a:pt x="61" y="71"/>
                    <a:pt x="60" y="65"/>
                  </a:cubicBezTo>
                  <a:cubicBezTo>
                    <a:pt x="60" y="58"/>
                    <a:pt x="60" y="49"/>
                    <a:pt x="60" y="39"/>
                  </a:cubicBezTo>
                  <a:cubicBezTo>
                    <a:pt x="60" y="30"/>
                    <a:pt x="61" y="24"/>
                    <a:pt x="61" y="24"/>
                  </a:cubicBezTo>
                  <a:cubicBezTo>
                    <a:pt x="61" y="24"/>
                    <a:pt x="74" y="20"/>
                    <a:pt x="74" y="15"/>
                  </a:cubicBezTo>
                  <a:cubicBezTo>
                    <a:pt x="73" y="10"/>
                    <a:pt x="62" y="1"/>
                    <a:pt x="47" y="1"/>
                  </a:cubicBezTo>
                  <a:cubicBezTo>
                    <a:pt x="31" y="0"/>
                    <a:pt x="8" y="11"/>
                    <a:pt x="8" y="11"/>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 name="Freeform 29"/>
            <p:cNvSpPr/>
            <p:nvPr/>
          </p:nvSpPr>
          <p:spPr bwMode="auto">
            <a:xfrm>
              <a:off x="2908" y="1543"/>
              <a:ext cx="130" cy="59"/>
            </a:xfrm>
            <a:custGeom>
              <a:avLst/>
              <a:gdLst>
                <a:gd name="T0" fmla="*/ 50 w 55"/>
                <a:gd name="T1" fmla="*/ 5 h 25"/>
                <a:gd name="T2" fmla="*/ 44 w 55"/>
                <a:gd name="T3" fmla="*/ 24 h 25"/>
                <a:gd name="T4" fmla="*/ 8 w 55"/>
                <a:gd name="T5" fmla="*/ 25 h 25"/>
                <a:gd name="T6" fmla="*/ 6 w 55"/>
                <a:gd name="T7" fmla="*/ 8 h 25"/>
                <a:gd name="T8" fmla="*/ 28 w 55"/>
                <a:gd name="T9" fmla="*/ 1 h 25"/>
                <a:gd name="T10" fmla="*/ 50 w 55"/>
                <a:gd name="T11" fmla="*/ 5 h 25"/>
              </a:gdLst>
              <a:ahLst/>
              <a:cxnLst>
                <a:cxn ang="0">
                  <a:pos x="T0" y="T1"/>
                </a:cxn>
                <a:cxn ang="0">
                  <a:pos x="T2" y="T3"/>
                </a:cxn>
                <a:cxn ang="0">
                  <a:pos x="T4" y="T5"/>
                </a:cxn>
                <a:cxn ang="0">
                  <a:pos x="T6" y="T7"/>
                </a:cxn>
                <a:cxn ang="0">
                  <a:pos x="T8" y="T9"/>
                </a:cxn>
                <a:cxn ang="0">
                  <a:pos x="T10" y="T11"/>
                </a:cxn>
              </a:cxnLst>
              <a:rect l="0" t="0" r="r" b="b"/>
              <a:pathLst>
                <a:path w="55" h="25">
                  <a:moveTo>
                    <a:pt x="50" y="5"/>
                  </a:moveTo>
                  <a:cubicBezTo>
                    <a:pt x="55" y="11"/>
                    <a:pt x="49" y="19"/>
                    <a:pt x="44" y="24"/>
                  </a:cubicBezTo>
                  <a:cubicBezTo>
                    <a:pt x="33" y="20"/>
                    <a:pt x="19" y="22"/>
                    <a:pt x="8" y="25"/>
                  </a:cubicBezTo>
                  <a:cubicBezTo>
                    <a:pt x="4" y="20"/>
                    <a:pt x="0" y="13"/>
                    <a:pt x="6" y="8"/>
                  </a:cubicBezTo>
                  <a:cubicBezTo>
                    <a:pt x="11" y="3"/>
                    <a:pt x="21" y="1"/>
                    <a:pt x="28" y="1"/>
                  </a:cubicBezTo>
                  <a:cubicBezTo>
                    <a:pt x="35" y="0"/>
                    <a:pt x="44" y="0"/>
                    <a:pt x="50" y="5"/>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 name="Freeform 30"/>
            <p:cNvSpPr/>
            <p:nvPr/>
          </p:nvSpPr>
          <p:spPr bwMode="auto">
            <a:xfrm>
              <a:off x="2839" y="1702"/>
              <a:ext cx="209" cy="236"/>
            </a:xfrm>
            <a:custGeom>
              <a:avLst/>
              <a:gdLst>
                <a:gd name="T0" fmla="*/ 88 w 88"/>
                <a:gd name="T1" fmla="*/ 7 h 100"/>
                <a:gd name="T2" fmla="*/ 88 w 88"/>
                <a:gd name="T3" fmla="*/ 14 h 100"/>
                <a:gd name="T4" fmla="*/ 66 w 88"/>
                <a:gd name="T5" fmla="*/ 37 h 100"/>
                <a:gd name="T6" fmla="*/ 68 w 88"/>
                <a:gd name="T7" fmla="*/ 40 h 100"/>
                <a:gd name="T8" fmla="*/ 69 w 88"/>
                <a:gd name="T9" fmla="*/ 60 h 100"/>
                <a:gd name="T10" fmla="*/ 66 w 88"/>
                <a:gd name="T11" fmla="*/ 75 h 100"/>
                <a:gd name="T12" fmla="*/ 69 w 88"/>
                <a:gd name="T13" fmla="*/ 78 h 100"/>
                <a:gd name="T14" fmla="*/ 87 w 88"/>
                <a:gd name="T15" fmla="*/ 82 h 100"/>
                <a:gd name="T16" fmla="*/ 87 w 88"/>
                <a:gd name="T17" fmla="*/ 84 h 100"/>
                <a:gd name="T18" fmla="*/ 86 w 88"/>
                <a:gd name="T19" fmla="*/ 85 h 100"/>
                <a:gd name="T20" fmla="*/ 4 w 88"/>
                <a:gd name="T21" fmla="*/ 77 h 100"/>
                <a:gd name="T22" fmla="*/ 1 w 88"/>
                <a:gd name="T23" fmla="*/ 77 h 100"/>
                <a:gd name="T24" fmla="*/ 2 w 88"/>
                <a:gd name="T25" fmla="*/ 63 h 100"/>
                <a:gd name="T26" fmla="*/ 10 w 88"/>
                <a:gd name="T27" fmla="*/ 43 h 100"/>
                <a:gd name="T28" fmla="*/ 0 w 88"/>
                <a:gd name="T29" fmla="*/ 38 h 100"/>
                <a:gd name="T30" fmla="*/ 7 w 88"/>
                <a:gd name="T31" fmla="*/ 0 h 100"/>
                <a:gd name="T32" fmla="*/ 88 w 88"/>
                <a:gd name="T33"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00">
                  <a:moveTo>
                    <a:pt x="88" y="7"/>
                  </a:moveTo>
                  <a:cubicBezTo>
                    <a:pt x="88" y="9"/>
                    <a:pt x="88" y="11"/>
                    <a:pt x="88" y="14"/>
                  </a:cubicBezTo>
                  <a:cubicBezTo>
                    <a:pt x="76" y="14"/>
                    <a:pt x="67" y="25"/>
                    <a:pt x="66" y="37"/>
                  </a:cubicBezTo>
                  <a:cubicBezTo>
                    <a:pt x="66" y="38"/>
                    <a:pt x="67" y="39"/>
                    <a:pt x="68" y="40"/>
                  </a:cubicBezTo>
                  <a:cubicBezTo>
                    <a:pt x="63" y="45"/>
                    <a:pt x="62" y="53"/>
                    <a:pt x="69" y="60"/>
                  </a:cubicBezTo>
                  <a:cubicBezTo>
                    <a:pt x="66" y="64"/>
                    <a:pt x="66" y="70"/>
                    <a:pt x="66" y="75"/>
                  </a:cubicBezTo>
                  <a:cubicBezTo>
                    <a:pt x="66" y="77"/>
                    <a:pt x="67" y="78"/>
                    <a:pt x="69" y="78"/>
                  </a:cubicBezTo>
                  <a:cubicBezTo>
                    <a:pt x="74" y="81"/>
                    <a:pt x="81" y="82"/>
                    <a:pt x="87" y="82"/>
                  </a:cubicBezTo>
                  <a:cubicBezTo>
                    <a:pt x="87" y="83"/>
                    <a:pt x="87" y="84"/>
                    <a:pt x="87" y="84"/>
                  </a:cubicBezTo>
                  <a:cubicBezTo>
                    <a:pt x="86" y="84"/>
                    <a:pt x="86" y="85"/>
                    <a:pt x="86" y="85"/>
                  </a:cubicBezTo>
                  <a:cubicBezTo>
                    <a:pt x="62" y="100"/>
                    <a:pt x="27" y="90"/>
                    <a:pt x="4" y="77"/>
                  </a:cubicBezTo>
                  <a:cubicBezTo>
                    <a:pt x="3" y="77"/>
                    <a:pt x="2" y="77"/>
                    <a:pt x="1" y="77"/>
                  </a:cubicBezTo>
                  <a:cubicBezTo>
                    <a:pt x="1" y="73"/>
                    <a:pt x="1" y="68"/>
                    <a:pt x="2" y="63"/>
                  </a:cubicBezTo>
                  <a:cubicBezTo>
                    <a:pt x="13" y="61"/>
                    <a:pt x="22" y="53"/>
                    <a:pt x="10" y="43"/>
                  </a:cubicBezTo>
                  <a:cubicBezTo>
                    <a:pt x="7" y="41"/>
                    <a:pt x="3" y="39"/>
                    <a:pt x="0" y="38"/>
                  </a:cubicBezTo>
                  <a:cubicBezTo>
                    <a:pt x="4" y="29"/>
                    <a:pt x="5" y="13"/>
                    <a:pt x="7" y="0"/>
                  </a:cubicBezTo>
                  <a:cubicBezTo>
                    <a:pt x="33" y="9"/>
                    <a:pt x="62" y="12"/>
                    <a:pt x="88" y="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 name="Freeform 31"/>
            <p:cNvSpPr/>
            <p:nvPr/>
          </p:nvSpPr>
          <p:spPr bwMode="auto">
            <a:xfrm>
              <a:off x="2861" y="1609"/>
              <a:ext cx="187" cy="100"/>
            </a:xfrm>
            <a:custGeom>
              <a:avLst/>
              <a:gdLst>
                <a:gd name="T0" fmla="*/ 78 w 79"/>
                <a:gd name="T1" fmla="*/ 24 h 42"/>
                <a:gd name="T2" fmla="*/ 79 w 79"/>
                <a:gd name="T3" fmla="*/ 38 h 42"/>
                <a:gd name="T4" fmla="*/ 0 w 79"/>
                <a:gd name="T5" fmla="*/ 34 h 42"/>
                <a:gd name="T6" fmla="*/ 20 w 79"/>
                <a:gd name="T7" fmla="*/ 16 h 42"/>
                <a:gd name="T8" fmla="*/ 22 w 79"/>
                <a:gd name="T9" fmla="*/ 15 h 42"/>
                <a:gd name="T10" fmla="*/ 24 w 79"/>
                <a:gd name="T11" fmla="*/ 14 h 42"/>
                <a:gd name="T12" fmla="*/ 27 w 79"/>
                <a:gd name="T13" fmla="*/ 12 h 42"/>
                <a:gd name="T14" fmla="*/ 28 w 79"/>
                <a:gd name="T15" fmla="*/ 5 h 42"/>
                <a:gd name="T16" fmla="*/ 30 w 79"/>
                <a:gd name="T17" fmla="*/ 1 h 42"/>
                <a:gd name="T18" fmla="*/ 60 w 79"/>
                <a:gd name="T19" fmla="*/ 1 h 42"/>
                <a:gd name="T20" fmla="*/ 62 w 79"/>
                <a:gd name="T21" fmla="*/ 5 h 42"/>
                <a:gd name="T22" fmla="*/ 62 w 79"/>
                <a:gd name="T23" fmla="*/ 7 h 42"/>
                <a:gd name="T24" fmla="*/ 63 w 79"/>
                <a:gd name="T25" fmla="*/ 15 h 42"/>
                <a:gd name="T26" fmla="*/ 65 w 79"/>
                <a:gd name="T27" fmla="*/ 21 h 42"/>
                <a:gd name="T28" fmla="*/ 78 w 79"/>
                <a:gd name="T29"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42">
                  <a:moveTo>
                    <a:pt x="78" y="24"/>
                  </a:moveTo>
                  <a:cubicBezTo>
                    <a:pt x="78" y="29"/>
                    <a:pt x="79" y="34"/>
                    <a:pt x="79" y="38"/>
                  </a:cubicBezTo>
                  <a:cubicBezTo>
                    <a:pt x="52" y="42"/>
                    <a:pt x="26" y="40"/>
                    <a:pt x="0" y="34"/>
                  </a:cubicBezTo>
                  <a:cubicBezTo>
                    <a:pt x="3" y="23"/>
                    <a:pt x="8" y="15"/>
                    <a:pt x="20" y="16"/>
                  </a:cubicBezTo>
                  <a:cubicBezTo>
                    <a:pt x="21" y="16"/>
                    <a:pt x="22" y="15"/>
                    <a:pt x="22" y="15"/>
                  </a:cubicBezTo>
                  <a:cubicBezTo>
                    <a:pt x="23" y="15"/>
                    <a:pt x="24" y="15"/>
                    <a:pt x="24" y="14"/>
                  </a:cubicBezTo>
                  <a:cubicBezTo>
                    <a:pt x="25" y="14"/>
                    <a:pt x="27" y="14"/>
                    <a:pt x="27" y="12"/>
                  </a:cubicBezTo>
                  <a:cubicBezTo>
                    <a:pt x="27" y="10"/>
                    <a:pt x="28" y="8"/>
                    <a:pt x="28" y="5"/>
                  </a:cubicBezTo>
                  <a:cubicBezTo>
                    <a:pt x="29" y="4"/>
                    <a:pt x="29" y="3"/>
                    <a:pt x="30" y="1"/>
                  </a:cubicBezTo>
                  <a:cubicBezTo>
                    <a:pt x="40" y="0"/>
                    <a:pt x="50" y="1"/>
                    <a:pt x="60" y="1"/>
                  </a:cubicBezTo>
                  <a:cubicBezTo>
                    <a:pt x="59" y="3"/>
                    <a:pt x="61" y="4"/>
                    <a:pt x="62" y="5"/>
                  </a:cubicBezTo>
                  <a:cubicBezTo>
                    <a:pt x="62" y="6"/>
                    <a:pt x="62" y="6"/>
                    <a:pt x="62" y="7"/>
                  </a:cubicBezTo>
                  <a:cubicBezTo>
                    <a:pt x="63" y="10"/>
                    <a:pt x="63" y="12"/>
                    <a:pt x="63" y="15"/>
                  </a:cubicBezTo>
                  <a:cubicBezTo>
                    <a:pt x="61" y="17"/>
                    <a:pt x="62" y="21"/>
                    <a:pt x="65" y="21"/>
                  </a:cubicBezTo>
                  <a:cubicBezTo>
                    <a:pt x="69" y="22"/>
                    <a:pt x="73" y="23"/>
                    <a:pt x="78" y="24"/>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 name="Freeform 32"/>
            <p:cNvSpPr/>
            <p:nvPr/>
          </p:nvSpPr>
          <p:spPr bwMode="auto">
            <a:xfrm>
              <a:off x="2839" y="1898"/>
              <a:ext cx="204" cy="104"/>
            </a:xfrm>
            <a:custGeom>
              <a:avLst/>
              <a:gdLst>
                <a:gd name="T0" fmla="*/ 86 w 86"/>
                <a:gd name="T1" fmla="*/ 11 h 44"/>
                <a:gd name="T2" fmla="*/ 76 w 86"/>
                <a:gd name="T3" fmla="*/ 30 h 44"/>
                <a:gd name="T4" fmla="*/ 27 w 86"/>
                <a:gd name="T5" fmla="*/ 36 h 44"/>
                <a:gd name="T6" fmla="*/ 0 w 86"/>
                <a:gd name="T7" fmla="*/ 14 h 44"/>
                <a:gd name="T8" fmla="*/ 0 w 86"/>
                <a:gd name="T9" fmla="*/ 0 h 44"/>
                <a:gd name="T10" fmla="*/ 1 w 86"/>
                <a:gd name="T11" fmla="*/ 0 h 44"/>
                <a:gd name="T12" fmla="*/ 86 w 86"/>
                <a:gd name="T13" fmla="*/ 11 h 44"/>
              </a:gdLst>
              <a:ahLst/>
              <a:cxnLst>
                <a:cxn ang="0">
                  <a:pos x="T0" y="T1"/>
                </a:cxn>
                <a:cxn ang="0">
                  <a:pos x="T2" y="T3"/>
                </a:cxn>
                <a:cxn ang="0">
                  <a:pos x="T4" y="T5"/>
                </a:cxn>
                <a:cxn ang="0">
                  <a:pos x="T6" y="T7"/>
                </a:cxn>
                <a:cxn ang="0">
                  <a:pos x="T8" y="T9"/>
                </a:cxn>
                <a:cxn ang="0">
                  <a:pos x="T10" y="T11"/>
                </a:cxn>
                <a:cxn ang="0">
                  <a:pos x="T12" y="T13"/>
                </a:cxn>
              </a:cxnLst>
              <a:rect l="0" t="0" r="r" b="b"/>
              <a:pathLst>
                <a:path w="86" h="44">
                  <a:moveTo>
                    <a:pt x="86" y="11"/>
                  </a:moveTo>
                  <a:cubicBezTo>
                    <a:pt x="84" y="18"/>
                    <a:pt x="82" y="24"/>
                    <a:pt x="76" y="30"/>
                  </a:cubicBezTo>
                  <a:cubicBezTo>
                    <a:pt x="64" y="44"/>
                    <a:pt x="43" y="41"/>
                    <a:pt x="27" y="36"/>
                  </a:cubicBezTo>
                  <a:cubicBezTo>
                    <a:pt x="15" y="33"/>
                    <a:pt x="2" y="28"/>
                    <a:pt x="0" y="14"/>
                  </a:cubicBezTo>
                  <a:cubicBezTo>
                    <a:pt x="0" y="9"/>
                    <a:pt x="0" y="4"/>
                    <a:pt x="0" y="0"/>
                  </a:cubicBezTo>
                  <a:cubicBezTo>
                    <a:pt x="0" y="0"/>
                    <a:pt x="0" y="0"/>
                    <a:pt x="1" y="0"/>
                  </a:cubicBezTo>
                  <a:cubicBezTo>
                    <a:pt x="24" y="14"/>
                    <a:pt x="60" y="25"/>
                    <a:pt x="86" y="11"/>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 name="Freeform 33"/>
            <p:cNvSpPr/>
            <p:nvPr/>
          </p:nvSpPr>
          <p:spPr bwMode="auto">
            <a:xfrm>
              <a:off x="1913" y="1763"/>
              <a:ext cx="22" cy="28"/>
            </a:xfrm>
            <a:custGeom>
              <a:avLst/>
              <a:gdLst>
                <a:gd name="T0" fmla="*/ 9 w 9"/>
                <a:gd name="T1" fmla="*/ 10 h 12"/>
                <a:gd name="T2" fmla="*/ 9 w 9"/>
                <a:gd name="T3" fmla="*/ 10 h 12"/>
                <a:gd name="T4" fmla="*/ 9 w 9"/>
                <a:gd name="T5" fmla="*/ 11 h 12"/>
                <a:gd name="T6" fmla="*/ 9 w 9"/>
                <a:gd name="T7" fmla="*/ 11 h 12"/>
                <a:gd name="T8" fmla="*/ 9 w 9"/>
                <a:gd name="T9" fmla="*/ 11 h 12"/>
                <a:gd name="T10" fmla="*/ 8 w 9"/>
                <a:gd name="T11" fmla="*/ 12 h 12"/>
                <a:gd name="T12" fmla="*/ 8 w 9"/>
                <a:gd name="T13" fmla="*/ 12 h 12"/>
                <a:gd name="T14" fmla="*/ 8 w 9"/>
                <a:gd name="T15" fmla="*/ 12 h 12"/>
                <a:gd name="T16" fmla="*/ 7 w 9"/>
                <a:gd name="T17" fmla="*/ 12 h 12"/>
                <a:gd name="T18" fmla="*/ 6 w 9"/>
                <a:gd name="T19" fmla="*/ 12 h 12"/>
                <a:gd name="T20" fmla="*/ 5 w 9"/>
                <a:gd name="T21" fmla="*/ 12 h 12"/>
                <a:gd name="T22" fmla="*/ 5 w 9"/>
                <a:gd name="T23" fmla="*/ 12 h 12"/>
                <a:gd name="T24" fmla="*/ 4 w 9"/>
                <a:gd name="T25" fmla="*/ 12 h 12"/>
                <a:gd name="T26" fmla="*/ 3 w 9"/>
                <a:gd name="T27" fmla="*/ 12 h 12"/>
                <a:gd name="T28" fmla="*/ 3 w 9"/>
                <a:gd name="T29" fmla="*/ 12 h 12"/>
                <a:gd name="T30" fmla="*/ 3 w 9"/>
                <a:gd name="T31" fmla="*/ 11 h 12"/>
                <a:gd name="T32" fmla="*/ 2 w 9"/>
                <a:gd name="T33" fmla="*/ 11 h 12"/>
                <a:gd name="T34" fmla="*/ 2 w 9"/>
                <a:gd name="T35" fmla="*/ 11 h 12"/>
                <a:gd name="T36" fmla="*/ 1 w 9"/>
                <a:gd name="T37" fmla="*/ 11 h 12"/>
                <a:gd name="T38" fmla="*/ 1 w 9"/>
                <a:gd name="T39" fmla="*/ 10 h 12"/>
                <a:gd name="T40" fmla="*/ 0 w 9"/>
                <a:gd name="T41" fmla="*/ 9 h 12"/>
                <a:gd name="T42" fmla="*/ 0 w 9"/>
                <a:gd name="T43" fmla="*/ 9 h 12"/>
                <a:gd name="T44" fmla="*/ 0 w 9"/>
                <a:gd name="T45" fmla="*/ 9 h 12"/>
                <a:gd name="T46" fmla="*/ 0 w 9"/>
                <a:gd name="T47" fmla="*/ 8 h 12"/>
                <a:gd name="T48" fmla="*/ 0 w 9"/>
                <a:gd name="T49" fmla="*/ 7 h 12"/>
                <a:gd name="T50" fmla="*/ 0 w 9"/>
                <a:gd name="T51" fmla="*/ 6 h 12"/>
                <a:gd name="T52" fmla="*/ 0 w 9"/>
                <a:gd name="T53" fmla="*/ 6 h 12"/>
                <a:gd name="T54" fmla="*/ 1 w 9"/>
                <a:gd name="T55" fmla="*/ 4 h 12"/>
                <a:gd name="T56" fmla="*/ 2 w 9"/>
                <a:gd name="T57" fmla="*/ 0 h 12"/>
                <a:gd name="T58" fmla="*/ 8 w 9"/>
                <a:gd name="T59" fmla="*/ 7 h 12"/>
                <a:gd name="T60" fmla="*/ 9 w 9"/>
                <a:gd name="T61" fmla="*/ 8 h 12"/>
                <a:gd name="T62" fmla="*/ 9 w 9"/>
                <a:gd name="T63" fmla="*/ 8 h 12"/>
                <a:gd name="T64" fmla="*/ 9 w 9"/>
                <a:gd name="T65" fmla="*/ 8 h 12"/>
                <a:gd name="T66" fmla="*/ 9 w 9"/>
                <a:gd name="T67" fmla="*/ 9 h 12"/>
                <a:gd name="T68" fmla="*/ 9 w 9"/>
                <a:gd name="T69" fmla="*/ 10 h 12"/>
                <a:gd name="T70" fmla="*/ 9 w 9"/>
                <a:gd name="T71" fmla="*/ 10 h 12"/>
                <a:gd name="T72" fmla="*/ 9 w 9"/>
                <a:gd name="T7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 h="12">
                  <a:moveTo>
                    <a:pt x="9" y="10"/>
                  </a:moveTo>
                  <a:cubicBezTo>
                    <a:pt x="9" y="10"/>
                    <a:pt x="9" y="10"/>
                    <a:pt x="9" y="10"/>
                  </a:cubicBezTo>
                  <a:cubicBezTo>
                    <a:pt x="9" y="11"/>
                    <a:pt x="9" y="11"/>
                    <a:pt x="9" y="11"/>
                  </a:cubicBezTo>
                  <a:cubicBezTo>
                    <a:pt x="9" y="11"/>
                    <a:pt x="9" y="11"/>
                    <a:pt x="9" y="11"/>
                  </a:cubicBezTo>
                  <a:cubicBezTo>
                    <a:pt x="9" y="11"/>
                    <a:pt x="9" y="11"/>
                    <a:pt x="9" y="11"/>
                  </a:cubicBezTo>
                  <a:cubicBezTo>
                    <a:pt x="8" y="11"/>
                    <a:pt x="8" y="12"/>
                    <a:pt x="8" y="12"/>
                  </a:cubicBezTo>
                  <a:cubicBezTo>
                    <a:pt x="8" y="12"/>
                    <a:pt x="8" y="12"/>
                    <a:pt x="8" y="12"/>
                  </a:cubicBezTo>
                  <a:cubicBezTo>
                    <a:pt x="8" y="12"/>
                    <a:pt x="8" y="12"/>
                    <a:pt x="8" y="12"/>
                  </a:cubicBezTo>
                  <a:cubicBezTo>
                    <a:pt x="7" y="12"/>
                    <a:pt x="7" y="12"/>
                    <a:pt x="7" y="12"/>
                  </a:cubicBezTo>
                  <a:cubicBezTo>
                    <a:pt x="7" y="12"/>
                    <a:pt x="6" y="12"/>
                    <a:pt x="6" y="12"/>
                  </a:cubicBezTo>
                  <a:cubicBezTo>
                    <a:pt x="6" y="12"/>
                    <a:pt x="5" y="12"/>
                    <a:pt x="5" y="12"/>
                  </a:cubicBezTo>
                  <a:cubicBezTo>
                    <a:pt x="5" y="12"/>
                    <a:pt x="5" y="12"/>
                    <a:pt x="5" y="12"/>
                  </a:cubicBezTo>
                  <a:cubicBezTo>
                    <a:pt x="5" y="12"/>
                    <a:pt x="5" y="12"/>
                    <a:pt x="4" y="12"/>
                  </a:cubicBezTo>
                  <a:cubicBezTo>
                    <a:pt x="4" y="12"/>
                    <a:pt x="4" y="12"/>
                    <a:pt x="3" y="12"/>
                  </a:cubicBezTo>
                  <a:cubicBezTo>
                    <a:pt x="3" y="12"/>
                    <a:pt x="3" y="12"/>
                    <a:pt x="3" y="12"/>
                  </a:cubicBezTo>
                  <a:cubicBezTo>
                    <a:pt x="3" y="11"/>
                    <a:pt x="3" y="11"/>
                    <a:pt x="3" y="11"/>
                  </a:cubicBezTo>
                  <a:cubicBezTo>
                    <a:pt x="3" y="11"/>
                    <a:pt x="2" y="11"/>
                    <a:pt x="2" y="11"/>
                  </a:cubicBezTo>
                  <a:cubicBezTo>
                    <a:pt x="2" y="11"/>
                    <a:pt x="2" y="11"/>
                    <a:pt x="2" y="11"/>
                  </a:cubicBezTo>
                  <a:cubicBezTo>
                    <a:pt x="2" y="11"/>
                    <a:pt x="2" y="11"/>
                    <a:pt x="1" y="11"/>
                  </a:cubicBezTo>
                  <a:cubicBezTo>
                    <a:pt x="1" y="10"/>
                    <a:pt x="1" y="10"/>
                    <a:pt x="1" y="10"/>
                  </a:cubicBezTo>
                  <a:cubicBezTo>
                    <a:pt x="1" y="10"/>
                    <a:pt x="1" y="9"/>
                    <a:pt x="0" y="9"/>
                  </a:cubicBezTo>
                  <a:cubicBezTo>
                    <a:pt x="0" y="9"/>
                    <a:pt x="0" y="9"/>
                    <a:pt x="0" y="9"/>
                  </a:cubicBezTo>
                  <a:cubicBezTo>
                    <a:pt x="0" y="9"/>
                    <a:pt x="0" y="9"/>
                    <a:pt x="0" y="9"/>
                  </a:cubicBezTo>
                  <a:cubicBezTo>
                    <a:pt x="0" y="9"/>
                    <a:pt x="0" y="8"/>
                    <a:pt x="0" y="8"/>
                  </a:cubicBezTo>
                  <a:cubicBezTo>
                    <a:pt x="0" y="7"/>
                    <a:pt x="0" y="7"/>
                    <a:pt x="0" y="7"/>
                  </a:cubicBezTo>
                  <a:cubicBezTo>
                    <a:pt x="0" y="7"/>
                    <a:pt x="0" y="6"/>
                    <a:pt x="0" y="6"/>
                  </a:cubicBezTo>
                  <a:cubicBezTo>
                    <a:pt x="0" y="6"/>
                    <a:pt x="0" y="6"/>
                    <a:pt x="0" y="6"/>
                  </a:cubicBezTo>
                  <a:cubicBezTo>
                    <a:pt x="0" y="5"/>
                    <a:pt x="0" y="5"/>
                    <a:pt x="1" y="4"/>
                  </a:cubicBezTo>
                  <a:cubicBezTo>
                    <a:pt x="1" y="3"/>
                    <a:pt x="2" y="2"/>
                    <a:pt x="2" y="0"/>
                  </a:cubicBezTo>
                  <a:cubicBezTo>
                    <a:pt x="4" y="3"/>
                    <a:pt x="6" y="4"/>
                    <a:pt x="8" y="7"/>
                  </a:cubicBezTo>
                  <a:cubicBezTo>
                    <a:pt x="8" y="7"/>
                    <a:pt x="8" y="8"/>
                    <a:pt x="9" y="8"/>
                  </a:cubicBezTo>
                  <a:cubicBezTo>
                    <a:pt x="9" y="8"/>
                    <a:pt x="9" y="8"/>
                    <a:pt x="9" y="8"/>
                  </a:cubicBezTo>
                  <a:cubicBezTo>
                    <a:pt x="9" y="8"/>
                    <a:pt x="9" y="8"/>
                    <a:pt x="9" y="8"/>
                  </a:cubicBezTo>
                  <a:cubicBezTo>
                    <a:pt x="9" y="9"/>
                    <a:pt x="9" y="9"/>
                    <a:pt x="9" y="9"/>
                  </a:cubicBezTo>
                  <a:cubicBezTo>
                    <a:pt x="9" y="9"/>
                    <a:pt x="9" y="9"/>
                    <a:pt x="9" y="10"/>
                  </a:cubicBezTo>
                  <a:cubicBezTo>
                    <a:pt x="9" y="10"/>
                    <a:pt x="9" y="10"/>
                    <a:pt x="9" y="10"/>
                  </a:cubicBezTo>
                  <a:cubicBezTo>
                    <a:pt x="9" y="10"/>
                    <a:pt x="9" y="10"/>
                    <a:pt x="9" y="1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3" name="Freeform 34"/>
            <p:cNvSpPr/>
            <p:nvPr/>
          </p:nvSpPr>
          <p:spPr bwMode="auto">
            <a:xfrm>
              <a:off x="1897" y="1905"/>
              <a:ext cx="26" cy="28"/>
            </a:xfrm>
            <a:custGeom>
              <a:avLst/>
              <a:gdLst>
                <a:gd name="T0" fmla="*/ 11 w 11"/>
                <a:gd name="T1" fmla="*/ 9 h 12"/>
                <a:gd name="T2" fmla="*/ 11 w 11"/>
                <a:gd name="T3" fmla="*/ 10 h 12"/>
                <a:gd name="T4" fmla="*/ 11 w 11"/>
                <a:gd name="T5" fmla="*/ 10 h 12"/>
                <a:gd name="T6" fmla="*/ 11 w 11"/>
                <a:gd name="T7" fmla="*/ 10 h 12"/>
                <a:gd name="T8" fmla="*/ 11 w 11"/>
                <a:gd name="T9" fmla="*/ 11 h 12"/>
                <a:gd name="T10" fmla="*/ 10 w 11"/>
                <a:gd name="T11" fmla="*/ 11 h 12"/>
                <a:gd name="T12" fmla="*/ 10 w 11"/>
                <a:gd name="T13" fmla="*/ 11 h 12"/>
                <a:gd name="T14" fmla="*/ 10 w 11"/>
                <a:gd name="T15" fmla="*/ 11 h 12"/>
                <a:gd name="T16" fmla="*/ 10 w 11"/>
                <a:gd name="T17" fmla="*/ 11 h 12"/>
                <a:gd name="T18" fmla="*/ 9 w 11"/>
                <a:gd name="T19" fmla="*/ 12 h 12"/>
                <a:gd name="T20" fmla="*/ 9 w 11"/>
                <a:gd name="T21" fmla="*/ 12 h 12"/>
                <a:gd name="T22" fmla="*/ 8 w 11"/>
                <a:gd name="T23" fmla="*/ 12 h 12"/>
                <a:gd name="T24" fmla="*/ 7 w 11"/>
                <a:gd name="T25" fmla="*/ 12 h 12"/>
                <a:gd name="T26" fmla="*/ 6 w 11"/>
                <a:gd name="T27" fmla="*/ 12 h 12"/>
                <a:gd name="T28" fmla="*/ 6 w 11"/>
                <a:gd name="T29" fmla="*/ 12 h 12"/>
                <a:gd name="T30" fmla="*/ 4 w 11"/>
                <a:gd name="T31" fmla="*/ 11 h 12"/>
                <a:gd name="T32" fmla="*/ 3 w 11"/>
                <a:gd name="T33" fmla="*/ 11 h 12"/>
                <a:gd name="T34" fmla="*/ 3 w 11"/>
                <a:gd name="T35" fmla="*/ 11 h 12"/>
                <a:gd name="T36" fmla="*/ 2 w 11"/>
                <a:gd name="T37" fmla="*/ 10 h 12"/>
                <a:gd name="T38" fmla="*/ 1 w 11"/>
                <a:gd name="T39" fmla="*/ 10 h 12"/>
                <a:gd name="T40" fmla="*/ 1 w 11"/>
                <a:gd name="T41" fmla="*/ 10 h 12"/>
                <a:gd name="T42" fmla="*/ 1 w 11"/>
                <a:gd name="T43" fmla="*/ 9 h 12"/>
                <a:gd name="T44" fmla="*/ 0 w 11"/>
                <a:gd name="T45" fmla="*/ 9 h 12"/>
                <a:gd name="T46" fmla="*/ 0 w 11"/>
                <a:gd name="T47" fmla="*/ 9 h 12"/>
                <a:gd name="T48" fmla="*/ 0 w 11"/>
                <a:gd name="T49" fmla="*/ 8 h 12"/>
                <a:gd name="T50" fmla="*/ 0 w 11"/>
                <a:gd name="T51" fmla="*/ 8 h 12"/>
                <a:gd name="T52" fmla="*/ 0 w 11"/>
                <a:gd name="T53" fmla="*/ 7 h 12"/>
                <a:gd name="T54" fmla="*/ 0 w 11"/>
                <a:gd name="T55" fmla="*/ 7 h 12"/>
                <a:gd name="T56" fmla="*/ 0 w 11"/>
                <a:gd name="T57" fmla="*/ 7 h 12"/>
                <a:gd name="T58" fmla="*/ 0 w 11"/>
                <a:gd name="T59" fmla="*/ 6 h 12"/>
                <a:gd name="T60" fmla="*/ 0 w 11"/>
                <a:gd name="T61" fmla="*/ 6 h 12"/>
                <a:gd name="T62" fmla="*/ 0 w 11"/>
                <a:gd name="T63" fmla="*/ 5 h 12"/>
                <a:gd name="T64" fmla="*/ 7 w 11"/>
                <a:gd name="T65" fmla="*/ 0 h 12"/>
                <a:gd name="T66" fmla="*/ 10 w 11"/>
                <a:gd name="T67" fmla="*/ 6 h 12"/>
                <a:gd name="T68" fmla="*/ 11 w 11"/>
                <a:gd name="T69" fmla="*/ 9 h 12"/>
                <a:gd name="T70" fmla="*/ 11 w 11"/>
                <a:gd name="T71" fmla="*/ 9 h 12"/>
                <a:gd name="T72" fmla="*/ 11 w 11"/>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2">
                  <a:moveTo>
                    <a:pt x="11" y="9"/>
                  </a:moveTo>
                  <a:cubicBezTo>
                    <a:pt x="11" y="9"/>
                    <a:pt x="11" y="10"/>
                    <a:pt x="11" y="10"/>
                  </a:cubicBezTo>
                  <a:cubicBezTo>
                    <a:pt x="11" y="10"/>
                    <a:pt x="11" y="10"/>
                    <a:pt x="11" y="10"/>
                  </a:cubicBezTo>
                  <a:cubicBezTo>
                    <a:pt x="11" y="10"/>
                    <a:pt x="11" y="10"/>
                    <a:pt x="11" y="10"/>
                  </a:cubicBezTo>
                  <a:cubicBezTo>
                    <a:pt x="11" y="10"/>
                    <a:pt x="11" y="11"/>
                    <a:pt x="11" y="11"/>
                  </a:cubicBezTo>
                  <a:cubicBezTo>
                    <a:pt x="11" y="11"/>
                    <a:pt x="11" y="11"/>
                    <a:pt x="10" y="11"/>
                  </a:cubicBezTo>
                  <a:cubicBezTo>
                    <a:pt x="10" y="11"/>
                    <a:pt x="10" y="11"/>
                    <a:pt x="10" y="11"/>
                  </a:cubicBezTo>
                  <a:cubicBezTo>
                    <a:pt x="10" y="11"/>
                    <a:pt x="10" y="11"/>
                    <a:pt x="10" y="11"/>
                  </a:cubicBezTo>
                  <a:cubicBezTo>
                    <a:pt x="10" y="11"/>
                    <a:pt x="10" y="11"/>
                    <a:pt x="10" y="11"/>
                  </a:cubicBezTo>
                  <a:cubicBezTo>
                    <a:pt x="9" y="11"/>
                    <a:pt x="9" y="12"/>
                    <a:pt x="9" y="12"/>
                  </a:cubicBezTo>
                  <a:cubicBezTo>
                    <a:pt x="9" y="12"/>
                    <a:pt x="9" y="12"/>
                    <a:pt x="9" y="12"/>
                  </a:cubicBezTo>
                  <a:cubicBezTo>
                    <a:pt x="9" y="12"/>
                    <a:pt x="9" y="12"/>
                    <a:pt x="8" y="12"/>
                  </a:cubicBezTo>
                  <a:cubicBezTo>
                    <a:pt x="8" y="12"/>
                    <a:pt x="8" y="12"/>
                    <a:pt x="7" y="12"/>
                  </a:cubicBezTo>
                  <a:cubicBezTo>
                    <a:pt x="7" y="12"/>
                    <a:pt x="7" y="12"/>
                    <a:pt x="6" y="12"/>
                  </a:cubicBezTo>
                  <a:cubicBezTo>
                    <a:pt x="6" y="12"/>
                    <a:pt x="6" y="12"/>
                    <a:pt x="6" y="12"/>
                  </a:cubicBezTo>
                  <a:cubicBezTo>
                    <a:pt x="5" y="11"/>
                    <a:pt x="4" y="11"/>
                    <a:pt x="4" y="11"/>
                  </a:cubicBezTo>
                  <a:cubicBezTo>
                    <a:pt x="3" y="11"/>
                    <a:pt x="3" y="11"/>
                    <a:pt x="3" y="11"/>
                  </a:cubicBezTo>
                  <a:cubicBezTo>
                    <a:pt x="3" y="11"/>
                    <a:pt x="3" y="11"/>
                    <a:pt x="3" y="11"/>
                  </a:cubicBezTo>
                  <a:cubicBezTo>
                    <a:pt x="3" y="11"/>
                    <a:pt x="3" y="10"/>
                    <a:pt x="2" y="10"/>
                  </a:cubicBezTo>
                  <a:cubicBezTo>
                    <a:pt x="2" y="10"/>
                    <a:pt x="2" y="10"/>
                    <a:pt x="1" y="10"/>
                  </a:cubicBezTo>
                  <a:cubicBezTo>
                    <a:pt x="1" y="10"/>
                    <a:pt x="1" y="10"/>
                    <a:pt x="1" y="10"/>
                  </a:cubicBezTo>
                  <a:cubicBezTo>
                    <a:pt x="1" y="9"/>
                    <a:pt x="1" y="9"/>
                    <a:pt x="1" y="9"/>
                  </a:cubicBezTo>
                  <a:cubicBezTo>
                    <a:pt x="1" y="9"/>
                    <a:pt x="0" y="9"/>
                    <a:pt x="0" y="9"/>
                  </a:cubicBezTo>
                  <a:cubicBezTo>
                    <a:pt x="0" y="9"/>
                    <a:pt x="0" y="9"/>
                    <a:pt x="0" y="9"/>
                  </a:cubicBezTo>
                  <a:cubicBezTo>
                    <a:pt x="0" y="9"/>
                    <a:pt x="0" y="8"/>
                    <a:pt x="0" y="8"/>
                  </a:cubicBezTo>
                  <a:cubicBezTo>
                    <a:pt x="0" y="8"/>
                    <a:pt x="0" y="8"/>
                    <a:pt x="0" y="8"/>
                  </a:cubicBezTo>
                  <a:cubicBezTo>
                    <a:pt x="0" y="8"/>
                    <a:pt x="0" y="8"/>
                    <a:pt x="0" y="7"/>
                  </a:cubicBezTo>
                  <a:cubicBezTo>
                    <a:pt x="0" y="7"/>
                    <a:pt x="0" y="7"/>
                    <a:pt x="0" y="7"/>
                  </a:cubicBezTo>
                  <a:cubicBezTo>
                    <a:pt x="0" y="7"/>
                    <a:pt x="0" y="7"/>
                    <a:pt x="0" y="7"/>
                  </a:cubicBezTo>
                  <a:cubicBezTo>
                    <a:pt x="0" y="6"/>
                    <a:pt x="0" y="6"/>
                    <a:pt x="0" y="6"/>
                  </a:cubicBezTo>
                  <a:cubicBezTo>
                    <a:pt x="0" y="6"/>
                    <a:pt x="0" y="6"/>
                    <a:pt x="0" y="6"/>
                  </a:cubicBezTo>
                  <a:cubicBezTo>
                    <a:pt x="0" y="6"/>
                    <a:pt x="0" y="6"/>
                    <a:pt x="0" y="5"/>
                  </a:cubicBezTo>
                  <a:cubicBezTo>
                    <a:pt x="2" y="3"/>
                    <a:pt x="5" y="2"/>
                    <a:pt x="7" y="0"/>
                  </a:cubicBezTo>
                  <a:cubicBezTo>
                    <a:pt x="9" y="2"/>
                    <a:pt x="10" y="4"/>
                    <a:pt x="10" y="6"/>
                  </a:cubicBezTo>
                  <a:cubicBezTo>
                    <a:pt x="11" y="7"/>
                    <a:pt x="11" y="8"/>
                    <a:pt x="11" y="9"/>
                  </a:cubicBezTo>
                  <a:cubicBezTo>
                    <a:pt x="11" y="9"/>
                    <a:pt x="11" y="9"/>
                    <a:pt x="11" y="9"/>
                  </a:cubicBezTo>
                  <a:cubicBezTo>
                    <a:pt x="11" y="9"/>
                    <a:pt x="11" y="9"/>
                    <a:pt x="11" y="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4" name="Freeform 35"/>
            <p:cNvSpPr/>
            <p:nvPr/>
          </p:nvSpPr>
          <p:spPr bwMode="auto">
            <a:xfrm>
              <a:off x="1887" y="2068"/>
              <a:ext cx="31" cy="36"/>
            </a:xfrm>
            <a:custGeom>
              <a:avLst/>
              <a:gdLst>
                <a:gd name="T0" fmla="*/ 13 w 13"/>
                <a:gd name="T1" fmla="*/ 14 h 15"/>
                <a:gd name="T2" fmla="*/ 13 w 13"/>
                <a:gd name="T3" fmla="*/ 14 h 15"/>
                <a:gd name="T4" fmla="*/ 13 w 13"/>
                <a:gd name="T5" fmla="*/ 14 h 15"/>
                <a:gd name="T6" fmla="*/ 13 w 13"/>
                <a:gd name="T7" fmla="*/ 14 h 15"/>
                <a:gd name="T8" fmla="*/ 13 w 13"/>
                <a:gd name="T9" fmla="*/ 14 h 15"/>
                <a:gd name="T10" fmla="*/ 13 w 13"/>
                <a:gd name="T11" fmla="*/ 15 h 15"/>
                <a:gd name="T12" fmla="*/ 13 w 13"/>
                <a:gd name="T13" fmla="*/ 15 h 15"/>
                <a:gd name="T14" fmla="*/ 13 w 13"/>
                <a:gd name="T15" fmla="*/ 15 h 15"/>
                <a:gd name="T16" fmla="*/ 13 w 13"/>
                <a:gd name="T17" fmla="*/ 15 h 15"/>
                <a:gd name="T18" fmla="*/ 13 w 13"/>
                <a:gd name="T19" fmla="*/ 15 h 15"/>
                <a:gd name="T20" fmla="*/ 12 w 13"/>
                <a:gd name="T21" fmla="*/ 15 h 15"/>
                <a:gd name="T22" fmla="*/ 12 w 13"/>
                <a:gd name="T23" fmla="*/ 15 h 15"/>
                <a:gd name="T24" fmla="*/ 11 w 13"/>
                <a:gd name="T25" fmla="*/ 15 h 15"/>
                <a:gd name="T26" fmla="*/ 9 w 13"/>
                <a:gd name="T27" fmla="*/ 14 h 15"/>
                <a:gd name="T28" fmla="*/ 8 w 13"/>
                <a:gd name="T29" fmla="*/ 14 h 15"/>
                <a:gd name="T30" fmla="*/ 8 w 13"/>
                <a:gd name="T31" fmla="*/ 14 h 15"/>
                <a:gd name="T32" fmla="*/ 8 w 13"/>
                <a:gd name="T33" fmla="*/ 13 h 15"/>
                <a:gd name="T34" fmla="*/ 6 w 13"/>
                <a:gd name="T35" fmla="*/ 12 h 15"/>
                <a:gd name="T36" fmla="*/ 5 w 13"/>
                <a:gd name="T37" fmla="*/ 12 h 15"/>
                <a:gd name="T38" fmla="*/ 4 w 13"/>
                <a:gd name="T39" fmla="*/ 11 h 15"/>
                <a:gd name="T40" fmla="*/ 2 w 13"/>
                <a:gd name="T41" fmla="*/ 9 h 15"/>
                <a:gd name="T42" fmla="*/ 2 w 13"/>
                <a:gd name="T43" fmla="*/ 9 h 15"/>
                <a:gd name="T44" fmla="*/ 1 w 13"/>
                <a:gd name="T45" fmla="*/ 8 h 15"/>
                <a:gd name="T46" fmla="*/ 1 w 13"/>
                <a:gd name="T47" fmla="*/ 7 h 15"/>
                <a:gd name="T48" fmla="*/ 1 w 13"/>
                <a:gd name="T49" fmla="*/ 7 h 15"/>
                <a:gd name="T50" fmla="*/ 1 w 13"/>
                <a:gd name="T51" fmla="*/ 7 h 15"/>
                <a:gd name="T52" fmla="*/ 0 w 13"/>
                <a:gd name="T53" fmla="*/ 6 h 15"/>
                <a:gd name="T54" fmla="*/ 0 w 13"/>
                <a:gd name="T55" fmla="*/ 5 h 15"/>
                <a:gd name="T56" fmla="*/ 0 w 13"/>
                <a:gd name="T57" fmla="*/ 5 h 15"/>
                <a:gd name="T58" fmla="*/ 0 w 13"/>
                <a:gd name="T59" fmla="*/ 5 h 15"/>
                <a:gd name="T60" fmla="*/ 0 w 13"/>
                <a:gd name="T61" fmla="*/ 5 h 15"/>
                <a:gd name="T62" fmla="*/ 1 w 13"/>
                <a:gd name="T63" fmla="*/ 4 h 15"/>
                <a:gd name="T64" fmla="*/ 1 w 13"/>
                <a:gd name="T65" fmla="*/ 4 h 15"/>
                <a:gd name="T66" fmla="*/ 1 w 13"/>
                <a:gd name="T67" fmla="*/ 4 h 15"/>
                <a:gd name="T68" fmla="*/ 1 w 13"/>
                <a:gd name="T69" fmla="*/ 4 h 15"/>
                <a:gd name="T70" fmla="*/ 2 w 13"/>
                <a:gd name="T71" fmla="*/ 3 h 15"/>
                <a:gd name="T72" fmla="*/ 3 w 13"/>
                <a:gd name="T73" fmla="*/ 2 h 15"/>
                <a:gd name="T74" fmla="*/ 5 w 13"/>
                <a:gd name="T75" fmla="*/ 1 h 15"/>
                <a:gd name="T76" fmla="*/ 7 w 13"/>
                <a:gd name="T77" fmla="*/ 0 h 15"/>
                <a:gd name="T78" fmla="*/ 7 w 13"/>
                <a:gd name="T79" fmla="*/ 1 h 15"/>
                <a:gd name="T80" fmla="*/ 12 w 13"/>
                <a:gd name="T81" fmla="*/ 10 h 15"/>
                <a:gd name="T82" fmla="*/ 13 w 13"/>
                <a:gd name="T83" fmla="*/ 11 h 15"/>
                <a:gd name="T84" fmla="*/ 13 w 13"/>
                <a:gd name="T85" fmla="*/ 12 h 15"/>
                <a:gd name="T86" fmla="*/ 13 w 13"/>
                <a:gd name="T87" fmla="*/ 13 h 15"/>
                <a:gd name="T88" fmla="*/ 13 w 13"/>
                <a:gd name="T8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 h="15">
                  <a:moveTo>
                    <a:pt x="13" y="14"/>
                  </a:moveTo>
                  <a:cubicBezTo>
                    <a:pt x="13" y="14"/>
                    <a:pt x="13" y="14"/>
                    <a:pt x="13" y="14"/>
                  </a:cubicBezTo>
                  <a:cubicBezTo>
                    <a:pt x="13" y="14"/>
                    <a:pt x="13" y="14"/>
                    <a:pt x="13" y="14"/>
                  </a:cubicBezTo>
                  <a:cubicBezTo>
                    <a:pt x="13" y="14"/>
                    <a:pt x="13" y="14"/>
                    <a:pt x="13" y="14"/>
                  </a:cubicBezTo>
                  <a:cubicBezTo>
                    <a:pt x="13" y="14"/>
                    <a:pt x="13" y="14"/>
                    <a:pt x="13" y="14"/>
                  </a:cubicBezTo>
                  <a:cubicBezTo>
                    <a:pt x="13" y="15"/>
                    <a:pt x="13" y="15"/>
                    <a:pt x="13" y="15"/>
                  </a:cubicBezTo>
                  <a:cubicBezTo>
                    <a:pt x="13" y="15"/>
                    <a:pt x="13" y="15"/>
                    <a:pt x="13" y="15"/>
                  </a:cubicBezTo>
                  <a:cubicBezTo>
                    <a:pt x="13" y="15"/>
                    <a:pt x="13" y="15"/>
                    <a:pt x="13" y="15"/>
                  </a:cubicBezTo>
                  <a:cubicBezTo>
                    <a:pt x="13" y="15"/>
                    <a:pt x="13" y="15"/>
                    <a:pt x="13" y="15"/>
                  </a:cubicBezTo>
                  <a:cubicBezTo>
                    <a:pt x="13" y="15"/>
                    <a:pt x="13" y="15"/>
                    <a:pt x="13" y="15"/>
                  </a:cubicBezTo>
                  <a:cubicBezTo>
                    <a:pt x="12" y="15"/>
                    <a:pt x="12" y="15"/>
                    <a:pt x="12" y="15"/>
                  </a:cubicBezTo>
                  <a:cubicBezTo>
                    <a:pt x="12" y="15"/>
                    <a:pt x="12" y="15"/>
                    <a:pt x="12" y="15"/>
                  </a:cubicBezTo>
                  <a:cubicBezTo>
                    <a:pt x="12" y="15"/>
                    <a:pt x="12" y="15"/>
                    <a:pt x="11" y="15"/>
                  </a:cubicBezTo>
                  <a:cubicBezTo>
                    <a:pt x="11" y="14"/>
                    <a:pt x="10" y="14"/>
                    <a:pt x="9" y="14"/>
                  </a:cubicBezTo>
                  <a:cubicBezTo>
                    <a:pt x="9" y="14"/>
                    <a:pt x="9" y="14"/>
                    <a:pt x="8" y="14"/>
                  </a:cubicBezTo>
                  <a:cubicBezTo>
                    <a:pt x="8" y="14"/>
                    <a:pt x="8" y="14"/>
                    <a:pt x="8" y="14"/>
                  </a:cubicBezTo>
                  <a:cubicBezTo>
                    <a:pt x="8" y="14"/>
                    <a:pt x="8" y="13"/>
                    <a:pt x="8" y="13"/>
                  </a:cubicBezTo>
                  <a:cubicBezTo>
                    <a:pt x="7" y="13"/>
                    <a:pt x="6" y="13"/>
                    <a:pt x="6" y="12"/>
                  </a:cubicBezTo>
                  <a:cubicBezTo>
                    <a:pt x="5" y="12"/>
                    <a:pt x="5" y="12"/>
                    <a:pt x="5" y="12"/>
                  </a:cubicBezTo>
                  <a:cubicBezTo>
                    <a:pt x="4" y="11"/>
                    <a:pt x="5" y="12"/>
                    <a:pt x="4" y="11"/>
                  </a:cubicBezTo>
                  <a:cubicBezTo>
                    <a:pt x="3" y="11"/>
                    <a:pt x="3" y="10"/>
                    <a:pt x="2" y="9"/>
                  </a:cubicBezTo>
                  <a:cubicBezTo>
                    <a:pt x="2" y="9"/>
                    <a:pt x="2" y="9"/>
                    <a:pt x="2" y="9"/>
                  </a:cubicBezTo>
                  <a:cubicBezTo>
                    <a:pt x="2" y="9"/>
                    <a:pt x="1" y="8"/>
                    <a:pt x="1" y="8"/>
                  </a:cubicBezTo>
                  <a:cubicBezTo>
                    <a:pt x="1" y="8"/>
                    <a:pt x="1" y="7"/>
                    <a:pt x="1" y="7"/>
                  </a:cubicBezTo>
                  <a:cubicBezTo>
                    <a:pt x="1" y="7"/>
                    <a:pt x="1" y="7"/>
                    <a:pt x="1" y="7"/>
                  </a:cubicBezTo>
                  <a:cubicBezTo>
                    <a:pt x="1" y="7"/>
                    <a:pt x="1" y="7"/>
                    <a:pt x="1" y="7"/>
                  </a:cubicBezTo>
                  <a:cubicBezTo>
                    <a:pt x="0" y="6"/>
                    <a:pt x="0" y="6"/>
                    <a:pt x="0" y="6"/>
                  </a:cubicBezTo>
                  <a:cubicBezTo>
                    <a:pt x="0" y="6"/>
                    <a:pt x="0" y="6"/>
                    <a:pt x="0" y="5"/>
                  </a:cubicBezTo>
                  <a:cubicBezTo>
                    <a:pt x="0" y="5"/>
                    <a:pt x="0" y="5"/>
                    <a:pt x="0" y="5"/>
                  </a:cubicBezTo>
                  <a:cubicBezTo>
                    <a:pt x="0" y="5"/>
                    <a:pt x="0" y="5"/>
                    <a:pt x="0" y="5"/>
                  </a:cubicBezTo>
                  <a:cubicBezTo>
                    <a:pt x="0" y="5"/>
                    <a:pt x="0" y="5"/>
                    <a:pt x="0" y="5"/>
                  </a:cubicBezTo>
                  <a:cubicBezTo>
                    <a:pt x="0" y="5"/>
                    <a:pt x="1" y="5"/>
                    <a:pt x="1" y="4"/>
                  </a:cubicBezTo>
                  <a:cubicBezTo>
                    <a:pt x="1" y="4"/>
                    <a:pt x="1" y="4"/>
                    <a:pt x="1" y="4"/>
                  </a:cubicBezTo>
                  <a:cubicBezTo>
                    <a:pt x="1" y="4"/>
                    <a:pt x="1" y="4"/>
                    <a:pt x="1" y="4"/>
                  </a:cubicBezTo>
                  <a:cubicBezTo>
                    <a:pt x="1" y="4"/>
                    <a:pt x="1" y="4"/>
                    <a:pt x="1" y="4"/>
                  </a:cubicBezTo>
                  <a:cubicBezTo>
                    <a:pt x="1" y="3"/>
                    <a:pt x="2" y="3"/>
                    <a:pt x="2" y="3"/>
                  </a:cubicBezTo>
                  <a:cubicBezTo>
                    <a:pt x="2" y="3"/>
                    <a:pt x="3" y="2"/>
                    <a:pt x="3" y="2"/>
                  </a:cubicBezTo>
                  <a:cubicBezTo>
                    <a:pt x="4" y="1"/>
                    <a:pt x="5" y="1"/>
                    <a:pt x="5" y="1"/>
                  </a:cubicBezTo>
                  <a:cubicBezTo>
                    <a:pt x="6" y="0"/>
                    <a:pt x="6" y="0"/>
                    <a:pt x="7" y="0"/>
                  </a:cubicBezTo>
                  <a:cubicBezTo>
                    <a:pt x="7" y="0"/>
                    <a:pt x="7" y="1"/>
                    <a:pt x="7" y="1"/>
                  </a:cubicBezTo>
                  <a:cubicBezTo>
                    <a:pt x="9" y="4"/>
                    <a:pt x="11" y="7"/>
                    <a:pt x="12" y="10"/>
                  </a:cubicBezTo>
                  <a:cubicBezTo>
                    <a:pt x="12" y="10"/>
                    <a:pt x="12" y="10"/>
                    <a:pt x="13" y="11"/>
                  </a:cubicBezTo>
                  <a:cubicBezTo>
                    <a:pt x="13" y="11"/>
                    <a:pt x="13" y="12"/>
                    <a:pt x="13" y="12"/>
                  </a:cubicBezTo>
                  <a:cubicBezTo>
                    <a:pt x="13" y="13"/>
                    <a:pt x="13" y="13"/>
                    <a:pt x="13" y="13"/>
                  </a:cubicBezTo>
                  <a:cubicBezTo>
                    <a:pt x="13" y="13"/>
                    <a:pt x="13" y="14"/>
                    <a:pt x="13" y="1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 name="Freeform 36"/>
            <p:cNvSpPr/>
            <p:nvPr/>
          </p:nvSpPr>
          <p:spPr bwMode="auto">
            <a:xfrm>
              <a:off x="1935" y="2362"/>
              <a:ext cx="49" cy="35"/>
            </a:xfrm>
            <a:custGeom>
              <a:avLst/>
              <a:gdLst>
                <a:gd name="T0" fmla="*/ 8 w 21"/>
                <a:gd name="T1" fmla="*/ 0 h 15"/>
                <a:gd name="T2" fmla="*/ 20 w 21"/>
                <a:gd name="T3" fmla="*/ 14 h 15"/>
                <a:gd name="T4" fmla="*/ 19 w 21"/>
                <a:gd name="T5" fmla="*/ 15 h 15"/>
                <a:gd name="T6" fmla="*/ 13 w 21"/>
                <a:gd name="T7" fmla="*/ 12 h 15"/>
                <a:gd name="T8" fmla="*/ 16 w 21"/>
                <a:gd name="T9" fmla="*/ 8 h 15"/>
                <a:gd name="T10" fmla="*/ 11 w 21"/>
                <a:gd name="T11" fmla="*/ 5 h 15"/>
                <a:gd name="T12" fmla="*/ 9 w 21"/>
                <a:gd name="T13" fmla="*/ 9 h 15"/>
                <a:gd name="T14" fmla="*/ 0 w 21"/>
                <a:gd name="T15" fmla="*/ 5 h 15"/>
                <a:gd name="T16" fmla="*/ 0 w 21"/>
                <a:gd name="T17" fmla="*/ 5 h 15"/>
                <a:gd name="T18" fmla="*/ 6 w 21"/>
                <a:gd name="T19" fmla="*/ 1 h 15"/>
                <a:gd name="T20" fmla="*/ 8 w 21"/>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5">
                  <a:moveTo>
                    <a:pt x="8" y="0"/>
                  </a:moveTo>
                  <a:cubicBezTo>
                    <a:pt x="14" y="3"/>
                    <a:pt x="21" y="7"/>
                    <a:pt x="20" y="14"/>
                  </a:cubicBezTo>
                  <a:cubicBezTo>
                    <a:pt x="20" y="14"/>
                    <a:pt x="19" y="15"/>
                    <a:pt x="19" y="15"/>
                  </a:cubicBezTo>
                  <a:cubicBezTo>
                    <a:pt x="18" y="14"/>
                    <a:pt x="15" y="13"/>
                    <a:pt x="13" y="12"/>
                  </a:cubicBezTo>
                  <a:cubicBezTo>
                    <a:pt x="14" y="10"/>
                    <a:pt x="15" y="9"/>
                    <a:pt x="16" y="8"/>
                  </a:cubicBezTo>
                  <a:cubicBezTo>
                    <a:pt x="17" y="5"/>
                    <a:pt x="13" y="3"/>
                    <a:pt x="11" y="5"/>
                  </a:cubicBezTo>
                  <a:cubicBezTo>
                    <a:pt x="11" y="7"/>
                    <a:pt x="10" y="8"/>
                    <a:pt x="9" y="9"/>
                  </a:cubicBezTo>
                  <a:cubicBezTo>
                    <a:pt x="6" y="8"/>
                    <a:pt x="3" y="7"/>
                    <a:pt x="0" y="5"/>
                  </a:cubicBezTo>
                  <a:cubicBezTo>
                    <a:pt x="0" y="5"/>
                    <a:pt x="0" y="5"/>
                    <a:pt x="0" y="5"/>
                  </a:cubicBezTo>
                  <a:cubicBezTo>
                    <a:pt x="2" y="4"/>
                    <a:pt x="4" y="2"/>
                    <a:pt x="6" y="1"/>
                  </a:cubicBezTo>
                  <a:cubicBezTo>
                    <a:pt x="7" y="1"/>
                    <a:pt x="8" y="1"/>
                    <a:pt x="8"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6" name="Freeform 37"/>
            <p:cNvSpPr/>
            <p:nvPr/>
          </p:nvSpPr>
          <p:spPr bwMode="auto">
            <a:xfrm>
              <a:off x="1927" y="2376"/>
              <a:ext cx="24" cy="28"/>
            </a:xfrm>
            <a:custGeom>
              <a:avLst/>
              <a:gdLst>
                <a:gd name="T0" fmla="*/ 3 w 10"/>
                <a:gd name="T1" fmla="*/ 1 h 12"/>
                <a:gd name="T2" fmla="*/ 10 w 10"/>
                <a:gd name="T3" fmla="*/ 6 h 12"/>
                <a:gd name="T4" fmla="*/ 3 w 10"/>
                <a:gd name="T5" fmla="*/ 12 h 12"/>
                <a:gd name="T6" fmla="*/ 1 w 10"/>
                <a:gd name="T7" fmla="*/ 6 h 12"/>
                <a:gd name="T8" fmla="*/ 2 w 10"/>
                <a:gd name="T9" fmla="*/ 0 h 12"/>
                <a:gd name="T10" fmla="*/ 3 w 10"/>
                <a:gd name="T11" fmla="*/ 1 h 12"/>
              </a:gdLst>
              <a:ahLst/>
              <a:cxnLst>
                <a:cxn ang="0">
                  <a:pos x="T0" y="T1"/>
                </a:cxn>
                <a:cxn ang="0">
                  <a:pos x="T2" y="T3"/>
                </a:cxn>
                <a:cxn ang="0">
                  <a:pos x="T4" y="T5"/>
                </a:cxn>
                <a:cxn ang="0">
                  <a:pos x="T6" y="T7"/>
                </a:cxn>
                <a:cxn ang="0">
                  <a:pos x="T8" y="T9"/>
                </a:cxn>
                <a:cxn ang="0">
                  <a:pos x="T10" y="T11"/>
                </a:cxn>
              </a:cxnLst>
              <a:rect l="0" t="0" r="r" b="b"/>
              <a:pathLst>
                <a:path w="10" h="12">
                  <a:moveTo>
                    <a:pt x="3" y="1"/>
                  </a:moveTo>
                  <a:cubicBezTo>
                    <a:pt x="5" y="3"/>
                    <a:pt x="7" y="5"/>
                    <a:pt x="10" y="6"/>
                  </a:cubicBezTo>
                  <a:cubicBezTo>
                    <a:pt x="8" y="8"/>
                    <a:pt x="6" y="10"/>
                    <a:pt x="3" y="12"/>
                  </a:cubicBezTo>
                  <a:cubicBezTo>
                    <a:pt x="2" y="10"/>
                    <a:pt x="1" y="8"/>
                    <a:pt x="1" y="6"/>
                  </a:cubicBezTo>
                  <a:cubicBezTo>
                    <a:pt x="0" y="4"/>
                    <a:pt x="1" y="2"/>
                    <a:pt x="2" y="0"/>
                  </a:cubicBezTo>
                  <a:cubicBezTo>
                    <a:pt x="2" y="1"/>
                    <a:pt x="2" y="1"/>
                    <a:pt x="3" y="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7" name="Freeform 38"/>
            <p:cNvSpPr/>
            <p:nvPr/>
          </p:nvSpPr>
          <p:spPr bwMode="auto">
            <a:xfrm>
              <a:off x="1939" y="2397"/>
              <a:ext cx="38" cy="24"/>
            </a:xfrm>
            <a:custGeom>
              <a:avLst/>
              <a:gdLst>
                <a:gd name="T0" fmla="*/ 8 w 16"/>
                <a:gd name="T1" fmla="*/ 0 h 10"/>
                <a:gd name="T2" fmla="*/ 16 w 16"/>
                <a:gd name="T3" fmla="*/ 4 h 10"/>
                <a:gd name="T4" fmla="*/ 3 w 16"/>
                <a:gd name="T5" fmla="*/ 8 h 10"/>
                <a:gd name="T6" fmla="*/ 0 w 16"/>
                <a:gd name="T7" fmla="*/ 5 h 10"/>
                <a:gd name="T8" fmla="*/ 8 w 16"/>
                <a:gd name="T9" fmla="*/ 0 h 10"/>
              </a:gdLst>
              <a:ahLst/>
              <a:cxnLst>
                <a:cxn ang="0">
                  <a:pos x="T0" y="T1"/>
                </a:cxn>
                <a:cxn ang="0">
                  <a:pos x="T2" y="T3"/>
                </a:cxn>
                <a:cxn ang="0">
                  <a:pos x="T4" y="T5"/>
                </a:cxn>
                <a:cxn ang="0">
                  <a:pos x="T6" y="T7"/>
                </a:cxn>
                <a:cxn ang="0">
                  <a:pos x="T8" y="T9"/>
                </a:cxn>
              </a:cxnLst>
              <a:rect l="0" t="0" r="r" b="b"/>
              <a:pathLst>
                <a:path w="16" h="10">
                  <a:moveTo>
                    <a:pt x="8" y="0"/>
                  </a:moveTo>
                  <a:cubicBezTo>
                    <a:pt x="11" y="1"/>
                    <a:pt x="13" y="3"/>
                    <a:pt x="16" y="4"/>
                  </a:cubicBezTo>
                  <a:cubicBezTo>
                    <a:pt x="13" y="7"/>
                    <a:pt x="8" y="10"/>
                    <a:pt x="3" y="8"/>
                  </a:cubicBezTo>
                  <a:cubicBezTo>
                    <a:pt x="2" y="7"/>
                    <a:pt x="1" y="6"/>
                    <a:pt x="0" y="5"/>
                  </a:cubicBezTo>
                  <a:cubicBezTo>
                    <a:pt x="3" y="4"/>
                    <a:pt x="6" y="2"/>
                    <a:pt x="8"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8" name="Freeform 39"/>
            <p:cNvSpPr/>
            <p:nvPr/>
          </p:nvSpPr>
          <p:spPr bwMode="auto">
            <a:xfrm>
              <a:off x="1935" y="2705"/>
              <a:ext cx="14" cy="14"/>
            </a:xfrm>
            <a:custGeom>
              <a:avLst/>
              <a:gdLst>
                <a:gd name="T0" fmla="*/ 5 w 6"/>
                <a:gd name="T1" fmla="*/ 0 h 6"/>
                <a:gd name="T2" fmla="*/ 6 w 6"/>
                <a:gd name="T3" fmla="*/ 6 h 6"/>
                <a:gd name="T4" fmla="*/ 3 w 6"/>
                <a:gd name="T5" fmla="*/ 4 h 6"/>
                <a:gd name="T6" fmla="*/ 0 w 6"/>
                <a:gd name="T7" fmla="*/ 2 h 6"/>
                <a:gd name="T8" fmla="*/ 5 w 6"/>
                <a:gd name="T9" fmla="*/ 0 h 6"/>
              </a:gdLst>
              <a:ahLst/>
              <a:cxnLst>
                <a:cxn ang="0">
                  <a:pos x="T0" y="T1"/>
                </a:cxn>
                <a:cxn ang="0">
                  <a:pos x="T2" y="T3"/>
                </a:cxn>
                <a:cxn ang="0">
                  <a:pos x="T4" y="T5"/>
                </a:cxn>
                <a:cxn ang="0">
                  <a:pos x="T6" y="T7"/>
                </a:cxn>
                <a:cxn ang="0">
                  <a:pos x="T8" y="T9"/>
                </a:cxn>
              </a:cxnLst>
              <a:rect l="0" t="0" r="r" b="b"/>
              <a:pathLst>
                <a:path w="6" h="6">
                  <a:moveTo>
                    <a:pt x="5" y="0"/>
                  </a:moveTo>
                  <a:cubicBezTo>
                    <a:pt x="6" y="2"/>
                    <a:pt x="6" y="4"/>
                    <a:pt x="6" y="6"/>
                  </a:cubicBezTo>
                  <a:cubicBezTo>
                    <a:pt x="5" y="6"/>
                    <a:pt x="4" y="5"/>
                    <a:pt x="3" y="4"/>
                  </a:cubicBezTo>
                  <a:cubicBezTo>
                    <a:pt x="2" y="4"/>
                    <a:pt x="1" y="3"/>
                    <a:pt x="0" y="2"/>
                  </a:cubicBezTo>
                  <a:cubicBezTo>
                    <a:pt x="2" y="2"/>
                    <a:pt x="3" y="1"/>
                    <a:pt x="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9" name="Freeform 40"/>
            <p:cNvSpPr/>
            <p:nvPr/>
          </p:nvSpPr>
          <p:spPr bwMode="auto">
            <a:xfrm>
              <a:off x="1916" y="2686"/>
              <a:ext cx="23" cy="17"/>
            </a:xfrm>
            <a:custGeom>
              <a:avLst/>
              <a:gdLst>
                <a:gd name="T0" fmla="*/ 7 w 10"/>
                <a:gd name="T1" fmla="*/ 0 h 7"/>
                <a:gd name="T2" fmla="*/ 10 w 10"/>
                <a:gd name="T3" fmla="*/ 4 h 7"/>
                <a:gd name="T4" fmla="*/ 5 w 10"/>
                <a:gd name="T5" fmla="*/ 7 h 7"/>
                <a:gd name="T6" fmla="*/ 1 w 10"/>
                <a:gd name="T7" fmla="*/ 4 h 7"/>
                <a:gd name="T8" fmla="*/ 0 w 10"/>
                <a:gd name="T9" fmla="*/ 4 h 7"/>
                <a:gd name="T10" fmla="*/ 7 w 10"/>
                <a:gd name="T11" fmla="*/ 0 h 7"/>
              </a:gdLst>
              <a:ahLst/>
              <a:cxnLst>
                <a:cxn ang="0">
                  <a:pos x="T0" y="T1"/>
                </a:cxn>
                <a:cxn ang="0">
                  <a:pos x="T2" y="T3"/>
                </a:cxn>
                <a:cxn ang="0">
                  <a:pos x="T4" y="T5"/>
                </a:cxn>
                <a:cxn ang="0">
                  <a:pos x="T6" y="T7"/>
                </a:cxn>
                <a:cxn ang="0">
                  <a:pos x="T8" y="T9"/>
                </a:cxn>
                <a:cxn ang="0">
                  <a:pos x="T10" y="T11"/>
                </a:cxn>
              </a:cxnLst>
              <a:rect l="0" t="0" r="r" b="b"/>
              <a:pathLst>
                <a:path w="10" h="7">
                  <a:moveTo>
                    <a:pt x="7" y="0"/>
                  </a:moveTo>
                  <a:cubicBezTo>
                    <a:pt x="8" y="2"/>
                    <a:pt x="9" y="3"/>
                    <a:pt x="10" y="4"/>
                  </a:cubicBezTo>
                  <a:cubicBezTo>
                    <a:pt x="8" y="5"/>
                    <a:pt x="6" y="6"/>
                    <a:pt x="5" y="7"/>
                  </a:cubicBezTo>
                  <a:cubicBezTo>
                    <a:pt x="4" y="6"/>
                    <a:pt x="3" y="5"/>
                    <a:pt x="1" y="4"/>
                  </a:cubicBezTo>
                  <a:cubicBezTo>
                    <a:pt x="1" y="4"/>
                    <a:pt x="1" y="4"/>
                    <a:pt x="0" y="4"/>
                  </a:cubicBezTo>
                  <a:cubicBezTo>
                    <a:pt x="2" y="2"/>
                    <a:pt x="4" y="1"/>
                    <a:pt x="7"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0" name="Freeform 41"/>
            <p:cNvSpPr/>
            <p:nvPr/>
          </p:nvSpPr>
          <p:spPr bwMode="auto">
            <a:xfrm>
              <a:off x="1901" y="2698"/>
              <a:ext cx="19" cy="38"/>
            </a:xfrm>
            <a:custGeom>
              <a:avLst/>
              <a:gdLst>
                <a:gd name="T0" fmla="*/ 5 w 8"/>
                <a:gd name="T1" fmla="*/ 2 h 16"/>
                <a:gd name="T2" fmla="*/ 8 w 8"/>
                <a:gd name="T3" fmla="*/ 5 h 16"/>
                <a:gd name="T4" fmla="*/ 2 w 8"/>
                <a:gd name="T5" fmla="*/ 16 h 16"/>
                <a:gd name="T6" fmla="*/ 2 w 8"/>
                <a:gd name="T7" fmla="*/ 16 h 16"/>
                <a:gd name="T8" fmla="*/ 1 w 8"/>
                <a:gd name="T9" fmla="*/ 16 h 16"/>
                <a:gd name="T10" fmla="*/ 2 w 8"/>
                <a:gd name="T11" fmla="*/ 3 h 16"/>
                <a:gd name="T12" fmla="*/ 4 w 8"/>
                <a:gd name="T13" fmla="*/ 0 h 16"/>
                <a:gd name="T14" fmla="*/ 5 w 8"/>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5" y="2"/>
                  </a:moveTo>
                  <a:cubicBezTo>
                    <a:pt x="6" y="3"/>
                    <a:pt x="7" y="4"/>
                    <a:pt x="8" y="5"/>
                  </a:cubicBezTo>
                  <a:cubicBezTo>
                    <a:pt x="5" y="8"/>
                    <a:pt x="3" y="12"/>
                    <a:pt x="2" y="16"/>
                  </a:cubicBezTo>
                  <a:cubicBezTo>
                    <a:pt x="2" y="16"/>
                    <a:pt x="2" y="16"/>
                    <a:pt x="2" y="16"/>
                  </a:cubicBezTo>
                  <a:cubicBezTo>
                    <a:pt x="2" y="16"/>
                    <a:pt x="1" y="16"/>
                    <a:pt x="1" y="16"/>
                  </a:cubicBezTo>
                  <a:cubicBezTo>
                    <a:pt x="0" y="11"/>
                    <a:pt x="0" y="7"/>
                    <a:pt x="2" y="3"/>
                  </a:cubicBezTo>
                  <a:cubicBezTo>
                    <a:pt x="3" y="2"/>
                    <a:pt x="4" y="1"/>
                    <a:pt x="4" y="0"/>
                  </a:cubicBezTo>
                  <a:cubicBezTo>
                    <a:pt x="4" y="1"/>
                    <a:pt x="4" y="1"/>
                    <a:pt x="5"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1" name="Freeform 42"/>
            <p:cNvSpPr/>
            <p:nvPr/>
          </p:nvSpPr>
          <p:spPr bwMode="auto">
            <a:xfrm>
              <a:off x="1913" y="2717"/>
              <a:ext cx="31" cy="21"/>
            </a:xfrm>
            <a:custGeom>
              <a:avLst/>
              <a:gdLst>
                <a:gd name="T0" fmla="*/ 9 w 13"/>
                <a:gd name="T1" fmla="*/ 2 h 9"/>
                <a:gd name="T2" fmla="*/ 13 w 13"/>
                <a:gd name="T3" fmla="*/ 6 h 9"/>
                <a:gd name="T4" fmla="*/ 0 w 13"/>
                <a:gd name="T5" fmla="*/ 9 h 9"/>
                <a:gd name="T6" fmla="*/ 6 w 13"/>
                <a:gd name="T7" fmla="*/ 0 h 9"/>
                <a:gd name="T8" fmla="*/ 9 w 13"/>
                <a:gd name="T9" fmla="*/ 2 h 9"/>
              </a:gdLst>
              <a:ahLst/>
              <a:cxnLst>
                <a:cxn ang="0">
                  <a:pos x="T0" y="T1"/>
                </a:cxn>
                <a:cxn ang="0">
                  <a:pos x="T2" y="T3"/>
                </a:cxn>
                <a:cxn ang="0">
                  <a:pos x="T4" y="T5"/>
                </a:cxn>
                <a:cxn ang="0">
                  <a:pos x="T6" y="T7"/>
                </a:cxn>
                <a:cxn ang="0">
                  <a:pos x="T8" y="T9"/>
                </a:cxn>
              </a:cxnLst>
              <a:rect l="0" t="0" r="r" b="b"/>
              <a:pathLst>
                <a:path w="13" h="9">
                  <a:moveTo>
                    <a:pt x="9" y="2"/>
                  </a:moveTo>
                  <a:cubicBezTo>
                    <a:pt x="10" y="4"/>
                    <a:pt x="11" y="5"/>
                    <a:pt x="13" y="6"/>
                  </a:cubicBezTo>
                  <a:cubicBezTo>
                    <a:pt x="10" y="9"/>
                    <a:pt x="5" y="9"/>
                    <a:pt x="0" y="9"/>
                  </a:cubicBezTo>
                  <a:cubicBezTo>
                    <a:pt x="2" y="6"/>
                    <a:pt x="3" y="3"/>
                    <a:pt x="6" y="0"/>
                  </a:cubicBezTo>
                  <a:cubicBezTo>
                    <a:pt x="7" y="1"/>
                    <a:pt x="8" y="2"/>
                    <a:pt x="9"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2" name="Freeform 43"/>
            <p:cNvSpPr/>
            <p:nvPr/>
          </p:nvSpPr>
          <p:spPr bwMode="auto">
            <a:xfrm>
              <a:off x="1864" y="3010"/>
              <a:ext cx="73" cy="64"/>
            </a:xfrm>
            <a:custGeom>
              <a:avLst/>
              <a:gdLst>
                <a:gd name="T0" fmla="*/ 30 w 31"/>
                <a:gd name="T1" fmla="*/ 10 h 27"/>
                <a:gd name="T2" fmla="*/ 22 w 31"/>
                <a:gd name="T3" fmla="*/ 24 h 27"/>
                <a:gd name="T4" fmla="*/ 6 w 31"/>
                <a:gd name="T5" fmla="*/ 20 h 27"/>
                <a:gd name="T6" fmla="*/ 15 w 31"/>
                <a:gd name="T7" fmla="*/ 0 h 27"/>
                <a:gd name="T8" fmla="*/ 22 w 31"/>
                <a:gd name="T9" fmla="*/ 2 h 27"/>
                <a:gd name="T10" fmla="*/ 20 w 31"/>
                <a:gd name="T11" fmla="*/ 7 h 27"/>
                <a:gd name="T12" fmla="*/ 12 w 31"/>
                <a:gd name="T13" fmla="*/ 3 h 27"/>
                <a:gd name="T14" fmla="*/ 11 w 31"/>
                <a:gd name="T15" fmla="*/ 6 h 27"/>
                <a:gd name="T16" fmla="*/ 17 w 31"/>
                <a:gd name="T17" fmla="*/ 11 h 27"/>
                <a:gd name="T18" fmla="*/ 13 w 31"/>
                <a:gd name="T19" fmla="*/ 16 h 27"/>
                <a:gd name="T20" fmla="*/ 16 w 31"/>
                <a:gd name="T21" fmla="*/ 19 h 27"/>
                <a:gd name="T22" fmla="*/ 21 w 31"/>
                <a:gd name="T23" fmla="*/ 13 h 27"/>
                <a:gd name="T24" fmla="*/ 24 w 31"/>
                <a:gd name="T25" fmla="*/ 14 h 27"/>
                <a:gd name="T26" fmla="*/ 26 w 31"/>
                <a:gd name="T27" fmla="*/ 11 h 27"/>
                <a:gd name="T28" fmla="*/ 24 w 31"/>
                <a:gd name="T29" fmla="*/ 9 h 27"/>
                <a:gd name="T30" fmla="*/ 26 w 31"/>
                <a:gd name="T31" fmla="*/ 4 h 27"/>
                <a:gd name="T32" fmla="*/ 30 w 31"/>
                <a:gd name="T3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27">
                  <a:moveTo>
                    <a:pt x="30" y="10"/>
                  </a:moveTo>
                  <a:cubicBezTo>
                    <a:pt x="31" y="15"/>
                    <a:pt x="26" y="21"/>
                    <a:pt x="22" y="24"/>
                  </a:cubicBezTo>
                  <a:cubicBezTo>
                    <a:pt x="16" y="27"/>
                    <a:pt x="9" y="26"/>
                    <a:pt x="6" y="20"/>
                  </a:cubicBezTo>
                  <a:cubicBezTo>
                    <a:pt x="0" y="11"/>
                    <a:pt x="7" y="4"/>
                    <a:pt x="15" y="0"/>
                  </a:cubicBezTo>
                  <a:cubicBezTo>
                    <a:pt x="17" y="1"/>
                    <a:pt x="19" y="1"/>
                    <a:pt x="22" y="2"/>
                  </a:cubicBezTo>
                  <a:cubicBezTo>
                    <a:pt x="21" y="4"/>
                    <a:pt x="20" y="5"/>
                    <a:pt x="20" y="7"/>
                  </a:cubicBezTo>
                  <a:cubicBezTo>
                    <a:pt x="17" y="5"/>
                    <a:pt x="15" y="4"/>
                    <a:pt x="12" y="3"/>
                  </a:cubicBezTo>
                  <a:cubicBezTo>
                    <a:pt x="10" y="2"/>
                    <a:pt x="8" y="5"/>
                    <a:pt x="11" y="6"/>
                  </a:cubicBezTo>
                  <a:cubicBezTo>
                    <a:pt x="13" y="7"/>
                    <a:pt x="15" y="9"/>
                    <a:pt x="17" y="11"/>
                  </a:cubicBezTo>
                  <a:cubicBezTo>
                    <a:pt x="16" y="13"/>
                    <a:pt x="15" y="15"/>
                    <a:pt x="13" y="16"/>
                  </a:cubicBezTo>
                  <a:cubicBezTo>
                    <a:pt x="11" y="18"/>
                    <a:pt x="14" y="21"/>
                    <a:pt x="16" y="19"/>
                  </a:cubicBezTo>
                  <a:cubicBezTo>
                    <a:pt x="18" y="17"/>
                    <a:pt x="19" y="15"/>
                    <a:pt x="21" y="13"/>
                  </a:cubicBezTo>
                  <a:cubicBezTo>
                    <a:pt x="22" y="13"/>
                    <a:pt x="23" y="14"/>
                    <a:pt x="24" y="14"/>
                  </a:cubicBezTo>
                  <a:cubicBezTo>
                    <a:pt x="26" y="15"/>
                    <a:pt x="28" y="12"/>
                    <a:pt x="26" y="11"/>
                  </a:cubicBezTo>
                  <a:cubicBezTo>
                    <a:pt x="25" y="10"/>
                    <a:pt x="24" y="10"/>
                    <a:pt x="24" y="9"/>
                  </a:cubicBezTo>
                  <a:cubicBezTo>
                    <a:pt x="25" y="7"/>
                    <a:pt x="26" y="6"/>
                    <a:pt x="26" y="4"/>
                  </a:cubicBezTo>
                  <a:cubicBezTo>
                    <a:pt x="28" y="6"/>
                    <a:pt x="30" y="7"/>
                    <a:pt x="30" y="1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3" name="Freeform 44"/>
            <p:cNvSpPr/>
            <p:nvPr/>
          </p:nvSpPr>
          <p:spPr bwMode="auto">
            <a:xfrm>
              <a:off x="1894" y="3311"/>
              <a:ext cx="33" cy="33"/>
            </a:xfrm>
            <a:custGeom>
              <a:avLst/>
              <a:gdLst>
                <a:gd name="T0" fmla="*/ 10 w 14"/>
                <a:gd name="T1" fmla="*/ 7 h 14"/>
                <a:gd name="T2" fmla="*/ 14 w 14"/>
                <a:gd name="T3" fmla="*/ 9 h 14"/>
                <a:gd name="T4" fmla="*/ 9 w 14"/>
                <a:gd name="T5" fmla="*/ 12 h 14"/>
                <a:gd name="T6" fmla="*/ 3 w 14"/>
                <a:gd name="T7" fmla="*/ 14 h 14"/>
                <a:gd name="T8" fmla="*/ 1 w 14"/>
                <a:gd name="T9" fmla="*/ 10 h 14"/>
                <a:gd name="T10" fmla="*/ 1 w 14"/>
                <a:gd name="T11" fmla="*/ 0 h 14"/>
                <a:gd name="T12" fmla="*/ 7 w 14"/>
                <a:gd name="T13" fmla="*/ 5 h 14"/>
                <a:gd name="T14" fmla="*/ 2 w 14"/>
                <a:gd name="T15" fmla="*/ 9 h 14"/>
                <a:gd name="T16" fmla="*/ 5 w 14"/>
                <a:gd name="T17" fmla="*/ 12 h 14"/>
                <a:gd name="T18" fmla="*/ 10 w 14"/>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0" y="7"/>
                  </a:moveTo>
                  <a:cubicBezTo>
                    <a:pt x="11" y="8"/>
                    <a:pt x="13" y="9"/>
                    <a:pt x="14" y="9"/>
                  </a:cubicBezTo>
                  <a:cubicBezTo>
                    <a:pt x="13" y="11"/>
                    <a:pt x="11" y="12"/>
                    <a:pt x="9" y="12"/>
                  </a:cubicBezTo>
                  <a:cubicBezTo>
                    <a:pt x="7" y="13"/>
                    <a:pt x="5" y="14"/>
                    <a:pt x="3" y="14"/>
                  </a:cubicBezTo>
                  <a:cubicBezTo>
                    <a:pt x="2" y="14"/>
                    <a:pt x="2" y="12"/>
                    <a:pt x="1" y="10"/>
                  </a:cubicBezTo>
                  <a:cubicBezTo>
                    <a:pt x="1" y="7"/>
                    <a:pt x="0" y="3"/>
                    <a:pt x="1" y="0"/>
                  </a:cubicBezTo>
                  <a:cubicBezTo>
                    <a:pt x="2" y="2"/>
                    <a:pt x="4" y="3"/>
                    <a:pt x="7" y="5"/>
                  </a:cubicBezTo>
                  <a:cubicBezTo>
                    <a:pt x="5" y="6"/>
                    <a:pt x="4" y="8"/>
                    <a:pt x="2" y="9"/>
                  </a:cubicBezTo>
                  <a:cubicBezTo>
                    <a:pt x="1" y="11"/>
                    <a:pt x="3" y="14"/>
                    <a:pt x="5" y="12"/>
                  </a:cubicBezTo>
                  <a:cubicBezTo>
                    <a:pt x="7" y="11"/>
                    <a:pt x="8" y="9"/>
                    <a:pt x="10" y="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4" name="Freeform 45"/>
            <p:cNvSpPr/>
            <p:nvPr/>
          </p:nvSpPr>
          <p:spPr bwMode="auto">
            <a:xfrm>
              <a:off x="1925" y="3304"/>
              <a:ext cx="17" cy="21"/>
            </a:xfrm>
            <a:custGeom>
              <a:avLst/>
              <a:gdLst>
                <a:gd name="T0" fmla="*/ 5 w 7"/>
                <a:gd name="T1" fmla="*/ 0 h 9"/>
                <a:gd name="T2" fmla="*/ 7 w 7"/>
                <a:gd name="T3" fmla="*/ 5 h 9"/>
                <a:gd name="T4" fmla="*/ 5 w 7"/>
                <a:gd name="T5" fmla="*/ 9 h 9"/>
                <a:gd name="T6" fmla="*/ 1 w 7"/>
                <a:gd name="T7" fmla="*/ 6 h 9"/>
                <a:gd name="T8" fmla="*/ 0 w 7"/>
                <a:gd name="T9" fmla="*/ 6 h 9"/>
                <a:gd name="T10" fmla="*/ 5 w 7"/>
                <a:gd name="T11" fmla="*/ 0 h 9"/>
              </a:gdLst>
              <a:ahLst/>
              <a:cxnLst>
                <a:cxn ang="0">
                  <a:pos x="T0" y="T1"/>
                </a:cxn>
                <a:cxn ang="0">
                  <a:pos x="T2" y="T3"/>
                </a:cxn>
                <a:cxn ang="0">
                  <a:pos x="T4" y="T5"/>
                </a:cxn>
                <a:cxn ang="0">
                  <a:pos x="T6" y="T7"/>
                </a:cxn>
                <a:cxn ang="0">
                  <a:pos x="T8" y="T9"/>
                </a:cxn>
                <a:cxn ang="0">
                  <a:pos x="T10" y="T11"/>
                </a:cxn>
              </a:cxnLst>
              <a:rect l="0" t="0" r="r" b="b"/>
              <a:pathLst>
                <a:path w="7" h="9">
                  <a:moveTo>
                    <a:pt x="5" y="0"/>
                  </a:moveTo>
                  <a:cubicBezTo>
                    <a:pt x="6" y="2"/>
                    <a:pt x="7" y="3"/>
                    <a:pt x="7" y="5"/>
                  </a:cubicBezTo>
                  <a:cubicBezTo>
                    <a:pt x="6" y="6"/>
                    <a:pt x="6" y="8"/>
                    <a:pt x="5" y="9"/>
                  </a:cubicBezTo>
                  <a:cubicBezTo>
                    <a:pt x="4" y="8"/>
                    <a:pt x="2" y="7"/>
                    <a:pt x="1" y="6"/>
                  </a:cubicBezTo>
                  <a:cubicBezTo>
                    <a:pt x="1" y="6"/>
                    <a:pt x="0" y="6"/>
                    <a:pt x="0" y="6"/>
                  </a:cubicBezTo>
                  <a:cubicBezTo>
                    <a:pt x="2" y="4"/>
                    <a:pt x="3" y="2"/>
                    <a:pt x="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5" name="Freeform 46"/>
            <p:cNvSpPr/>
            <p:nvPr/>
          </p:nvSpPr>
          <p:spPr bwMode="auto">
            <a:xfrm>
              <a:off x="1901" y="3294"/>
              <a:ext cx="26" cy="19"/>
            </a:xfrm>
            <a:custGeom>
              <a:avLst/>
              <a:gdLst>
                <a:gd name="T0" fmla="*/ 11 w 11"/>
                <a:gd name="T1" fmla="*/ 2 h 8"/>
                <a:gd name="T2" fmla="*/ 6 w 11"/>
                <a:gd name="T3" fmla="*/ 8 h 8"/>
                <a:gd name="T4" fmla="*/ 6 w 11"/>
                <a:gd name="T5" fmla="*/ 8 h 8"/>
                <a:gd name="T6" fmla="*/ 0 w 11"/>
                <a:gd name="T7" fmla="*/ 3 h 8"/>
                <a:gd name="T8" fmla="*/ 3 w 11"/>
                <a:gd name="T9" fmla="*/ 0 h 8"/>
                <a:gd name="T10" fmla="*/ 11 w 11"/>
                <a:gd name="T11" fmla="*/ 2 h 8"/>
              </a:gdLst>
              <a:ahLst/>
              <a:cxnLst>
                <a:cxn ang="0">
                  <a:pos x="T0" y="T1"/>
                </a:cxn>
                <a:cxn ang="0">
                  <a:pos x="T2" y="T3"/>
                </a:cxn>
                <a:cxn ang="0">
                  <a:pos x="T4" y="T5"/>
                </a:cxn>
                <a:cxn ang="0">
                  <a:pos x="T6" y="T7"/>
                </a:cxn>
                <a:cxn ang="0">
                  <a:pos x="T8" y="T9"/>
                </a:cxn>
                <a:cxn ang="0">
                  <a:pos x="T10" y="T11"/>
                </a:cxn>
              </a:cxnLst>
              <a:rect l="0" t="0" r="r" b="b"/>
              <a:pathLst>
                <a:path w="11" h="8">
                  <a:moveTo>
                    <a:pt x="11" y="2"/>
                  </a:moveTo>
                  <a:cubicBezTo>
                    <a:pt x="9" y="4"/>
                    <a:pt x="8" y="6"/>
                    <a:pt x="6" y="8"/>
                  </a:cubicBezTo>
                  <a:cubicBezTo>
                    <a:pt x="6" y="8"/>
                    <a:pt x="6" y="8"/>
                    <a:pt x="6" y="8"/>
                  </a:cubicBezTo>
                  <a:cubicBezTo>
                    <a:pt x="4" y="6"/>
                    <a:pt x="2" y="5"/>
                    <a:pt x="0" y="3"/>
                  </a:cubicBezTo>
                  <a:cubicBezTo>
                    <a:pt x="1" y="2"/>
                    <a:pt x="2" y="1"/>
                    <a:pt x="3" y="0"/>
                  </a:cubicBezTo>
                  <a:cubicBezTo>
                    <a:pt x="6" y="1"/>
                    <a:pt x="8" y="1"/>
                    <a:pt x="11"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6" name="Freeform 47"/>
            <p:cNvSpPr/>
            <p:nvPr/>
          </p:nvSpPr>
          <p:spPr bwMode="auto">
            <a:xfrm>
              <a:off x="1522" y="3486"/>
              <a:ext cx="185" cy="279"/>
            </a:xfrm>
            <a:custGeom>
              <a:avLst/>
              <a:gdLst>
                <a:gd name="T0" fmla="*/ 75 w 78"/>
                <a:gd name="T1" fmla="*/ 2 h 118"/>
                <a:gd name="T2" fmla="*/ 75 w 78"/>
                <a:gd name="T3" fmla="*/ 3 h 118"/>
                <a:gd name="T4" fmla="*/ 57 w 78"/>
                <a:gd name="T5" fmla="*/ 109 h 118"/>
                <a:gd name="T6" fmla="*/ 57 w 78"/>
                <a:gd name="T7" fmla="*/ 110 h 118"/>
                <a:gd name="T8" fmla="*/ 53 w 78"/>
                <a:gd name="T9" fmla="*/ 113 h 118"/>
                <a:gd name="T10" fmla="*/ 30 w 78"/>
                <a:gd name="T11" fmla="*/ 112 h 118"/>
                <a:gd name="T12" fmla="*/ 11 w 78"/>
                <a:gd name="T13" fmla="*/ 77 h 118"/>
                <a:gd name="T14" fmla="*/ 3 w 78"/>
                <a:gd name="T15" fmla="*/ 0 h 118"/>
                <a:gd name="T16" fmla="*/ 58 w 78"/>
                <a:gd name="T17" fmla="*/ 3 h 118"/>
                <a:gd name="T18" fmla="*/ 75 w 78"/>
                <a:gd name="T19" fmla="*/ 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18">
                  <a:moveTo>
                    <a:pt x="75" y="2"/>
                  </a:moveTo>
                  <a:cubicBezTo>
                    <a:pt x="75" y="2"/>
                    <a:pt x="75" y="2"/>
                    <a:pt x="75" y="3"/>
                  </a:cubicBezTo>
                  <a:cubicBezTo>
                    <a:pt x="65" y="37"/>
                    <a:pt x="78" y="78"/>
                    <a:pt x="57" y="109"/>
                  </a:cubicBezTo>
                  <a:cubicBezTo>
                    <a:pt x="57" y="109"/>
                    <a:pt x="57" y="109"/>
                    <a:pt x="57" y="110"/>
                  </a:cubicBezTo>
                  <a:cubicBezTo>
                    <a:pt x="55" y="110"/>
                    <a:pt x="53" y="111"/>
                    <a:pt x="53" y="113"/>
                  </a:cubicBezTo>
                  <a:cubicBezTo>
                    <a:pt x="46" y="118"/>
                    <a:pt x="37" y="116"/>
                    <a:pt x="30" y="112"/>
                  </a:cubicBezTo>
                  <a:cubicBezTo>
                    <a:pt x="18" y="106"/>
                    <a:pt x="15" y="89"/>
                    <a:pt x="11" y="77"/>
                  </a:cubicBezTo>
                  <a:cubicBezTo>
                    <a:pt x="5" y="53"/>
                    <a:pt x="0" y="25"/>
                    <a:pt x="3" y="0"/>
                  </a:cubicBezTo>
                  <a:cubicBezTo>
                    <a:pt x="21" y="3"/>
                    <a:pt x="40" y="3"/>
                    <a:pt x="58" y="3"/>
                  </a:cubicBezTo>
                  <a:cubicBezTo>
                    <a:pt x="64" y="3"/>
                    <a:pt x="69" y="3"/>
                    <a:pt x="75" y="2"/>
                  </a:cubicBezTo>
                  <a:close/>
                </a:path>
              </a:pathLst>
            </a:custGeom>
            <a:solidFill>
              <a:srgbClr val="3376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7" name="Freeform 48"/>
            <p:cNvSpPr/>
            <p:nvPr/>
          </p:nvSpPr>
          <p:spPr bwMode="auto">
            <a:xfrm>
              <a:off x="1965" y="3512"/>
              <a:ext cx="145" cy="251"/>
            </a:xfrm>
            <a:custGeom>
              <a:avLst/>
              <a:gdLst>
                <a:gd name="T0" fmla="*/ 61 w 61"/>
                <a:gd name="T1" fmla="*/ 11 h 106"/>
                <a:gd name="T2" fmla="*/ 33 w 61"/>
                <a:gd name="T3" fmla="*/ 104 h 106"/>
                <a:gd name="T4" fmla="*/ 0 w 61"/>
                <a:gd name="T5" fmla="*/ 0 h 106"/>
                <a:gd name="T6" fmla="*/ 61 w 61"/>
                <a:gd name="T7" fmla="*/ 11 h 106"/>
              </a:gdLst>
              <a:ahLst/>
              <a:cxnLst>
                <a:cxn ang="0">
                  <a:pos x="T0" y="T1"/>
                </a:cxn>
                <a:cxn ang="0">
                  <a:pos x="T2" y="T3"/>
                </a:cxn>
                <a:cxn ang="0">
                  <a:pos x="T4" y="T5"/>
                </a:cxn>
                <a:cxn ang="0">
                  <a:pos x="T6" y="T7"/>
                </a:cxn>
              </a:cxnLst>
              <a:rect l="0" t="0" r="r" b="b"/>
              <a:pathLst>
                <a:path w="61" h="106">
                  <a:moveTo>
                    <a:pt x="61" y="11"/>
                  </a:moveTo>
                  <a:cubicBezTo>
                    <a:pt x="59" y="34"/>
                    <a:pt x="61" y="102"/>
                    <a:pt x="33" y="104"/>
                  </a:cubicBezTo>
                  <a:cubicBezTo>
                    <a:pt x="6" y="106"/>
                    <a:pt x="2" y="25"/>
                    <a:pt x="0" y="0"/>
                  </a:cubicBezTo>
                  <a:cubicBezTo>
                    <a:pt x="19" y="7"/>
                    <a:pt x="40" y="10"/>
                    <a:pt x="61" y="11"/>
                  </a:cubicBezTo>
                  <a:close/>
                </a:path>
              </a:pathLst>
            </a:custGeom>
            <a:solidFill>
              <a:srgbClr val="3376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8" name="Freeform 49"/>
            <p:cNvSpPr/>
            <p:nvPr/>
          </p:nvSpPr>
          <p:spPr bwMode="auto">
            <a:xfrm>
              <a:off x="1527" y="3753"/>
              <a:ext cx="199" cy="218"/>
            </a:xfrm>
            <a:custGeom>
              <a:avLst/>
              <a:gdLst>
                <a:gd name="T0" fmla="*/ 59 w 84"/>
                <a:gd name="T1" fmla="*/ 14 h 92"/>
                <a:gd name="T2" fmla="*/ 48 w 84"/>
                <a:gd name="T3" fmla="*/ 87 h 92"/>
                <a:gd name="T4" fmla="*/ 17 w 84"/>
                <a:gd name="T5" fmla="*/ 0 h 92"/>
                <a:gd name="T6" fmla="*/ 22 w 84"/>
                <a:gd name="T7" fmla="*/ 5 h 92"/>
                <a:gd name="T8" fmla="*/ 16 w 84"/>
                <a:gd name="T9" fmla="*/ 43 h 92"/>
                <a:gd name="T10" fmla="*/ 38 w 84"/>
                <a:gd name="T11" fmla="*/ 58 h 92"/>
                <a:gd name="T12" fmla="*/ 59 w 84"/>
                <a:gd name="T13" fmla="*/ 44 h 92"/>
                <a:gd name="T14" fmla="*/ 59 w 84"/>
                <a:gd name="T15" fmla="*/ 14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92">
                  <a:moveTo>
                    <a:pt x="59" y="14"/>
                  </a:moveTo>
                  <a:cubicBezTo>
                    <a:pt x="73" y="40"/>
                    <a:pt x="84" y="83"/>
                    <a:pt x="48" y="87"/>
                  </a:cubicBezTo>
                  <a:cubicBezTo>
                    <a:pt x="0" y="92"/>
                    <a:pt x="3" y="31"/>
                    <a:pt x="17" y="0"/>
                  </a:cubicBezTo>
                  <a:cubicBezTo>
                    <a:pt x="18" y="2"/>
                    <a:pt x="20" y="3"/>
                    <a:pt x="22" y="5"/>
                  </a:cubicBezTo>
                  <a:cubicBezTo>
                    <a:pt x="15" y="16"/>
                    <a:pt x="11" y="30"/>
                    <a:pt x="16" y="43"/>
                  </a:cubicBezTo>
                  <a:cubicBezTo>
                    <a:pt x="20" y="52"/>
                    <a:pt x="28" y="57"/>
                    <a:pt x="38" y="58"/>
                  </a:cubicBezTo>
                  <a:cubicBezTo>
                    <a:pt x="47" y="58"/>
                    <a:pt x="55" y="52"/>
                    <a:pt x="59" y="44"/>
                  </a:cubicBezTo>
                  <a:cubicBezTo>
                    <a:pt x="63" y="35"/>
                    <a:pt x="62" y="24"/>
                    <a:pt x="59" y="14"/>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6" name="Freeform 50"/>
            <p:cNvSpPr/>
            <p:nvPr/>
          </p:nvSpPr>
          <p:spPr bwMode="auto">
            <a:xfrm>
              <a:off x="1956" y="3779"/>
              <a:ext cx="170" cy="213"/>
            </a:xfrm>
            <a:custGeom>
              <a:avLst/>
              <a:gdLst>
                <a:gd name="T0" fmla="*/ 67 w 72"/>
                <a:gd name="T1" fmla="*/ 36 h 90"/>
                <a:gd name="T2" fmla="*/ 38 w 72"/>
                <a:gd name="T3" fmla="*/ 84 h 90"/>
                <a:gd name="T4" fmla="*/ 0 w 72"/>
                <a:gd name="T5" fmla="*/ 44 h 90"/>
                <a:gd name="T6" fmla="*/ 13 w 72"/>
                <a:gd name="T7" fmla="*/ 0 h 90"/>
                <a:gd name="T8" fmla="*/ 13 w 72"/>
                <a:gd name="T9" fmla="*/ 28 h 90"/>
                <a:gd name="T10" fmla="*/ 34 w 72"/>
                <a:gd name="T11" fmla="*/ 45 h 90"/>
                <a:gd name="T12" fmla="*/ 56 w 72"/>
                <a:gd name="T13" fmla="*/ 33 h 90"/>
                <a:gd name="T14" fmla="*/ 60 w 72"/>
                <a:gd name="T15" fmla="*/ 15 h 90"/>
                <a:gd name="T16" fmla="*/ 67 w 72"/>
                <a:gd name="T17"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90">
                  <a:moveTo>
                    <a:pt x="67" y="36"/>
                  </a:moveTo>
                  <a:cubicBezTo>
                    <a:pt x="72" y="57"/>
                    <a:pt x="57" y="78"/>
                    <a:pt x="38" y="84"/>
                  </a:cubicBezTo>
                  <a:cubicBezTo>
                    <a:pt x="14" y="90"/>
                    <a:pt x="0" y="64"/>
                    <a:pt x="0" y="44"/>
                  </a:cubicBezTo>
                  <a:cubicBezTo>
                    <a:pt x="0" y="29"/>
                    <a:pt x="6" y="14"/>
                    <a:pt x="13" y="0"/>
                  </a:cubicBezTo>
                  <a:cubicBezTo>
                    <a:pt x="10" y="9"/>
                    <a:pt x="9" y="19"/>
                    <a:pt x="13" y="28"/>
                  </a:cubicBezTo>
                  <a:cubicBezTo>
                    <a:pt x="16" y="37"/>
                    <a:pt x="24" y="44"/>
                    <a:pt x="34" y="45"/>
                  </a:cubicBezTo>
                  <a:cubicBezTo>
                    <a:pt x="43" y="46"/>
                    <a:pt x="51" y="40"/>
                    <a:pt x="56" y="33"/>
                  </a:cubicBezTo>
                  <a:cubicBezTo>
                    <a:pt x="59" y="27"/>
                    <a:pt x="60" y="21"/>
                    <a:pt x="60" y="15"/>
                  </a:cubicBezTo>
                  <a:cubicBezTo>
                    <a:pt x="63" y="22"/>
                    <a:pt x="65" y="29"/>
                    <a:pt x="67" y="36"/>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7" name="Freeform 51"/>
            <p:cNvSpPr>
              <a:spLocks noEditPoints="1"/>
            </p:cNvSpPr>
            <p:nvPr/>
          </p:nvSpPr>
          <p:spPr bwMode="auto">
            <a:xfrm>
              <a:off x="1823" y="1550"/>
              <a:ext cx="325" cy="701"/>
            </a:xfrm>
            <a:custGeom>
              <a:avLst/>
              <a:gdLst>
                <a:gd name="T0" fmla="*/ 116 w 137"/>
                <a:gd name="T1" fmla="*/ 0 h 296"/>
                <a:gd name="T2" fmla="*/ 128 w 137"/>
                <a:gd name="T3" fmla="*/ 153 h 296"/>
                <a:gd name="T4" fmla="*/ 28 w 137"/>
                <a:gd name="T5" fmla="*/ 295 h 296"/>
                <a:gd name="T6" fmla="*/ 17 w 137"/>
                <a:gd name="T7" fmla="*/ 296 h 296"/>
                <a:gd name="T8" fmla="*/ 10 w 137"/>
                <a:gd name="T9" fmla="*/ 177 h 296"/>
                <a:gd name="T10" fmla="*/ 23 w 137"/>
                <a:gd name="T11" fmla="*/ 51 h 296"/>
                <a:gd name="T12" fmla="*/ 23 w 137"/>
                <a:gd name="T13" fmla="*/ 50 h 296"/>
                <a:gd name="T14" fmla="*/ 23 w 137"/>
                <a:gd name="T15" fmla="*/ 50 h 296"/>
                <a:gd name="T16" fmla="*/ 103 w 137"/>
                <a:gd name="T17" fmla="*/ 78 h 296"/>
                <a:gd name="T18" fmla="*/ 116 w 137"/>
                <a:gd name="T19" fmla="*/ 0 h 296"/>
                <a:gd name="T20" fmla="*/ 50 w 137"/>
                <a:gd name="T21" fmla="*/ 106 h 296"/>
                <a:gd name="T22" fmla="*/ 51 w 137"/>
                <a:gd name="T23" fmla="*/ 95 h 296"/>
                <a:gd name="T24" fmla="*/ 48 w 137"/>
                <a:gd name="T25" fmla="*/ 91 h 296"/>
                <a:gd name="T26" fmla="*/ 43 w 137"/>
                <a:gd name="T27" fmla="*/ 86 h 296"/>
                <a:gd name="T28" fmla="*/ 41 w 137"/>
                <a:gd name="T29" fmla="*/ 84 h 296"/>
                <a:gd name="T30" fmla="*/ 32 w 137"/>
                <a:gd name="T31" fmla="*/ 98 h 296"/>
                <a:gd name="T32" fmla="*/ 40 w 137"/>
                <a:gd name="T33" fmla="*/ 107 h 296"/>
                <a:gd name="T34" fmla="*/ 50 w 137"/>
                <a:gd name="T35" fmla="*/ 106 h 296"/>
                <a:gd name="T36" fmla="*/ 41 w 137"/>
                <a:gd name="T37" fmla="*/ 239 h 296"/>
                <a:gd name="T38" fmla="*/ 46 w 137"/>
                <a:gd name="T39" fmla="*/ 232 h 296"/>
                <a:gd name="T40" fmla="*/ 39 w 137"/>
                <a:gd name="T41" fmla="*/ 217 h 296"/>
                <a:gd name="T42" fmla="*/ 38 w 137"/>
                <a:gd name="T43" fmla="*/ 216 h 296"/>
                <a:gd name="T44" fmla="*/ 37 w 137"/>
                <a:gd name="T45" fmla="*/ 215 h 296"/>
                <a:gd name="T46" fmla="*/ 23 w 137"/>
                <a:gd name="T47" fmla="*/ 220 h 296"/>
                <a:gd name="T48" fmla="*/ 23 w 137"/>
                <a:gd name="T49" fmla="*/ 230 h 296"/>
                <a:gd name="T50" fmla="*/ 41 w 137"/>
                <a:gd name="T51" fmla="*/ 239 h 296"/>
                <a:gd name="T52" fmla="*/ 45 w 137"/>
                <a:gd name="T53" fmla="*/ 165 h 296"/>
                <a:gd name="T54" fmla="*/ 43 w 137"/>
                <a:gd name="T55" fmla="*/ 148 h 296"/>
                <a:gd name="T56" fmla="*/ 41 w 137"/>
                <a:gd name="T57" fmla="*/ 145 h 296"/>
                <a:gd name="T58" fmla="*/ 41 w 137"/>
                <a:gd name="T59" fmla="*/ 145 h 296"/>
                <a:gd name="T60" fmla="*/ 38 w 137"/>
                <a:gd name="T61" fmla="*/ 144 h 296"/>
                <a:gd name="T62" fmla="*/ 36 w 137"/>
                <a:gd name="T63" fmla="*/ 147 h 296"/>
                <a:gd name="T64" fmla="*/ 27 w 137"/>
                <a:gd name="T65" fmla="*/ 153 h 296"/>
                <a:gd name="T66" fmla="*/ 27 w 137"/>
                <a:gd name="T67" fmla="*/ 162 h 296"/>
                <a:gd name="T68" fmla="*/ 45 w 137"/>
                <a:gd name="T69" fmla="*/ 16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 h="296">
                  <a:moveTo>
                    <a:pt x="116" y="0"/>
                  </a:moveTo>
                  <a:cubicBezTo>
                    <a:pt x="137" y="46"/>
                    <a:pt x="134" y="106"/>
                    <a:pt x="128" y="153"/>
                  </a:cubicBezTo>
                  <a:cubicBezTo>
                    <a:pt x="119" y="211"/>
                    <a:pt x="94" y="283"/>
                    <a:pt x="28" y="295"/>
                  </a:cubicBezTo>
                  <a:cubicBezTo>
                    <a:pt x="24" y="295"/>
                    <a:pt x="21" y="296"/>
                    <a:pt x="17" y="296"/>
                  </a:cubicBezTo>
                  <a:cubicBezTo>
                    <a:pt x="0" y="259"/>
                    <a:pt x="6" y="216"/>
                    <a:pt x="10" y="177"/>
                  </a:cubicBezTo>
                  <a:cubicBezTo>
                    <a:pt x="14" y="136"/>
                    <a:pt x="26" y="92"/>
                    <a:pt x="23" y="51"/>
                  </a:cubicBezTo>
                  <a:cubicBezTo>
                    <a:pt x="23" y="51"/>
                    <a:pt x="23" y="50"/>
                    <a:pt x="23" y="50"/>
                  </a:cubicBezTo>
                  <a:cubicBezTo>
                    <a:pt x="23" y="50"/>
                    <a:pt x="23" y="50"/>
                    <a:pt x="23" y="50"/>
                  </a:cubicBezTo>
                  <a:cubicBezTo>
                    <a:pt x="42" y="71"/>
                    <a:pt x="74" y="97"/>
                    <a:pt x="103" y="78"/>
                  </a:cubicBezTo>
                  <a:cubicBezTo>
                    <a:pt x="127" y="62"/>
                    <a:pt x="124" y="27"/>
                    <a:pt x="116" y="0"/>
                  </a:cubicBezTo>
                  <a:close/>
                  <a:moveTo>
                    <a:pt x="50" y="106"/>
                  </a:moveTo>
                  <a:cubicBezTo>
                    <a:pt x="53" y="103"/>
                    <a:pt x="53" y="99"/>
                    <a:pt x="51" y="95"/>
                  </a:cubicBezTo>
                  <a:cubicBezTo>
                    <a:pt x="50" y="93"/>
                    <a:pt x="49" y="92"/>
                    <a:pt x="48" y="91"/>
                  </a:cubicBezTo>
                  <a:cubicBezTo>
                    <a:pt x="47" y="89"/>
                    <a:pt x="45" y="87"/>
                    <a:pt x="43" y="86"/>
                  </a:cubicBezTo>
                  <a:cubicBezTo>
                    <a:pt x="44" y="85"/>
                    <a:pt x="42" y="83"/>
                    <a:pt x="41" y="84"/>
                  </a:cubicBezTo>
                  <a:cubicBezTo>
                    <a:pt x="37" y="88"/>
                    <a:pt x="32" y="93"/>
                    <a:pt x="32" y="98"/>
                  </a:cubicBezTo>
                  <a:cubicBezTo>
                    <a:pt x="33" y="103"/>
                    <a:pt x="36" y="106"/>
                    <a:pt x="40" y="107"/>
                  </a:cubicBezTo>
                  <a:cubicBezTo>
                    <a:pt x="43" y="108"/>
                    <a:pt x="47" y="108"/>
                    <a:pt x="50" y="106"/>
                  </a:cubicBezTo>
                  <a:close/>
                  <a:moveTo>
                    <a:pt x="41" y="239"/>
                  </a:moveTo>
                  <a:cubicBezTo>
                    <a:pt x="44" y="239"/>
                    <a:pt x="46" y="235"/>
                    <a:pt x="46" y="232"/>
                  </a:cubicBezTo>
                  <a:cubicBezTo>
                    <a:pt x="46" y="227"/>
                    <a:pt x="42" y="222"/>
                    <a:pt x="39" y="217"/>
                  </a:cubicBezTo>
                  <a:cubicBezTo>
                    <a:pt x="39" y="217"/>
                    <a:pt x="38" y="217"/>
                    <a:pt x="38" y="216"/>
                  </a:cubicBezTo>
                  <a:cubicBezTo>
                    <a:pt x="38" y="216"/>
                    <a:pt x="38" y="215"/>
                    <a:pt x="37" y="215"/>
                  </a:cubicBezTo>
                  <a:cubicBezTo>
                    <a:pt x="32" y="215"/>
                    <a:pt x="26" y="216"/>
                    <a:pt x="23" y="220"/>
                  </a:cubicBezTo>
                  <a:cubicBezTo>
                    <a:pt x="21" y="223"/>
                    <a:pt x="22" y="227"/>
                    <a:pt x="23" y="230"/>
                  </a:cubicBezTo>
                  <a:cubicBezTo>
                    <a:pt x="27" y="236"/>
                    <a:pt x="34" y="240"/>
                    <a:pt x="41" y="239"/>
                  </a:cubicBezTo>
                  <a:close/>
                  <a:moveTo>
                    <a:pt x="45" y="165"/>
                  </a:moveTo>
                  <a:cubicBezTo>
                    <a:pt x="51" y="161"/>
                    <a:pt x="47" y="153"/>
                    <a:pt x="43" y="148"/>
                  </a:cubicBezTo>
                  <a:cubicBezTo>
                    <a:pt x="44" y="147"/>
                    <a:pt x="43" y="145"/>
                    <a:pt x="41" y="145"/>
                  </a:cubicBezTo>
                  <a:cubicBezTo>
                    <a:pt x="41" y="145"/>
                    <a:pt x="41" y="145"/>
                    <a:pt x="41" y="145"/>
                  </a:cubicBezTo>
                  <a:cubicBezTo>
                    <a:pt x="40" y="144"/>
                    <a:pt x="39" y="144"/>
                    <a:pt x="38" y="144"/>
                  </a:cubicBezTo>
                  <a:cubicBezTo>
                    <a:pt x="37" y="145"/>
                    <a:pt x="37" y="146"/>
                    <a:pt x="36" y="147"/>
                  </a:cubicBezTo>
                  <a:cubicBezTo>
                    <a:pt x="33" y="148"/>
                    <a:pt x="29" y="150"/>
                    <a:pt x="27" y="153"/>
                  </a:cubicBezTo>
                  <a:cubicBezTo>
                    <a:pt x="24" y="156"/>
                    <a:pt x="25" y="160"/>
                    <a:pt x="27" y="162"/>
                  </a:cubicBezTo>
                  <a:cubicBezTo>
                    <a:pt x="31" y="167"/>
                    <a:pt x="40" y="169"/>
                    <a:pt x="45" y="165"/>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8" name="Freeform 52"/>
            <p:cNvSpPr/>
            <p:nvPr/>
          </p:nvSpPr>
          <p:spPr bwMode="auto">
            <a:xfrm>
              <a:off x="1598" y="1557"/>
              <a:ext cx="268" cy="694"/>
            </a:xfrm>
            <a:custGeom>
              <a:avLst/>
              <a:gdLst>
                <a:gd name="T0" fmla="*/ 113 w 113"/>
                <a:gd name="T1" fmla="*/ 53 h 293"/>
                <a:gd name="T2" fmla="*/ 96 w 113"/>
                <a:gd name="T3" fmla="*/ 188 h 293"/>
                <a:gd name="T4" fmla="*/ 95 w 113"/>
                <a:gd name="T5" fmla="*/ 262 h 293"/>
                <a:gd name="T6" fmla="*/ 103 w 113"/>
                <a:gd name="T7" fmla="*/ 293 h 293"/>
                <a:gd name="T8" fmla="*/ 6 w 113"/>
                <a:gd name="T9" fmla="*/ 168 h 293"/>
                <a:gd name="T10" fmla="*/ 31 w 113"/>
                <a:gd name="T11" fmla="*/ 0 h 293"/>
                <a:gd name="T12" fmla="*/ 25 w 113"/>
                <a:gd name="T13" fmla="*/ 26 h 293"/>
                <a:gd name="T14" fmla="*/ 24 w 113"/>
                <a:gd name="T15" fmla="*/ 73 h 293"/>
                <a:gd name="T16" fmla="*/ 113 w 113"/>
                <a:gd name="T17"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293">
                  <a:moveTo>
                    <a:pt x="113" y="53"/>
                  </a:moveTo>
                  <a:cubicBezTo>
                    <a:pt x="108" y="98"/>
                    <a:pt x="100" y="143"/>
                    <a:pt x="96" y="188"/>
                  </a:cubicBezTo>
                  <a:cubicBezTo>
                    <a:pt x="94" y="213"/>
                    <a:pt x="92" y="237"/>
                    <a:pt x="95" y="262"/>
                  </a:cubicBezTo>
                  <a:cubicBezTo>
                    <a:pt x="96" y="271"/>
                    <a:pt x="97" y="285"/>
                    <a:pt x="103" y="293"/>
                  </a:cubicBezTo>
                  <a:cubicBezTo>
                    <a:pt x="42" y="291"/>
                    <a:pt x="13" y="224"/>
                    <a:pt x="6" y="168"/>
                  </a:cubicBezTo>
                  <a:cubicBezTo>
                    <a:pt x="0" y="115"/>
                    <a:pt x="5" y="49"/>
                    <a:pt x="31" y="0"/>
                  </a:cubicBezTo>
                  <a:cubicBezTo>
                    <a:pt x="28" y="8"/>
                    <a:pt x="27" y="18"/>
                    <a:pt x="25" y="26"/>
                  </a:cubicBezTo>
                  <a:cubicBezTo>
                    <a:pt x="22" y="38"/>
                    <a:pt x="16" y="62"/>
                    <a:pt x="24" y="73"/>
                  </a:cubicBezTo>
                  <a:cubicBezTo>
                    <a:pt x="48" y="110"/>
                    <a:pt x="90" y="79"/>
                    <a:pt x="113" y="53"/>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5" name="Freeform 53"/>
            <p:cNvSpPr/>
            <p:nvPr/>
          </p:nvSpPr>
          <p:spPr bwMode="auto">
            <a:xfrm>
              <a:off x="402" y="2170"/>
              <a:ext cx="175" cy="223"/>
            </a:xfrm>
            <a:custGeom>
              <a:avLst/>
              <a:gdLst>
                <a:gd name="T0" fmla="*/ 70 w 74"/>
                <a:gd name="T1" fmla="*/ 11 h 94"/>
                <a:gd name="T2" fmla="*/ 74 w 74"/>
                <a:gd name="T3" fmla="*/ 12 h 94"/>
                <a:gd name="T4" fmla="*/ 47 w 74"/>
                <a:gd name="T5" fmla="*/ 69 h 94"/>
                <a:gd name="T6" fmla="*/ 24 w 74"/>
                <a:gd name="T7" fmla="*/ 90 h 94"/>
                <a:gd name="T8" fmla="*/ 19 w 74"/>
                <a:gd name="T9" fmla="*/ 89 h 94"/>
                <a:gd name="T10" fmla="*/ 12 w 74"/>
                <a:gd name="T11" fmla="*/ 86 h 94"/>
                <a:gd name="T12" fmla="*/ 12 w 74"/>
                <a:gd name="T13" fmla="*/ 87 h 94"/>
                <a:gd name="T14" fmla="*/ 0 w 74"/>
                <a:gd name="T15" fmla="*/ 82 h 94"/>
                <a:gd name="T16" fmla="*/ 0 w 74"/>
                <a:gd name="T17" fmla="*/ 82 h 94"/>
                <a:gd name="T18" fmla="*/ 35 w 74"/>
                <a:gd name="T19" fmla="*/ 23 h 94"/>
                <a:gd name="T20" fmla="*/ 46 w 74"/>
                <a:gd name="T21" fmla="*/ 6 h 94"/>
                <a:gd name="T22" fmla="*/ 53 w 74"/>
                <a:gd name="T23" fmla="*/ 4 h 94"/>
                <a:gd name="T24" fmla="*/ 64 w 74"/>
                <a:gd name="T25" fmla="*/ 9 h 94"/>
                <a:gd name="T26" fmla="*/ 64 w 74"/>
                <a:gd name="T27" fmla="*/ 9 h 94"/>
                <a:gd name="T28" fmla="*/ 70 w 74"/>
                <a:gd name="T2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94">
                  <a:moveTo>
                    <a:pt x="70" y="11"/>
                  </a:moveTo>
                  <a:cubicBezTo>
                    <a:pt x="71" y="11"/>
                    <a:pt x="73" y="11"/>
                    <a:pt x="74" y="12"/>
                  </a:cubicBezTo>
                  <a:cubicBezTo>
                    <a:pt x="66" y="31"/>
                    <a:pt x="58" y="50"/>
                    <a:pt x="47" y="69"/>
                  </a:cubicBezTo>
                  <a:cubicBezTo>
                    <a:pt x="42" y="77"/>
                    <a:pt x="34" y="94"/>
                    <a:pt x="24" y="90"/>
                  </a:cubicBezTo>
                  <a:cubicBezTo>
                    <a:pt x="22" y="90"/>
                    <a:pt x="21" y="90"/>
                    <a:pt x="19" y="89"/>
                  </a:cubicBezTo>
                  <a:cubicBezTo>
                    <a:pt x="19" y="86"/>
                    <a:pt x="15" y="83"/>
                    <a:pt x="12" y="86"/>
                  </a:cubicBezTo>
                  <a:cubicBezTo>
                    <a:pt x="12" y="86"/>
                    <a:pt x="12" y="87"/>
                    <a:pt x="12" y="87"/>
                  </a:cubicBezTo>
                  <a:cubicBezTo>
                    <a:pt x="8" y="85"/>
                    <a:pt x="4" y="84"/>
                    <a:pt x="0" y="82"/>
                  </a:cubicBezTo>
                  <a:cubicBezTo>
                    <a:pt x="0" y="82"/>
                    <a:pt x="0" y="82"/>
                    <a:pt x="0" y="82"/>
                  </a:cubicBezTo>
                  <a:cubicBezTo>
                    <a:pt x="10" y="62"/>
                    <a:pt x="22" y="42"/>
                    <a:pt x="35" y="23"/>
                  </a:cubicBezTo>
                  <a:cubicBezTo>
                    <a:pt x="38" y="17"/>
                    <a:pt x="42" y="11"/>
                    <a:pt x="46" y="6"/>
                  </a:cubicBezTo>
                  <a:cubicBezTo>
                    <a:pt x="49" y="0"/>
                    <a:pt x="46" y="1"/>
                    <a:pt x="53" y="4"/>
                  </a:cubicBezTo>
                  <a:cubicBezTo>
                    <a:pt x="57" y="6"/>
                    <a:pt x="60" y="7"/>
                    <a:pt x="64" y="9"/>
                  </a:cubicBezTo>
                  <a:cubicBezTo>
                    <a:pt x="64" y="9"/>
                    <a:pt x="64" y="9"/>
                    <a:pt x="64" y="9"/>
                  </a:cubicBezTo>
                  <a:cubicBezTo>
                    <a:pt x="64" y="13"/>
                    <a:pt x="68" y="13"/>
                    <a:pt x="70" y="11"/>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6" name="Freeform 54"/>
            <p:cNvSpPr/>
            <p:nvPr/>
          </p:nvSpPr>
          <p:spPr bwMode="auto">
            <a:xfrm>
              <a:off x="433" y="2165"/>
              <a:ext cx="746" cy="618"/>
            </a:xfrm>
            <a:custGeom>
              <a:avLst/>
              <a:gdLst>
                <a:gd name="T0" fmla="*/ 300 w 315"/>
                <a:gd name="T1" fmla="*/ 116 h 261"/>
                <a:gd name="T2" fmla="*/ 313 w 315"/>
                <a:gd name="T3" fmla="*/ 128 h 261"/>
                <a:gd name="T4" fmla="*/ 302 w 315"/>
                <a:gd name="T5" fmla="*/ 158 h 261"/>
                <a:gd name="T6" fmla="*/ 280 w 315"/>
                <a:gd name="T7" fmla="*/ 202 h 261"/>
                <a:gd name="T8" fmla="*/ 265 w 315"/>
                <a:gd name="T9" fmla="*/ 236 h 261"/>
                <a:gd name="T10" fmla="*/ 257 w 315"/>
                <a:gd name="T11" fmla="*/ 255 h 261"/>
                <a:gd name="T12" fmla="*/ 234 w 315"/>
                <a:gd name="T13" fmla="*/ 251 h 261"/>
                <a:gd name="T14" fmla="*/ 140 w 315"/>
                <a:gd name="T15" fmla="*/ 210 h 261"/>
                <a:gd name="T16" fmla="*/ 62 w 315"/>
                <a:gd name="T17" fmla="*/ 164 h 261"/>
                <a:gd name="T18" fmla="*/ 20 w 315"/>
                <a:gd name="T19" fmla="*/ 133 h 261"/>
                <a:gd name="T20" fmla="*/ 5 w 315"/>
                <a:gd name="T21" fmla="*/ 121 h 261"/>
                <a:gd name="T22" fmla="*/ 12 w 315"/>
                <a:gd name="T23" fmla="*/ 100 h 261"/>
                <a:gd name="T24" fmla="*/ 16 w 315"/>
                <a:gd name="T25" fmla="*/ 102 h 261"/>
                <a:gd name="T26" fmla="*/ 21 w 315"/>
                <a:gd name="T27" fmla="*/ 101 h 261"/>
                <a:gd name="T28" fmla="*/ 67 w 315"/>
                <a:gd name="T29" fmla="*/ 18 h 261"/>
                <a:gd name="T30" fmla="*/ 68 w 315"/>
                <a:gd name="T31" fmla="*/ 17 h 261"/>
                <a:gd name="T32" fmla="*/ 75 w 315"/>
                <a:gd name="T33" fmla="*/ 8 h 261"/>
                <a:gd name="T34" fmla="*/ 95 w 315"/>
                <a:gd name="T35" fmla="*/ 9 h 261"/>
                <a:gd name="T36" fmla="*/ 142 w 315"/>
                <a:gd name="T37" fmla="*/ 30 h 261"/>
                <a:gd name="T38" fmla="*/ 223 w 315"/>
                <a:gd name="T39" fmla="*/ 71 h 261"/>
                <a:gd name="T40" fmla="*/ 300 w 315"/>
                <a:gd name="T41" fmla="*/ 11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5" h="261">
                  <a:moveTo>
                    <a:pt x="300" y="116"/>
                  </a:moveTo>
                  <a:cubicBezTo>
                    <a:pt x="303" y="118"/>
                    <a:pt x="315" y="122"/>
                    <a:pt x="313" y="128"/>
                  </a:cubicBezTo>
                  <a:cubicBezTo>
                    <a:pt x="310" y="138"/>
                    <a:pt x="306" y="148"/>
                    <a:pt x="302" y="158"/>
                  </a:cubicBezTo>
                  <a:cubicBezTo>
                    <a:pt x="295" y="173"/>
                    <a:pt x="288" y="188"/>
                    <a:pt x="280" y="202"/>
                  </a:cubicBezTo>
                  <a:cubicBezTo>
                    <a:pt x="275" y="213"/>
                    <a:pt x="270" y="224"/>
                    <a:pt x="265" y="236"/>
                  </a:cubicBezTo>
                  <a:cubicBezTo>
                    <a:pt x="262" y="242"/>
                    <a:pt x="260" y="249"/>
                    <a:pt x="257" y="255"/>
                  </a:cubicBezTo>
                  <a:cubicBezTo>
                    <a:pt x="255" y="261"/>
                    <a:pt x="237" y="252"/>
                    <a:pt x="234" y="251"/>
                  </a:cubicBezTo>
                  <a:cubicBezTo>
                    <a:pt x="201" y="240"/>
                    <a:pt x="170" y="226"/>
                    <a:pt x="140" y="210"/>
                  </a:cubicBezTo>
                  <a:cubicBezTo>
                    <a:pt x="113" y="196"/>
                    <a:pt x="87" y="180"/>
                    <a:pt x="62" y="164"/>
                  </a:cubicBezTo>
                  <a:cubicBezTo>
                    <a:pt x="47" y="154"/>
                    <a:pt x="33" y="144"/>
                    <a:pt x="20" y="133"/>
                  </a:cubicBezTo>
                  <a:cubicBezTo>
                    <a:pt x="15" y="129"/>
                    <a:pt x="10" y="125"/>
                    <a:pt x="5" y="121"/>
                  </a:cubicBezTo>
                  <a:cubicBezTo>
                    <a:pt x="0" y="116"/>
                    <a:pt x="7" y="106"/>
                    <a:pt x="12" y="100"/>
                  </a:cubicBezTo>
                  <a:cubicBezTo>
                    <a:pt x="14" y="100"/>
                    <a:pt x="15" y="101"/>
                    <a:pt x="16" y="102"/>
                  </a:cubicBezTo>
                  <a:cubicBezTo>
                    <a:pt x="18" y="102"/>
                    <a:pt x="20" y="102"/>
                    <a:pt x="21" y="101"/>
                  </a:cubicBezTo>
                  <a:cubicBezTo>
                    <a:pt x="41" y="76"/>
                    <a:pt x="55" y="48"/>
                    <a:pt x="67" y="18"/>
                  </a:cubicBezTo>
                  <a:cubicBezTo>
                    <a:pt x="68" y="18"/>
                    <a:pt x="68" y="18"/>
                    <a:pt x="68" y="17"/>
                  </a:cubicBezTo>
                  <a:cubicBezTo>
                    <a:pt x="71" y="14"/>
                    <a:pt x="72" y="12"/>
                    <a:pt x="75" y="8"/>
                  </a:cubicBezTo>
                  <a:cubicBezTo>
                    <a:pt x="81" y="0"/>
                    <a:pt x="88" y="6"/>
                    <a:pt x="95" y="9"/>
                  </a:cubicBezTo>
                  <a:cubicBezTo>
                    <a:pt x="111" y="15"/>
                    <a:pt x="126" y="22"/>
                    <a:pt x="142" y="30"/>
                  </a:cubicBezTo>
                  <a:cubicBezTo>
                    <a:pt x="169" y="43"/>
                    <a:pt x="196" y="57"/>
                    <a:pt x="223" y="71"/>
                  </a:cubicBezTo>
                  <a:cubicBezTo>
                    <a:pt x="249" y="86"/>
                    <a:pt x="274" y="101"/>
                    <a:pt x="300" y="116"/>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7" name="Freeform 55"/>
            <p:cNvSpPr/>
            <p:nvPr/>
          </p:nvSpPr>
          <p:spPr bwMode="auto">
            <a:xfrm>
              <a:off x="570" y="2075"/>
              <a:ext cx="429" cy="251"/>
            </a:xfrm>
            <a:custGeom>
              <a:avLst/>
              <a:gdLst>
                <a:gd name="T0" fmla="*/ 166 w 181"/>
                <a:gd name="T1" fmla="*/ 99 h 106"/>
                <a:gd name="T2" fmla="*/ 174 w 181"/>
                <a:gd name="T3" fmla="*/ 106 h 106"/>
                <a:gd name="T4" fmla="*/ 21 w 181"/>
                <a:gd name="T5" fmla="*/ 34 h 106"/>
                <a:gd name="T6" fmla="*/ 18 w 181"/>
                <a:gd name="T7" fmla="*/ 34 h 106"/>
                <a:gd name="T8" fmla="*/ 10 w 181"/>
                <a:gd name="T9" fmla="*/ 46 h 106"/>
                <a:gd name="T10" fmla="*/ 8 w 181"/>
                <a:gd name="T11" fmla="*/ 45 h 106"/>
                <a:gd name="T12" fmla="*/ 0 w 181"/>
                <a:gd name="T13" fmla="*/ 44 h 106"/>
                <a:gd name="T14" fmla="*/ 3 w 181"/>
                <a:gd name="T15" fmla="*/ 35 h 106"/>
                <a:gd name="T16" fmla="*/ 7 w 181"/>
                <a:gd name="T17" fmla="*/ 33 h 106"/>
                <a:gd name="T18" fmla="*/ 17 w 181"/>
                <a:gd name="T19" fmla="*/ 12 h 106"/>
                <a:gd name="T20" fmla="*/ 41 w 181"/>
                <a:gd name="T21" fmla="*/ 8 h 106"/>
                <a:gd name="T22" fmla="*/ 87 w 181"/>
                <a:gd name="T23" fmla="*/ 29 h 106"/>
                <a:gd name="T24" fmla="*/ 181 w 181"/>
                <a:gd name="T25" fmla="*/ 71 h 106"/>
                <a:gd name="T26" fmla="*/ 165 w 181"/>
                <a:gd name="T27" fmla="*/ 95 h 106"/>
                <a:gd name="T28" fmla="*/ 166 w 181"/>
                <a:gd name="T29"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06">
                  <a:moveTo>
                    <a:pt x="166" y="99"/>
                  </a:moveTo>
                  <a:cubicBezTo>
                    <a:pt x="168" y="101"/>
                    <a:pt x="171" y="104"/>
                    <a:pt x="174" y="106"/>
                  </a:cubicBezTo>
                  <a:cubicBezTo>
                    <a:pt x="124" y="78"/>
                    <a:pt x="74" y="53"/>
                    <a:pt x="21" y="34"/>
                  </a:cubicBezTo>
                  <a:cubicBezTo>
                    <a:pt x="20" y="33"/>
                    <a:pt x="18" y="34"/>
                    <a:pt x="18" y="34"/>
                  </a:cubicBezTo>
                  <a:cubicBezTo>
                    <a:pt x="15" y="38"/>
                    <a:pt x="12" y="42"/>
                    <a:pt x="10" y="46"/>
                  </a:cubicBezTo>
                  <a:cubicBezTo>
                    <a:pt x="9" y="45"/>
                    <a:pt x="9" y="45"/>
                    <a:pt x="8" y="45"/>
                  </a:cubicBezTo>
                  <a:cubicBezTo>
                    <a:pt x="6" y="45"/>
                    <a:pt x="3" y="44"/>
                    <a:pt x="0" y="44"/>
                  </a:cubicBezTo>
                  <a:cubicBezTo>
                    <a:pt x="1" y="40"/>
                    <a:pt x="2" y="38"/>
                    <a:pt x="3" y="35"/>
                  </a:cubicBezTo>
                  <a:cubicBezTo>
                    <a:pt x="4" y="35"/>
                    <a:pt x="6" y="35"/>
                    <a:pt x="7" y="33"/>
                  </a:cubicBezTo>
                  <a:cubicBezTo>
                    <a:pt x="10" y="26"/>
                    <a:pt x="13" y="19"/>
                    <a:pt x="17" y="12"/>
                  </a:cubicBezTo>
                  <a:cubicBezTo>
                    <a:pt x="24" y="0"/>
                    <a:pt x="31" y="4"/>
                    <a:pt x="41" y="8"/>
                  </a:cubicBezTo>
                  <a:cubicBezTo>
                    <a:pt x="57" y="15"/>
                    <a:pt x="72" y="22"/>
                    <a:pt x="87" y="29"/>
                  </a:cubicBezTo>
                  <a:cubicBezTo>
                    <a:pt x="119" y="43"/>
                    <a:pt x="150" y="57"/>
                    <a:pt x="181" y="71"/>
                  </a:cubicBezTo>
                  <a:cubicBezTo>
                    <a:pt x="175" y="78"/>
                    <a:pt x="170" y="87"/>
                    <a:pt x="165" y="95"/>
                  </a:cubicBezTo>
                  <a:cubicBezTo>
                    <a:pt x="165" y="96"/>
                    <a:pt x="165" y="98"/>
                    <a:pt x="166" y="99"/>
                  </a:cubicBezTo>
                  <a:close/>
                </a:path>
              </a:pathLst>
            </a:custGeom>
            <a:solidFill>
              <a:srgbClr val="C680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9" name="Freeform 56"/>
            <p:cNvSpPr/>
            <p:nvPr/>
          </p:nvSpPr>
          <p:spPr bwMode="auto">
            <a:xfrm>
              <a:off x="371" y="2288"/>
              <a:ext cx="922" cy="609"/>
            </a:xfrm>
            <a:custGeom>
              <a:avLst/>
              <a:gdLst>
                <a:gd name="T0" fmla="*/ 369 w 389"/>
                <a:gd name="T1" fmla="*/ 42 h 257"/>
                <a:gd name="T2" fmla="*/ 386 w 389"/>
                <a:gd name="T3" fmla="*/ 57 h 257"/>
                <a:gd name="T4" fmla="*/ 294 w 389"/>
                <a:gd name="T5" fmla="*/ 253 h 257"/>
                <a:gd name="T6" fmla="*/ 116 w 389"/>
                <a:gd name="T7" fmla="*/ 165 h 257"/>
                <a:gd name="T8" fmla="*/ 29 w 389"/>
                <a:gd name="T9" fmla="*/ 116 h 257"/>
                <a:gd name="T10" fmla="*/ 11 w 389"/>
                <a:gd name="T11" fmla="*/ 106 h 257"/>
                <a:gd name="T12" fmla="*/ 5 w 389"/>
                <a:gd name="T13" fmla="*/ 85 h 257"/>
                <a:gd name="T14" fmla="*/ 29 w 389"/>
                <a:gd name="T15" fmla="*/ 44 h 257"/>
                <a:gd name="T16" fmla="*/ 35 w 389"/>
                <a:gd name="T17" fmla="*/ 46 h 257"/>
                <a:gd name="T18" fmla="*/ 21 w 389"/>
                <a:gd name="T19" fmla="*/ 65 h 257"/>
                <a:gd name="T20" fmla="*/ 22 w 389"/>
                <a:gd name="T21" fmla="*/ 69 h 257"/>
                <a:gd name="T22" fmla="*/ 283 w 389"/>
                <a:gd name="T23" fmla="*/ 214 h 257"/>
                <a:gd name="T24" fmla="*/ 288 w 389"/>
                <a:gd name="T25" fmla="*/ 212 h 257"/>
                <a:gd name="T26" fmla="*/ 348 w 389"/>
                <a:gd name="T27" fmla="*/ 72 h 257"/>
                <a:gd name="T28" fmla="*/ 346 w 389"/>
                <a:gd name="T29" fmla="*/ 68 h 257"/>
                <a:gd name="T30" fmla="*/ 263 w 389"/>
                <a:gd name="T31" fmla="*/ 19 h 257"/>
                <a:gd name="T32" fmla="*/ 275 w 389"/>
                <a:gd name="T33" fmla="*/ 19 h 257"/>
                <a:gd name="T34" fmla="*/ 290 w 389"/>
                <a:gd name="T35" fmla="*/ 4 h 257"/>
                <a:gd name="T36" fmla="*/ 292 w 389"/>
                <a:gd name="T37" fmla="*/ 6 h 257"/>
                <a:gd name="T38" fmla="*/ 297 w 389"/>
                <a:gd name="T39" fmla="*/ 4 h 257"/>
                <a:gd name="T40" fmla="*/ 298 w 389"/>
                <a:gd name="T41" fmla="*/ 4 h 257"/>
                <a:gd name="T42" fmla="*/ 341 w 389"/>
                <a:gd name="T43" fmla="*/ 25 h 257"/>
                <a:gd name="T44" fmla="*/ 369 w 389"/>
                <a:gd name="T45" fmla="*/ 4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257">
                  <a:moveTo>
                    <a:pt x="369" y="42"/>
                  </a:moveTo>
                  <a:cubicBezTo>
                    <a:pt x="375" y="45"/>
                    <a:pt x="389" y="49"/>
                    <a:pt x="386" y="57"/>
                  </a:cubicBezTo>
                  <a:cubicBezTo>
                    <a:pt x="378" y="75"/>
                    <a:pt x="305" y="257"/>
                    <a:pt x="294" y="253"/>
                  </a:cubicBezTo>
                  <a:cubicBezTo>
                    <a:pt x="232" y="229"/>
                    <a:pt x="174" y="197"/>
                    <a:pt x="116" y="165"/>
                  </a:cubicBezTo>
                  <a:cubicBezTo>
                    <a:pt x="87" y="148"/>
                    <a:pt x="58" y="132"/>
                    <a:pt x="29" y="116"/>
                  </a:cubicBezTo>
                  <a:cubicBezTo>
                    <a:pt x="23" y="113"/>
                    <a:pt x="17" y="109"/>
                    <a:pt x="11" y="106"/>
                  </a:cubicBezTo>
                  <a:cubicBezTo>
                    <a:pt x="0" y="100"/>
                    <a:pt x="1" y="96"/>
                    <a:pt x="5" y="85"/>
                  </a:cubicBezTo>
                  <a:cubicBezTo>
                    <a:pt x="10" y="70"/>
                    <a:pt x="20" y="57"/>
                    <a:pt x="29" y="44"/>
                  </a:cubicBezTo>
                  <a:cubicBezTo>
                    <a:pt x="31" y="45"/>
                    <a:pt x="33" y="45"/>
                    <a:pt x="35" y="46"/>
                  </a:cubicBezTo>
                  <a:cubicBezTo>
                    <a:pt x="30" y="52"/>
                    <a:pt x="25" y="58"/>
                    <a:pt x="21" y="65"/>
                  </a:cubicBezTo>
                  <a:cubicBezTo>
                    <a:pt x="21" y="66"/>
                    <a:pt x="21" y="68"/>
                    <a:pt x="22" y="69"/>
                  </a:cubicBezTo>
                  <a:cubicBezTo>
                    <a:pt x="96" y="135"/>
                    <a:pt x="189" y="185"/>
                    <a:pt x="283" y="214"/>
                  </a:cubicBezTo>
                  <a:cubicBezTo>
                    <a:pt x="285" y="215"/>
                    <a:pt x="287" y="213"/>
                    <a:pt x="288" y="212"/>
                  </a:cubicBezTo>
                  <a:cubicBezTo>
                    <a:pt x="304" y="164"/>
                    <a:pt x="333" y="121"/>
                    <a:pt x="348" y="72"/>
                  </a:cubicBezTo>
                  <a:cubicBezTo>
                    <a:pt x="348" y="70"/>
                    <a:pt x="347" y="69"/>
                    <a:pt x="346" y="68"/>
                  </a:cubicBezTo>
                  <a:cubicBezTo>
                    <a:pt x="319" y="51"/>
                    <a:pt x="291" y="35"/>
                    <a:pt x="263" y="19"/>
                  </a:cubicBezTo>
                  <a:cubicBezTo>
                    <a:pt x="267" y="20"/>
                    <a:pt x="271" y="21"/>
                    <a:pt x="275" y="19"/>
                  </a:cubicBezTo>
                  <a:cubicBezTo>
                    <a:pt x="282" y="17"/>
                    <a:pt x="286" y="10"/>
                    <a:pt x="290" y="4"/>
                  </a:cubicBezTo>
                  <a:cubicBezTo>
                    <a:pt x="291" y="5"/>
                    <a:pt x="292" y="5"/>
                    <a:pt x="292" y="6"/>
                  </a:cubicBezTo>
                  <a:cubicBezTo>
                    <a:pt x="294" y="7"/>
                    <a:pt x="297" y="7"/>
                    <a:pt x="297" y="4"/>
                  </a:cubicBezTo>
                  <a:cubicBezTo>
                    <a:pt x="297" y="4"/>
                    <a:pt x="297" y="4"/>
                    <a:pt x="298" y="4"/>
                  </a:cubicBezTo>
                  <a:cubicBezTo>
                    <a:pt x="303" y="0"/>
                    <a:pt x="336" y="23"/>
                    <a:pt x="341" y="25"/>
                  </a:cubicBezTo>
                  <a:cubicBezTo>
                    <a:pt x="350" y="31"/>
                    <a:pt x="360" y="36"/>
                    <a:pt x="369" y="42"/>
                  </a:cubicBezTo>
                  <a:close/>
                </a:path>
              </a:pathLst>
            </a:custGeom>
            <a:solidFill>
              <a:srgbClr val="C680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0" name="Freeform 57"/>
            <p:cNvSpPr/>
            <p:nvPr/>
          </p:nvSpPr>
          <p:spPr bwMode="auto">
            <a:xfrm>
              <a:off x="1160" y="433"/>
              <a:ext cx="429" cy="1183"/>
            </a:xfrm>
            <a:custGeom>
              <a:avLst/>
              <a:gdLst>
                <a:gd name="T0" fmla="*/ 171 w 181"/>
                <a:gd name="T1" fmla="*/ 437 h 500"/>
                <a:gd name="T2" fmla="*/ 181 w 181"/>
                <a:gd name="T3" fmla="*/ 442 h 500"/>
                <a:gd name="T4" fmla="*/ 120 w 181"/>
                <a:gd name="T5" fmla="*/ 475 h 500"/>
                <a:gd name="T6" fmla="*/ 94 w 181"/>
                <a:gd name="T7" fmla="*/ 500 h 500"/>
                <a:gd name="T8" fmla="*/ 70 w 181"/>
                <a:gd name="T9" fmla="*/ 432 h 500"/>
                <a:gd name="T10" fmla="*/ 64 w 181"/>
                <a:gd name="T11" fmla="*/ 429 h 500"/>
                <a:gd name="T12" fmla="*/ 21 w 181"/>
                <a:gd name="T13" fmla="*/ 435 h 500"/>
                <a:gd name="T14" fmla="*/ 29 w 181"/>
                <a:gd name="T15" fmla="*/ 337 h 500"/>
                <a:gd name="T16" fmla="*/ 4 w 181"/>
                <a:gd name="T17" fmla="*/ 205 h 500"/>
                <a:gd name="T18" fmla="*/ 14 w 181"/>
                <a:gd name="T19" fmla="*/ 97 h 500"/>
                <a:gd name="T20" fmla="*/ 68 w 181"/>
                <a:gd name="T21" fmla="*/ 0 h 500"/>
                <a:gd name="T22" fmla="*/ 75 w 181"/>
                <a:gd name="T23" fmla="*/ 8 h 500"/>
                <a:gd name="T24" fmla="*/ 76 w 181"/>
                <a:gd name="T25" fmla="*/ 10 h 500"/>
                <a:gd name="T26" fmla="*/ 171 w 181"/>
                <a:gd name="T27" fmla="*/ 43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500">
                  <a:moveTo>
                    <a:pt x="171" y="437"/>
                  </a:moveTo>
                  <a:cubicBezTo>
                    <a:pt x="174" y="439"/>
                    <a:pt x="178" y="440"/>
                    <a:pt x="181" y="442"/>
                  </a:cubicBezTo>
                  <a:cubicBezTo>
                    <a:pt x="158" y="445"/>
                    <a:pt x="137" y="460"/>
                    <a:pt x="120" y="475"/>
                  </a:cubicBezTo>
                  <a:cubicBezTo>
                    <a:pt x="111" y="483"/>
                    <a:pt x="102" y="491"/>
                    <a:pt x="94" y="500"/>
                  </a:cubicBezTo>
                  <a:cubicBezTo>
                    <a:pt x="71" y="485"/>
                    <a:pt x="68" y="457"/>
                    <a:pt x="70" y="432"/>
                  </a:cubicBezTo>
                  <a:cubicBezTo>
                    <a:pt x="70" y="429"/>
                    <a:pt x="66" y="427"/>
                    <a:pt x="64" y="429"/>
                  </a:cubicBezTo>
                  <a:cubicBezTo>
                    <a:pt x="50" y="437"/>
                    <a:pt x="36" y="438"/>
                    <a:pt x="21" y="435"/>
                  </a:cubicBezTo>
                  <a:cubicBezTo>
                    <a:pt x="35" y="405"/>
                    <a:pt x="33" y="370"/>
                    <a:pt x="29" y="337"/>
                  </a:cubicBezTo>
                  <a:cubicBezTo>
                    <a:pt x="22" y="293"/>
                    <a:pt x="10" y="249"/>
                    <a:pt x="4" y="205"/>
                  </a:cubicBezTo>
                  <a:cubicBezTo>
                    <a:pt x="0" y="169"/>
                    <a:pt x="6" y="132"/>
                    <a:pt x="14" y="97"/>
                  </a:cubicBezTo>
                  <a:cubicBezTo>
                    <a:pt x="21" y="62"/>
                    <a:pt x="35" y="20"/>
                    <a:pt x="68" y="0"/>
                  </a:cubicBezTo>
                  <a:cubicBezTo>
                    <a:pt x="70" y="3"/>
                    <a:pt x="73" y="5"/>
                    <a:pt x="75" y="8"/>
                  </a:cubicBezTo>
                  <a:cubicBezTo>
                    <a:pt x="75" y="9"/>
                    <a:pt x="75" y="9"/>
                    <a:pt x="76" y="10"/>
                  </a:cubicBezTo>
                  <a:cubicBezTo>
                    <a:pt x="31" y="148"/>
                    <a:pt x="16" y="360"/>
                    <a:pt x="171" y="437"/>
                  </a:cubicBezTo>
                  <a:close/>
                </a:path>
              </a:pathLst>
            </a:custGeom>
            <a:solidFill>
              <a:srgbClr val="7D4E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1" name="Freeform 58"/>
            <p:cNvSpPr/>
            <p:nvPr/>
          </p:nvSpPr>
          <p:spPr bwMode="auto">
            <a:xfrm>
              <a:off x="1276" y="230"/>
              <a:ext cx="1412" cy="1431"/>
            </a:xfrm>
            <a:custGeom>
              <a:avLst/>
              <a:gdLst>
                <a:gd name="T0" fmla="*/ 592 w 596"/>
                <a:gd name="T1" fmla="*/ 265 h 605"/>
                <a:gd name="T2" fmla="*/ 550 w 596"/>
                <a:gd name="T3" fmla="*/ 435 h 605"/>
                <a:gd name="T4" fmla="*/ 554 w 596"/>
                <a:gd name="T5" fmla="*/ 496 h 605"/>
                <a:gd name="T6" fmla="*/ 561 w 596"/>
                <a:gd name="T7" fmla="*/ 520 h 605"/>
                <a:gd name="T8" fmla="*/ 552 w 596"/>
                <a:gd name="T9" fmla="*/ 534 h 605"/>
                <a:gd name="T10" fmla="*/ 518 w 596"/>
                <a:gd name="T11" fmla="*/ 532 h 605"/>
                <a:gd name="T12" fmla="*/ 512 w 596"/>
                <a:gd name="T13" fmla="*/ 534 h 605"/>
                <a:gd name="T14" fmla="*/ 479 w 596"/>
                <a:gd name="T15" fmla="*/ 605 h 605"/>
                <a:gd name="T16" fmla="*/ 469 w 596"/>
                <a:gd name="T17" fmla="*/ 594 h 605"/>
                <a:gd name="T18" fmla="*/ 390 w 596"/>
                <a:gd name="T19" fmla="*/ 525 h 605"/>
                <a:gd name="T20" fmla="*/ 470 w 596"/>
                <a:gd name="T21" fmla="*/ 467 h 605"/>
                <a:gd name="T22" fmla="*/ 498 w 596"/>
                <a:gd name="T23" fmla="*/ 377 h 605"/>
                <a:gd name="T24" fmla="*/ 497 w 596"/>
                <a:gd name="T25" fmla="*/ 376 h 605"/>
                <a:gd name="T26" fmla="*/ 498 w 596"/>
                <a:gd name="T27" fmla="*/ 376 h 605"/>
                <a:gd name="T28" fmla="*/ 550 w 596"/>
                <a:gd name="T29" fmla="*/ 329 h 605"/>
                <a:gd name="T30" fmla="*/ 503 w 596"/>
                <a:gd name="T31" fmla="*/ 289 h 605"/>
                <a:gd name="T32" fmla="*/ 501 w 596"/>
                <a:gd name="T33" fmla="*/ 287 h 605"/>
                <a:gd name="T34" fmla="*/ 465 w 596"/>
                <a:gd name="T35" fmla="*/ 189 h 605"/>
                <a:gd name="T36" fmla="*/ 462 w 596"/>
                <a:gd name="T37" fmla="*/ 185 h 605"/>
                <a:gd name="T38" fmla="*/ 458 w 596"/>
                <a:gd name="T39" fmla="*/ 183 h 605"/>
                <a:gd name="T40" fmla="*/ 238 w 596"/>
                <a:gd name="T41" fmla="*/ 193 h 605"/>
                <a:gd name="T42" fmla="*/ 33 w 596"/>
                <a:gd name="T43" fmla="*/ 91 h 605"/>
                <a:gd name="T44" fmla="*/ 31 w 596"/>
                <a:gd name="T45" fmla="*/ 91 h 605"/>
                <a:gd name="T46" fmla="*/ 0 w 596"/>
                <a:gd name="T47" fmla="*/ 34 h 605"/>
                <a:gd name="T48" fmla="*/ 128 w 596"/>
                <a:gd name="T49" fmla="*/ 36 h 605"/>
                <a:gd name="T50" fmla="*/ 274 w 596"/>
                <a:gd name="T51" fmla="*/ 3 h 605"/>
                <a:gd name="T52" fmla="*/ 472 w 596"/>
                <a:gd name="T53" fmla="*/ 113 h 605"/>
                <a:gd name="T54" fmla="*/ 479 w 596"/>
                <a:gd name="T55" fmla="*/ 113 h 605"/>
                <a:gd name="T56" fmla="*/ 479 w 596"/>
                <a:gd name="T57" fmla="*/ 112 h 605"/>
                <a:gd name="T58" fmla="*/ 479 w 596"/>
                <a:gd name="T59" fmla="*/ 112 h 605"/>
                <a:gd name="T60" fmla="*/ 592 w 596"/>
                <a:gd name="T61" fmla="*/ 26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605">
                  <a:moveTo>
                    <a:pt x="592" y="265"/>
                  </a:moveTo>
                  <a:cubicBezTo>
                    <a:pt x="596" y="324"/>
                    <a:pt x="561" y="379"/>
                    <a:pt x="550" y="435"/>
                  </a:cubicBezTo>
                  <a:cubicBezTo>
                    <a:pt x="545" y="457"/>
                    <a:pt x="548" y="474"/>
                    <a:pt x="554" y="496"/>
                  </a:cubicBezTo>
                  <a:cubicBezTo>
                    <a:pt x="556" y="504"/>
                    <a:pt x="559" y="512"/>
                    <a:pt x="561" y="520"/>
                  </a:cubicBezTo>
                  <a:cubicBezTo>
                    <a:pt x="563" y="526"/>
                    <a:pt x="558" y="530"/>
                    <a:pt x="552" y="534"/>
                  </a:cubicBezTo>
                  <a:cubicBezTo>
                    <a:pt x="542" y="542"/>
                    <a:pt x="528" y="540"/>
                    <a:pt x="518" y="532"/>
                  </a:cubicBezTo>
                  <a:cubicBezTo>
                    <a:pt x="516" y="530"/>
                    <a:pt x="512" y="531"/>
                    <a:pt x="512" y="534"/>
                  </a:cubicBezTo>
                  <a:cubicBezTo>
                    <a:pt x="510" y="561"/>
                    <a:pt x="512" y="598"/>
                    <a:pt x="479" y="605"/>
                  </a:cubicBezTo>
                  <a:cubicBezTo>
                    <a:pt x="476" y="601"/>
                    <a:pt x="472" y="598"/>
                    <a:pt x="469" y="594"/>
                  </a:cubicBezTo>
                  <a:cubicBezTo>
                    <a:pt x="448" y="570"/>
                    <a:pt x="423" y="534"/>
                    <a:pt x="390" y="525"/>
                  </a:cubicBezTo>
                  <a:cubicBezTo>
                    <a:pt x="422" y="513"/>
                    <a:pt x="450" y="494"/>
                    <a:pt x="470" y="467"/>
                  </a:cubicBezTo>
                  <a:cubicBezTo>
                    <a:pt x="490" y="441"/>
                    <a:pt x="499" y="410"/>
                    <a:pt x="498" y="377"/>
                  </a:cubicBezTo>
                  <a:cubicBezTo>
                    <a:pt x="498" y="376"/>
                    <a:pt x="497" y="376"/>
                    <a:pt x="497" y="376"/>
                  </a:cubicBezTo>
                  <a:cubicBezTo>
                    <a:pt x="498" y="376"/>
                    <a:pt x="498" y="376"/>
                    <a:pt x="498" y="376"/>
                  </a:cubicBezTo>
                  <a:cubicBezTo>
                    <a:pt x="528" y="379"/>
                    <a:pt x="551" y="359"/>
                    <a:pt x="550" y="329"/>
                  </a:cubicBezTo>
                  <a:cubicBezTo>
                    <a:pt x="549" y="305"/>
                    <a:pt x="528" y="280"/>
                    <a:pt x="503" y="289"/>
                  </a:cubicBezTo>
                  <a:cubicBezTo>
                    <a:pt x="503" y="288"/>
                    <a:pt x="502" y="288"/>
                    <a:pt x="501" y="287"/>
                  </a:cubicBezTo>
                  <a:cubicBezTo>
                    <a:pt x="455" y="280"/>
                    <a:pt x="449" y="224"/>
                    <a:pt x="465" y="189"/>
                  </a:cubicBezTo>
                  <a:cubicBezTo>
                    <a:pt x="466" y="187"/>
                    <a:pt x="464" y="185"/>
                    <a:pt x="462" y="185"/>
                  </a:cubicBezTo>
                  <a:cubicBezTo>
                    <a:pt x="462" y="183"/>
                    <a:pt x="460" y="182"/>
                    <a:pt x="458" y="183"/>
                  </a:cubicBezTo>
                  <a:cubicBezTo>
                    <a:pt x="395" y="227"/>
                    <a:pt x="307" y="212"/>
                    <a:pt x="238" y="193"/>
                  </a:cubicBezTo>
                  <a:cubicBezTo>
                    <a:pt x="166" y="172"/>
                    <a:pt x="92" y="139"/>
                    <a:pt x="33" y="91"/>
                  </a:cubicBezTo>
                  <a:cubicBezTo>
                    <a:pt x="32" y="91"/>
                    <a:pt x="32" y="91"/>
                    <a:pt x="31" y="91"/>
                  </a:cubicBezTo>
                  <a:cubicBezTo>
                    <a:pt x="17" y="73"/>
                    <a:pt x="5" y="56"/>
                    <a:pt x="0" y="34"/>
                  </a:cubicBezTo>
                  <a:cubicBezTo>
                    <a:pt x="40" y="56"/>
                    <a:pt x="85" y="49"/>
                    <a:pt x="128" y="36"/>
                  </a:cubicBezTo>
                  <a:cubicBezTo>
                    <a:pt x="177" y="21"/>
                    <a:pt x="222" y="4"/>
                    <a:pt x="274" y="3"/>
                  </a:cubicBezTo>
                  <a:cubicBezTo>
                    <a:pt x="351" y="0"/>
                    <a:pt x="463" y="18"/>
                    <a:pt x="472" y="113"/>
                  </a:cubicBezTo>
                  <a:cubicBezTo>
                    <a:pt x="472" y="117"/>
                    <a:pt x="479" y="117"/>
                    <a:pt x="479" y="113"/>
                  </a:cubicBezTo>
                  <a:cubicBezTo>
                    <a:pt x="479" y="112"/>
                    <a:pt x="479" y="112"/>
                    <a:pt x="479" y="112"/>
                  </a:cubicBezTo>
                  <a:cubicBezTo>
                    <a:pt x="479" y="112"/>
                    <a:pt x="479" y="112"/>
                    <a:pt x="479" y="112"/>
                  </a:cubicBezTo>
                  <a:cubicBezTo>
                    <a:pt x="554" y="60"/>
                    <a:pt x="588" y="217"/>
                    <a:pt x="592" y="265"/>
                  </a:cubicBezTo>
                  <a:close/>
                </a:path>
              </a:pathLst>
            </a:custGeom>
            <a:solidFill>
              <a:srgbClr val="7D4E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2" name="Freeform 59"/>
            <p:cNvSpPr/>
            <p:nvPr/>
          </p:nvSpPr>
          <p:spPr bwMode="auto">
            <a:xfrm>
              <a:off x="2115" y="1100"/>
              <a:ext cx="191" cy="121"/>
            </a:xfrm>
            <a:custGeom>
              <a:avLst/>
              <a:gdLst>
                <a:gd name="T0" fmla="*/ 68 w 81"/>
                <a:gd name="T1" fmla="*/ 13 h 51"/>
                <a:gd name="T2" fmla="*/ 44 w 81"/>
                <a:gd name="T3" fmla="*/ 48 h 51"/>
                <a:gd name="T4" fmla="*/ 5 w 81"/>
                <a:gd name="T5" fmla="*/ 30 h 51"/>
                <a:gd name="T6" fmla="*/ 23 w 81"/>
                <a:gd name="T7" fmla="*/ 4 h 51"/>
                <a:gd name="T8" fmla="*/ 27 w 81"/>
                <a:gd name="T9" fmla="*/ 6 h 51"/>
                <a:gd name="T10" fmla="*/ 68 w 81"/>
                <a:gd name="T11" fmla="*/ 13 h 51"/>
              </a:gdLst>
              <a:ahLst/>
              <a:cxnLst>
                <a:cxn ang="0">
                  <a:pos x="T0" y="T1"/>
                </a:cxn>
                <a:cxn ang="0">
                  <a:pos x="T2" y="T3"/>
                </a:cxn>
                <a:cxn ang="0">
                  <a:pos x="T4" y="T5"/>
                </a:cxn>
                <a:cxn ang="0">
                  <a:pos x="T6" y="T7"/>
                </a:cxn>
                <a:cxn ang="0">
                  <a:pos x="T8" y="T9"/>
                </a:cxn>
                <a:cxn ang="0">
                  <a:pos x="T10" y="T11"/>
                </a:cxn>
              </a:cxnLst>
              <a:rect l="0" t="0" r="r" b="b"/>
              <a:pathLst>
                <a:path w="81" h="51">
                  <a:moveTo>
                    <a:pt x="68" y="13"/>
                  </a:moveTo>
                  <a:cubicBezTo>
                    <a:pt x="81" y="31"/>
                    <a:pt x="59" y="44"/>
                    <a:pt x="44" y="48"/>
                  </a:cubicBezTo>
                  <a:cubicBezTo>
                    <a:pt x="30" y="51"/>
                    <a:pt x="11" y="45"/>
                    <a:pt x="5" y="30"/>
                  </a:cubicBezTo>
                  <a:cubicBezTo>
                    <a:pt x="0" y="16"/>
                    <a:pt x="11" y="8"/>
                    <a:pt x="23" y="4"/>
                  </a:cubicBezTo>
                  <a:cubicBezTo>
                    <a:pt x="23" y="5"/>
                    <a:pt x="25" y="7"/>
                    <a:pt x="27" y="6"/>
                  </a:cubicBezTo>
                  <a:cubicBezTo>
                    <a:pt x="41" y="0"/>
                    <a:pt x="57" y="0"/>
                    <a:pt x="68" y="13"/>
                  </a:cubicBezTo>
                  <a:close/>
                </a:path>
              </a:pathLst>
            </a:custGeom>
            <a:solidFill>
              <a:srgbClr val="FACC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3" name="Freeform 60"/>
            <p:cNvSpPr/>
            <p:nvPr/>
          </p:nvSpPr>
          <p:spPr bwMode="auto">
            <a:xfrm>
              <a:off x="1380" y="1048"/>
              <a:ext cx="150" cy="107"/>
            </a:xfrm>
            <a:custGeom>
              <a:avLst/>
              <a:gdLst>
                <a:gd name="T0" fmla="*/ 57 w 63"/>
                <a:gd name="T1" fmla="*/ 20 h 45"/>
                <a:gd name="T2" fmla="*/ 25 w 63"/>
                <a:gd name="T3" fmla="*/ 42 h 45"/>
                <a:gd name="T4" fmla="*/ 3 w 63"/>
                <a:gd name="T5" fmla="*/ 19 h 45"/>
                <a:gd name="T6" fmla="*/ 16 w 63"/>
                <a:gd name="T7" fmla="*/ 1 h 45"/>
                <a:gd name="T8" fmla="*/ 18 w 63"/>
                <a:gd name="T9" fmla="*/ 2 h 45"/>
                <a:gd name="T10" fmla="*/ 57 w 63"/>
                <a:gd name="T11" fmla="*/ 20 h 45"/>
              </a:gdLst>
              <a:ahLst/>
              <a:cxnLst>
                <a:cxn ang="0">
                  <a:pos x="T0" y="T1"/>
                </a:cxn>
                <a:cxn ang="0">
                  <a:pos x="T2" y="T3"/>
                </a:cxn>
                <a:cxn ang="0">
                  <a:pos x="T4" y="T5"/>
                </a:cxn>
                <a:cxn ang="0">
                  <a:pos x="T6" y="T7"/>
                </a:cxn>
                <a:cxn ang="0">
                  <a:pos x="T8" y="T9"/>
                </a:cxn>
                <a:cxn ang="0">
                  <a:pos x="T10" y="T11"/>
                </a:cxn>
              </a:cxnLst>
              <a:rect l="0" t="0" r="r" b="b"/>
              <a:pathLst>
                <a:path w="63" h="45">
                  <a:moveTo>
                    <a:pt x="57" y="20"/>
                  </a:moveTo>
                  <a:cubicBezTo>
                    <a:pt x="63" y="36"/>
                    <a:pt x="37" y="45"/>
                    <a:pt x="25" y="42"/>
                  </a:cubicBezTo>
                  <a:cubicBezTo>
                    <a:pt x="14" y="40"/>
                    <a:pt x="6" y="30"/>
                    <a:pt x="3" y="19"/>
                  </a:cubicBezTo>
                  <a:cubicBezTo>
                    <a:pt x="0" y="8"/>
                    <a:pt x="7" y="3"/>
                    <a:pt x="16" y="1"/>
                  </a:cubicBezTo>
                  <a:cubicBezTo>
                    <a:pt x="17" y="1"/>
                    <a:pt x="17" y="2"/>
                    <a:pt x="18" y="2"/>
                  </a:cubicBezTo>
                  <a:cubicBezTo>
                    <a:pt x="33" y="0"/>
                    <a:pt x="52" y="5"/>
                    <a:pt x="57" y="20"/>
                  </a:cubicBezTo>
                  <a:close/>
                </a:path>
              </a:pathLst>
            </a:custGeom>
            <a:solidFill>
              <a:srgbClr val="FACC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4" name="Freeform 61"/>
            <p:cNvSpPr/>
            <p:nvPr/>
          </p:nvSpPr>
          <p:spPr bwMode="auto">
            <a:xfrm>
              <a:off x="1056" y="1484"/>
              <a:ext cx="580" cy="767"/>
            </a:xfrm>
            <a:custGeom>
              <a:avLst/>
              <a:gdLst>
                <a:gd name="T0" fmla="*/ 232 w 245"/>
                <a:gd name="T1" fmla="*/ 0 h 324"/>
                <a:gd name="T2" fmla="*/ 245 w 245"/>
                <a:gd name="T3" fmla="*/ 5 h 324"/>
                <a:gd name="T4" fmla="*/ 226 w 245"/>
                <a:gd name="T5" fmla="*/ 29 h 324"/>
                <a:gd name="T6" fmla="*/ 214 w 245"/>
                <a:gd name="T7" fmla="*/ 51 h 324"/>
                <a:gd name="T8" fmla="*/ 213 w 245"/>
                <a:gd name="T9" fmla="*/ 54 h 324"/>
                <a:gd name="T10" fmla="*/ 213 w 245"/>
                <a:gd name="T11" fmla="*/ 54 h 324"/>
                <a:gd name="T12" fmla="*/ 213 w 245"/>
                <a:gd name="T13" fmla="*/ 54 h 324"/>
                <a:gd name="T14" fmla="*/ 194 w 245"/>
                <a:gd name="T15" fmla="*/ 101 h 324"/>
                <a:gd name="T16" fmla="*/ 159 w 245"/>
                <a:gd name="T17" fmla="*/ 188 h 324"/>
                <a:gd name="T18" fmla="*/ 86 w 245"/>
                <a:gd name="T19" fmla="*/ 248 h 324"/>
                <a:gd name="T20" fmla="*/ 37 w 245"/>
                <a:gd name="T21" fmla="*/ 324 h 324"/>
                <a:gd name="T22" fmla="*/ 36 w 245"/>
                <a:gd name="T23" fmla="*/ 324 h 324"/>
                <a:gd name="T24" fmla="*/ 16 w 245"/>
                <a:gd name="T25" fmla="*/ 318 h 324"/>
                <a:gd name="T26" fmla="*/ 0 w 245"/>
                <a:gd name="T27" fmla="*/ 305 h 324"/>
                <a:gd name="T28" fmla="*/ 86 w 245"/>
                <a:gd name="T29" fmla="*/ 134 h 324"/>
                <a:gd name="T30" fmla="*/ 232 w 245"/>
                <a:gd name="T31" fmla="*/ 0 h 324"/>
                <a:gd name="T32" fmla="*/ 232 w 245"/>
                <a:gd name="T3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24">
                  <a:moveTo>
                    <a:pt x="232" y="0"/>
                  </a:moveTo>
                  <a:cubicBezTo>
                    <a:pt x="236" y="2"/>
                    <a:pt x="241" y="4"/>
                    <a:pt x="245" y="5"/>
                  </a:cubicBezTo>
                  <a:cubicBezTo>
                    <a:pt x="237" y="9"/>
                    <a:pt x="229" y="25"/>
                    <a:pt x="226" y="29"/>
                  </a:cubicBezTo>
                  <a:cubicBezTo>
                    <a:pt x="223" y="34"/>
                    <a:pt x="216" y="44"/>
                    <a:pt x="214" y="51"/>
                  </a:cubicBezTo>
                  <a:cubicBezTo>
                    <a:pt x="214" y="52"/>
                    <a:pt x="213" y="53"/>
                    <a:pt x="213" y="54"/>
                  </a:cubicBezTo>
                  <a:cubicBezTo>
                    <a:pt x="213" y="54"/>
                    <a:pt x="213" y="54"/>
                    <a:pt x="213" y="54"/>
                  </a:cubicBezTo>
                  <a:cubicBezTo>
                    <a:pt x="213" y="54"/>
                    <a:pt x="213" y="54"/>
                    <a:pt x="213" y="54"/>
                  </a:cubicBezTo>
                  <a:cubicBezTo>
                    <a:pt x="205" y="69"/>
                    <a:pt x="198" y="85"/>
                    <a:pt x="194" y="101"/>
                  </a:cubicBezTo>
                  <a:cubicBezTo>
                    <a:pt x="181" y="130"/>
                    <a:pt x="169" y="159"/>
                    <a:pt x="159" y="188"/>
                  </a:cubicBezTo>
                  <a:cubicBezTo>
                    <a:pt x="131" y="189"/>
                    <a:pt x="101" y="230"/>
                    <a:pt x="86" y="248"/>
                  </a:cubicBezTo>
                  <a:cubicBezTo>
                    <a:pt x="68" y="271"/>
                    <a:pt x="50" y="297"/>
                    <a:pt x="37" y="324"/>
                  </a:cubicBezTo>
                  <a:cubicBezTo>
                    <a:pt x="36" y="324"/>
                    <a:pt x="36" y="324"/>
                    <a:pt x="36" y="324"/>
                  </a:cubicBezTo>
                  <a:cubicBezTo>
                    <a:pt x="29" y="322"/>
                    <a:pt x="23" y="320"/>
                    <a:pt x="16" y="318"/>
                  </a:cubicBezTo>
                  <a:cubicBezTo>
                    <a:pt x="10" y="315"/>
                    <a:pt x="5" y="310"/>
                    <a:pt x="0" y="305"/>
                  </a:cubicBezTo>
                  <a:cubicBezTo>
                    <a:pt x="17" y="244"/>
                    <a:pt x="51" y="186"/>
                    <a:pt x="86" y="134"/>
                  </a:cubicBezTo>
                  <a:cubicBezTo>
                    <a:pt x="122" y="81"/>
                    <a:pt x="168" y="18"/>
                    <a:pt x="232" y="0"/>
                  </a:cubicBezTo>
                  <a:cubicBezTo>
                    <a:pt x="232" y="0"/>
                    <a:pt x="232" y="0"/>
                    <a:pt x="232"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5" name="Freeform 62"/>
            <p:cNvSpPr/>
            <p:nvPr/>
          </p:nvSpPr>
          <p:spPr bwMode="auto">
            <a:xfrm>
              <a:off x="2103" y="1481"/>
              <a:ext cx="604" cy="497"/>
            </a:xfrm>
            <a:custGeom>
              <a:avLst/>
              <a:gdLst>
                <a:gd name="T0" fmla="*/ 255 w 255"/>
                <a:gd name="T1" fmla="*/ 144 h 210"/>
                <a:gd name="T2" fmla="*/ 253 w 255"/>
                <a:gd name="T3" fmla="*/ 181 h 210"/>
                <a:gd name="T4" fmla="*/ 250 w 255"/>
                <a:gd name="T5" fmla="*/ 206 h 210"/>
                <a:gd name="T6" fmla="*/ 241 w 255"/>
                <a:gd name="T7" fmla="*/ 205 h 210"/>
                <a:gd name="T8" fmla="*/ 180 w 255"/>
                <a:gd name="T9" fmla="*/ 187 h 210"/>
                <a:gd name="T10" fmla="*/ 65 w 255"/>
                <a:gd name="T11" fmla="*/ 134 h 210"/>
                <a:gd name="T12" fmla="*/ 62 w 255"/>
                <a:gd name="T13" fmla="*/ 133 h 210"/>
                <a:gd name="T14" fmla="*/ 57 w 255"/>
                <a:gd name="T15" fmla="*/ 115 h 210"/>
                <a:gd name="T16" fmla="*/ 56 w 255"/>
                <a:gd name="T17" fmla="*/ 113 h 210"/>
                <a:gd name="T18" fmla="*/ 49 w 255"/>
                <a:gd name="T19" fmla="*/ 91 h 210"/>
                <a:gd name="T20" fmla="*/ 1 w 255"/>
                <a:gd name="T21" fmla="*/ 10 h 210"/>
                <a:gd name="T22" fmla="*/ 0 w 255"/>
                <a:gd name="T23" fmla="*/ 9 h 210"/>
                <a:gd name="T24" fmla="*/ 33 w 255"/>
                <a:gd name="T25" fmla="*/ 0 h 210"/>
                <a:gd name="T26" fmla="*/ 124 w 255"/>
                <a:gd name="T27" fmla="*/ 79 h 210"/>
                <a:gd name="T28" fmla="*/ 127 w 255"/>
                <a:gd name="T29" fmla="*/ 83 h 210"/>
                <a:gd name="T30" fmla="*/ 127 w 255"/>
                <a:gd name="T31" fmla="*/ 83 h 210"/>
                <a:gd name="T32" fmla="*/ 246 w 255"/>
                <a:gd name="T33" fmla="*/ 144 h 210"/>
                <a:gd name="T34" fmla="*/ 249 w 255"/>
                <a:gd name="T35" fmla="*/ 143 h 210"/>
                <a:gd name="T36" fmla="*/ 255 w 255"/>
                <a:gd name="T37" fmla="*/ 14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5" h="210">
                  <a:moveTo>
                    <a:pt x="255" y="144"/>
                  </a:moveTo>
                  <a:cubicBezTo>
                    <a:pt x="254" y="156"/>
                    <a:pt x="254" y="169"/>
                    <a:pt x="253" y="181"/>
                  </a:cubicBezTo>
                  <a:cubicBezTo>
                    <a:pt x="252" y="190"/>
                    <a:pt x="251" y="198"/>
                    <a:pt x="250" y="206"/>
                  </a:cubicBezTo>
                  <a:cubicBezTo>
                    <a:pt x="249" y="210"/>
                    <a:pt x="244" y="206"/>
                    <a:pt x="241" y="205"/>
                  </a:cubicBezTo>
                  <a:cubicBezTo>
                    <a:pt x="221" y="198"/>
                    <a:pt x="200" y="193"/>
                    <a:pt x="180" y="187"/>
                  </a:cubicBezTo>
                  <a:cubicBezTo>
                    <a:pt x="139" y="175"/>
                    <a:pt x="97" y="163"/>
                    <a:pt x="65" y="134"/>
                  </a:cubicBezTo>
                  <a:cubicBezTo>
                    <a:pt x="64" y="133"/>
                    <a:pt x="63" y="133"/>
                    <a:pt x="62" y="133"/>
                  </a:cubicBezTo>
                  <a:cubicBezTo>
                    <a:pt x="60" y="127"/>
                    <a:pt x="59" y="121"/>
                    <a:pt x="57" y="115"/>
                  </a:cubicBezTo>
                  <a:cubicBezTo>
                    <a:pt x="57" y="114"/>
                    <a:pt x="56" y="114"/>
                    <a:pt x="56" y="113"/>
                  </a:cubicBezTo>
                  <a:cubicBezTo>
                    <a:pt x="54" y="106"/>
                    <a:pt x="52" y="98"/>
                    <a:pt x="49" y="91"/>
                  </a:cubicBezTo>
                  <a:cubicBezTo>
                    <a:pt x="40" y="62"/>
                    <a:pt x="26" y="29"/>
                    <a:pt x="1" y="10"/>
                  </a:cubicBezTo>
                  <a:cubicBezTo>
                    <a:pt x="0" y="9"/>
                    <a:pt x="0" y="9"/>
                    <a:pt x="0" y="9"/>
                  </a:cubicBezTo>
                  <a:cubicBezTo>
                    <a:pt x="11" y="7"/>
                    <a:pt x="22" y="3"/>
                    <a:pt x="33" y="0"/>
                  </a:cubicBezTo>
                  <a:cubicBezTo>
                    <a:pt x="71" y="5"/>
                    <a:pt x="98" y="52"/>
                    <a:pt x="124" y="79"/>
                  </a:cubicBezTo>
                  <a:cubicBezTo>
                    <a:pt x="123" y="81"/>
                    <a:pt x="124" y="83"/>
                    <a:pt x="127" y="83"/>
                  </a:cubicBezTo>
                  <a:cubicBezTo>
                    <a:pt x="127" y="83"/>
                    <a:pt x="127" y="83"/>
                    <a:pt x="127" y="83"/>
                  </a:cubicBezTo>
                  <a:cubicBezTo>
                    <a:pt x="159" y="115"/>
                    <a:pt x="202" y="137"/>
                    <a:pt x="246" y="144"/>
                  </a:cubicBezTo>
                  <a:cubicBezTo>
                    <a:pt x="247" y="144"/>
                    <a:pt x="248" y="144"/>
                    <a:pt x="249" y="143"/>
                  </a:cubicBezTo>
                  <a:cubicBezTo>
                    <a:pt x="251" y="143"/>
                    <a:pt x="253" y="144"/>
                    <a:pt x="255" y="14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6" name="Freeform 63"/>
            <p:cNvSpPr/>
            <p:nvPr/>
          </p:nvSpPr>
          <p:spPr bwMode="auto">
            <a:xfrm>
              <a:off x="1970" y="1538"/>
              <a:ext cx="277" cy="696"/>
            </a:xfrm>
            <a:custGeom>
              <a:avLst/>
              <a:gdLst>
                <a:gd name="T0" fmla="*/ 117 w 117"/>
                <a:gd name="T1" fmla="*/ 167 h 294"/>
                <a:gd name="T2" fmla="*/ 103 w 117"/>
                <a:gd name="T3" fmla="*/ 174 h 294"/>
                <a:gd name="T4" fmla="*/ 98 w 117"/>
                <a:gd name="T5" fmla="*/ 178 h 294"/>
                <a:gd name="T6" fmla="*/ 0 w 117"/>
                <a:gd name="T7" fmla="*/ 294 h 294"/>
                <a:gd name="T8" fmla="*/ 49 w 117"/>
                <a:gd name="T9" fmla="*/ 238 h 294"/>
                <a:gd name="T10" fmla="*/ 73 w 117"/>
                <a:gd name="T11" fmla="*/ 54 h 294"/>
                <a:gd name="T12" fmla="*/ 60 w 117"/>
                <a:gd name="T13" fmla="*/ 0 h 294"/>
                <a:gd name="T14" fmla="*/ 102 w 117"/>
                <a:gd name="T15" fmla="*/ 85 h 294"/>
                <a:gd name="T16" fmla="*/ 114 w 117"/>
                <a:gd name="T17" fmla="*/ 139 h 294"/>
                <a:gd name="T18" fmla="*/ 117 w 117"/>
                <a:gd name="T19" fmla="*/ 1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94">
                  <a:moveTo>
                    <a:pt x="117" y="167"/>
                  </a:moveTo>
                  <a:cubicBezTo>
                    <a:pt x="117" y="176"/>
                    <a:pt x="110" y="174"/>
                    <a:pt x="103" y="174"/>
                  </a:cubicBezTo>
                  <a:cubicBezTo>
                    <a:pt x="100" y="175"/>
                    <a:pt x="99" y="176"/>
                    <a:pt x="98" y="178"/>
                  </a:cubicBezTo>
                  <a:cubicBezTo>
                    <a:pt x="92" y="227"/>
                    <a:pt x="49" y="275"/>
                    <a:pt x="0" y="294"/>
                  </a:cubicBezTo>
                  <a:cubicBezTo>
                    <a:pt x="21" y="281"/>
                    <a:pt x="38" y="261"/>
                    <a:pt x="49" y="238"/>
                  </a:cubicBezTo>
                  <a:cubicBezTo>
                    <a:pt x="77" y="183"/>
                    <a:pt x="81" y="115"/>
                    <a:pt x="73" y="54"/>
                  </a:cubicBezTo>
                  <a:cubicBezTo>
                    <a:pt x="71" y="36"/>
                    <a:pt x="67" y="17"/>
                    <a:pt x="60" y="0"/>
                  </a:cubicBezTo>
                  <a:cubicBezTo>
                    <a:pt x="81" y="24"/>
                    <a:pt x="93" y="55"/>
                    <a:pt x="102" y="85"/>
                  </a:cubicBezTo>
                  <a:cubicBezTo>
                    <a:pt x="108" y="103"/>
                    <a:pt x="111" y="121"/>
                    <a:pt x="114" y="139"/>
                  </a:cubicBezTo>
                  <a:cubicBezTo>
                    <a:pt x="116" y="148"/>
                    <a:pt x="116" y="158"/>
                    <a:pt x="117" y="16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7" name="Freeform 64"/>
            <p:cNvSpPr/>
            <p:nvPr/>
          </p:nvSpPr>
          <p:spPr bwMode="auto">
            <a:xfrm>
              <a:off x="1485" y="1500"/>
              <a:ext cx="634" cy="720"/>
            </a:xfrm>
            <a:custGeom>
              <a:avLst/>
              <a:gdLst>
                <a:gd name="T0" fmla="*/ 247 w 268"/>
                <a:gd name="T1" fmla="*/ 5 h 304"/>
                <a:gd name="T2" fmla="*/ 247 w 268"/>
                <a:gd name="T3" fmla="*/ 91 h 304"/>
                <a:gd name="T4" fmla="*/ 168 w 268"/>
                <a:gd name="T5" fmla="*/ 66 h 304"/>
                <a:gd name="T6" fmla="*/ 165 w 268"/>
                <a:gd name="T7" fmla="*/ 67 h 304"/>
                <a:gd name="T8" fmla="*/ 127 w 268"/>
                <a:gd name="T9" fmla="*/ 99 h 304"/>
                <a:gd name="T10" fmla="*/ 75 w 268"/>
                <a:gd name="T11" fmla="*/ 86 h 304"/>
                <a:gd name="T12" fmla="*/ 80 w 268"/>
                <a:gd name="T13" fmla="*/ 43 h 304"/>
                <a:gd name="T14" fmla="*/ 91 w 268"/>
                <a:gd name="T15" fmla="*/ 8 h 304"/>
                <a:gd name="T16" fmla="*/ 89 w 268"/>
                <a:gd name="T17" fmla="*/ 7 h 304"/>
                <a:gd name="T18" fmla="*/ 89 w 268"/>
                <a:gd name="T19" fmla="*/ 8 h 304"/>
                <a:gd name="T20" fmla="*/ 84 w 268"/>
                <a:gd name="T21" fmla="*/ 7 h 304"/>
                <a:gd name="T22" fmla="*/ 47 w 268"/>
                <a:gd name="T23" fmla="*/ 180 h 304"/>
                <a:gd name="T24" fmla="*/ 98 w 268"/>
                <a:gd name="T25" fmla="*/ 304 h 304"/>
                <a:gd name="T26" fmla="*/ 37 w 268"/>
                <a:gd name="T27" fmla="*/ 268 h 304"/>
                <a:gd name="T28" fmla="*/ 31 w 268"/>
                <a:gd name="T29" fmla="*/ 204 h 304"/>
                <a:gd name="T30" fmla="*/ 26 w 268"/>
                <a:gd name="T31" fmla="*/ 199 h 304"/>
                <a:gd name="T32" fmla="*/ 0 w 268"/>
                <a:gd name="T33" fmla="*/ 199 h 304"/>
                <a:gd name="T34" fmla="*/ 14 w 268"/>
                <a:gd name="T35" fmla="*/ 126 h 304"/>
                <a:gd name="T36" fmla="*/ 15 w 268"/>
                <a:gd name="T37" fmla="*/ 126 h 304"/>
                <a:gd name="T38" fmla="*/ 71 w 268"/>
                <a:gd name="T39" fmla="*/ 2 h 304"/>
                <a:gd name="T40" fmla="*/ 71 w 268"/>
                <a:gd name="T41" fmla="*/ 0 h 304"/>
                <a:gd name="T42" fmla="*/ 124 w 268"/>
                <a:gd name="T43" fmla="*/ 11 h 304"/>
                <a:gd name="T44" fmla="*/ 124 w 268"/>
                <a:gd name="T45" fmla="*/ 11 h 304"/>
                <a:gd name="T46" fmla="*/ 233 w 268"/>
                <a:gd name="T47" fmla="*/ 8 h 304"/>
                <a:gd name="T48" fmla="*/ 233 w 268"/>
                <a:gd name="T49" fmla="*/ 7 h 304"/>
                <a:gd name="T50" fmla="*/ 247 w 268"/>
                <a:gd name="T51" fmla="*/ 4 h 304"/>
                <a:gd name="T52" fmla="*/ 247 w 268"/>
                <a:gd name="T53" fmla="*/ 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8" h="304">
                  <a:moveTo>
                    <a:pt x="247" y="5"/>
                  </a:moveTo>
                  <a:cubicBezTo>
                    <a:pt x="257" y="30"/>
                    <a:pt x="268" y="67"/>
                    <a:pt x="247" y="91"/>
                  </a:cubicBezTo>
                  <a:cubicBezTo>
                    <a:pt x="223" y="117"/>
                    <a:pt x="184" y="83"/>
                    <a:pt x="168" y="66"/>
                  </a:cubicBezTo>
                  <a:cubicBezTo>
                    <a:pt x="166" y="65"/>
                    <a:pt x="165" y="66"/>
                    <a:pt x="165" y="67"/>
                  </a:cubicBezTo>
                  <a:cubicBezTo>
                    <a:pt x="152" y="77"/>
                    <a:pt x="140" y="89"/>
                    <a:pt x="127" y="99"/>
                  </a:cubicBezTo>
                  <a:cubicBezTo>
                    <a:pt x="109" y="111"/>
                    <a:pt x="78" y="115"/>
                    <a:pt x="75" y="86"/>
                  </a:cubicBezTo>
                  <a:cubicBezTo>
                    <a:pt x="74" y="72"/>
                    <a:pt x="77" y="57"/>
                    <a:pt x="80" y="43"/>
                  </a:cubicBezTo>
                  <a:cubicBezTo>
                    <a:pt x="83" y="33"/>
                    <a:pt x="85" y="17"/>
                    <a:pt x="91" y="8"/>
                  </a:cubicBezTo>
                  <a:cubicBezTo>
                    <a:pt x="92" y="7"/>
                    <a:pt x="90" y="6"/>
                    <a:pt x="89" y="7"/>
                  </a:cubicBezTo>
                  <a:cubicBezTo>
                    <a:pt x="89" y="7"/>
                    <a:pt x="89" y="8"/>
                    <a:pt x="89" y="8"/>
                  </a:cubicBezTo>
                  <a:cubicBezTo>
                    <a:pt x="89" y="6"/>
                    <a:pt x="86" y="5"/>
                    <a:pt x="84" y="7"/>
                  </a:cubicBezTo>
                  <a:cubicBezTo>
                    <a:pt x="49" y="54"/>
                    <a:pt x="43" y="123"/>
                    <a:pt x="47" y="180"/>
                  </a:cubicBezTo>
                  <a:cubicBezTo>
                    <a:pt x="49" y="224"/>
                    <a:pt x="63" y="275"/>
                    <a:pt x="98" y="304"/>
                  </a:cubicBezTo>
                  <a:cubicBezTo>
                    <a:pt x="77" y="294"/>
                    <a:pt x="54" y="284"/>
                    <a:pt x="37" y="268"/>
                  </a:cubicBezTo>
                  <a:cubicBezTo>
                    <a:pt x="20" y="251"/>
                    <a:pt x="27" y="224"/>
                    <a:pt x="31" y="204"/>
                  </a:cubicBezTo>
                  <a:cubicBezTo>
                    <a:pt x="32" y="200"/>
                    <a:pt x="30" y="198"/>
                    <a:pt x="26" y="199"/>
                  </a:cubicBezTo>
                  <a:cubicBezTo>
                    <a:pt x="18" y="200"/>
                    <a:pt x="9" y="199"/>
                    <a:pt x="0" y="199"/>
                  </a:cubicBezTo>
                  <a:cubicBezTo>
                    <a:pt x="5" y="175"/>
                    <a:pt x="12" y="151"/>
                    <a:pt x="14" y="126"/>
                  </a:cubicBezTo>
                  <a:cubicBezTo>
                    <a:pt x="14" y="126"/>
                    <a:pt x="15" y="126"/>
                    <a:pt x="15" y="126"/>
                  </a:cubicBezTo>
                  <a:cubicBezTo>
                    <a:pt x="22" y="80"/>
                    <a:pt x="46" y="41"/>
                    <a:pt x="71" y="2"/>
                  </a:cubicBezTo>
                  <a:cubicBezTo>
                    <a:pt x="71" y="1"/>
                    <a:pt x="71" y="1"/>
                    <a:pt x="71" y="0"/>
                  </a:cubicBezTo>
                  <a:cubicBezTo>
                    <a:pt x="88" y="5"/>
                    <a:pt x="106" y="9"/>
                    <a:pt x="124" y="11"/>
                  </a:cubicBezTo>
                  <a:cubicBezTo>
                    <a:pt x="124" y="11"/>
                    <a:pt x="124" y="11"/>
                    <a:pt x="124" y="11"/>
                  </a:cubicBezTo>
                  <a:cubicBezTo>
                    <a:pt x="101" y="80"/>
                    <a:pt x="243" y="90"/>
                    <a:pt x="233" y="8"/>
                  </a:cubicBezTo>
                  <a:cubicBezTo>
                    <a:pt x="233" y="8"/>
                    <a:pt x="233" y="7"/>
                    <a:pt x="233" y="7"/>
                  </a:cubicBezTo>
                  <a:cubicBezTo>
                    <a:pt x="238" y="6"/>
                    <a:pt x="242" y="5"/>
                    <a:pt x="247" y="4"/>
                  </a:cubicBezTo>
                  <a:cubicBezTo>
                    <a:pt x="247" y="5"/>
                    <a:pt x="247" y="5"/>
                    <a:pt x="247" y="5"/>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8" name="Freeform 65"/>
            <p:cNvSpPr/>
            <p:nvPr/>
          </p:nvSpPr>
          <p:spPr bwMode="auto">
            <a:xfrm>
              <a:off x="1307" y="1789"/>
              <a:ext cx="559" cy="1690"/>
            </a:xfrm>
            <a:custGeom>
              <a:avLst/>
              <a:gdLst>
                <a:gd name="T0" fmla="*/ 236 w 236"/>
                <a:gd name="T1" fmla="*/ 692 h 714"/>
                <a:gd name="T2" fmla="*/ 235 w 236"/>
                <a:gd name="T3" fmla="*/ 694 h 714"/>
                <a:gd name="T4" fmla="*/ 234 w 236"/>
                <a:gd name="T5" fmla="*/ 695 h 714"/>
                <a:gd name="T6" fmla="*/ 231 w 236"/>
                <a:gd name="T7" fmla="*/ 695 h 714"/>
                <a:gd name="T8" fmla="*/ 145 w 236"/>
                <a:gd name="T9" fmla="*/ 713 h 714"/>
                <a:gd name="T10" fmla="*/ 42 w 236"/>
                <a:gd name="T11" fmla="*/ 694 h 714"/>
                <a:gd name="T12" fmla="*/ 3 w 236"/>
                <a:gd name="T13" fmla="*/ 617 h 714"/>
                <a:gd name="T14" fmla="*/ 8 w 236"/>
                <a:gd name="T15" fmla="*/ 503 h 714"/>
                <a:gd name="T16" fmla="*/ 34 w 236"/>
                <a:gd name="T17" fmla="*/ 244 h 714"/>
                <a:gd name="T18" fmla="*/ 56 w 236"/>
                <a:gd name="T19" fmla="*/ 75 h 714"/>
                <a:gd name="T20" fmla="*/ 84 w 236"/>
                <a:gd name="T21" fmla="*/ 0 h 714"/>
                <a:gd name="T22" fmla="*/ 83 w 236"/>
                <a:gd name="T23" fmla="*/ 1 h 714"/>
                <a:gd name="T24" fmla="*/ 67 w 236"/>
                <a:gd name="T25" fmla="*/ 79 h 714"/>
                <a:gd name="T26" fmla="*/ 71 w 236"/>
                <a:gd name="T27" fmla="*/ 84 h 714"/>
                <a:gd name="T28" fmla="*/ 98 w 236"/>
                <a:gd name="T29" fmla="*/ 85 h 714"/>
                <a:gd name="T30" fmla="*/ 101 w 236"/>
                <a:gd name="T31" fmla="*/ 146 h 714"/>
                <a:gd name="T32" fmla="*/ 170 w 236"/>
                <a:gd name="T33" fmla="*/ 189 h 714"/>
                <a:gd name="T34" fmla="*/ 172 w 236"/>
                <a:gd name="T35" fmla="*/ 189 h 714"/>
                <a:gd name="T36" fmla="*/ 174 w 236"/>
                <a:gd name="T37" fmla="*/ 190 h 714"/>
                <a:gd name="T38" fmla="*/ 176 w 236"/>
                <a:gd name="T39" fmla="*/ 190 h 714"/>
                <a:gd name="T40" fmla="*/ 177 w 236"/>
                <a:gd name="T41" fmla="*/ 191 h 714"/>
                <a:gd name="T42" fmla="*/ 193 w 236"/>
                <a:gd name="T43" fmla="*/ 195 h 714"/>
                <a:gd name="T44" fmla="*/ 195 w 236"/>
                <a:gd name="T45" fmla="*/ 194 h 714"/>
                <a:gd name="T46" fmla="*/ 199 w 236"/>
                <a:gd name="T47" fmla="*/ 196 h 714"/>
                <a:gd name="T48" fmla="*/ 230 w 236"/>
                <a:gd name="T49" fmla="*/ 202 h 714"/>
                <a:gd name="T50" fmla="*/ 216 w 236"/>
                <a:gd name="T51" fmla="*/ 383 h 714"/>
                <a:gd name="T52" fmla="*/ 210 w 236"/>
                <a:gd name="T53" fmla="*/ 603 h 714"/>
                <a:gd name="T54" fmla="*/ 236 w 236"/>
                <a:gd name="T55" fmla="*/ 69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714">
                  <a:moveTo>
                    <a:pt x="236" y="692"/>
                  </a:moveTo>
                  <a:cubicBezTo>
                    <a:pt x="236" y="693"/>
                    <a:pt x="235" y="693"/>
                    <a:pt x="235" y="694"/>
                  </a:cubicBezTo>
                  <a:cubicBezTo>
                    <a:pt x="235" y="694"/>
                    <a:pt x="235" y="694"/>
                    <a:pt x="234" y="695"/>
                  </a:cubicBezTo>
                  <a:cubicBezTo>
                    <a:pt x="234" y="694"/>
                    <a:pt x="233" y="694"/>
                    <a:pt x="231" y="695"/>
                  </a:cubicBezTo>
                  <a:cubicBezTo>
                    <a:pt x="206" y="710"/>
                    <a:pt x="173" y="713"/>
                    <a:pt x="145" y="713"/>
                  </a:cubicBezTo>
                  <a:cubicBezTo>
                    <a:pt x="110" y="714"/>
                    <a:pt x="73" y="710"/>
                    <a:pt x="42" y="694"/>
                  </a:cubicBezTo>
                  <a:cubicBezTo>
                    <a:pt x="13" y="679"/>
                    <a:pt x="6" y="647"/>
                    <a:pt x="3" y="617"/>
                  </a:cubicBezTo>
                  <a:cubicBezTo>
                    <a:pt x="0" y="579"/>
                    <a:pt x="4" y="541"/>
                    <a:pt x="8" y="503"/>
                  </a:cubicBezTo>
                  <a:cubicBezTo>
                    <a:pt x="19" y="417"/>
                    <a:pt x="28" y="331"/>
                    <a:pt x="34" y="244"/>
                  </a:cubicBezTo>
                  <a:cubicBezTo>
                    <a:pt x="38" y="188"/>
                    <a:pt x="40" y="130"/>
                    <a:pt x="56" y="75"/>
                  </a:cubicBezTo>
                  <a:cubicBezTo>
                    <a:pt x="63" y="50"/>
                    <a:pt x="73" y="25"/>
                    <a:pt x="84" y="0"/>
                  </a:cubicBezTo>
                  <a:cubicBezTo>
                    <a:pt x="84" y="0"/>
                    <a:pt x="83" y="1"/>
                    <a:pt x="83" y="1"/>
                  </a:cubicBezTo>
                  <a:cubicBezTo>
                    <a:pt x="76" y="26"/>
                    <a:pt x="71" y="53"/>
                    <a:pt x="67" y="79"/>
                  </a:cubicBezTo>
                  <a:cubicBezTo>
                    <a:pt x="66" y="82"/>
                    <a:pt x="68" y="84"/>
                    <a:pt x="71" y="84"/>
                  </a:cubicBezTo>
                  <a:cubicBezTo>
                    <a:pt x="80" y="85"/>
                    <a:pt x="89" y="86"/>
                    <a:pt x="98" y="85"/>
                  </a:cubicBezTo>
                  <a:cubicBezTo>
                    <a:pt x="93" y="105"/>
                    <a:pt x="89" y="128"/>
                    <a:pt x="101" y="146"/>
                  </a:cubicBezTo>
                  <a:cubicBezTo>
                    <a:pt x="115" y="166"/>
                    <a:pt x="147" y="181"/>
                    <a:pt x="170" y="189"/>
                  </a:cubicBezTo>
                  <a:cubicBezTo>
                    <a:pt x="171" y="189"/>
                    <a:pt x="171" y="189"/>
                    <a:pt x="172" y="189"/>
                  </a:cubicBezTo>
                  <a:cubicBezTo>
                    <a:pt x="172" y="189"/>
                    <a:pt x="173" y="190"/>
                    <a:pt x="174" y="190"/>
                  </a:cubicBezTo>
                  <a:cubicBezTo>
                    <a:pt x="175" y="190"/>
                    <a:pt x="175" y="190"/>
                    <a:pt x="176" y="190"/>
                  </a:cubicBezTo>
                  <a:cubicBezTo>
                    <a:pt x="177" y="191"/>
                    <a:pt x="177" y="191"/>
                    <a:pt x="177" y="191"/>
                  </a:cubicBezTo>
                  <a:cubicBezTo>
                    <a:pt x="183" y="192"/>
                    <a:pt x="188" y="195"/>
                    <a:pt x="193" y="195"/>
                  </a:cubicBezTo>
                  <a:cubicBezTo>
                    <a:pt x="194" y="195"/>
                    <a:pt x="194" y="195"/>
                    <a:pt x="195" y="194"/>
                  </a:cubicBezTo>
                  <a:cubicBezTo>
                    <a:pt x="196" y="195"/>
                    <a:pt x="198" y="196"/>
                    <a:pt x="199" y="196"/>
                  </a:cubicBezTo>
                  <a:cubicBezTo>
                    <a:pt x="210" y="200"/>
                    <a:pt x="220" y="202"/>
                    <a:pt x="230" y="202"/>
                  </a:cubicBezTo>
                  <a:cubicBezTo>
                    <a:pt x="233" y="262"/>
                    <a:pt x="222" y="324"/>
                    <a:pt x="216" y="383"/>
                  </a:cubicBezTo>
                  <a:cubicBezTo>
                    <a:pt x="208" y="456"/>
                    <a:pt x="201" y="530"/>
                    <a:pt x="210" y="603"/>
                  </a:cubicBezTo>
                  <a:cubicBezTo>
                    <a:pt x="213" y="632"/>
                    <a:pt x="220" y="666"/>
                    <a:pt x="236" y="69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9" name="Freeform 66"/>
            <p:cNvSpPr>
              <a:spLocks noEditPoints="1"/>
            </p:cNvSpPr>
            <p:nvPr/>
          </p:nvSpPr>
          <p:spPr bwMode="auto">
            <a:xfrm>
              <a:off x="1797" y="1938"/>
              <a:ext cx="571" cy="1586"/>
            </a:xfrm>
            <a:custGeom>
              <a:avLst/>
              <a:gdLst>
                <a:gd name="T0" fmla="*/ 240 w 241"/>
                <a:gd name="T1" fmla="*/ 585 h 670"/>
                <a:gd name="T2" fmla="*/ 212 w 241"/>
                <a:gd name="T3" fmla="*/ 659 h 670"/>
                <a:gd name="T4" fmla="*/ 154 w 241"/>
                <a:gd name="T5" fmla="*/ 668 h 670"/>
                <a:gd name="T6" fmla="*/ 89 w 241"/>
                <a:gd name="T7" fmla="*/ 661 h 670"/>
                <a:gd name="T8" fmla="*/ 31 w 241"/>
                <a:gd name="T9" fmla="*/ 615 h 670"/>
                <a:gd name="T10" fmla="*/ 9 w 241"/>
                <a:gd name="T11" fmla="*/ 416 h 670"/>
                <a:gd name="T12" fmla="*/ 23 w 241"/>
                <a:gd name="T13" fmla="*/ 260 h 670"/>
                <a:gd name="T14" fmla="*/ 29 w 241"/>
                <a:gd name="T15" fmla="*/ 139 h 670"/>
                <a:gd name="T16" fmla="*/ 39 w 241"/>
                <a:gd name="T17" fmla="*/ 138 h 670"/>
                <a:gd name="T18" fmla="*/ 179 w 241"/>
                <a:gd name="T19" fmla="*/ 13 h 670"/>
                <a:gd name="T20" fmla="*/ 194 w 241"/>
                <a:gd name="T21" fmla="*/ 11 h 670"/>
                <a:gd name="T22" fmla="*/ 198 w 241"/>
                <a:gd name="T23" fmla="*/ 7 h 670"/>
                <a:gd name="T24" fmla="*/ 198 w 241"/>
                <a:gd name="T25" fmla="*/ 0 h 670"/>
                <a:gd name="T26" fmla="*/ 232 w 241"/>
                <a:gd name="T27" fmla="*/ 310 h 670"/>
                <a:gd name="T28" fmla="*/ 238 w 241"/>
                <a:gd name="T29" fmla="*/ 507 h 670"/>
                <a:gd name="T30" fmla="*/ 240 w 241"/>
                <a:gd name="T31" fmla="*/ 585 h 670"/>
                <a:gd name="T32" fmla="*/ 85 w 241"/>
                <a:gd name="T33" fmla="*/ 195 h 670"/>
                <a:gd name="T34" fmla="*/ 65 w 241"/>
                <a:gd name="T35" fmla="*/ 171 h 670"/>
                <a:gd name="T36" fmla="*/ 60 w 241"/>
                <a:gd name="T37" fmla="*/ 175 h 670"/>
                <a:gd name="T38" fmla="*/ 62 w 241"/>
                <a:gd name="T39" fmla="*/ 209 h 670"/>
                <a:gd name="T40" fmla="*/ 85 w 241"/>
                <a:gd name="T41" fmla="*/ 195 h 670"/>
                <a:gd name="T42" fmla="*/ 71 w 241"/>
                <a:gd name="T43" fmla="*/ 332 h 670"/>
                <a:gd name="T44" fmla="*/ 58 w 241"/>
                <a:gd name="T45" fmla="*/ 311 h 670"/>
                <a:gd name="T46" fmla="*/ 56 w 241"/>
                <a:gd name="T47" fmla="*/ 312 h 670"/>
                <a:gd name="T48" fmla="*/ 37 w 241"/>
                <a:gd name="T49" fmla="*/ 326 h 670"/>
                <a:gd name="T50" fmla="*/ 39 w 241"/>
                <a:gd name="T51" fmla="*/ 341 h 670"/>
                <a:gd name="T52" fmla="*/ 53 w 241"/>
                <a:gd name="T53" fmla="*/ 346 h 670"/>
                <a:gd name="T54" fmla="*/ 71 w 241"/>
                <a:gd name="T55" fmla="*/ 332 h 670"/>
                <a:gd name="T56" fmla="*/ 68 w 241"/>
                <a:gd name="T57" fmla="*/ 582 h 670"/>
                <a:gd name="T58" fmla="*/ 45 w 241"/>
                <a:gd name="T59" fmla="*/ 566 h 670"/>
                <a:gd name="T60" fmla="*/ 42 w 241"/>
                <a:gd name="T61" fmla="*/ 570 h 670"/>
                <a:gd name="T62" fmla="*/ 36 w 241"/>
                <a:gd name="T63" fmla="*/ 575 h 670"/>
                <a:gd name="T64" fmla="*/ 36 w 241"/>
                <a:gd name="T65" fmla="*/ 592 h 670"/>
                <a:gd name="T66" fmla="*/ 42 w 241"/>
                <a:gd name="T67" fmla="*/ 601 h 670"/>
                <a:gd name="T68" fmla="*/ 52 w 241"/>
                <a:gd name="T69" fmla="*/ 599 h 670"/>
                <a:gd name="T70" fmla="*/ 68 w 241"/>
                <a:gd name="T71" fmla="*/ 582 h 670"/>
                <a:gd name="T72" fmla="*/ 51 w 241"/>
                <a:gd name="T73" fmla="*/ 484 h 670"/>
                <a:gd name="T74" fmla="*/ 66 w 241"/>
                <a:gd name="T75" fmla="*/ 463 h 670"/>
                <a:gd name="T76" fmla="*/ 59 w 241"/>
                <a:gd name="T77" fmla="*/ 452 h 670"/>
                <a:gd name="T78" fmla="*/ 41 w 241"/>
                <a:gd name="T79" fmla="*/ 447 h 670"/>
                <a:gd name="T80" fmla="*/ 40 w 241"/>
                <a:gd name="T81" fmla="*/ 449 h 670"/>
                <a:gd name="T82" fmla="*/ 26 w 241"/>
                <a:gd name="T83" fmla="*/ 473 h 670"/>
                <a:gd name="T84" fmla="*/ 51 w 241"/>
                <a:gd name="T85" fmla="*/ 48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 h="670">
                  <a:moveTo>
                    <a:pt x="240" y="585"/>
                  </a:moveTo>
                  <a:cubicBezTo>
                    <a:pt x="241" y="613"/>
                    <a:pt x="238" y="642"/>
                    <a:pt x="212" y="659"/>
                  </a:cubicBezTo>
                  <a:cubicBezTo>
                    <a:pt x="197" y="670"/>
                    <a:pt x="172" y="668"/>
                    <a:pt x="154" y="668"/>
                  </a:cubicBezTo>
                  <a:cubicBezTo>
                    <a:pt x="132" y="668"/>
                    <a:pt x="110" y="666"/>
                    <a:pt x="89" y="661"/>
                  </a:cubicBezTo>
                  <a:cubicBezTo>
                    <a:pt x="62" y="656"/>
                    <a:pt x="43" y="639"/>
                    <a:pt x="31" y="615"/>
                  </a:cubicBezTo>
                  <a:cubicBezTo>
                    <a:pt x="0" y="557"/>
                    <a:pt x="5" y="479"/>
                    <a:pt x="9" y="416"/>
                  </a:cubicBezTo>
                  <a:cubicBezTo>
                    <a:pt x="12" y="364"/>
                    <a:pt x="18" y="312"/>
                    <a:pt x="23" y="260"/>
                  </a:cubicBezTo>
                  <a:cubicBezTo>
                    <a:pt x="27" y="220"/>
                    <a:pt x="32" y="179"/>
                    <a:pt x="29" y="139"/>
                  </a:cubicBezTo>
                  <a:cubicBezTo>
                    <a:pt x="32" y="139"/>
                    <a:pt x="36" y="138"/>
                    <a:pt x="39" y="138"/>
                  </a:cubicBezTo>
                  <a:cubicBezTo>
                    <a:pt x="103" y="139"/>
                    <a:pt x="170" y="75"/>
                    <a:pt x="179" y="13"/>
                  </a:cubicBezTo>
                  <a:cubicBezTo>
                    <a:pt x="184" y="12"/>
                    <a:pt x="189" y="11"/>
                    <a:pt x="194" y="11"/>
                  </a:cubicBezTo>
                  <a:cubicBezTo>
                    <a:pt x="196" y="11"/>
                    <a:pt x="198" y="9"/>
                    <a:pt x="198" y="7"/>
                  </a:cubicBezTo>
                  <a:cubicBezTo>
                    <a:pt x="198" y="4"/>
                    <a:pt x="198" y="2"/>
                    <a:pt x="198" y="0"/>
                  </a:cubicBezTo>
                  <a:cubicBezTo>
                    <a:pt x="220" y="101"/>
                    <a:pt x="227" y="205"/>
                    <a:pt x="232" y="310"/>
                  </a:cubicBezTo>
                  <a:cubicBezTo>
                    <a:pt x="236" y="375"/>
                    <a:pt x="238" y="441"/>
                    <a:pt x="238" y="507"/>
                  </a:cubicBezTo>
                  <a:cubicBezTo>
                    <a:pt x="238" y="533"/>
                    <a:pt x="239" y="559"/>
                    <a:pt x="240" y="585"/>
                  </a:cubicBezTo>
                  <a:close/>
                  <a:moveTo>
                    <a:pt x="85" y="195"/>
                  </a:moveTo>
                  <a:cubicBezTo>
                    <a:pt x="88" y="183"/>
                    <a:pt x="75" y="174"/>
                    <a:pt x="65" y="171"/>
                  </a:cubicBezTo>
                  <a:cubicBezTo>
                    <a:pt x="62" y="171"/>
                    <a:pt x="60" y="173"/>
                    <a:pt x="60" y="175"/>
                  </a:cubicBezTo>
                  <a:cubicBezTo>
                    <a:pt x="43" y="181"/>
                    <a:pt x="47" y="203"/>
                    <a:pt x="62" y="209"/>
                  </a:cubicBezTo>
                  <a:cubicBezTo>
                    <a:pt x="72" y="213"/>
                    <a:pt x="82" y="204"/>
                    <a:pt x="85" y="195"/>
                  </a:cubicBezTo>
                  <a:close/>
                  <a:moveTo>
                    <a:pt x="71" y="332"/>
                  </a:moveTo>
                  <a:cubicBezTo>
                    <a:pt x="72" y="324"/>
                    <a:pt x="67" y="311"/>
                    <a:pt x="58" y="311"/>
                  </a:cubicBezTo>
                  <a:cubicBezTo>
                    <a:pt x="57" y="311"/>
                    <a:pt x="57" y="311"/>
                    <a:pt x="56" y="312"/>
                  </a:cubicBezTo>
                  <a:cubicBezTo>
                    <a:pt x="48" y="313"/>
                    <a:pt x="40" y="316"/>
                    <a:pt x="37" y="326"/>
                  </a:cubicBezTo>
                  <a:cubicBezTo>
                    <a:pt x="36" y="331"/>
                    <a:pt x="37" y="336"/>
                    <a:pt x="39" y="341"/>
                  </a:cubicBezTo>
                  <a:cubicBezTo>
                    <a:pt x="40" y="346"/>
                    <a:pt x="50" y="346"/>
                    <a:pt x="53" y="346"/>
                  </a:cubicBezTo>
                  <a:cubicBezTo>
                    <a:pt x="62" y="345"/>
                    <a:pt x="70" y="340"/>
                    <a:pt x="71" y="332"/>
                  </a:cubicBezTo>
                  <a:close/>
                  <a:moveTo>
                    <a:pt x="68" y="582"/>
                  </a:moveTo>
                  <a:cubicBezTo>
                    <a:pt x="69" y="570"/>
                    <a:pt x="53" y="567"/>
                    <a:pt x="45" y="566"/>
                  </a:cubicBezTo>
                  <a:cubicBezTo>
                    <a:pt x="42" y="566"/>
                    <a:pt x="41" y="568"/>
                    <a:pt x="42" y="570"/>
                  </a:cubicBezTo>
                  <a:cubicBezTo>
                    <a:pt x="40" y="571"/>
                    <a:pt x="38" y="573"/>
                    <a:pt x="36" y="575"/>
                  </a:cubicBezTo>
                  <a:cubicBezTo>
                    <a:pt x="33" y="580"/>
                    <a:pt x="35" y="586"/>
                    <a:pt x="36" y="592"/>
                  </a:cubicBezTo>
                  <a:cubicBezTo>
                    <a:pt x="36" y="596"/>
                    <a:pt x="37" y="599"/>
                    <a:pt x="42" y="601"/>
                  </a:cubicBezTo>
                  <a:cubicBezTo>
                    <a:pt x="45" y="602"/>
                    <a:pt x="49" y="601"/>
                    <a:pt x="52" y="599"/>
                  </a:cubicBezTo>
                  <a:cubicBezTo>
                    <a:pt x="59" y="596"/>
                    <a:pt x="67" y="590"/>
                    <a:pt x="68" y="582"/>
                  </a:cubicBezTo>
                  <a:close/>
                  <a:moveTo>
                    <a:pt x="51" y="484"/>
                  </a:moveTo>
                  <a:cubicBezTo>
                    <a:pt x="59" y="480"/>
                    <a:pt x="66" y="472"/>
                    <a:pt x="66" y="463"/>
                  </a:cubicBezTo>
                  <a:cubicBezTo>
                    <a:pt x="65" y="459"/>
                    <a:pt x="63" y="454"/>
                    <a:pt x="59" y="452"/>
                  </a:cubicBezTo>
                  <a:cubicBezTo>
                    <a:pt x="55" y="448"/>
                    <a:pt x="46" y="444"/>
                    <a:pt x="41" y="447"/>
                  </a:cubicBezTo>
                  <a:cubicBezTo>
                    <a:pt x="40" y="447"/>
                    <a:pt x="40" y="448"/>
                    <a:pt x="40" y="449"/>
                  </a:cubicBezTo>
                  <a:cubicBezTo>
                    <a:pt x="30" y="453"/>
                    <a:pt x="21" y="461"/>
                    <a:pt x="26" y="473"/>
                  </a:cubicBezTo>
                  <a:cubicBezTo>
                    <a:pt x="30" y="483"/>
                    <a:pt x="41" y="488"/>
                    <a:pt x="51" y="48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0" name="Freeform 67"/>
            <p:cNvSpPr/>
            <p:nvPr/>
          </p:nvSpPr>
          <p:spPr bwMode="auto">
            <a:xfrm>
              <a:off x="1989" y="3763"/>
              <a:ext cx="102" cy="106"/>
            </a:xfrm>
            <a:custGeom>
              <a:avLst/>
              <a:gdLst>
                <a:gd name="T0" fmla="*/ 33 w 43"/>
                <a:gd name="T1" fmla="*/ 3 h 45"/>
                <a:gd name="T2" fmla="*/ 21 w 43"/>
                <a:gd name="T3" fmla="*/ 45 h 45"/>
                <a:gd name="T4" fmla="*/ 5 w 43"/>
                <a:gd name="T5" fmla="*/ 33 h 45"/>
                <a:gd name="T6" fmla="*/ 8 w 43"/>
                <a:gd name="T7" fmla="*/ 0 h 45"/>
                <a:gd name="T8" fmla="*/ 20 w 43"/>
                <a:gd name="T9" fmla="*/ 6 h 45"/>
                <a:gd name="T10" fmla="*/ 33 w 43"/>
                <a:gd name="T11" fmla="*/ 3 h 45"/>
              </a:gdLst>
              <a:ahLst/>
              <a:cxnLst>
                <a:cxn ang="0">
                  <a:pos x="T0" y="T1"/>
                </a:cxn>
                <a:cxn ang="0">
                  <a:pos x="T2" y="T3"/>
                </a:cxn>
                <a:cxn ang="0">
                  <a:pos x="T4" y="T5"/>
                </a:cxn>
                <a:cxn ang="0">
                  <a:pos x="T6" y="T7"/>
                </a:cxn>
                <a:cxn ang="0">
                  <a:pos x="T8" y="T9"/>
                </a:cxn>
                <a:cxn ang="0">
                  <a:pos x="T10" y="T11"/>
                </a:cxn>
              </a:cxnLst>
              <a:rect l="0" t="0" r="r" b="b"/>
              <a:pathLst>
                <a:path w="43" h="45">
                  <a:moveTo>
                    <a:pt x="33" y="3"/>
                  </a:moveTo>
                  <a:cubicBezTo>
                    <a:pt x="39" y="17"/>
                    <a:pt x="43" y="45"/>
                    <a:pt x="21" y="45"/>
                  </a:cubicBezTo>
                  <a:cubicBezTo>
                    <a:pt x="13" y="45"/>
                    <a:pt x="7" y="39"/>
                    <a:pt x="5" y="33"/>
                  </a:cubicBezTo>
                  <a:cubicBezTo>
                    <a:pt x="0" y="22"/>
                    <a:pt x="4" y="10"/>
                    <a:pt x="8" y="0"/>
                  </a:cubicBezTo>
                  <a:cubicBezTo>
                    <a:pt x="11" y="3"/>
                    <a:pt x="15" y="5"/>
                    <a:pt x="20" y="6"/>
                  </a:cubicBezTo>
                  <a:cubicBezTo>
                    <a:pt x="25" y="6"/>
                    <a:pt x="30" y="5"/>
                    <a:pt x="33" y="3"/>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1" name="Freeform 68"/>
            <p:cNvSpPr/>
            <p:nvPr/>
          </p:nvSpPr>
          <p:spPr bwMode="auto">
            <a:xfrm>
              <a:off x="1567" y="3767"/>
              <a:ext cx="95" cy="107"/>
            </a:xfrm>
            <a:custGeom>
              <a:avLst/>
              <a:gdLst>
                <a:gd name="T0" fmla="*/ 33 w 40"/>
                <a:gd name="T1" fmla="*/ 3 h 45"/>
                <a:gd name="T2" fmla="*/ 36 w 40"/>
                <a:gd name="T3" fmla="*/ 34 h 45"/>
                <a:gd name="T4" fmla="*/ 21 w 40"/>
                <a:gd name="T5" fmla="*/ 45 h 45"/>
                <a:gd name="T6" fmla="*/ 5 w 40"/>
                <a:gd name="T7" fmla="*/ 33 h 45"/>
                <a:gd name="T8" fmla="*/ 7 w 40"/>
                <a:gd name="T9" fmla="*/ 0 h 45"/>
                <a:gd name="T10" fmla="*/ 29 w 40"/>
                <a:gd name="T11" fmla="*/ 4 h 45"/>
                <a:gd name="T12" fmla="*/ 33 w 40"/>
                <a:gd name="T13" fmla="*/ 3 h 45"/>
              </a:gdLst>
              <a:ahLst/>
              <a:cxnLst>
                <a:cxn ang="0">
                  <a:pos x="T0" y="T1"/>
                </a:cxn>
                <a:cxn ang="0">
                  <a:pos x="T2" y="T3"/>
                </a:cxn>
                <a:cxn ang="0">
                  <a:pos x="T4" y="T5"/>
                </a:cxn>
                <a:cxn ang="0">
                  <a:pos x="T6" y="T7"/>
                </a:cxn>
                <a:cxn ang="0">
                  <a:pos x="T8" y="T9"/>
                </a:cxn>
                <a:cxn ang="0">
                  <a:pos x="T10" y="T11"/>
                </a:cxn>
                <a:cxn ang="0">
                  <a:pos x="T12" y="T13"/>
                </a:cxn>
              </a:cxnLst>
              <a:rect l="0" t="0" r="r" b="b"/>
              <a:pathLst>
                <a:path w="40" h="45">
                  <a:moveTo>
                    <a:pt x="33" y="3"/>
                  </a:moveTo>
                  <a:cubicBezTo>
                    <a:pt x="37" y="13"/>
                    <a:pt x="40" y="24"/>
                    <a:pt x="36" y="34"/>
                  </a:cubicBezTo>
                  <a:cubicBezTo>
                    <a:pt x="33" y="41"/>
                    <a:pt x="27" y="45"/>
                    <a:pt x="21" y="45"/>
                  </a:cubicBezTo>
                  <a:cubicBezTo>
                    <a:pt x="13" y="45"/>
                    <a:pt x="8" y="40"/>
                    <a:pt x="5" y="33"/>
                  </a:cubicBezTo>
                  <a:cubicBezTo>
                    <a:pt x="0" y="23"/>
                    <a:pt x="3" y="10"/>
                    <a:pt x="7" y="0"/>
                  </a:cubicBezTo>
                  <a:cubicBezTo>
                    <a:pt x="13" y="4"/>
                    <a:pt x="21" y="6"/>
                    <a:pt x="29" y="4"/>
                  </a:cubicBezTo>
                  <a:cubicBezTo>
                    <a:pt x="31" y="4"/>
                    <a:pt x="32" y="3"/>
                    <a:pt x="33" y="3"/>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2" name="Freeform 69"/>
            <p:cNvSpPr/>
            <p:nvPr/>
          </p:nvSpPr>
          <p:spPr bwMode="auto">
            <a:xfrm>
              <a:off x="1774" y="1519"/>
              <a:ext cx="251" cy="126"/>
            </a:xfrm>
            <a:custGeom>
              <a:avLst/>
              <a:gdLst>
                <a:gd name="T0" fmla="*/ 105 w 106"/>
                <a:gd name="T1" fmla="*/ 0 h 53"/>
                <a:gd name="T2" fmla="*/ 55 w 106"/>
                <a:gd name="T3" fmla="*/ 53 h 53"/>
                <a:gd name="T4" fmla="*/ 6 w 106"/>
                <a:gd name="T5" fmla="*/ 4 h 53"/>
                <a:gd name="T6" fmla="*/ 6 w 106"/>
                <a:gd name="T7" fmla="*/ 3 h 53"/>
                <a:gd name="T8" fmla="*/ 98 w 106"/>
                <a:gd name="T9" fmla="*/ 1 h 53"/>
                <a:gd name="T10" fmla="*/ 105 w 106"/>
                <a:gd name="T11" fmla="*/ 0 h 53"/>
              </a:gdLst>
              <a:ahLst/>
              <a:cxnLst>
                <a:cxn ang="0">
                  <a:pos x="T0" y="T1"/>
                </a:cxn>
                <a:cxn ang="0">
                  <a:pos x="T2" y="T3"/>
                </a:cxn>
                <a:cxn ang="0">
                  <a:pos x="T4" y="T5"/>
                </a:cxn>
                <a:cxn ang="0">
                  <a:pos x="T6" y="T7"/>
                </a:cxn>
                <a:cxn ang="0">
                  <a:pos x="T8" y="T9"/>
                </a:cxn>
                <a:cxn ang="0">
                  <a:pos x="T10" y="T11"/>
                </a:cxn>
              </a:cxnLst>
              <a:rect l="0" t="0" r="r" b="b"/>
              <a:pathLst>
                <a:path w="106" h="53">
                  <a:moveTo>
                    <a:pt x="105" y="0"/>
                  </a:moveTo>
                  <a:cubicBezTo>
                    <a:pt x="106" y="32"/>
                    <a:pt x="87" y="52"/>
                    <a:pt x="55" y="53"/>
                  </a:cubicBezTo>
                  <a:cubicBezTo>
                    <a:pt x="27" y="53"/>
                    <a:pt x="0" y="35"/>
                    <a:pt x="6" y="4"/>
                  </a:cubicBezTo>
                  <a:cubicBezTo>
                    <a:pt x="6" y="4"/>
                    <a:pt x="6" y="3"/>
                    <a:pt x="6" y="3"/>
                  </a:cubicBezTo>
                  <a:cubicBezTo>
                    <a:pt x="37" y="6"/>
                    <a:pt x="69" y="5"/>
                    <a:pt x="98" y="1"/>
                  </a:cubicBezTo>
                  <a:cubicBezTo>
                    <a:pt x="100" y="1"/>
                    <a:pt x="103" y="0"/>
                    <a:pt x="105" y="0"/>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3" name="Freeform 70"/>
            <p:cNvSpPr/>
            <p:nvPr/>
          </p:nvSpPr>
          <p:spPr bwMode="auto">
            <a:xfrm>
              <a:off x="978" y="2217"/>
              <a:ext cx="158" cy="112"/>
            </a:xfrm>
            <a:custGeom>
              <a:avLst/>
              <a:gdLst>
                <a:gd name="T0" fmla="*/ 67 w 67"/>
                <a:gd name="T1" fmla="*/ 20 h 47"/>
                <a:gd name="T2" fmla="*/ 60 w 67"/>
                <a:gd name="T3" fmla="*/ 34 h 47"/>
                <a:gd name="T4" fmla="*/ 40 w 67"/>
                <a:gd name="T5" fmla="*/ 31 h 47"/>
                <a:gd name="T6" fmla="*/ 39 w 67"/>
                <a:gd name="T7" fmla="*/ 30 h 47"/>
                <a:gd name="T8" fmla="*/ 38 w 67"/>
                <a:gd name="T9" fmla="*/ 28 h 47"/>
                <a:gd name="T10" fmla="*/ 39 w 67"/>
                <a:gd name="T11" fmla="*/ 26 h 47"/>
                <a:gd name="T12" fmla="*/ 34 w 67"/>
                <a:gd name="T13" fmla="*/ 23 h 47"/>
                <a:gd name="T14" fmla="*/ 31 w 67"/>
                <a:gd name="T15" fmla="*/ 27 h 47"/>
                <a:gd name="T16" fmla="*/ 30 w 67"/>
                <a:gd name="T17" fmla="*/ 28 h 47"/>
                <a:gd name="T18" fmla="*/ 30 w 67"/>
                <a:gd name="T19" fmla="*/ 29 h 47"/>
                <a:gd name="T20" fmla="*/ 20 w 67"/>
                <a:gd name="T21" fmla="*/ 42 h 47"/>
                <a:gd name="T22" fmla="*/ 0 w 67"/>
                <a:gd name="T23" fmla="*/ 36 h 47"/>
                <a:gd name="T24" fmla="*/ 26 w 67"/>
                <a:gd name="T25" fmla="*/ 2 h 47"/>
                <a:gd name="T26" fmla="*/ 31 w 67"/>
                <a:gd name="T27" fmla="*/ 2 h 47"/>
                <a:gd name="T28" fmla="*/ 31 w 67"/>
                <a:gd name="T29" fmla="*/ 0 h 47"/>
                <a:gd name="T30" fmla="*/ 67 w 67"/>
                <a:gd name="T31"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47">
                  <a:moveTo>
                    <a:pt x="67" y="20"/>
                  </a:moveTo>
                  <a:cubicBezTo>
                    <a:pt x="65" y="25"/>
                    <a:pt x="62" y="29"/>
                    <a:pt x="60" y="34"/>
                  </a:cubicBezTo>
                  <a:cubicBezTo>
                    <a:pt x="53" y="31"/>
                    <a:pt x="44" y="27"/>
                    <a:pt x="40" y="31"/>
                  </a:cubicBezTo>
                  <a:cubicBezTo>
                    <a:pt x="40" y="30"/>
                    <a:pt x="39" y="30"/>
                    <a:pt x="39" y="30"/>
                  </a:cubicBezTo>
                  <a:cubicBezTo>
                    <a:pt x="39" y="29"/>
                    <a:pt x="38" y="29"/>
                    <a:pt x="38" y="28"/>
                  </a:cubicBezTo>
                  <a:cubicBezTo>
                    <a:pt x="38" y="27"/>
                    <a:pt x="38" y="27"/>
                    <a:pt x="39" y="26"/>
                  </a:cubicBezTo>
                  <a:cubicBezTo>
                    <a:pt x="40" y="23"/>
                    <a:pt x="36" y="20"/>
                    <a:pt x="34" y="23"/>
                  </a:cubicBezTo>
                  <a:cubicBezTo>
                    <a:pt x="33" y="25"/>
                    <a:pt x="32" y="26"/>
                    <a:pt x="31" y="27"/>
                  </a:cubicBezTo>
                  <a:cubicBezTo>
                    <a:pt x="31" y="27"/>
                    <a:pt x="30" y="28"/>
                    <a:pt x="30" y="28"/>
                  </a:cubicBezTo>
                  <a:cubicBezTo>
                    <a:pt x="30" y="28"/>
                    <a:pt x="30" y="29"/>
                    <a:pt x="30" y="29"/>
                  </a:cubicBezTo>
                  <a:cubicBezTo>
                    <a:pt x="27" y="34"/>
                    <a:pt x="24" y="39"/>
                    <a:pt x="20" y="42"/>
                  </a:cubicBezTo>
                  <a:cubicBezTo>
                    <a:pt x="13" y="47"/>
                    <a:pt x="5" y="41"/>
                    <a:pt x="0" y="36"/>
                  </a:cubicBezTo>
                  <a:cubicBezTo>
                    <a:pt x="7" y="24"/>
                    <a:pt x="15" y="11"/>
                    <a:pt x="26" y="2"/>
                  </a:cubicBezTo>
                  <a:cubicBezTo>
                    <a:pt x="26" y="4"/>
                    <a:pt x="30" y="4"/>
                    <a:pt x="31" y="2"/>
                  </a:cubicBezTo>
                  <a:cubicBezTo>
                    <a:pt x="31" y="1"/>
                    <a:pt x="31" y="1"/>
                    <a:pt x="31" y="0"/>
                  </a:cubicBezTo>
                  <a:cubicBezTo>
                    <a:pt x="37" y="12"/>
                    <a:pt x="54" y="19"/>
                    <a:pt x="67" y="20"/>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4" name="Freeform 71"/>
            <p:cNvSpPr/>
            <p:nvPr/>
          </p:nvSpPr>
          <p:spPr bwMode="auto">
            <a:xfrm>
              <a:off x="3010" y="1746"/>
              <a:ext cx="71" cy="41"/>
            </a:xfrm>
            <a:custGeom>
              <a:avLst/>
              <a:gdLst>
                <a:gd name="T0" fmla="*/ 18 w 30"/>
                <a:gd name="T1" fmla="*/ 1 h 17"/>
                <a:gd name="T2" fmla="*/ 28 w 30"/>
                <a:gd name="T3" fmla="*/ 17 h 17"/>
                <a:gd name="T4" fmla="*/ 8 w 30"/>
                <a:gd name="T5" fmla="*/ 14 h 17"/>
                <a:gd name="T6" fmla="*/ 0 w 30"/>
                <a:gd name="T7" fmla="*/ 17 h 17"/>
                <a:gd name="T8" fmla="*/ 18 w 30"/>
                <a:gd name="T9" fmla="*/ 1 h 17"/>
              </a:gdLst>
              <a:ahLst/>
              <a:cxnLst>
                <a:cxn ang="0">
                  <a:pos x="T0" y="T1"/>
                </a:cxn>
                <a:cxn ang="0">
                  <a:pos x="T2" y="T3"/>
                </a:cxn>
                <a:cxn ang="0">
                  <a:pos x="T4" y="T5"/>
                </a:cxn>
                <a:cxn ang="0">
                  <a:pos x="T6" y="T7"/>
                </a:cxn>
                <a:cxn ang="0">
                  <a:pos x="T8" y="T9"/>
                </a:cxn>
              </a:cxnLst>
              <a:rect l="0" t="0" r="r" b="b"/>
              <a:pathLst>
                <a:path w="30" h="17">
                  <a:moveTo>
                    <a:pt x="18" y="1"/>
                  </a:moveTo>
                  <a:cubicBezTo>
                    <a:pt x="28" y="2"/>
                    <a:pt x="30" y="10"/>
                    <a:pt x="28" y="17"/>
                  </a:cubicBezTo>
                  <a:cubicBezTo>
                    <a:pt x="22" y="13"/>
                    <a:pt x="15" y="13"/>
                    <a:pt x="8" y="14"/>
                  </a:cubicBezTo>
                  <a:cubicBezTo>
                    <a:pt x="5" y="14"/>
                    <a:pt x="2" y="16"/>
                    <a:pt x="0" y="17"/>
                  </a:cubicBezTo>
                  <a:cubicBezTo>
                    <a:pt x="2" y="8"/>
                    <a:pt x="8" y="0"/>
                    <a:pt x="18" y="1"/>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5" name="Freeform 72"/>
            <p:cNvSpPr/>
            <p:nvPr/>
          </p:nvSpPr>
          <p:spPr bwMode="auto">
            <a:xfrm>
              <a:off x="2996" y="1791"/>
              <a:ext cx="85" cy="45"/>
            </a:xfrm>
            <a:custGeom>
              <a:avLst/>
              <a:gdLst>
                <a:gd name="T0" fmla="*/ 34 w 36"/>
                <a:gd name="T1" fmla="*/ 8 h 19"/>
                <a:gd name="T2" fmla="*/ 36 w 36"/>
                <a:gd name="T3" fmla="*/ 13 h 19"/>
                <a:gd name="T4" fmla="*/ 19 w 36"/>
                <a:gd name="T5" fmla="*/ 13 h 19"/>
                <a:gd name="T6" fmla="*/ 7 w 36"/>
                <a:gd name="T7" fmla="*/ 19 h 19"/>
                <a:gd name="T8" fmla="*/ 17 w 36"/>
                <a:gd name="T9" fmla="*/ 1 h 19"/>
                <a:gd name="T10" fmla="*/ 31 w 36"/>
                <a:gd name="T11" fmla="*/ 4 h 19"/>
                <a:gd name="T12" fmla="*/ 32 w 36"/>
                <a:gd name="T13" fmla="*/ 4 h 19"/>
                <a:gd name="T14" fmla="*/ 34 w 36"/>
                <a:gd name="T15" fmla="*/ 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9">
                  <a:moveTo>
                    <a:pt x="34" y="8"/>
                  </a:moveTo>
                  <a:cubicBezTo>
                    <a:pt x="35" y="9"/>
                    <a:pt x="36" y="11"/>
                    <a:pt x="36" y="13"/>
                  </a:cubicBezTo>
                  <a:cubicBezTo>
                    <a:pt x="31" y="11"/>
                    <a:pt x="24" y="12"/>
                    <a:pt x="19" y="13"/>
                  </a:cubicBezTo>
                  <a:cubicBezTo>
                    <a:pt x="15" y="14"/>
                    <a:pt x="10" y="16"/>
                    <a:pt x="7" y="19"/>
                  </a:cubicBezTo>
                  <a:cubicBezTo>
                    <a:pt x="0" y="9"/>
                    <a:pt x="7" y="3"/>
                    <a:pt x="17" y="1"/>
                  </a:cubicBezTo>
                  <a:cubicBezTo>
                    <a:pt x="22" y="0"/>
                    <a:pt x="27" y="1"/>
                    <a:pt x="31" y="4"/>
                  </a:cubicBezTo>
                  <a:cubicBezTo>
                    <a:pt x="31" y="4"/>
                    <a:pt x="31" y="4"/>
                    <a:pt x="32" y="4"/>
                  </a:cubicBezTo>
                  <a:cubicBezTo>
                    <a:pt x="32" y="6"/>
                    <a:pt x="33" y="7"/>
                    <a:pt x="34" y="8"/>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6" name="Freeform 73"/>
            <p:cNvSpPr/>
            <p:nvPr/>
          </p:nvSpPr>
          <p:spPr bwMode="auto">
            <a:xfrm>
              <a:off x="3010" y="1832"/>
              <a:ext cx="78" cy="52"/>
            </a:xfrm>
            <a:custGeom>
              <a:avLst/>
              <a:gdLst>
                <a:gd name="T0" fmla="*/ 32 w 33"/>
                <a:gd name="T1" fmla="*/ 7 h 22"/>
                <a:gd name="T2" fmla="*/ 23 w 33"/>
                <a:gd name="T3" fmla="*/ 18 h 22"/>
                <a:gd name="T4" fmla="*/ 0 w 33"/>
                <a:gd name="T5" fmla="*/ 18 h 22"/>
                <a:gd name="T6" fmla="*/ 4 w 33"/>
                <a:gd name="T7" fmla="*/ 7 h 22"/>
                <a:gd name="T8" fmla="*/ 15 w 33"/>
                <a:gd name="T9" fmla="*/ 3 h 22"/>
                <a:gd name="T10" fmla="*/ 32 w 33"/>
                <a:gd name="T11" fmla="*/ 7 h 22"/>
              </a:gdLst>
              <a:ahLst/>
              <a:cxnLst>
                <a:cxn ang="0">
                  <a:pos x="T0" y="T1"/>
                </a:cxn>
                <a:cxn ang="0">
                  <a:pos x="T2" y="T3"/>
                </a:cxn>
                <a:cxn ang="0">
                  <a:pos x="T4" y="T5"/>
                </a:cxn>
                <a:cxn ang="0">
                  <a:pos x="T6" y="T7"/>
                </a:cxn>
                <a:cxn ang="0">
                  <a:pos x="T8" y="T9"/>
                </a:cxn>
                <a:cxn ang="0">
                  <a:pos x="T10" y="T11"/>
                </a:cxn>
              </a:cxnLst>
              <a:rect l="0" t="0" r="r" b="b"/>
              <a:pathLst>
                <a:path w="33" h="22">
                  <a:moveTo>
                    <a:pt x="32" y="7"/>
                  </a:moveTo>
                  <a:cubicBezTo>
                    <a:pt x="33" y="11"/>
                    <a:pt x="27" y="16"/>
                    <a:pt x="23" y="18"/>
                  </a:cubicBezTo>
                  <a:cubicBezTo>
                    <a:pt x="16" y="22"/>
                    <a:pt x="8" y="20"/>
                    <a:pt x="0" y="18"/>
                  </a:cubicBezTo>
                  <a:cubicBezTo>
                    <a:pt x="0" y="14"/>
                    <a:pt x="1" y="10"/>
                    <a:pt x="4" y="7"/>
                  </a:cubicBezTo>
                  <a:cubicBezTo>
                    <a:pt x="7" y="4"/>
                    <a:pt x="11" y="4"/>
                    <a:pt x="15" y="3"/>
                  </a:cubicBezTo>
                  <a:cubicBezTo>
                    <a:pt x="20" y="2"/>
                    <a:pt x="30" y="0"/>
                    <a:pt x="32" y="7"/>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7" name="Freeform 74"/>
            <p:cNvSpPr>
              <a:spLocks noEditPoints="1"/>
            </p:cNvSpPr>
            <p:nvPr/>
          </p:nvSpPr>
          <p:spPr bwMode="auto">
            <a:xfrm>
              <a:off x="1257" y="466"/>
              <a:ext cx="1308" cy="1091"/>
            </a:xfrm>
            <a:custGeom>
              <a:avLst/>
              <a:gdLst>
                <a:gd name="T0" fmla="*/ 506 w 552"/>
                <a:gd name="T1" fmla="*/ 269 h 461"/>
                <a:gd name="T2" fmla="*/ 499 w 552"/>
                <a:gd name="T3" fmla="*/ 277 h 461"/>
                <a:gd name="T4" fmla="*/ 19 w 552"/>
                <a:gd name="T5" fmla="*/ 255 h 461"/>
                <a:gd name="T6" fmla="*/ 249 w 552"/>
                <a:gd name="T7" fmla="*/ 102 h 461"/>
                <a:gd name="T8" fmla="*/ 506 w 552"/>
                <a:gd name="T9" fmla="*/ 196 h 461"/>
                <a:gd name="T10" fmla="*/ 510 w 552"/>
                <a:gd name="T11" fmla="*/ 196 h 461"/>
                <a:gd name="T12" fmla="*/ 551 w 552"/>
                <a:gd name="T13" fmla="*/ 229 h 461"/>
                <a:gd name="T14" fmla="*/ 512 w 552"/>
                <a:gd name="T15" fmla="*/ 210 h 461"/>
                <a:gd name="T16" fmla="*/ 523 w 552"/>
                <a:gd name="T17" fmla="*/ 232 h 461"/>
                <a:gd name="T18" fmla="*/ 516 w 552"/>
                <a:gd name="T19" fmla="*/ 251 h 461"/>
                <a:gd name="T20" fmla="*/ 408 w 552"/>
                <a:gd name="T21" fmla="*/ 322 h 461"/>
                <a:gd name="T22" fmla="*/ 389 w 552"/>
                <a:gd name="T23" fmla="*/ 267 h 461"/>
                <a:gd name="T24" fmla="*/ 408 w 552"/>
                <a:gd name="T25" fmla="*/ 322 h 461"/>
                <a:gd name="T26" fmla="*/ 394 w 552"/>
                <a:gd name="T27" fmla="*/ 166 h 461"/>
                <a:gd name="T28" fmla="*/ 374 w 552"/>
                <a:gd name="T29" fmla="*/ 164 h 461"/>
                <a:gd name="T30" fmla="*/ 398 w 552"/>
                <a:gd name="T31" fmla="*/ 185 h 461"/>
                <a:gd name="T32" fmla="*/ 364 w 552"/>
                <a:gd name="T33" fmla="*/ 237 h 461"/>
                <a:gd name="T34" fmla="*/ 362 w 552"/>
                <a:gd name="T35" fmla="*/ 197 h 461"/>
                <a:gd name="T36" fmla="*/ 343 w 552"/>
                <a:gd name="T37" fmla="*/ 214 h 461"/>
                <a:gd name="T38" fmla="*/ 310 w 552"/>
                <a:gd name="T39" fmla="*/ 303 h 461"/>
                <a:gd name="T40" fmla="*/ 154 w 552"/>
                <a:gd name="T41" fmla="*/ 305 h 461"/>
                <a:gd name="T42" fmla="*/ 310 w 552"/>
                <a:gd name="T43" fmla="*/ 303 h 461"/>
                <a:gd name="T44" fmla="*/ 217 w 552"/>
                <a:gd name="T45" fmla="*/ 244 h 461"/>
                <a:gd name="T46" fmla="*/ 202 w 552"/>
                <a:gd name="T47" fmla="*/ 230 h 461"/>
                <a:gd name="T48" fmla="*/ 191 w 552"/>
                <a:gd name="T49" fmla="*/ 249 h 461"/>
                <a:gd name="T50" fmla="*/ 220 w 552"/>
                <a:gd name="T51" fmla="*/ 249 h 461"/>
                <a:gd name="T52" fmla="*/ 118 w 552"/>
                <a:gd name="T53" fmla="*/ 180 h 461"/>
                <a:gd name="T54" fmla="*/ 100 w 552"/>
                <a:gd name="T55" fmla="*/ 163 h 461"/>
                <a:gd name="T56" fmla="*/ 100 w 552"/>
                <a:gd name="T57" fmla="*/ 201 h 461"/>
                <a:gd name="T58" fmla="*/ 116 w 552"/>
                <a:gd name="T59" fmla="*/ 267 h 461"/>
                <a:gd name="T60" fmla="*/ 68 w 552"/>
                <a:gd name="T61" fmla="*/ 243 h 461"/>
                <a:gd name="T62" fmla="*/ 77 w 552"/>
                <a:gd name="T63" fmla="*/ 294 h 461"/>
                <a:gd name="T64" fmla="*/ 94 w 552"/>
                <a:gd name="T65" fmla="*/ 125 h 461"/>
                <a:gd name="T66" fmla="*/ 66 w 552"/>
                <a:gd name="T67" fmla="*/ 147 h 461"/>
                <a:gd name="T68" fmla="*/ 95 w 552"/>
                <a:gd name="T69" fmla="*/ 129 h 461"/>
                <a:gd name="T70" fmla="*/ 26 w 552"/>
                <a:gd name="T71" fmla="*/ 10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2" h="461">
                  <a:moveTo>
                    <a:pt x="551" y="229"/>
                  </a:moveTo>
                  <a:cubicBezTo>
                    <a:pt x="552" y="256"/>
                    <a:pt x="532" y="271"/>
                    <a:pt x="506" y="269"/>
                  </a:cubicBezTo>
                  <a:cubicBezTo>
                    <a:pt x="503" y="269"/>
                    <a:pt x="503" y="272"/>
                    <a:pt x="503" y="274"/>
                  </a:cubicBezTo>
                  <a:cubicBezTo>
                    <a:pt x="501" y="273"/>
                    <a:pt x="499" y="274"/>
                    <a:pt x="499" y="277"/>
                  </a:cubicBezTo>
                  <a:cubicBezTo>
                    <a:pt x="503" y="435"/>
                    <a:pt x="287" y="461"/>
                    <a:pt x="172" y="430"/>
                  </a:cubicBezTo>
                  <a:cubicBezTo>
                    <a:pt x="89" y="409"/>
                    <a:pt x="37" y="336"/>
                    <a:pt x="19" y="255"/>
                  </a:cubicBezTo>
                  <a:cubicBezTo>
                    <a:pt x="0" y="171"/>
                    <a:pt x="16" y="81"/>
                    <a:pt x="39" y="0"/>
                  </a:cubicBezTo>
                  <a:cubicBezTo>
                    <a:pt x="98" y="49"/>
                    <a:pt x="176" y="81"/>
                    <a:pt x="249" y="102"/>
                  </a:cubicBezTo>
                  <a:cubicBezTo>
                    <a:pt x="317" y="121"/>
                    <a:pt x="407" y="136"/>
                    <a:pt x="467" y="88"/>
                  </a:cubicBezTo>
                  <a:cubicBezTo>
                    <a:pt x="447" y="127"/>
                    <a:pt x="457" y="188"/>
                    <a:pt x="506" y="196"/>
                  </a:cubicBezTo>
                  <a:cubicBezTo>
                    <a:pt x="507" y="196"/>
                    <a:pt x="508" y="195"/>
                    <a:pt x="509" y="195"/>
                  </a:cubicBezTo>
                  <a:cubicBezTo>
                    <a:pt x="509" y="196"/>
                    <a:pt x="510" y="196"/>
                    <a:pt x="510" y="196"/>
                  </a:cubicBezTo>
                  <a:cubicBezTo>
                    <a:pt x="521" y="195"/>
                    <a:pt x="530" y="194"/>
                    <a:pt x="539" y="201"/>
                  </a:cubicBezTo>
                  <a:cubicBezTo>
                    <a:pt x="547" y="208"/>
                    <a:pt x="550" y="219"/>
                    <a:pt x="551" y="229"/>
                  </a:cubicBezTo>
                  <a:close/>
                  <a:moveTo>
                    <a:pt x="529" y="232"/>
                  </a:moveTo>
                  <a:cubicBezTo>
                    <a:pt x="529" y="222"/>
                    <a:pt x="519" y="215"/>
                    <a:pt x="512" y="210"/>
                  </a:cubicBezTo>
                  <a:cubicBezTo>
                    <a:pt x="508" y="208"/>
                    <a:pt x="505" y="213"/>
                    <a:pt x="509" y="215"/>
                  </a:cubicBezTo>
                  <a:cubicBezTo>
                    <a:pt x="514" y="219"/>
                    <a:pt x="522" y="224"/>
                    <a:pt x="523" y="232"/>
                  </a:cubicBezTo>
                  <a:cubicBezTo>
                    <a:pt x="523" y="238"/>
                    <a:pt x="517" y="243"/>
                    <a:pt x="512" y="247"/>
                  </a:cubicBezTo>
                  <a:cubicBezTo>
                    <a:pt x="510" y="249"/>
                    <a:pt x="513" y="253"/>
                    <a:pt x="516" y="251"/>
                  </a:cubicBezTo>
                  <a:cubicBezTo>
                    <a:pt x="522" y="246"/>
                    <a:pt x="528" y="240"/>
                    <a:pt x="529" y="232"/>
                  </a:cubicBezTo>
                  <a:close/>
                  <a:moveTo>
                    <a:pt x="408" y="322"/>
                  </a:moveTo>
                  <a:cubicBezTo>
                    <a:pt x="428" y="318"/>
                    <a:pt x="448" y="300"/>
                    <a:pt x="436" y="280"/>
                  </a:cubicBezTo>
                  <a:cubicBezTo>
                    <a:pt x="427" y="265"/>
                    <a:pt x="404" y="258"/>
                    <a:pt x="389" y="267"/>
                  </a:cubicBezTo>
                  <a:cubicBezTo>
                    <a:pt x="372" y="269"/>
                    <a:pt x="356" y="279"/>
                    <a:pt x="361" y="298"/>
                  </a:cubicBezTo>
                  <a:cubicBezTo>
                    <a:pt x="366" y="318"/>
                    <a:pt x="390" y="325"/>
                    <a:pt x="408" y="322"/>
                  </a:cubicBezTo>
                  <a:close/>
                  <a:moveTo>
                    <a:pt x="404" y="183"/>
                  </a:moveTo>
                  <a:cubicBezTo>
                    <a:pt x="404" y="177"/>
                    <a:pt x="399" y="170"/>
                    <a:pt x="394" y="166"/>
                  </a:cubicBezTo>
                  <a:cubicBezTo>
                    <a:pt x="389" y="161"/>
                    <a:pt x="381" y="160"/>
                    <a:pt x="374" y="160"/>
                  </a:cubicBezTo>
                  <a:cubicBezTo>
                    <a:pt x="371" y="160"/>
                    <a:pt x="371" y="164"/>
                    <a:pt x="374" y="164"/>
                  </a:cubicBezTo>
                  <a:cubicBezTo>
                    <a:pt x="380" y="165"/>
                    <a:pt x="385" y="167"/>
                    <a:pt x="390" y="170"/>
                  </a:cubicBezTo>
                  <a:cubicBezTo>
                    <a:pt x="395" y="174"/>
                    <a:pt x="396" y="180"/>
                    <a:pt x="398" y="185"/>
                  </a:cubicBezTo>
                  <a:cubicBezTo>
                    <a:pt x="400" y="188"/>
                    <a:pt x="404" y="186"/>
                    <a:pt x="404" y="183"/>
                  </a:cubicBezTo>
                  <a:close/>
                  <a:moveTo>
                    <a:pt x="364" y="237"/>
                  </a:moveTo>
                  <a:cubicBezTo>
                    <a:pt x="375" y="239"/>
                    <a:pt x="386" y="232"/>
                    <a:pt x="385" y="220"/>
                  </a:cubicBezTo>
                  <a:cubicBezTo>
                    <a:pt x="385" y="208"/>
                    <a:pt x="373" y="198"/>
                    <a:pt x="362" y="197"/>
                  </a:cubicBezTo>
                  <a:cubicBezTo>
                    <a:pt x="360" y="196"/>
                    <a:pt x="359" y="197"/>
                    <a:pt x="359" y="198"/>
                  </a:cubicBezTo>
                  <a:cubicBezTo>
                    <a:pt x="351" y="199"/>
                    <a:pt x="344" y="205"/>
                    <a:pt x="343" y="214"/>
                  </a:cubicBezTo>
                  <a:cubicBezTo>
                    <a:pt x="341" y="227"/>
                    <a:pt x="351" y="236"/>
                    <a:pt x="364" y="237"/>
                  </a:cubicBezTo>
                  <a:close/>
                  <a:moveTo>
                    <a:pt x="310" y="303"/>
                  </a:moveTo>
                  <a:cubicBezTo>
                    <a:pt x="313" y="299"/>
                    <a:pt x="307" y="295"/>
                    <a:pt x="305" y="299"/>
                  </a:cubicBezTo>
                  <a:cubicBezTo>
                    <a:pt x="272" y="350"/>
                    <a:pt x="193" y="345"/>
                    <a:pt x="154" y="305"/>
                  </a:cubicBezTo>
                  <a:cubicBezTo>
                    <a:pt x="153" y="303"/>
                    <a:pt x="150" y="305"/>
                    <a:pt x="151" y="307"/>
                  </a:cubicBezTo>
                  <a:cubicBezTo>
                    <a:pt x="188" y="354"/>
                    <a:pt x="280" y="358"/>
                    <a:pt x="310" y="303"/>
                  </a:cubicBezTo>
                  <a:close/>
                  <a:moveTo>
                    <a:pt x="220" y="249"/>
                  </a:moveTo>
                  <a:cubicBezTo>
                    <a:pt x="221" y="247"/>
                    <a:pt x="219" y="244"/>
                    <a:pt x="217" y="244"/>
                  </a:cubicBezTo>
                  <a:cubicBezTo>
                    <a:pt x="211" y="244"/>
                    <a:pt x="202" y="252"/>
                    <a:pt x="197" y="246"/>
                  </a:cubicBezTo>
                  <a:cubicBezTo>
                    <a:pt x="194" y="240"/>
                    <a:pt x="199" y="234"/>
                    <a:pt x="202" y="230"/>
                  </a:cubicBezTo>
                  <a:cubicBezTo>
                    <a:pt x="204" y="229"/>
                    <a:pt x="202" y="226"/>
                    <a:pt x="200" y="227"/>
                  </a:cubicBezTo>
                  <a:cubicBezTo>
                    <a:pt x="192" y="231"/>
                    <a:pt x="186" y="241"/>
                    <a:pt x="191" y="249"/>
                  </a:cubicBezTo>
                  <a:cubicBezTo>
                    <a:pt x="193" y="253"/>
                    <a:pt x="198" y="255"/>
                    <a:pt x="202" y="255"/>
                  </a:cubicBezTo>
                  <a:cubicBezTo>
                    <a:pt x="208" y="256"/>
                    <a:pt x="216" y="254"/>
                    <a:pt x="220" y="249"/>
                  </a:cubicBezTo>
                  <a:close/>
                  <a:moveTo>
                    <a:pt x="100" y="201"/>
                  </a:moveTo>
                  <a:cubicBezTo>
                    <a:pt x="111" y="200"/>
                    <a:pt x="118" y="190"/>
                    <a:pt x="118" y="180"/>
                  </a:cubicBezTo>
                  <a:cubicBezTo>
                    <a:pt x="117" y="171"/>
                    <a:pt x="110" y="163"/>
                    <a:pt x="101" y="164"/>
                  </a:cubicBezTo>
                  <a:cubicBezTo>
                    <a:pt x="101" y="164"/>
                    <a:pt x="101" y="163"/>
                    <a:pt x="100" y="163"/>
                  </a:cubicBezTo>
                  <a:cubicBezTo>
                    <a:pt x="88" y="164"/>
                    <a:pt x="77" y="171"/>
                    <a:pt x="76" y="183"/>
                  </a:cubicBezTo>
                  <a:cubicBezTo>
                    <a:pt x="74" y="197"/>
                    <a:pt x="89" y="202"/>
                    <a:pt x="100" y="201"/>
                  </a:cubicBezTo>
                  <a:close/>
                  <a:moveTo>
                    <a:pt x="77" y="294"/>
                  </a:moveTo>
                  <a:cubicBezTo>
                    <a:pt x="93" y="298"/>
                    <a:pt x="119" y="286"/>
                    <a:pt x="116" y="267"/>
                  </a:cubicBezTo>
                  <a:cubicBezTo>
                    <a:pt x="112" y="248"/>
                    <a:pt x="87" y="239"/>
                    <a:pt x="69" y="242"/>
                  </a:cubicBezTo>
                  <a:cubicBezTo>
                    <a:pt x="69" y="242"/>
                    <a:pt x="69" y="243"/>
                    <a:pt x="68" y="243"/>
                  </a:cubicBezTo>
                  <a:cubicBezTo>
                    <a:pt x="57" y="243"/>
                    <a:pt x="48" y="249"/>
                    <a:pt x="49" y="262"/>
                  </a:cubicBezTo>
                  <a:cubicBezTo>
                    <a:pt x="50" y="277"/>
                    <a:pt x="63" y="291"/>
                    <a:pt x="77" y="294"/>
                  </a:cubicBezTo>
                  <a:close/>
                  <a:moveTo>
                    <a:pt x="95" y="129"/>
                  </a:moveTo>
                  <a:cubicBezTo>
                    <a:pt x="97" y="128"/>
                    <a:pt x="96" y="126"/>
                    <a:pt x="94" y="125"/>
                  </a:cubicBezTo>
                  <a:cubicBezTo>
                    <a:pt x="82" y="124"/>
                    <a:pt x="70" y="136"/>
                    <a:pt x="63" y="145"/>
                  </a:cubicBezTo>
                  <a:cubicBezTo>
                    <a:pt x="62" y="147"/>
                    <a:pt x="65" y="149"/>
                    <a:pt x="66" y="147"/>
                  </a:cubicBezTo>
                  <a:cubicBezTo>
                    <a:pt x="70" y="143"/>
                    <a:pt x="74" y="139"/>
                    <a:pt x="79" y="136"/>
                  </a:cubicBezTo>
                  <a:cubicBezTo>
                    <a:pt x="84" y="133"/>
                    <a:pt x="90" y="132"/>
                    <a:pt x="95" y="129"/>
                  </a:cubicBezTo>
                  <a:close/>
                  <a:moveTo>
                    <a:pt x="26" y="102"/>
                  </a:moveTo>
                  <a:cubicBezTo>
                    <a:pt x="27" y="102"/>
                    <a:pt x="27" y="100"/>
                    <a:pt x="26" y="100"/>
                  </a:cubicBezTo>
                  <a:cubicBezTo>
                    <a:pt x="25" y="100"/>
                    <a:pt x="25" y="102"/>
                    <a:pt x="26" y="102"/>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8" name="Freeform 75"/>
            <p:cNvSpPr>
              <a:spLocks noEditPoints="1"/>
            </p:cNvSpPr>
            <p:nvPr/>
          </p:nvSpPr>
          <p:spPr bwMode="auto">
            <a:xfrm>
              <a:off x="352" y="213"/>
              <a:ext cx="2757" cy="3786"/>
            </a:xfrm>
            <a:custGeom>
              <a:avLst/>
              <a:gdLst>
                <a:gd name="T0" fmla="*/ 997 w 1164"/>
                <a:gd name="T1" fmla="*/ 751 h 1600"/>
                <a:gd name="T2" fmla="*/ 1037 w 1164"/>
                <a:gd name="T3" fmla="*/ 671 h 1600"/>
                <a:gd name="T4" fmla="*/ 857 w 1164"/>
                <a:gd name="T5" fmla="*/ 1291 h 1600"/>
                <a:gd name="T6" fmla="*/ 691 w 1164"/>
                <a:gd name="T7" fmla="*/ 1498 h 1600"/>
                <a:gd name="T8" fmla="*/ 638 w 1164"/>
                <a:gd name="T9" fmla="*/ 1367 h 1600"/>
                <a:gd name="T10" fmla="*/ 400 w 1164"/>
                <a:gd name="T11" fmla="*/ 1206 h 1600"/>
                <a:gd name="T12" fmla="*/ 337 w 1164"/>
                <a:gd name="T13" fmla="*/ 888 h 1600"/>
                <a:gd name="T14" fmla="*/ 19 w 1164"/>
                <a:gd name="T15" fmla="*/ 914 h 1600"/>
                <a:gd name="T16" fmla="*/ 278 w 1164"/>
                <a:gd name="T17" fmla="*/ 853 h 1600"/>
                <a:gd name="T18" fmla="*/ 336 w 1164"/>
                <a:gd name="T19" fmla="*/ 266 h 1600"/>
                <a:gd name="T20" fmla="*/ 972 w 1164"/>
                <a:gd name="T21" fmla="*/ 363 h 1600"/>
                <a:gd name="T22" fmla="*/ 1045 w 1164"/>
                <a:gd name="T23" fmla="*/ 665 h 1600"/>
                <a:gd name="T24" fmla="*/ 1127 w 1164"/>
                <a:gd name="T25" fmla="*/ 598 h 1600"/>
                <a:gd name="T26" fmla="*/ 1154 w 1164"/>
                <a:gd name="T27" fmla="*/ 691 h 1600"/>
                <a:gd name="T28" fmla="*/ 1133 w 1164"/>
                <a:gd name="T29" fmla="*/ 668 h 1600"/>
                <a:gd name="T30" fmla="*/ 1138 w 1164"/>
                <a:gd name="T31" fmla="*/ 643 h 1600"/>
                <a:gd name="T32" fmla="*/ 1137 w 1164"/>
                <a:gd name="T33" fmla="*/ 713 h 1600"/>
                <a:gd name="T34" fmla="*/ 1137 w 1164"/>
                <a:gd name="T35" fmla="*/ 614 h 1600"/>
                <a:gd name="T36" fmla="*/ 1083 w 1164"/>
                <a:gd name="T37" fmla="*/ 604 h 1600"/>
                <a:gd name="T38" fmla="*/ 1087 w 1164"/>
                <a:gd name="T39" fmla="*/ 587 h 1600"/>
                <a:gd name="T40" fmla="*/ 992 w 1164"/>
                <a:gd name="T41" fmla="*/ 717 h 1600"/>
                <a:gd name="T42" fmla="*/ 740 w 1164"/>
                <a:gd name="T43" fmla="*/ 546 h 1600"/>
                <a:gd name="T44" fmla="*/ 992 w 1164"/>
                <a:gd name="T45" fmla="*/ 717 h 1600"/>
                <a:gd name="T46" fmla="*/ 390 w 1164"/>
                <a:gd name="T47" fmla="*/ 41 h 1600"/>
                <a:gd name="T48" fmla="*/ 940 w 1164"/>
                <a:gd name="T49" fmla="*/ 336 h 1600"/>
                <a:gd name="T50" fmla="*/ 908 w 1164"/>
                <a:gd name="T51" fmla="*/ 539 h 1600"/>
                <a:gd name="T52" fmla="*/ 891 w 1164"/>
                <a:gd name="T53" fmla="*/ 302 h 1600"/>
                <a:gd name="T54" fmla="*/ 888 w 1164"/>
                <a:gd name="T55" fmla="*/ 376 h 1600"/>
                <a:gd name="T56" fmla="*/ 649 w 1164"/>
                <a:gd name="T57" fmla="*/ 867 h 1600"/>
                <a:gd name="T58" fmla="*/ 800 w 1164"/>
                <a:gd name="T59" fmla="*/ 727 h 1600"/>
                <a:gd name="T60" fmla="*/ 749 w 1164"/>
                <a:gd name="T61" fmla="*/ 718 h 1600"/>
                <a:gd name="T62" fmla="*/ 749 w 1164"/>
                <a:gd name="T63" fmla="*/ 718 h 1600"/>
                <a:gd name="T64" fmla="*/ 715 w 1164"/>
                <a:gd name="T65" fmla="*/ 1591 h 1600"/>
                <a:gd name="T66" fmla="*/ 711 w 1164"/>
                <a:gd name="T67" fmla="*/ 552 h 1600"/>
                <a:gd name="T68" fmla="*/ 509 w 1164"/>
                <a:gd name="T69" fmla="*/ 748 h 1600"/>
                <a:gd name="T70" fmla="*/ 553 w 1164"/>
                <a:gd name="T71" fmla="*/ 630 h 1600"/>
                <a:gd name="T72" fmla="*/ 696 w 1164"/>
                <a:gd name="T73" fmla="*/ 1533 h 1600"/>
                <a:gd name="T74" fmla="*/ 639 w 1164"/>
                <a:gd name="T75" fmla="*/ 1358 h 1600"/>
                <a:gd name="T76" fmla="*/ 577 w 1164"/>
                <a:gd name="T77" fmla="*/ 856 h 1600"/>
                <a:gd name="T78" fmla="*/ 459 w 1164"/>
                <a:gd name="T79" fmla="*/ 741 h 1600"/>
                <a:gd name="T80" fmla="*/ 622 w 1164"/>
                <a:gd name="T81" fmla="*/ 756 h 1600"/>
                <a:gd name="T82" fmla="*/ 569 w 1164"/>
                <a:gd name="T83" fmla="*/ 1386 h 1600"/>
                <a:gd name="T84" fmla="*/ 569 w 1164"/>
                <a:gd name="T85" fmla="*/ 1386 h 1600"/>
                <a:gd name="T86" fmla="*/ 549 w 1164"/>
                <a:gd name="T87" fmla="*/ 1536 h 1600"/>
                <a:gd name="T88" fmla="*/ 529 w 1164"/>
                <a:gd name="T89" fmla="*/ 537 h 1600"/>
                <a:gd name="T90" fmla="*/ 510 w 1164"/>
                <a:gd name="T91" fmla="*/ 591 h 1600"/>
                <a:gd name="T92" fmla="*/ 416 w 1164"/>
                <a:gd name="T93" fmla="*/ 101 h 1600"/>
                <a:gd name="T94" fmla="*/ 461 w 1164"/>
                <a:gd name="T95" fmla="*/ 568 h 1600"/>
                <a:gd name="T96" fmla="*/ 283 w 1164"/>
                <a:gd name="T97" fmla="*/ 896 h 1600"/>
                <a:gd name="T98" fmla="*/ 37 w 1164"/>
                <a:gd name="T99" fmla="*/ 921 h 1600"/>
                <a:gd name="T100" fmla="*/ 257 w 1164"/>
                <a:gd name="T101" fmla="*/ 896 h 1600"/>
                <a:gd name="T102" fmla="*/ 39 w 1164"/>
                <a:gd name="T103" fmla="*/ 946 h 1600"/>
                <a:gd name="T104" fmla="*/ 347 w 1164"/>
                <a:gd name="T105" fmla="*/ 953 h 1600"/>
                <a:gd name="T106" fmla="*/ 294 w 1164"/>
                <a:gd name="T107" fmla="*/ 875 h 1600"/>
                <a:gd name="T108" fmla="*/ 258 w 1164"/>
                <a:gd name="T109" fmla="*/ 886 h 1600"/>
                <a:gd name="T110" fmla="*/ 100 w 1164"/>
                <a:gd name="T111" fmla="*/ 832 h 1600"/>
                <a:gd name="T112" fmla="*/ 74 w 1164"/>
                <a:gd name="T113" fmla="*/ 831 h 1600"/>
                <a:gd name="T114" fmla="*/ 68 w 1164"/>
                <a:gd name="T115" fmla="*/ 896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4" h="1600">
                  <a:moveTo>
                    <a:pt x="1161" y="688"/>
                  </a:moveTo>
                  <a:cubicBezTo>
                    <a:pt x="1164" y="696"/>
                    <a:pt x="1157" y="704"/>
                    <a:pt x="1151" y="708"/>
                  </a:cubicBezTo>
                  <a:cubicBezTo>
                    <a:pt x="1148" y="709"/>
                    <a:pt x="1146" y="709"/>
                    <a:pt x="1143" y="710"/>
                  </a:cubicBezTo>
                  <a:cubicBezTo>
                    <a:pt x="1146" y="743"/>
                    <a:pt x="1119" y="765"/>
                    <a:pt x="1086" y="758"/>
                  </a:cubicBezTo>
                  <a:cubicBezTo>
                    <a:pt x="1076" y="756"/>
                    <a:pt x="1064" y="753"/>
                    <a:pt x="1055" y="747"/>
                  </a:cubicBezTo>
                  <a:cubicBezTo>
                    <a:pt x="1055" y="747"/>
                    <a:pt x="1055" y="747"/>
                    <a:pt x="1054" y="747"/>
                  </a:cubicBezTo>
                  <a:cubicBezTo>
                    <a:pt x="1044" y="753"/>
                    <a:pt x="1031" y="753"/>
                    <a:pt x="1020" y="753"/>
                  </a:cubicBezTo>
                  <a:cubicBezTo>
                    <a:pt x="1014" y="753"/>
                    <a:pt x="1008" y="753"/>
                    <a:pt x="1002" y="753"/>
                  </a:cubicBezTo>
                  <a:cubicBezTo>
                    <a:pt x="999" y="753"/>
                    <a:pt x="998" y="752"/>
                    <a:pt x="997" y="751"/>
                  </a:cubicBezTo>
                  <a:cubicBezTo>
                    <a:pt x="998" y="752"/>
                    <a:pt x="996" y="754"/>
                    <a:pt x="995" y="753"/>
                  </a:cubicBezTo>
                  <a:cubicBezTo>
                    <a:pt x="991" y="748"/>
                    <a:pt x="1002" y="746"/>
                    <a:pt x="1004" y="745"/>
                  </a:cubicBezTo>
                  <a:cubicBezTo>
                    <a:pt x="1019" y="744"/>
                    <a:pt x="1035" y="745"/>
                    <a:pt x="1049" y="741"/>
                  </a:cubicBezTo>
                  <a:cubicBezTo>
                    <a:pt x="1048" y="739"/>
                    <a:pt x="1047" y="737"/>
                    <a:pt x="1046" y="735"/>
                  </a:cubicBezTo>
                  <a:cubicBezTo>
                    <a:pt x="1040" y="723"/>
                    <a:pt x="1045" y="706"/>
                    <a:pt x="1047" y="693"/>
                  </a:cubicBezTo>
                  <a:cubicBezTo>
                    <a:pt x="1044" y="694"/>
                    <a:pt x="1041" y="693"/>
                    <a:pt x="1038" y="693"/>
                  </a:cubicBezTo>
                  <a:cubicBezTo>
                    <a:pt x="1036" y="692"/>
                    <a:pt x="1036" y="689"/>
                    <a:pt x="1038" y="688"/>
                  </a:cubicBezTo>
                  <a:cubicBezTo>
                    <a:pt x="1041" y="687"/>
                    <a:pt x="1064" y="686"/>
                    <a:pt x="1057" y="679"/>
                  </a:cubicBezTo>
                  <a:cubicBezTo>
                    <a:pt x="1052" y="674"/>
                    <a:pt x="1044" y="672"/>
                    <a:pt x="1037" y="671"/>
                  </a:cubicBezTo>
                  <a:cubicBezTo>
                    <a:pt x="1025" y="669"/>
                    <a:pt x="1018" y="673"/>
                    <a:pt x="1007" y="677"/>
                  </a:cubicBezTo>
                  <a:cubicBezTo>
                    <a:pt x="1004" y="679"/>
                    <a:pt x="1001" y="679"/>
                    <a:pt x="999" y="680"/>
                  </a:cubicBezTo>
                  <a:cubicBezTo>
                    <a:pt x="1000" y="703"/>
                    <a:pt x="999" y="727"/>
                    <a:pt x="994" y="750"/>
                  </a:cubicBezTo>
                  <a:cubicBezTo>
                    <a:pt x="994" y="752"/>
                    <a:pt x="992" y="753"/>
                    <a:pt x="990" y="753"/>
                  </a:cubicBezTo>
                  <a:cubicBezTo>
                    <a:pt x="955" y="738"/>
                    <a:pt x="917" y="730"/>
                    <a:pt x="881" y="718"/>
                  </a:cubicBezTo>
                  <a:cubicBezTo>
                    <a:pt x="856" y="710"/>
                    <a:pt x="822" y="700"/>
                    <a:pt x="804" y="680"/>
                  </a:cubicBezTo>
                  <a:cubicBezTo>
                    <a:pt x="833" y="790"/>
                    <a:pt x="842" y="901"/>
                    <a:pt x="849" y="1015"/>
                  </a:cubicBezTo>
                  <a:cubicBezTo>
                    <a:pt x="852" y="1078"/>
                    <a:pt x="855" y="1141"/>
                    <a:pt x="856" y="1205"/>
                  </a:cubicBezTo>
                  <a:cubicBezTo>
                    <a:pt x="856" y="1233"/>
                    <a:pt x="855" y="1262"/>
                    <a:pt x="857" y="1291"/>
                  </a:cubicBezTo>
                  <a:cubicBezTo>
                    <a:pt x="858" y="1311"/>
                    <a:pt x="860" y="1333"/>
                    <a:pt x="855" y="1353"/>
                  </a:cubicBezTo>
                  <a:cubicBezTo>
                    <a:pt x="846" y="1389"/>
                    <a:pt x="820" y="1403"/>
                    <a:pt x="784" y="1405"/>
                  </a:cubicBezTo>
                  <a:cubicBezTo>
                    <a:pt x="773" y="1405"/>
                    <a:pt x="761" y="1405"/>
                    <a:pt x="749" y="1405"/>
                  </a:cubicBezTo>
                  <a:cubicBezTo>
                    <a:pt x="747" y="1425"/>
                    <a:pt x="748" y="1474"/>
                    <a:pt x="732" y="1496"/>
                  </a:cubicBezTo>
                  <a:cubicBezTo>
                    <a:pt x="733" y="1496"/>
                    <a:pt x="733" y="1496"/>
                    <a:pt x="733" y="1496"/>
                  </a:cubicBezTo>
                  <a:cubicBezTo>
                    <a:pt x="743" y="1517"/>
                    <a:pt x="758" y="1541"/>
                    <a:pt x="750" y="1564"/>
                  </a:cubicBezTo>
                  <a:cubicBezTo>
                    <a:pt x="745" y="1581"/>
                    <a:pt x="731" y="1599"/>
                    <a:pt x="712" y="1599"/>
                  </a:cubicBezTo>
                  <a:cubicBezTo>
                    <a:pt x="692" y="1600"/>
                    <a:pt x="673" y="1585"/>
                    <a:pt x="671" y="1565"/>
                  </a:cubicBezTo>
                  <a:cubicBezTo>
                    <a:pt x="668" y="1541"/>
                    <a:pt x="679" y="1518"/>
                    <a:pt x="691" y="1498"/>
                  </a:cubicBezTo>
                  <a:cubicBezTo>
                    <a:pt x="691" y="1497"/>
                    <a:pt x="692" y="1497"/>
                    <a:pt x="693" y="1497"/>
                  </a:cubicBezTo>
                  <a:cubicBezTo>
                    <a:pt x="694" y="1496"/>
                    <a:pt x="694" y="1496"/>
                    <a:pt x="695" y="1495"/>
                  </a:cubicBezTo>
                  <a:cubicBezTo>
                    <a:pt x="688" y="1485"/>
                    <a:pt x="685" y="1471"/>
                    <a:pt x="683" y="1462"/>
                  </a:cubicBezTo>
                  <a:cubicBezTo>
                    <a:pt x="678" y="1439"/>
                    <a:pt x="676" y="1415"/>
                    <a:pt x="676" y="1392"/>
                  </a:cubicBezTo>
                  <a:cubicBezTo>
                    <a:pt x="662" y="1385"/>
                    <a:pt x="651" y="1375"/>
                    <a:pt x="642" y="1363"/>
                  </a:cubicBezTo>
                  <a:cubicBezTo>
                    <a:pt x="642" y="1363"/>
                    <a:pt x="642" y="1363"/>
                    <a:pt x="642" y="1363"/>
                  </a:cubicBezTo>
                  <a:cubicBezTo>
                    <a:pt x="642" y="1363"/>
                    <a:pt x="642" y="1363"/>
                    <a:pt x="641" y="1363"/>
                  </a:cubicBezTo>
                  <a:cubicBezTo>
                    <a:pt x="641" y="1363"/>
                    <a:pt x="641" y="1365"/>
                    <a:pt x="641" y="1365"/>
                  </a:cubicBezTo>
                  <a:cubicBezTo>
                    <a:pt x="641" y="1367"/>
                    <a:pt x="639" y="1367"/>
                    <a:pt x="638" y="1367"/>
                  </a:cubicBezTo>
                  <a:cubicBezTo>
                    <a:pt x="619" y="1378"/>
                    <a:pt x="597" y="1383"/>
                    <a:pt x="575" y="1385"/>
                  </a:cubicBezTo>
                  <a:cubicBezTo>
                    <a:pt x="576" y="1385"/>
                    <a:pt x="576" y="1386"/>
                    <a:pt x="576" y="1387"/>
                  </a:cubicBezTo>
                  <a:cubicBezTo>
                    <a:pt x="569" y="1410"/>
                    <a:pt x="572" y="1436"/>
                    <a:pt x="569" y="1460"/>
                  </a:cubicBezTo>
                  <a:cubicBezTo>
                    <a:pt x="567" y="1472"/>
                    <a:pt x="564" y="1487"/>
                    <a:pt x="556" y="1497"/>
                  </a:cubicBezTo>
                  <a:cubicBezTo>
                    <a:pt x="575" y="1525"/>
                    <a:pt x="592" y="1593"/>
                    <a:pt x="539" y="1590"/>
                  </a:cubicBezTo>
                  <a:cubicBezTo>
                    <a:pt x="490" y="1588"/>
                    <a:pt x="487" y="1526"/>
                    <a:pt x="510" y="1492"/>
                  </a:cubicBezTo>
                  <a:cubicBezTo>
                    <a:pt x="490" y="1465"/>
                    <a:pt x="488" y="1405"/>
                    <a:pt x="493" y="1383"/>
                  </a:cubicBezTo>
                  <a:cubicBezTo>
                    <a:pt x="479" y="1380"/>
                    <a:pt x="465" y="1377"/>
                    <a:pt x="452" y="1371"/>
                  </a:cubicBezTo>
                  <a:cubicBezTo>
                    <a:pt x="389" y="1344"/>
                    <a:pt x="395" y="1264"/>
                    <a:pt x="400" y="1206"/>
                  </a:cubicBezTo>
                  <a:cubicBezTo>
                    <a:pt x="404" y="1167"/>
                    <a:pt x="410" y="1128"/>
                    <a:pt x="415" y="1089"/>
                  </a:cubicBezTo>
                  <a:cubicBezTo>
                    <a:pt x="421" y="1035"/>
                    <a:pt x="425" y="980"/>
                    <a:pt x="428" y="926"/>
                  </a:cubicBezTo>
                  <a:cubicBezTo>
                    <a:pt x="433" y="867"/>
                    <a:pt x="433" y="803"/>
                    <a:pt x="449" y="746"/>
                  </a:cubicBezTo>
                  <a:cubicBezTo>
                    <a:pt x="451" y="742"/>
                    <a:pt x="452" y="738"/>
                    <a:pt x="453" y="733"/>
                  </a:cubicBezTo>
                  <a:cubicBezTo>
                    <a:pt x="442" y="739"/>
                    <a:pt x="431" y="744"/>
                    <a:pt x="421" y="753"/>
                  </a:cubicBezTo>
                  <a:cubicBezTo>
                    <a:pt x="406" y="767"/>
                    <a:pt x="394" y="781"/>
                    <a:pt x="382" y="797"/>
                  </a:cubicBezTo>
                  <a:cubicBezTo>
                    <a:pt x="362" y="824"/>
                    <a:pt x="344" y="853"/>
                    <a:pt x="329" y="884"/>
                  </a:cubicBezTo>
                  <a:cubicBezTo>
                    <a:pt x="329" y="884"/>
                    <a:pt x="329" y="884"/>
                    <a:pt x="329" y="884"/>
                  </a:cubicBezTo>
                  <a:cubicBezTo>
                    <a:pt x="332" y="886"/>
                    <a:pt x="335" y="888"/>
                    <a:pt x="337" y="888"/>
                  </a:cubicBezTo>
                  <a:cubicBezTo>
                    <a:pt x="359" y="900"/>
                    <a:pt x="380" y="914"/>
                    <a:pt x="402" y="925"/>
                  </a:cubicBezTo>
                  <a:cubicBezTo>
                    <a:pt x="403" y="926"/>
                    <a:pt x="404" y="927"/>
                    <a:pt x="403" y="929"/>
                  </a:cubicBezTo>
                  <a:cubicBezTo>
                    <a:pt x="374" y="999"/>
                    <a:pt x="344" y="1069"/>
                    <a:pt x="311" y="1138"/>
                  </a:cubicBezTo>
                  <a:cubicBezTo>
                    <a:pt x="311" y="1139"/>
                    <a:pt x="309" y="1140"/>
                    <a:pt x="307" y="1139"/>
                  </a:cubicBezTo>
                  <a:cubicBezTo>
                    <a:pt x="200" y="1099"/>
                    <a:pt x="103" y="1036"/>
                    <a:pt x="2" y="983"/>
                  </a:cubicBezTo>
                  <a:cubicBezTo>
                    <a:pt x="0" y="982"/>
                    <a:pt x="0" y="980"/>
                    <a:pt x="0" y="979"/>
                  </a:cubicBezTo>
                  <a:cubicBezTo>
                    <a:pt x="5" y="956"/>
                    <a:pt x="16" y="937"/>
                    <a:pt x="29" y="918"/>
                  </a:cubicBezTo>
                  <a:cubicBezTo>
                    <a:pt x="26" y="917"/>
                    <a:pt x="22" y="916"/>
                    <a:pt x="19" y="914"/>
                  </a:cubicBezTo>
                  <a:cubicBezTo>
                    <a:pt x="19" y="914"/>
                    <a:pt x="19" y="914"/>
                    <a:pt x="19" y="914"/>
                  </a:cubicBezTo>
                  <a:cubicBezTo>
                    <a:pt x="17" y="917"/>
                    <a:pt x="13" y="914"/>
                    <a:pt x="13" y="911"/>
                  </a:cubicBezTo>
                  <a:cubicBezTo>
                    <a:pt x="16" y="896"/>
                    <a:pt x="27" y="882"/>
                    <a:pt x="34" y="869"/>
                  </a:cubicBezTo>
                  <a:cubicBezTo>
                    <a:pt x="44" y="853"/>
                    <a:pt x="55" y="837"/>
                    <a:pt x="65" y="822"/>
                  </a:cubicBezTo>
                  <a:cubicBezTo>
                    <a:pt x="66" y="820"/>
                    <a:pt x="68" y="819"/>
                    <a:pt x="70" y="821"/>
                  </a:cubicBezTo>
                  <a:cubicBezTo>
                    <a:pt x="74" y="824"/>
                    <a:pt x="80" y="827"/>
                    <a:pt x="86" y="829"/>
                  </a:cubicBezTo>
                  <a:cubicBezTo>
                    <a:pt x="88" y="823"/>
                    <a:pt x="92" y="818"/>
                    <a:pt x="96" y="814"/>
                  </a:cubicBezTo>
                  <a:cubicBezTo>
                    <a:pt x="100" y="802"/>
                    <a:pt x="105" y="791"/>
                    <a:pt x="114" y="781"/>
                  </a:cubicBezTo>
                  <a:cubicBezTo>
                    <a:pt x="115" y="780"/>
                    <a:pt x="117" y="780"/>
                    <a:pt x="118" y="781"/>
                  </a:cubicBezTo>
                  <a:cubicBezTo>
                    <a:pt x="171" y="805"/>
                    <a:pt x="226" y="826"/>
                    <a:pt x="278" y="853"/>
                  </a:cubicBezTo>
                  <a:cubicBezTo>
                    <a:pt x="278" y="853"/>
                    <a:pt x="278" y="853"/>
                    <a:pt x="278" y="853"/>
                  </a:cubicBezTo>
                  <a:cubicBezTo>
                    <a:pt x="282" y="849"/>
                    <a:pt x="286" y="845"/>
                    <a:pt x="291" y="842"/>
                  </a:cubicBezTo>
                  <a:cubicBezTo>
                    <a:pt x="307" y="775"/>
                    <a:pt x="347" y="710"/>
                    <a:pt x="386" y="655"/>
                  </a:cubicBezTo>
                  <a:cubicBezTo>
                    <a:pt x="399" y="635"/>
                    <a:pt x="414" y="616"/>
                    <a:pt x="429" y="599"/>
                  </a:cubicBezTo>
                  <a:cubicBezTo>
                    <a:pt x="407" y="583"/>
                    <a:pt x="402" y="557"/>
                    <a:pt x="403" y="532"/>
                  </a:cubicBezTo>
                  <a:cubicBezTo>
                    <a:pt x="387" y="539"/>
                    <a:pt x="372" y="539"/>
                    <a:pt x="355" y="534"/>
                  </a:cubicBezTo>
                  <a:cubicBezTo>
                    <a:pt x="353" y="533"/>
                    <a:pt x="352" y="531"/>
                    <a:pt x="353" y="529"/>
                  </a:cubicBezTo>
                  <a:cubicBezTo>
                    <a:pt x="375" y="486"/>
                    <a:pt x="363" y="432"/>
                    <a:pt x="354" y="387"/>
                  </a:cubicBezTo>
                  <a:cubicBezTo>
                    <a:pt x="346" y="347"/>
                    <a:pt x="334" y="306"/>
                    <a:pt x="336" y="266"/>
                  </a:cubicBezTo>
                  <a:cubicBezTo>
                    <a:pt x="339" y="230"/>
                    <a:pt x="343" y="193"/>
                    <a:pt x="355" y="159"/>
                  </a:cubicBezTo>
                  <a:cubicBezTo>
                    <a:pt x="365" y="131"/>
                    <a:pt x="378" y="102"/>
                    <a:pt x="407" y="90"/>
                  </a:cubicBezTo>
                  <a:cubicBezTo>
                    <a:pt x="394" y="74"/>
                    <a:pt x="385" y="55"/>
                    <a:pt x="382" y="34"/>
                  </a:cubicBezTo>
                  <a:cubicBezTo>
                    <a:pt x="382" y="32"/>
                    <a:pt x="385" y="30"/>
                    <a:pt x="387" y="32"/>
                  </a:cubicBezTo>
                  <a:cubicBezTo>
                    <a:pt x="442" y="67"/>
                    <a:pt x="507" y="40"/>
                    <a:pt x="563" y="21"/>
                  </a:cubicBezTo>
                  <a:cubicBezTo>
                    <a:pt x="607" y="7"/>
                    <a:pt x="652" y="0"/>
                    <a:pt x="698" y="3"/>
                  </a:cubicBezTo>
                  <a:cubicBezTo>
                    <a:pt x="769" y="7"/>
                    <a:pt x="861" y="31"/>
                    <a:pt x="869" y="114"/>
                  </a:cubicBezTo>
                  <a:cubicBezTo>
                    <a:pt x="940" y="44"/>
                    <a:pt x="987" y="229"/>
                    <a:pt x="989" y="272"/>
                  </a:cubicBezTo>
                  <a:cubicBezTo>
                    <a:pt x="991" y="303"/>
                    <a:pt x="982" y="334"/>
                    <a:pt x="972" y="363"/>
                  </a:cubicBezTo>
                  <a:cubicBezTo>
                    <a:pt x="960" y="397"/>
                    <a:pt x="937" y="443"/>
                    <a:pt x="946" y="480"/>
                  </a:cubicBezTo>
                  <a:cubicBezTo>
                    <a:pt x="949" y="494"/>
                    <a:pt x="953" y="507"/>
                    <a:pt x="957" y="520"/>
                  </a:cubicBezTo>
                  <a:cubicBezTo>
                    <a:pt x="959" y="526"/>
                    <a:pt x="962" y="531"/>
                    <a:pt x="957" y="536"/>
                  </a:cubicBezTo>
                  <a:cubicBezTo>
                    <a:pt x="945" y="553"/>
                    <a:pt x="925" y="558"/>
                    <a:pt x="909" y="548"/>
                  </a:cubicBezTo>
                  <a:cubicBezTo>
                    <a:pt x="906" y="576"/>
                    <a:pt x="904" y="608"/>
                    <a:pt x="875" y="617"/>
                  </a:cubicBezTo>
                  <a:cubicBezTo>
                    <a:pt x="906" y="646"/>
                    <a:pt x="944" y="665"/>
                    <a:pt x="986" y="674"/>
                  </a:cubicBezTo>
                  <a:cubicBezTo>
                    <a:pt x="987" y="674"/>
                    <a:pt x="988" y="675"/>
                    <a:pt x="988" y="676"/>
                  </a:cubicBezTo>
                  <a:cubicBezTo>
                    <a:pt x="1002" y="674"/>
                    <a:pt x="1015" y="662"/>
                    <a:pt x="1029" y="663"/>
                  </a:cubicBezTo>
                  <a:cubicBezTo>
                    <a:pt x="1034" y="663"/>
                    <a:pt x="1039" y="664"/>
                    <a:pt x="1045" y="665"/>
                  </a:cubicBezTo>
                  <a:cubicBezTo>
                    <a:pt x="1054" y="644"/>
                    <a:pt x="1043" y="597"/>
                    <a:pt x="1079" y="599"/>
                  </a:cubicBezTo>
                  <a:cubicBezTo>
                    <a:pt x="1079" y="599"/>
                    <a:pt x="1079" y="599"/>
                    <a:pt x="1079" y="599"/>
                  </a:cubicBezTo>
                  <a:cubicBezTo>
                    <a:pt x="1079" y="598"/>
                    <a:pt x="1081" y="597"/>
                    <a:pt x="1082" y="597"/>
                  </a:cubicBezTo>
                  <a:cubicBezTo>
                    <a:pt x="1082" y="594"/>
                    <a:pt x="1082" y="591"/>
                    <a:pt x="1083" y="589"/>
                  </a:cubicBezTo>
                  <a:cubicBezTo>
                    <a:pt x="1077" y="583"/>
                    <a:pt x="1072" y="575"/>
                    <a:pt x="1080" y="567"/>
                  </a:cubicBezTo>
                  <a:cubicBezTo>
                    <a:pt x="1087" y="559"/>
                    <a:pt x="1098" y="557"/>
                    <a:pt x="1108" y="556"/>
                  </a:cubicBezTo>
                  <a:cubicBezTo>
                    <a:pt x="1117" y="556"/>
                    <a:pt x="1129" y="557"/>
                    <a:pt x="1135" y="565"/>
                  </a:cubicBezTo>
                  <a:cubicBezTo>
                    <a:pt x="1141" y="574"/>
                    <a:pt x="1134" y="584"/>
                    <a:pt x="1127" y="591"/>
                  </a:cubicBezTo>
                  <a:cubicBezTo>
                    <a:pt x="1128" y="593"/>
                    <a:pt x="1127" y="596"/>
                    <a:pt x="1127" y="598"/>
                  </a:cubicBezTo>
                  <a:cubicBezTo>
                    <a:pt x="1127" y="600"/>
                    <a:pt x="1127" y="602"/>
                    <a:pt x="1127" y="604"/>
                  </a:cubicBezTo>
                  <a:cubicBezTo>
                    <a:pt x="1131" y="605"/>
                    <a:pt x="1135" y="607"/>
                    <a:pt x="1140" y="607"/>
                  </a:cubicBezTo>
                  <a:cubicBezTo>
                    <a:pt x="1142" y="607"/>
                    <a:pt x="1144" y="608"/>
                    <a:pt x="1144" y="610"/>
                  </a:cubicBezTo>
                  <a:cubicBezTo>
                    <a:pt x="1144" y="622"/>
                    <a:pt x="1145" y="632"/>
                    <a:pt x="1143" y="643"/>
                  </a:cubicBezTo>
                  <a:cubicBezTo>
                    <a:pt x="1156" y="646"/>
                    <a:pt x="1159" y="659"/>
                    <a:pt x="1155" y="670"/>
                  </a:cubicBezTo>
                  <a:cubicBezTo>
                    <a:pt x="1158" y="674"/>
                    <a:pt x="1161" y="679"/>
                    <a:pt x="1158" y="683"/>
                  </a:cubicBezTo>
                  <a:cubicBezTo>
                    <a:pt x="1159" y="685"/>
                    <a:pt x="1160" y="686"/>
                    <a:pt x="1161" y="688"/>
                  </a:cubicBezTo>
                  <a:close/>
                  <a:moveTo>
                    <a:pt x="1145" y="702"/>
                  </a:moveTo>
                  <a:cubicBezTo>
                    <a:pt x="1149" y="700"/>
                    <a:pt x="1155" y="695"/>
                    <a:pt x="1154" y="691"/>
                  </a:cubicBezTo>
                  <a:cubicBezTo>
                    <a:pt x="1152" y="684"/>
                    <a:pt x="1142" y="686"/>
                    <a:pt x="1137" y="687"/>
                  </a:cubicBezTo>
                  <a:cubicBezTo>
                    <a:pt x="1133" y="688"/>
                    <a:pt x="1129" y="688"/>
                    <a:pt x="1126" y="691"/>
                  </a:cubicBezTo>
                  <a:cubicBezTo>
                    <a:pt x="1123" y="694"/>
                    <a:pt x="1122" y="698"/>
                    <a:pt x="1122" y="702"/>
                  </a:cubicBezTo>
                  <a:cubicBezTo>
                    <a:pt x="1130" y="704"/>
                    <a:pt x="1138" y="706"/>
                    <a:pt x="1145" y="702"/>
                  </a:cubicBezTo>
                  <a:close/>
                  <a:moveTo>
                    <a:pt x="1152" y="680"/>
                  </a:moveTo>
                  <a:cubicBezTo>
                    <a:pt x="1152" y="678"/>
                    <a:pt x="1151" y="676"/>
                    <a:pt x="1150" y="675"/>
                  </a:cubicBezTo>
                  <a:cubicBezTo>
                    <a:pt x="1149" y="674"/>
                    <a:pt x="1148" y="673"/>
                    <a:pt x="1148" y="671"/>
                  </a:cubicBezTo>
                  <a:cubicBezTo>
                    <a:pt x="1147" y="671"/>
                    <a:pt x="1147" y="671"/>
                    <a:pt x="1147" y="671"/>
                  </a:cubicBezTo>
                  <a:cubicBezTo>
                    <a:pt x="1143" y="668"/>
                    <a:pt x="1138" y="667"/>
                    <a:pt x="1133" y="668"/>
                  </a:cubicBezTo>
                  <a:cubicBezTo>
                    <a:pt x="1123" y="670"/>
                    <a:pt x="1116" y="676"/>
                    <a:pt x="1123" y="686"/>
                  </a:cubicBezTo>
                  <a:cubicBezTo>
                    <a:pt x="1126" y="683"/>
                    <a:pt x="1131" y="681"/>
                    <a:pt x="1135" y="680"/>
                  </a:cubicBezTo>
                  <a:cubicBezTo>
                    <a:pt x="1140" y="679"/>
                    <a:pt x="1147" y="678"/>
                    <a:pt x="1152" y="680"/>
                  </a:cubicBezTo>
                  <a:close/>
                  <a:moveTo>
                    <a:pt x="1150" y="665"/>
                  </a:moveTo>
                  <a:cubicBezTo>
                    <a:pt x="1152" y="658"/>
                    <a:pt x="1150" y="650"/>
                    <a:pt x="1140" y="649"/>
                  </a:cubicBezTo>
                  <a:cubicBezTo>
                    <a:pt x="1130" y="648"/>
                    <a:pt x="1124" y="656"/>
                    <a:pt x="1122" y="665"/>
                  </a:cubicBezTo>
                  <a:cubicBezTo>
                    <a:pt x="1124" y="664"/>
                    <a:pt x="1127" y="662"/>
                    <a:pt x="1130" y="662"/>
                  </a:cubicBezTo>
                  <a:cubicBezTo>
                    <a:pt x="1137" y="661"/>
                    <a:pt x="1144" y="661"/>
                    <a:pt x="1150" y="665"/>
                  </a:cubicBezTo>
                  <a:close/>
                  <a:moveTo>
                    <a:pt x="1138" y="643"/>
                  </a:moveTo>
                  <a:cubicBezTo>
                    <a:pt x="1138" y="640"/>
                    <a:pt x="1138" y="638"/>
                    <a:pt x="1138" y="636"/>
                  </a:cubicBezTo>
                  <a:cubicBezTo>
                    <a:pt x="1112" y="641"/>
                    <a:pt x="1083" y="638"/>
                    <a:pt x="1057" y="629"/>
                  </a:cubicBezTo>
                  <a:cubicBezTo>
                    <a:pt x="1055" y="642"/>
                    <a:pt x="1054" y="658"/>
                    <a:pt x="1050" y="667"/>
                  </a:cubicBezTo>
                  <a:cubicBezTo>
                    <a:pt x="1053" y="668"/>
                    <a:pt x="1057" y="670"/>
                    <a:pt x="1060" y="672"/>
                  </a:cubicBezTo>
                  <a:cubicBezTo>
                    <a:pt x="1072" y="682"/>
                    <a:pt x="1063" y="690"/>
                    <a:pt x="1052" y="692"/>
                  </a:cubicBezTo>
                  <a:cubicBezTo>
                    <a:pt x="1051" y="697"/>
                    <a:pt x="1051" y="702"/>
                    <a:pt x="1051" y="706"/>
                  </a:cubicBezTo>
                  <a:cubicBezTo>
                    <a:pt x="1052" y="706"/>
                    <a:pt x="1053" y="706"/>
                    <a:pt x="1054" y="706"/>
                  </a:cubicBezTo>
                  <a:cubicBezTo>
                    <a:pt x="1077" y="719"/>
                    <a:pt x="1112" y="729"/>
                    <a:pt x="1136" y="714"/>
                  </a:cubicBezTo>
                  <a:cubicBezTo>
                    <a:pt x="1136" y="714"/>
                    <a:pt x="1136" y="713"/>
                    <a:pt x="1137" y="713"/>
                  </a:cubicBezTo>
                  <a:cubicBezTo>
                    <a:pt x="1137" y="713"/>
                    <a:pt x="1137" y="712"/>
                    <a:pt x="1137" y="711"/>
                  </a:cubicBezTo>
                  <a:cubicBezTo>
                    <a:pt x="1131" y="711"/>
                    <a:pt x="1124" y="710"/>
                    <a:pt x="1119" y="707"/>
                  </a:cubicBezTo>
                  <a:cubicBezTo>
                    <a:pt x="1117" y="707"/>
                    <a:pt x="1116" y="706"/>
                    <a:pt x="1116" y="704"/>
                  </a:cubicBezTo>
                  <a:cubicBezTo>
                    <a:pt x="1116" y="699"/>
                    <a:pt x="1116" y="693"/>
                    <a:pt x="1119" y="689"/>
                  </a:cubicBezTo>
                  <a:cubicBezTo>
                    <a:pt x="1112" y="682"/>
                    <a:pt x="1113" y="674"/>
                    <a:pt x="1118" y="669"/>
                  </a:cubicBezTo>
                  <a:cubicBezTo>
                    <a:pt x="1117" y="668"/>
                    <a:pt x="1116" y="667"/>
                    <a:pt x="1116" y="666"/>
                  </a:cubicBezTo>
                  <a:cubicBezTo>
                    <a:pt x="1117" y="654"/>
                    <a:pt x="1126" y="643"/>
                    <a:pt x="1138" y="643"/>
                  </a:cubicBezTo>
                  <a:close/>
                  <a:moveTo>
                    <a:pt x="1138" y="628"/>
                  </a:moveTo>
                  <a:cubicBezTo>
                    <a:pt x="1138" y="624"/>
                    <a:pt x="1137" y="619"/>
                    <a:pt x="1137" y="614"/>
                  </a:cubicBezTo>
                  <a:cubicBezTo>
                    <a:pt x="1132" y="613"/>
                    <a:pt x="1128" y="612"/>
                    <a:pt x="1124" y="611"/>
                  </a:cubicBezTo>
                  <a:cubicBezTo>
                    <a:pt x="1121" y="611"/>
                    <a:pt x="1120" y="607"/>
                    <a:pt x="1122" y="605"/>
                  </a:cubicBezTo>
                  <a:cubicBezTo>
                    <a:pt x="1122" y="602"/>
                    <a:pt x="1122" y="600"/>
                    <a:pt x="1121" y="597"/>
                  </a:cubicBezTo>
                  <a:cubicBezTo>
                    <a:pt x="1121" y="596"/>
                    <a:pt x="1121" y="596"/>
                    <a:pt x="1121" y="595"/>
                  </a:cubicBezTo>
                  <a:cubicBezTo>
                    <a:pt x="1120" y="594"/>
                    <a:pt x="1118" y="593"/>
                    <a:pt x="1119" y="591"/>
                  </a:cubicBezTo>
                  <a:cubicBezTo>
                    <a:pt x="1109" y="591"/>
                    <a:pt x="1099" y="590"/>
                    <a:pt x="1089" y="591"/>
                  </a:cubicBezTo>
                  <a:cubicBezTo>
                    <a:pt x="1088" y="593"/>
                    <a:pt x="1088" y="594"/>
                    <a:pt x="1087" y="595"/>
                  </a:cubicBezTo>
                  <a:cubicBezTo>
                    <a:pt x="1087" y="598"/>
                    <a:pt x="1086" y="600"/>
                    <a:pt x="1086" y="602"/>
                  </a:cubicBezTo>
                  <a:cubicBezTo>
                    <a:pt x="1086" y="604"/>
                    <a:pt x="1084" y="604"/>
                    <a:pt x="1083" y="604"/>
                  </a:cubicBezTo>
                  <a:cubicBezTo>
                    <a:pt x="1083" y="605"/>
                    <a:pt x="1082" y="605"/>
                    <a:pt x="1081" y="605"/>
                  </a:cubicBezTo>
                  <a:cubicBezTo>
                    <a:pt x="1081" y="605"/>
                    <a:pt x="1080" y="606"/>
                    <a:pt x="1079" y="606"/>
                  </a:cubicBezTo>
                  <a:cubicBezTo>
                    <a:pt x="1067" y="605"/>
                    <a:pt x="1062" y="613"/>
                    <a:pt x="1059" y="624"/>
                  </a:cubicBezTo>
                  <a:cubicBezTo>
                    <a:pt x="1085" y="630"/>
                    <a:pt x="1111" y="632"/>
                    <a:pt x="1138" y="628"/>
                  </a:cubicBezTo>
                  <a:close/>
                  <a:moveTo>
                    <a:pt x="1123" y="586"/>
                  </a:moveTo>
                  <a:cubicBezTo>
                    <a:pt x="1128" y="581"/>
                    <a:pt x="1134" y="573"/>
                    <a:pt x="1129" y="567"/>
                  </a:cubicBezTo>
                  <a:cubicBezTo>
                    <a:pt x="1123" y="562"/>
                    <a:pt x="1114" y="562"/>
                    <a:pt x="1107" y="563"/>
                  </a:cubicBezTo>
                  <a:cubicBezTo>
                    <a:pt x="1100" y="563"/>
                    <a:pt x="1090" y="565"/>
                    <a:pt x="1085" y="570"/>
                  </a:cubicBezTo>
                  <a:cubicBezTo>
                    <a:pt x="1079" y="575"/>
                    <a:pt x="1083" y="582"/>
                    <a:pt x="1087" y="587"/>
                  </a:cubicBezTo>
                  <a:cubicBezTo>
                    <a:pt x="1098" y="584"/>
                    <a:pt x="1112" y="582"/>
                    <a:pt x="1123" y="586"/>
                  </a:cubicBezTo>
                  <a:close/>
                  <a:moveTo>
                    <a:pt x="1126" y="742"/>
                  </a:moveTo>
                  <a:cubicBezTo>
                    <a:pt x="1132" y="736"/>
                    <a:pt x="1134" y="730"/>
                    <a:pt x="1136" y="723"/>
                  </a:cubicBezTo>
                  <a:cubicBezTo>
                    <a:pt x="1110" y="737"/>
                    <a:pt x="1074" y="726"/>
                    <a:pt x="1051" y="712"/>
                  </a:cubicBezTo>
                  <a:cubicBezTo>
                    <a:pt x="1050" y="712"/>
                    <a:pt x="1050" y="712"/>
                    <a:pt x="1050" y="712"/>
                  </a:cubicBezTo>
                  <a:cubicBezTo>
                    <a:pt x="1050" y="716"/>
                    <a:pt x="1050" y="721"/>
                    <a:pt x="1050" y="726"/>
                  </a:cubicBezTo>
                  <a:cubicBezTo>
                    <a:pt x="1052" y="740"/>
                    <a:pt x="1065" y="745"/>
                    <a:pt x="1077" y="748"/>
                  </a:cubicBezTo>
                  <a:cubicBezTo>
                    <a:pt x="1093" y="753"/>
                    <a:pt x="1114" y="756"/>
                    <a:pt x="1126" y="742"/>
                  </a:cubicBezTo>
                  <a:close/>
                  <a:moveTo>
                    <a:pt x="992" y="717"/>
                  </a:moveTo>
                  <a:cubicBezTo>
                    <a:pt x="993" y="705"/>
                    <a:pt x="993" y="692"/>
                    <a:pt x="994" y="680"/>
                  </a:cubicBezTo>
                  <a:cubicBezTo>
                    <a:pt x="992" y="680"/>
                    <a:pt x="990" y="679"/>
                    <a:pt x="988" y="679"/>
                  </a:cubicBezTo>
                  <a:cubicBezTo>
                    <a:pt x="987" y="680"/>
                    <a:pt x="986" y="680"/>
                    <a:pt x="985" y="680"/>
                  </a:cubicBezTo>
                  <a:cubicBezTo>
                    <a:pt x="941" y="673"/>
                    <a:pt x="898" y="651"/>
                    <a:pt x="866" y="619"/>
                  </a:cubicBezTo>
                  <a:cubicBezTo>
                    <a:pt x="866" y="619"/>
                    <a:pt x="866" y="619"/>
                    <a:pt x="866" y="619"/>
                  </a:cubicBezTo>
                  <a:cubicBezTo>
                    <a:pt x="863" y="619"/>
                    <a:pt x="862" y="617"/>
                    <a:pt x="863" y="615"/>
                  </a:cubicBezTo>
                  <a:cubicBezTo>
                    <a:pt x="837" y="588"/>
                    <a:pt x="810" y="541"/>
                    <a:pt x="772" y="536"/>
                  </a:cubicBezTo>
                  <a:cubicBezTo>
                    <a:pt x="761" y="539"/>
                    <a:pt x="750" y="543"/>
                    <a:pt x="739" y="545"/>
                  </a:cubicBezTo>
                  <a:cubicBezTo>
                    <a:pt x="739" y="545"/>
                    <a:pt x="739" y="545"/>
                    <a:pt x="740" y="546"/>
                  </a:cubicBezTo>
                  <a:cubicBezTo>
                    <a:pt x="765" y="565"/>
                    <a:pt x="779" y="598"/>
                    <a:pt x="788" y="627"/>
                  </a:cubicBezTo>
                  <a:cubicBezTo>
                    <a:pt x="791" y="634"/>
                    <a:pt x="793" y="642"/>
                    <a:pt x="795" y="649"/>
                  </a:cubicBezTo>
                  <a:cubicBezTo>
                    <a:pt x="795" y="650"/>
                    <a:pt x="796" y="650"/>
                    <a:pt x="796" y="651"/>
                  </a:cubicBezTo>
                  <a:cubicBezTo>
                    <a:pt x="798" y="657"/>
                    <a:pt x="799" y="663"/>
                    <a:pt x="801" y="669"/>
                  </a:cubicBezTo>
                  <a:cubicBezTo>
                    <a:pt x="802" y="669"/>
                    <a:pt x="803" y="669"/>
                    <a:pt x="804" y="670"/>
                  </a:cubicBezTo>
                  <a:cubicBezTo>
                    <a:pt x="836" y="699"/>
                    <a:pt x="878" y="711"/>
                    <a:pt x="919" y="723"/>
                  </a:cubicBezTo>
                  <a:cubicBezTo>
                    <a:pt x="939" y="729"/>
                    <a:pt x="960" y="734"/>
                    <a:pt x="980" y="741"/>
                  </a:cubicBezTo>
                  <a:cubicBezTo>
                    <a:pt x="983" y="742"/>
                    <a:pt x="988" y="746"/>
                    <a:pt x="989" y="742"/>
                  </a:cubicBezTo>
                  <a:cubicBezTo>
                    <a:pt x="990" y="734"/>
                    <a:pt x="991" y="726"/>
                    <a:pt x="992" y="717"/>
                  </a:cubicBezTo>
                  <a:close/>
                  <a:moveTo>
                    <a:pt x="940" y="442"/>
                  </a:moveTo>
                  <a:cubicBezTo>
                    <a:pt x="951" y="386"/>
                    <a:pt x="986" y="331"/>
                    <a:pt x="982" y="272"/>
                  </a:cubicBezTo>
                  <a:cubicBezTo>
                    <a:pt x="978" y="224"/>
                    <a:pt x="944" y="67"/>
                    <a:pt x="869" y="119"/>
                  </a:cubicBezTo>
                  <a:cubicBezTo>
                    <a:pt x="869" y="119"/>
                    <a:pt x="869" y="119"/>
                    <a:pt x="869" y="119"/>
                  </a:cubicBezTo>
                  <a:cubicBezTo>
                    <a:pt x="869" y="119"/>
                    <a:pt x="869" y="119"/>
                    <a:pt x="869" y="120"/>
                  </a:cubicBezTo>
                  <a:cubicBezTo>
                    <a:pt x="869" y="124"/>
                    <a:pt x="862" y="124"/>
                    <a:pt x="862" y="120"/>
                  </a:cubicBezTo>
                  <a:cubicBezTo>
                    <a:pt x="853" y="25"/>
                    <a:pt x="741" y="7"/>
                    <a:pt x="664" y="10"/>
                  </a:cubicBezTo>
                  <a:cubicBezTo>
                    <a:pt x="612" y="11"/>
                    <a:pt x="567" y="28"/>
                    <a:pt x="518" y="43"/>
                  </a:cubicBezTo>
                  <a:cubicBezTo>
                    <a:pt x="475" y="56"/>
                    <a:pt x="430" y="63"/>
                    <a:pt x="390" y="41"/>
                  </a:cubicBezTo>
                  <a:cubicBezTo>
                    <a:pt x="395" y="63"/>
                    <a:pt x="407" y="80"/>
                    <a:pt x="421" y="98"/>
                  </a:cubicBezTo>
                  <a:cubicBezTo>
                    <a:pt x="422" y="98"/>
                    <a:pt x="422" y="98"/>
                    <a:pt x="423" y="98"/>
                  </a:cubicBezTo>
                  <a:cubicBezTo>
                    <a:pt x="482" y="146"/>
                    <a:pt x="556" y="179"/>
                    <a:pt x="628" y="200"/>
                  </a:cubicBezTo>
                  <a:cubicBezTo>
                    <a:pt x="697" y="219"/>
                    <a:pt x="785" y="234"/>
                    <a:pt x="848" y="190"/>
                  </a:cubicBezTo>
                  <a:cubicBezTo>
                    <a:pt x="850" y="189"/>
                    <a:pt x="852" y="190"/>
                    <a:pt x="852" y="192"/>
                  </a:cubicBezTo>
                  <a:cubicBezTo>
                    <a:pt x="854" y="192"/>
                    <a:pt x="856" y="194"/>
                    <a:pt x="855" y="196"/>
                  </a:cubicBezTo>
                  <a:cubicBezTo>
                    <a:pt x="839" y="231"/>
                    <a:pt x="845" y="287"/>
                    <a:pt x="891" y="294"/>
                  </a:cubicBezTo>
                  <a:cubicBezTo>
                    <a:pt x="892" y="295"/>
                    <a:pt x="893" y="295"/>
                    <a:pt x="893" y="296"/>
                  </a:cubicBezTo>
                  <a:cubicBezTo>
                    <a:pt x="918" y="287"/>
                    <a:pt x="939" y="312"/>
                    <a:pt x="940" y="336"/>
                  </a:cubicBezTo>
                  <a:cubicBezTo>
                    <a:pt x="941" y="366"/>
                    <a:pt x="918" y="386"/>
                    <a:pt x="888" y="383"/>
                  </a:cubicBezTo>
                  <a:cubicBezTo>
                    <a:pt x="888" y="383"/>
                    <a:pt x="888" y="383"/>
                    <a:pt x="887" y="383"/>
                  </a:cubicBezTo>
                  <a:cubicBezTo>
                    <a:pt x="887" y="383"/>
                    <a:pt x="888" y="383"/>
                    <a:pt x="888" y="384"/>
                  </a:cubicBezTo>
                  <a:cubicBezTo>
                    <a:pt x="889" y="417"/>
                    <a:pt x="880" y="448"/>
                    <a:pt x="860" y="474"/>
                  </a:cubicBezTo>
                  <a:cubicBezTo>
                    <a:pt x="840" y="501"/>
                    <a:pt x="812" y="520"/>
                    <a:pt x="780" y="532"/>
                  </a:cubicBezTo>
                  <a:cubicBezTo>
                    <a:pt x="813" y="541"/>
                    <a:pt x="838" y="577"/>
                    <a:pt x="859" y="601"/>
                  </a:cubicBezTo>
                  <a:cubicBezTo>
                    <a:pt x="862" y="605"/>
                    <a:pt x="866" y="608"/>
                    <a:pt x="869" y="612"/>
                  </a:cubicBezTo>
                  <a:cubicBezTo>
                    <a:pt x="902" y="605"/>
                    <a:pt x="900" y="568"/>
                    <a:pt x="902" y="541"/>
                  </a:cubicBezTo>
                  <a:cubicBezTo>
                    <a:pt x="902" y="538"/>
                    <a:pt x="906" y="537"/>
                    <a:pt x="908" y="539"/>
                  </a:cubicBezTo>
                  <a:cubicBezTo>
                    <a:pt x="918" y="547"/>
                    <a:pt x="932" y="549"/>
                    <a:pt x="942" y="541"/>
                  </a:cubicBezTo>
                  <a:cubicBezTo>
                    <a:pt x="948" y="537"/>
                    <a:pt x="953" y="533"/>
                    <a:pt x="951" y="527"/>
                  </a:cubicBezTo>
                  <a:cubicBezTo>
                    <a:pt x="949" y="519"/>
                    <a:pt x="946" y="511"/>
                    <a:pt x="944" y="503"/>
                  </a:cubicBezTo>
                  <a:cubicBezTo>
                    <a:pt x="938" y="481"/>
                    <a:pt x="935" y="464"/>
                    <a:pt x="940" y="442"/>
                  </a:cubicBezTo>
                  <a:close/>
                  <a:moveTo>
                    <a:pt x="888" y="376"/>
                  </a:moveTo>
                  <a:cubicBezTo>
                    <a:pt x="914" y="378"/>
                    <a:pt x="934" y="363"/>
                    <a:pt x="933" y="336"/>
                  </a:cubicBezTo>
                  <a:cubicBezTo>
                    <a:pt x="932" y="326"/>
                    <a:pt x="929" y="315"/>
                    <a:pt x="921" y="308"/>
                  </a:cubicBezTo>
                  <a:cubicBezTo>
                    <a:pt x="912" y="301"/>
                    <a:pt x="903" y="302"/>
                    <a:pt x="892" y="303"/>
                  </a:cubicBezTo>
                  <a:cubicBezTo>
                    <a:pt x="892" y="303"/>
                    <a:pt x="891" y="303"/>
                    <a:pt x="891" y="302"/>
                  </a:cubicBezTo>
                  <a:cubicBezTo>
                    <a:pt x="890" y="302"/>
                    <a:pt x="889" y="303"/>
                    <a:pt x="888" y="303"/>
                  </a:cubicBezTo>
                  <a:cubicBezTo>
                    <a:pt x="839" y="295"/>
                    <a:pt x="829" y="234"/>
                    <a:pt x="849" y="195"/>
                  </a:cubicBezTo>
                  <a:cubicBezTo>
                    <a:pt x="789" y="243"/>
                    <a:pt x="699" y="228"/>
                    <a:pt x="631" y="209"/>
                  </a:cubicBezTo>
                  <a:cubicBezTo>
                    <a:pt x="558" y="188"/>
                    <a:pt x="480" y="156"/>
                    <a:pt x="421" y="107"/>
                  </a:cubicBezTo>
                  <a:cubicBezTo>
                    <a:pt x="398" y="188"/>
                    <a:pt x="382" y="278"/>
                    <a:pt x="401" y="362"/>
                  </a:cubicBezTo>
                  <a:cubicBezTo>
                    <a:pt x="419" y="443"/>
                    <a:pt x="471" y="516"/>
                    <a:pt x="554" y="537"/>
                  </a:cubicBezTo>
                  <a:cubicBezTo>
                    <a:pt x="669" y="568"/>
                    <a:pt x="885" y="542"/>
                    <a:pt x="881" y="384"/>
                  </a:cubicBezTo>
                  <a:cubicBezTo>
                    <a:pt x="881" y="381"/>
                    <a:pt x="883" y="380"/>
                    <a:pt x="885" y="381"/>
                  </a:cubicBezTo>
                  <a:cubicBezTo>
                    <a:pt x="885" y="379"/>
                    <a:pt x="885" y="376"/>
                    <a:pt x="888" y="376"/>
                  </a:cubicBezTo>
                  <a:close/>
                  <a:moveTo>
                    <a:pt x="822" y="1388"/>
                  </a:moveTo>
                  <a:cubicBezTo>
                    <a:pt x="848" y="1371"/>
                    <a:pt x="851" y="1342"/>
                    <a:pt x="850" y="1314"/>
                  </a:cubicBezTo>
                  <a:cubicBezTo>
                    <a:pt x="849" y="1288"/>
                    <a:pt x="848" y="1262"/>
                    <a:pt x="848" y="1236"/>
                  </a:cubicBezTo>
                  <a:cubicBezTo>
                    <a:pt x="848" y="1170"/>
                    <a:pt x="846" y="1104"/>
                    <a:pt x="842" y="1039"/>
                  </a:cubicBezTo>
                  <a:cubicBezTo>
                    <a:pt x="837" y="934"/>
                    <a:pt x="830" y="830"/>
                    <a:pt x="808" y="729"/>
                  </a:cubicBezTo>
                  <a:cubicBezTo>
                    <a:pt x="808" y="731"/>
                    <a:pt x="808" y="733"/>
                    <a:pt x="808" y="736"/>
                  </a:cubicBezTo>
                  <a:cubicBezTo>
                    <a:pt x="808" y="738"/>
                    <a:pt x="806" y="740"/>
                    <a:pt x="804" y="740"/>
                  </a:cubicBezTo>
                  <a:cubicBezTo>
                    <a:pt x="799" y="740"/>
                    <a:pt x="794" y="741"/>
                    <a:pt x="789" y="742"/>
                  </a:cubicBezTo>
                  <a:cubicBezTo>
                    <a:pt x="780" y="804"/>
                    <a:pt x="713" y="868"/>
                    <a:pt x="649" y="867"/>
                  </a:cubicBezTo>
                  <a:cubicBezTo>
                    <a:pt x="646" y="867"/>
                    <a:pt x="642" y="868"/>
                    <a:pt x="639" y="868"/>
                  </a:cubicBezTo>
                  <a:cubicBezTo>
                    <a:pt x="642" y="908"/>
                    <a:pt x="637" y="949"/>
                    <a:pt x="633" y="989"/>
                  </a:cubicBezTo>
                  <a:cubicBezTo>
                    <a:pt x="628" y="1041"/>
                    <a:pt x="622" y="1093"/>
                    <a:pt x="619" y="1145"/>
                  </a:cubicBezTo>
                  <a:cubicBezTo>
                    <a:pt x="615" y="1208"/>
                    <a:pt x="610" y="1286"/>
                    <a:pt x="641" y="1344"/>
                  </a:cubicBezTo>
                  <a:cubicBezTo>
                    <a:pt x="653" y="1368"/>
                    <a:pt x="672" y="1385"/>
                    <a:pt x="699" y="1390"/>
                  </a:cubicBezTo>
                  <a:cubicBezTo>
                    <a:pt x="720" y="1395"/>
                    <a:pt x="742" y="1397"/>
                    <a:pt x="764" y="1397"/>
                  </a:cubicBezTo>
                  <a:cubicBezTo>
                    <a:pt x="782" y="1397"/>
                    <a:pt x="807" y="1399"/>
                    <a:pt x="822" y="1388"/>
                  </a:cubicBezTo>
                  <a:close/>
                  <a:moveTo>
                    <a:pt x="786" y="734"/>
                  </a:moveTo>
                  <a:cubicBezTo>
                    <a:pt x="793" y="734"/>
                    <a:pt x="800" y="736"/>
                    <a:pt x="800" y="727"/>
                  </a:cubicBezTo>
                  <a:cubicBezTo>
                    <a:pt x="799" y="718"/>
                    <a:pt x="799" y="708"/>
                    <a:pt x="797" y="699"/>
                  </a:cubicBezTo>
                  <a:cubicBezTo>
                    <a:pt x="794" y="681"/>
                    <a:pt x="791" y="663"/>
                    <a:pt x="785" y="645"/>
                  </a:cubicBezTo>
                  <a:cubicBezTo>
                    <a:pt x="776" y="615"/>
                    <a:pt x="764" y="584"/>
                    <a:pt x="743" y="560"/>
                  </a:cubicBezTo>
                  <a:cubicBezTo>
                    <a:pt x="750" y="577"/>
                    <a:pt x="754" y="596"/>
                    <a:pt x="756" y="614"/>
                  </a:cubicBezTo>
                  <a:cubicBezTo>
                    <a:pt x="764" y="675"/>
                    <a:pt x="760" y="743"/>
                    <a:pt x="732" y="798"/>
                  </a:cubicBezTo>
                  <a:cubicBezTo>
                    <a:pt x="721" y="821"/>
                    <a:pt x="704" y="841"/>
                    <a:pt x="683" y="854"/>
                  </a:cubicBezTo>
                  <a:cubicBezTo>
                    <a:pt x="732" y="835"/>
                    <a:pt x="775" y="787"/>
                    <a:pt x="781" y="738"/>
                  </a:cubicBezTo>
                  <a:cubicBezTo>
                    <a:pt x="782" y="736"/>
                    <a:pt x="783" y="735"/>
                    <a:pt x="786" y="734"/>
                  </a:cubicBezTo>
                  <a:close/>
                  <a:moveTo>
                    <a:pt x="749" y="718"/>
                  </a:moveTo>
                  <a:cubicBezTo>
                    <a:pt x="755" y="671"/>
                    <a:pt x="758" y="611"/>
                    <a:pt x="737" y="565"/>
                  </a:cubicBezTo>
                  <a:cubicBezTo>
                    <a:pt x="745" y="592"/>
                    <a:pt x="748" y="627"/>
                    <a:pt x="724" y="643"/>
                  </a:cubicBezTo>
                  <a:cubicBezTo>
                    <a:pt x="695" y="662"/>
                    <a:pt x="663" y="636"/>
                    <a:pt x="644" y="615"/>
                  </a:cubicBezTo>
                  <a:cubicBezTo>
                    <a:pt x="644" y="615"/>
                    <a:pt x="644" y="615"/>
                    <a:pt x="644" y="615"/>
                  </a:cubicBezTo>
                  <a:cubicBezTo>
                    <a:pt x="644" y="615"/>
                    <a:pt x="644" y="616"/>
                    <a:pt x="644" y="616"/>
                  </a:cubicBezTo>
                  <a:cubicBezTo>
                    <a:pt x="647" y="657"/>
                    <a:pt x="635" y="701"/>
                    <a:pt x="631" y="742"/>
                  </a:cubicBezTo>
                  <a:cubicBezTo>
                    <a:pt x="627" y="781"/>
                    <a:pt x="621" y="824"/>
                    <a:pt x="638" y="861"/>
                  </a:cubicBezTo>
                  <a:cubicBezTo>
                    <a:pt x="642" y="861"/>
                    <a:pt x="645" y="860"/>
                    <a:pt x="649" y="860"/>
                  </a:cubicBezTo>
                  <a:cubicBezTo>
                    <a:pt x="715" y="848"/>
                    <a:pt x="740" y="776"/>
                    <a:pt x="749" y="718"/>
                  </a:cubicBezTo>
                  <a:close/>
                  <a:moveTo>
                    <a:pt x="715" y="1591"/>
                  </a:moveTo>
                  <a:cubicBezTo>
                    <a:pt x="734" y="1585"/>
                    <a:pt x="749" y="1564"/>
                    <a:pt x="744" y="1543"/>
                  </a:cubicBezTo>
                  <a:cubicBezTo>
                    <a:pt x="742" y="1536"/>
                    <a:pt x="740" y="1529"/>
                    <a:pt x="737" y="1522"/>
                  </a:cubicBezTo>
                  <a:cubicBezTo>
                    <a:pt x="737" y="1528"/>
                    <a:pt x="736" y="1534"/>
                    <a:pt x="733" y="1540"/>
                  </a:cubicBezTo>
                  <a:cubicBezTo>
                    <a:pt x="728" y="1547"/>
                    <a:pt x="720" y="1553"/>
                    <a:pt x="711" y="1552"/>
                  </a:cubicBezTo>
                  <a:cubicBezTo>
                    <a:pt x="701" y="1551"/>
                    <a:pt x="693" y="1544"/>
                    <a:pt x="690" y="1535"/>
                  </a:cubicBezTo>
                  <a:cubicBezTo>
                    <a:pt x="686" y="1526"/>
                    <a:pt x="687" y="1516"/>
                    <a:pt x="690" y="1507"/>
                  </a:cubicBezTo>
                  <a:cubicBezTo>
                    <a:pt x="683" y="1521"/>
                    <a:pt x="677" y="1536"/>
                    <a:pt x="677" y="1551"/>
                  </a:cubicBezTo>
                  <a:cubicBezTo>
                    <a:pt x="677" y="1571"/>
                    <a:pt x="691" y="1597"/>
                    <a:pt x="715" y="1591"/>
                  </a:cubicBezTo>
                  <a:close/>
                  <a:moveTo>
                    <a:pt x="714" y="1498"/>
                  </a:moveTo>
                  <a:cubicBezTo>
                    <a:pt x="742" y="1496"/>
                    <a:pt x="740" y="1428"/>
                    <a:pt x="742" y="1405"/>
                  </a:cubicBezTo>
                  <a:cubicBezTo>
                    <a:pt x="721" y="1404"/>
                    <a:pt x="700" y="1401"/>
                    <a:pt x="681" y="1394"/>
                  </a:cubicBezTo>
                  <a:cubicBezTo>
                    <a:pt x="683" y="1419"/>
                    <a:pt x="687" y="1500"/>
                    <a:pt x="714" y="1498"/>
                  </a:cubicBezTo>
                  <a:close/>
                  <a:moveTo>
                    <a:pt x="725" y="635"/>
                  </a:moveTo>
                  <a:cubicBezTo>
                    <a:pt x="746" y="611"/>
                    <a:pt x="735" y="574"/>
                    <a:pt x="725" y="549"/>
                  </a:cubicBezTo>
                  <a:cubicBezTo>
                    <a:pt x="725" y="549"/>
                    <a:pt x="725" y="549"/>
                    <a:pt x="725" y="548"/>
                  </a:cubicBezTo>
                  <a:cubicBezTo>
                    <a:pt x="720" y="549"/>
                    <a:pt x="716" y="550"/>
                    <a:pt x="711" y="551"/>
                  </a:cubicBezTo>
                  <a:cubicBezTo>
                    <a:pt x="711" y="551"/>
                    <a:pt x="711" y="552"/>
                    <a:pt x="711" y="552"/>
                  </a:cubicBezTo>
                  <a:cubicBezTo>
                    <a:pt x="721" y="634"/>
                    <a:pt x="579" y="624"/>
                    <a:pt x="602" y="555"/>
                  </a:cubicBezTo>
                  <a:cubicBezTo>
                    <a:pt x="602" y="555"/>
                    <a:pt x="602" y="555"/>
                    <a:pt x="602" y="555"/>
                  </a:cubicBezTo>
                  <a:cubicBezTo>
                    <a:pt x="584" y="553"/>
                    <a:pt x="566" y="549"/>
                    <a:pt x="549" y="544"/>
                  </a:cubicBezTo>
                  <a:cubicBezTo>
                    <a:pt x="549" y="545"/>
                    <a:pt x="549" y="545"/>
                    <a:pt x="549" y="546"/>
                  </a:cubicBezTo>
                  <a:cubicBezTo>
                    <a:pt x="524" y="585"/>
                    <a:pt x="500" y="624"/>
                    <a:pt x="493" y="670"/>
                  </a:cubicBezTo>
                  <a:cubicBezTo>
                    <a:pt x="493" y="670"/>
                    <a:pt x="492" y="670"/>
                    <a:pt x="492" y="670"/>
                  </a:cubicBezTo>
                  <a:cubicBezTo>
                    <a:pt x="490" y="695"/>
                    <a:pt x="483" y="719"/>
                    <a:pt x="478" y="743"/>
                  </a:cubicBezTo>
                  <a:cubicBezTo>
                    <a:pt x="487" y="743"/>
                    <a:pt x="496" y="744"/>
                    <a:pt x="504" y="743"/>
                  </a:cubicBezTo>
                  <a:cubicBezTo>
                    <a:pt x="508" y="742"/>
                    <a:pt x="510" y="744"/>
                    <a:pt x="509" y="748"/>
                  </a:cubicBezTo>
                  <a:cubicBezTo>
                    <a:pt x="505" y="768"/>
                    <a:pt x="498" y="795"/>
                    <a:pt x="515" y="812"/>
                  </a:cubicBezTo>
                  <a:cubicBezTo>
                    <a:pt x="532" y="828"/>
                    <a:pt x="555" y="838"/>
                    <a:pt x="576" y="848"/>
                  </a:cubicBezTo>
                  <a:cubicBezTo>
                    <a:pt x="541" y="819"/>
                    <a:pt x="527" y="768"/>
                    <a:pt x="525" y="724"/>
                  </a:cubicBezTo>
                  <a:cubicBezTo>
                    <a:pt x="521" y="667"/>
                    <a:pt x="527" y="598"/>
                    <a:pt x="562" y="551"/>
                  </a:cubicBezTo>
                  <a:cubicBezTo>
                    <a:pt x="564" y="549"/>
                    <a:pt x="567" y="550"/>
                    <a:pt x="567" y="552"/>
                  </a:cubicBezTo>
                  <a:cubicBezTo>
                    <a:pt x="567" y="552"/>
                    <a:pt x="567" y="551"/>
                    <a:pt x="567" y="551"/>
                  </a:cubicBezTo>
                  <a:cubicBezTo>
                    <a:pt x="568" y="550"/>
                    <a:pt x="570" y="551"/>
                    <a:pt x="569" y="552"/>
                  </a:cubicBezTo>
                  <a:cubicBezTo>
                    <a:pt x="563" y="561"/>
                    <a:pt x="561" y="577"/>
                    <a:pt x="558" y="587"/>
                  </a:cubicBezTo>
                  <a:cubicBezTo>
                    <a:pt x="555" y="601"/>
                    <a:pt x="552" y="616"/>
                    <a:pt x="553" y="630"/>
                  </a:cubicBezTo>
                  <a:cubicBezTo>
                    <a:pt x="556" y="659"/>
                    <a:pt x="587" y="655"/>
                    <a:pt x="605" y="643"/>
                  </a:cubicBezTo>
                  <a:cubicBezTo>
                    <a:pt x="618" y="633"/>
                    <a:pt x="630" y="621"/>
                    <a:pt x="643" y="611"/>
                  </a:cubicBezTo>
                  <a:cubicBezTo>
                    <a:pt x="643" y="610"/>
                    <a:pt x="644" y="609"/>
                    <a:pt x="646" y="610"/>
                  </a:cubicBezTo>
                  <a:cubicBezTo>
                    <a:pt x="662" y="627"/>
                    <a:pt x="701" y="661"/>
                    <a:pt x="725" y="635"/>
                  </a:cubicBezTo>
                  <a:close/>
                  <a:moveTo>
                    <a:pt x="712" y="1545"/>
                  </a:moveTo>
                  <a:cubicBezTo>
                    <a:pt x="734" y="1545"/>
                    <a:pt x="730" y="1517"/>
                    <a:pt x="724" y="1503"/>
                  </a:cubicBezTo>
                  <a:cubicBezTo>
                    <a:pt x="721" y="1505"/>
                    <a:pt x="716" y="1506"/>
                    <a:pt x="711" y="1506"/>
                  </a:cubicBezTo>
                  <a:cubicBezTo>
                    <a:pt x="706" y="1505"/>
                    <a:pt x="702" y="1503"/>
                    <a:pt x="699" y="1500"/>
                  </a:cubicBezTo>
                  <a:cubicBezTo>
                    <a:pt x="695" y="1510"/>
                    <a:pt x="691" y="1522"/>
                    <a:pt x="696" y="1533"/>
                  </a:cubicBezTo>
                  <a:cubicBezTo>
                    <a:pt x="698" y="1539"/>
                    <a:pt x="704" y="1545"/>
                    <a:pt x="712" y="1545"/>
                  </a:cubicBezTo>
                  <a:close/>
                  <a:moveTo>
                    <a:pt x="655" y="605"/>
                  </a:moveTo>
                  <a:cubicBezTo>
                    <a:pt x="687" y="604"/>
                    <a:pt x="706" y="584"/>
                    <a:pt x="705" y="552"/>
                  </a:cubicBezTo>
                  <a:cubicBezTo>
                    <a:pt x="703" y="552"/>
                    <a:pt x="700" y="553"/>
                    <a:pt x="698" y="553"/>
                  </a:cubicBezTo>
                  <a:cubicBezTo>
                    <a:pt x="669" y="557"/>
                    <a:pt x="637" y="558"/>
                    <a:pt x="606" y="555"/>
                  </a:cubicBezTo>
                  <a:cubicBezTo>
                    <a:pt x="606" y="555"/>
                    <a:pt x="606" y="556"/>
                    <a:pt x="606" y="556"/>
                  </a:cubicBezTo>
                  <a:cubicBezTo>
                    <a:pt x="600" y="587"/>
                    <a:pt x="627" y="605"/>
                    <a:pt x="655" y="605"/>
                  </a:cubicBezTo>
                  <a:close/>
                  <a:moveTo>
                    <a:pt x="638" y="1360"/>
                  </a:moveTo>
                  <a:cubicBezTo>
                    <a:pt x="638" y="1359"/>
                    <a:pt x="639" y="1359"/>
                    <a:pt x="639" y="1358"/>
                  </a:cubicBezTo>
                  <a:cubicBezTo>
                    <a:pt x="623" y="1332"/>
                    <a:pt x="616" y="1298"/>
                    <a:pt x="613" y="1269"/>
                  </a:cubicBezTo>
                  <a:cubicBezTo>
                    <a:pt x="604" y="1196"/>
                    <a:pt x="611" y="1122"/>
                    <a:pt x="619" y="1049"/>
                  </a:cubicBezTo>
                  <a:cubicBezTo>
                    <a:pt x="625" y="990"/>
                    <a:pt x="636" y="928"/>
                    <a:pt x="633" y="868"/>
                  </a:cubicBezTo>
                  <a:cubicBezTo>
                    <a:pt x="623" y="868"/>
                    <a:pt x="613" y="866"/>
                    <a:pt x="602" y="862"/>
                  </a:cubicBezTo>
                  <a:cubicBezTo>
                    <a:pt x="601" y="862"/>
                    <a:pt x="599" y="861"/>
                    <a:pt x="598" y="860"/>
                  </a:cubicBezTo>
                  <a:cubicBezTo>
                    <a:pt x="597" y="861"/>
                    <a:pt x="597" y="861"/>
                    <a:pt x="596" y="861"/>
                  </a:cubicBezTo>
                  <a:cubicBezTo>
                    <a:pt x="591" y="861"/>
                    <a:pt x="586" y="858"/>
                    <a:pt x="580" y="857"/>
                  </a:cubicBezTo>
                  <a:cubicBezTo>
                    <a:pt x="580" y="857"/>
                    <a:pt x="580" y="857"/>
                    <a:pt x="579" y="856"/>
                  </a:cubicBezTo>
                  <a:cubicBezTo>
                    <a:pt x="578" y="856"/>
                    <a:pt x="578" y="856"/>
                    <a:pt x="577" y="856"/>
                  </a:cubicBezTo>
                  <a:cubicBezTo>
                    <a:pt x="576" y="856"/>
                    <a:pt x="575" y="855"/>
                    <a:pt x="575" y="855"/>
                  </a:cubicBezTo>
                  <a:cubicBezTo>
                    <a:pt x="574" y="855"/>
                    <a:pt x="574" y="855"/>
                    <a:pt x="573" y="855"/>
                  </a:cubicBezTo>
                  <a:cubicBezTo>
                    <a:pt x="550" y="847"/>
                    <a:pt x="518" y="832"/>
                    <a:pt x="504" y="812"/>
                  </a:cubicBezTo>
                  <a:cubicBezTo>
                    <a:pt x="492" y="794"/>
                    <a:pt x="496" y="771"/>
                    <a:pt x="501" y="751"/>
                  </a:cubicBezTo>
                  <a:cubicBezTo>
                    <a:pt x="492" y="752"/>
                    <a:pt x="483" y="751"/>
                    <a:pt x="474" y="750"/>
                  </a:cubicBezTo>
                  <a:cubicBezTo>
                    <a:pt x="471" y="750"/>
                    <a:pt x="469" y="748"/>
                    <a:pt x="470" y="745"/>
                  </a:cubicBezTo>
                  <a:cubicBezTo>
                    <a:pt x="474" y="719"/>
                    <a:pt x="479" y="692"/>
                    <a:pt x="486" y="667"/>
                  </a:cubicBezTo>
                  <a:cubicBezTo>
                    <a:pt x="486" y="667"/>
                    <a:pt x="487" y="666"/>
                    <a:pt x="487" y="666"/>
                  </a:cubicBezTo>
                  <a:cubicBezTo>
                    <a:pt x="476" y="691"/>
                    <a:pt x="466" y="716"/>
                    <a:pt x="459" y="741"/>
                  </a:cubicBezTo>
                  <a:cubicBezTo>
                    <a:pt x="443" y="796"/>
                    <a:pt x="441" y="854"/>
                    <a:pt x="437" y="910"/>
                  </a:cubicBezTo>
                  <a:cubicBezTo>
                    <a:pt x="431" y="997"/>
                    <a:pt x="422" y="1083"/>
                    <a:pt x="411" y="1169"/>
                  </a:cubicBezTo>
                  <a:cubicBezTo>
                    <a:pt x="407" y="1207"/>
                    <a:pt x="403" y="1245"/>
                    <a:pt x="406" y="1283"/>
                  </a:cubicBezTo>
                  <a:cubicBezTo>
                    <a:pt x="409" y="1313"/>
                    <a:pt x="416" y="1345"/>
                    <a:pt x="445" y="1360"/>
                  </a:cubicBezTo>
                  <a:cubicBezTo>
                    <a:pt x="476" y="1376"/>
                    <a:pt x="513" y="1380"/>
                    <a:pt x="548" y="1379"/>
                  </a:cubicBezTo>
                  <a:cubicBezTo>
                    <a:pt x="576" y="1379"/>
                    <a:pt x="609" y="1376"/>
                    <a:pt x="634" y="1361"/>
                  </a:cubicBezTo>
                  <a:cubicBezTo>
                    <a:pt x="636" y="1360"/>
                    <a:pt x="637" y="1360"/>
                    <a:pt x="637" y="1361"/>
                  </a:cubicBezTo>
                  <a:cubicBezTo>
                    <a:pt x="638" y="1360"/>
                    <a:pt x="638" y="1360"/>
                    <a:pt x="638" y="1360"/>
                  </a:cubicBezTo>
                  <a:close/>
                  <a:moveTo>
                    <a:pt x="622" y="756"/>
                  </a:moveTo>
                  <a:cubicBezTo>
                    <a:pt x="626" y="711"/>
                    <a:pt x="634" y="666"/>
                    <a:pt x="639" y="621"/>
                  </a:cubicBezTo>
                  <a:cubicBezTo>
                    <a:pt x="616" y="647"/>
                    <a:pt x="574" y="678"/>
                    <a:pt x="550" y="641"/>
                  </a:cubicBezTo>
                  <a:cubicBezTo>
                    <a:pt x="542" y="630"/>
                    <a:pt x="548" y="606"/>
                    <a:pt x="551" y="594"/>
                  </a:cubicBezTo>
                  <a:cubicBezTo>
                    <a:pt x="553" y="586"/>
                    <a:pt x="554" y="576"/>
                    <a:pt x="557" y="568"/>
                  </a:cubicBezTo>
                  <a:cubicBezTo>
                    <a:pt x="531" y="617"/>
                    <a:pt x="526" y="683"/>
                    <a:pt x="532" y="736"/>
                  </a:cubicBezTo>
                  <a:cubicBezTo>
                    <a:pt x="539" y="792"/>
                    <a:pt x="568" y="859"/>
                    <a:pt x="629" y="861"/>
                  </a:cubicBezTo>
                  <a:cubicBezTo>
                    <a:pt x="623" y="853"/>
                    <a:pt x="622" y="839"/>
                    <a:pt x="621" y="830"/>
                  </a:cubicBezTo>
                  <a:cubicBezTo>
                    <a:pt x="618" y="805"/>
                    <a:pt x="620" y="781"/>
                    <a:pt x="622" y="756"/>
                  </a:cubicBezTo>
                  <a:close/>
                  <a:moveTo>
                    <a:pt x="569" y="1386"/>
                  </a:moveTo>
                  <a:cubicBezTo>
                    <a:pt x="569" y="1385"/>
                    <a:pt x="569" y="1385"/>
                    <a:pt x="569" y="1385"/>
                  </a:cubicBezTo>
                  <a:cubicBezTo>
                    <a:pt x="563" y="1386"/>
                    <a:pt x="558" y="1386"/>
                    <a:pt x="552" y="1386"/>
                  </a:cubicBezTo>
                  <a:cubicBezTo>
                    <a:pt x="534" y="1386"/>
                    <a:pt x="515" y="1386"/>
                    <a:pt x="497" y="1383"/>
                  </a:cubicBezTo>
                  <a:cubicBezTo>
                    <a:pt x="494" y="1408"/>
                    <a:pt x="499" y="1436"/>
                    <a:pt x="505" y="1460"/>
                  </a:cubicBezTo>
                  <a:cubicBezTo>
                    <a:pt x="509" y="1472"/>
                    <a:pt x="512" y="1489"/>
                    <a:pt x="524" y="1495"/>
                  </a:cubicBezTo>
                  <a:cubicBezTo>
                    <a:pt x="531" y="1499"/>
                    <a:pt x="540" y="1501"/>
                    <a:pt x="547" y="1496"/>
                  </a:cubicBezTo>
                  <a:cubicBezTo>
                    <a:pt x="547" y="1494"/>
                    <a:pt x="549" y="1493"/>
                    <a:pt x="551" y="1493"/>
                  </a:cubicBezTo>
                  <a:cubicBezTo>
                    <a:pt x="551" y="1492"/>
                    <a:pt x="551" y="1492"/>
                    <a:pt x="551" y="1492"/>
                  </a:cubicBezTo>
                  <a:cubicBezTo>
                    <a:pt x="572" y="1461"/>
                    <a:pt x="559" y="1420"/>
                    <a:pt x="569" y="1386"/>
                  </a:cubicBezTo>
                  <a:close/>
                  <a:moveTo>
                    <a:pt x="544" y="1583"/>
                  </a:moveTo>
                  <a:cubicBezTo>
                    <a:pt x="580" y="1579"/>
                    <a:pt x="569" y="1536"/>
                    <a:pt x="555" y="1510"/>
                  </a:cubicBezTo>
                  <a:cubicBezTo>
                    <a:pt x="558" y="1520"/>
                    <a:pt x="559" y="1531"/>
                    <a:pt x="555" y="1540"/>
                  </a:cubicBezTo>
                  <a:cubicBezTo>
                    <a:pt x="551" y="1548"/>
                    <a:pt x="543" y="1554"/>
                    <a:pt x="534" y="1554"/>
                  </a:cubicBezTo>
                  <a:cubicBezTo>
                    <a:pt x="524" y="1553"/>
                    <a:pt x="516" y="1548"/>
                    <a:pt x="512" y="1539"/>
                  </a:cubicBezTo>
                  <a:cubicBezTo>
                    <a:pt x="507" y="1526"/>
                    <a:pt x="511" y="1512"/>
                    <a:pt x="518" y="1501"/>
                  </a:cubicBezTo>
                  <a:cubicBezTo>
                    <a:pt x="516" y="1499"/>
                    <a:pt x="514" y="1498"/>
                    <a:pt x="513" y="1496"/>
                  </a:cubicBezTo>
                  <a:cubicBezTo>
                    <a:pt x="499" y="1527"/>
                    <a:pt x="496" y="1588"/>
                    <a:pt x="544" y="1583"/>
                  </a:cubicBezTo>
                  <a:close/>
                  <a:moveTo>
                    <a:pt x="549" y="1536"/>
                  </a:moveTo>
                  <a:cubicBezTo>
                    <a:pt x="553" y="1526"/>
                    <a:pt x="550" y="1515"/>
                    <a:pt x="546" y="1505"/>
                  </a:cubicBezTo>
                  <a:cubicBezTo>
                    <a:pt x="545" y="1505"/>
                    <a:pt x="544" y="1506"/>
                    <a:pt x="542" y="1506"/>
                  </a:cubicBezTo>
                  <a:cubicBezTo>
                    <a:pt x="534" y="1508"/>
                    <a:pt x="526" y="1506"/>
                    <a:pt x="520" y="1502"/>
                  </a:cubicBezTo>
                  <a:cubicBezTo>
                    <a:pt x="516" y="1512"/>
                    <a:pt x="513" y="1525"/>
                    <a:pt x="518" y="1535"/>
                  </a:cubicBezTo>
                  <a:cubicBezTo>
                    <a:pt x="521" y="1542"/>
                    <a:pt x="526" y="1547"/>
                    <a:pt x="534" y="1547"/>
                  </a:cubicBezTo>
                  <a:cubicBezTo>
                    <a:pt x="540" y="1547"/>
                    <a:pt x="546" y="1543"/>
                    <a:pt x="549" y="1536"/>
                  </a:cubicBezTo>
                  <a:close/>
                  <a:moveTo>
                    <a:pt x="542" y="542"/>
                  </a:moveTo>
                  <a:cubicBezTo>
                    <a:pt x="538" y="541"/>
                    <a:pt x="533" y="539"/>
                    <a:pt x="529" y="537"/>
                  </a:cubicBezTo>
                  <a:cubicBezTo>
                    <a:pt x="529" y="537"/>
                    <a:pt x="529" y="537"/>
                    <a:pt x="529" y="537"/>
                  </a:cubicBezTo>
                  <a:cubicBezTo>
                    <a:pt x="465" y="555"/>
                    <a:pt x="419" y="618"/>
                    <a:pt x="383" y="671"/>
                  </a:cubicBezTo>
                  <a:cubicBezTo>
                    <a:pt x="348" y="723"/>
                    <a:pt x="314" y="781"/>
                    <a:pt x="297" y="842"/>
                  </a:cubicBezTo>
                  <a:cubicBezTo>
                    <a:pt x="302" y="847"/>
                    <a:pt x="307" y="852"/>
                    <a:pt x="313" y="855"/>
                  </a:cubicBezTo>
                  <a:cubicBezTo>
                    <a:pt x="320" y="857"/>
                    <a:pt x="326" y="859"/>
                    <a:pt x="333" y="861"/>
                  </a:cubicBezTo>
                  <a:cubicBezTo>
                    <a:pt x="333" y="861"/>
                    <a:pt x="333" y="861"/>
                    <a:pt x="334" y="861"/>
                  </a:cubicBezTo>
                  <a:cubicBezTo>
                    <a:pt x="347" y="834"/>
                    <a:pt x="365" y="808"/>
                    <a:pt x="383" y="785"/>
                  </a:cubicBezTo>
                  <a:cubicBezTo>
                    <a:pt x="398" y="767"/>
                    <a:pt x="428" y="726"/>
                    <a:pt x="456" y="725"/>
                  </a:cubicBezTo>
                  <a:cubicBezTo>
                    <a:pt x="466" y="696"/>
                    <a:pt x="478" y="667"/>
                    <a:pt x="491" y="638"/>
                  </a:cubicBezTo>
                  <a:cubicBezTo>
                    <a:pt x="495" y="622"/>
                    <a:pt x="502" y="606"/>
                    <a:pt x="510" y="591"/>
                  </a:cubicBezTo>
                  <a:cubicBezTo>
                    <a:pt x="510" y="591"/>
                    <a:pt x="510" y="591"/>
                    <a:pt x="510" y="591"/>
                  </a:cubicBezTo>
                  <a:cubicBezTo>
                    <a:pt x="510" y="591"/>
                    <a:pt x="510" y="591"/>
                    <a:pt x="510" y="591"/>
                  </a:cubicBezTo>
                  <a:cubicBezTo>
                    <a:pt x="510" y="590"/>
                    <a:pt x="511" y="589"/>
                    <a:pt x="511" y="588"/>
                  </a:cubicBezTo>
                  <a:cubicBezTo>
                    <a:pt x="513" y="581"/>
                    <a:pt x="520" y="571"/>
                    <a:pt x="523" y="566"/>
                  </a:cubicBezTo>
                  <a:cubicBezTo>
                    <a:pt x="526" y="562"/>
                    <a:pt x="534" y="546"/>
                    <a:pt x="542" y="542"/>
                  </a:cubicBezTo>
                  <a:close/>
                  <a:moveTo>
                    <a:pt x="522" y="535"/>
                  </a:moveTo>
                  <a:cubicBezTo>
                    <a:pt x="519" y="533"/>
                    <a:pt x="515" y="532"/>
                    <a:pt x="512" y="530"/>
                  </a:cubicBezTo>
                  <a:cubicBezTo>
                    <a:pt x="357" y="453"/>
                    <a:pt x="372" y="241"/>
                    <a:pt x="417" y="103"/>
                  </a:cubicBezTo>
                  <a:cubicBezTo>
                    <a:pt x="416" y="102"/>
                    <a:pt x="416" y="102"/>
                    <a:pt x="416" y="101"/>
                  </a:cubicBezTo>
                  <a:cubicBezTo>
                    <a:pt x="414" y="98"/>
                    <a:pt x="411" y="96"/>
                    <a:pt x="409" y="93"/>
                  </a:cubicBezTo>
                  <a:cubicBezTo>
                    <a:pt x="376" y="113"/>
                    <a:pt x="362" y="155"/>
                    <a:pt x="355" y="190"/>
                  </a:cubicBezTo>
                  <a:cubicBezTo>
                    <a:pt x="347" y="225"/>
                    <a:pt x="341" y="262"/>
                    <a:pt x="345" y="298"/>
                  </a:cubicBezTo>
                  <a:cubicBezTo>
                    <a:pt x="351" y="342"/>
                    <a:pt x="363" y="386"/>
                    <a:pt x="370" y="430"/>
                  </a:cubicBezTo>
                  <a:cubicBezTo>
                    <a:pt x="374" y="463"/>
                    <a:pt x="376" y="498"/>
                    <a:pt x="362" y="528"/>
                  </a:cubicBezTo>
                  <a:cubicBezTo>
                    <a:pt x="377" y="531"/>
                    <a:pt x="391" y="530"/>
                    <a:pt x="405" y="522"/>
                  </a:cubicBezTo>
                  <a:cubicBezTo>
                    <a:pt x="407" y="520"/>
                    <a:pt x="411" y="522"/>
                    <a:pt x="411" y="525"/>
                  </a:cubicBezTo>
                  <a:cubicBezTo>
                    <a:pt x="409" y="550"/>
                    <a:pt x="412" y="578"/>
                    <a:pt x="435" y="593"/>
                  </a:cubicBezTo>
                  <a:cubicBezTo>
                    <a:pt x="443" y="584"/>
                    <a:pt x="452" y="576"/>
                    <a:pt x="461" y="568"/>
                  </a:cubicBezTo>
                  <a:cubicBezTo>
                    <a:pt x="478" y="553"/>
                    <a:pt x="499" y="538"/>
                    <a:pt x="522" y="535"/>
                  </a:cubicBezTo>
                  <a:close/>
                  <a:moveTo>
                    <a:pt x="394" y="934"/>
                  </a:moveTo>
                  <a:cubicBezTo>
                    <a:pt x="397" y="926"/>
                    <a:pt x="383" y="922"/>
                    <a:pt x="377" y="919"/>
                  </a:cubicBezTo>
                  <a:cubicBezTo>
                    <a:pt x="368" y="913"/>
                    <a:pt x="358" y="908"/>
                    <a:pt x="349" y="902"/>
                  </a:cubicBezTo>
                  <a:cubicBezTo>
                    <a:pt x="344" y="900"/>
                    <a:pt x="311" y="877"/>
                    <a:pt x="306" y="881"/>
                  </a:cubicBezTo>
                  <a:cubicBezTo>
                    <a:pt x="305" y="881"/>
                    <a:pt x="305" y="881"/>
                    <a:pt x="305" y="881"/>
                  </a:cubicBezTo>
                  <a:cubicBezTo>
                    <a:pt x="305" y="884"/>
                    <a:pt x="302" y="884"/>
                    <a:pt x="300" y="883"/>
                  </a:cubicBezTo>
                  <a:cubicBezTo>
                    <a:pt x="300" y="882"/>
                    <a:pt x="299" y="882"/>
                    <a:pt x="298" y="881"/>
                  </a:cubicBezTo>
                  <a:cubicBezTo>
                    <a:pt x="294" y="887"/>
                    <a:pt x="290" y="894"/>
                    <a:pt x="283" y="896"/>
                  </a:cubicBezTo>
                  <a:cubicBezTo>
                    <a:pt x="279" y="898"/>
                    <a:pt x="275" y="897"/>
                    <a:pt x="271" y="896"/>
                  </a:cubicBezTo>
                  <a:cubicBezTo>
                    <a:pt x="299" y="912"/>
                    <a:pt x="327" y="928"/>
                    <a:pt x="354" y="945"/>
                  </a:cubicBezTo>
                  <a:cubicBezTo>
                    <a:pt x="355" y="946"/>
                    <a:pt x="356" y="947"/>
                    <a:pt x="356" y="949"/>
                  </a:cubicBezTo>
                  <a:cubicBezTo>
                    <a:pt x="341" y="998"/>
                    <a:pt x="312" y="1041"/>
                    <a:pt x="296" y="1089"/>
                  </a:cubicBezTo>
                  <a:cubicBezTo>
                    <a:pt x="295" y="1090"/>
                    <a:pt x="293" y="1092"/>
                    <a:pt x="291" y="1091"/>
                  </a:cubicBezTo>
                  <a:cubicBezTo>
                    <a:pt x="197" y="1062"/>
                    <a:pt x="104" y="1012"/>
                    <a:pt x="30" y="946"/>
                  </a:cubicBezTo>
                  <a:cubicBezTo>
                    <a:pt x="29" y="945"/>
                    <a:pt x="29" y="943"/>
                    <a:pt x="29" y="942"/>
                  </a:cubicBezTo>
                  <a:cubicBezTo>
                    <a:pt x="33" y="935"/>
                    <a:pt x="38" y="929"/>
                    <a:pt x="43" y="923"/>
                  </a:cubicBezTo>
                  <a:cubicBezTo>
                    <a:pt x="41" y="922"/>
                    <a:pt x="39" y="922"/>
                    <a:pt x="37" y="921"/>
                  </a:cubicBezTo>
                  <a:cubicBezTo>
                    <a:pt x="28" y="934"/>
                    <a:pt x="18" y="947"/>
                    <a:pt x="13" y="962"/>
                  </a:cubicBezTo>
                  <a:cubicBezTo>
                    <a:pt x="9" y="973"/>
                    <a:pt x="8" y="977"/>
                    <a:pt x="19" y="983"/>
                  </a:cubicBezTo>
                  <a:cubicBezTo>
                    <a:pt x="25" y="986"/>
                    <a:pt x="31" y="990"/>
                    <a:pt x="37" y="993"/>
                  </a:cubicBezTo>
                  <a:cubicBezTo>
                    <a:pt x="66" y="1009"/>
                    <a:pt x="95" y="1025"/>
                    <a:pt x="124" y="1042"/>
                  </a:cubicBezTo>
                  <a:cubicBezTo>
                    <a:pt x="182" y="1074"/>
                    <a:pt x="240" y="1106"/>
                    <a:pt x="302" y="1130"/>
                  </a:cubicBezTo>
                  <a:cubicBezTo>
                    <a:pt x="313" y="1134"/>
                    <a:pt x="386" y="952"/>
                    <a:pt x="394" y="934"/>
                  </a:cubicBezTo>
                  <a:close/>
                  <a:moveTo>
                    <a:pt x="347" y="953"/>
                  </a:moveTo>
                  <a:cubicBezTo>
                    <a:pt x="349" y="947"/>
                    <a:pt x="337" y="943"/>
                    <a:pt x="334" y="941"/>
                  </a:cubicBezTo>
                  <a:cubicBezTo>
                    <a:pt x="308" y="926"/>
                    <a:pt x="283" y="911"/>
                    <a:pt x="257" y="896"/>
                  </a:cubicBezTo>
                  <a:cubicBezTo>
                    <a:pt x="230" y="882"/>
                    <a:pt x="203" y="868"/>
                    <a:pt x="176" y="855"/>
                  </a:cubicBezTo>
                  <a:cubicBezTo>
                    <a:pt x="160" y="847"/>
                    <a:pt x="145" y="840"/>
                    <a:pt x="129" y="834"/>
                  </a:cubicBezTo>
                  <a:cubicBezTo>
                    <a:pt x="122" y="831"/>
                    <a:pt x="115" y="825"/>
                    <a:pt x="109" y="833"/>
                  </a:cubicBezTo>
                  <a:cubicBezTo>
                    <a:pt x="106" y="837"/>
                    <a:pt x="105" y="839"/>
                    <a:pt x="102" y="842"/>
                  </a:cubicBezTo>
                  <a:cubicBezTo>
                    <a:pt x="102" y="843"/>
                    <a:pt x="102" y="843"/>
                    <a:pt x="101" y="843"/>
                  </a:cubicBezTo>
                  <a:cubicBezTo>
                    <a:pt x="89" y="873"/>
                    <a:pt x="75" y="901"/>
                    <a:pt x="55" y="926"/>
                  </a:cubicBezTo>
                  <a:cubicBezTo>
                    <a:pt x="54" y="927"/>
                    <a:pt x="52" y="927"/>
                    <a:pt x="50" y="927"/>
                  </a:cubicBezTo>
                  <a:cubicBezTo>
                    <a:pt x="49" y="926"/>
                    <a:pt x="48" y="925"/>
                    <a:pt x="46" y="925"/>
                  </a:cubicBezTo>
                  <a:cubicBezTo>
                    <a:pt x="41" y="931"/>
                    <a:pt x="34" y="941"/>
                    <a:pt x="39" y="946"/>
                  </a:cubicBezTo>
                  <a:cubicBezTo>
                    <a:pt x="44" y="950"/>
                    <a:pt x="49" y="954"/>
                    <a:pt x="54" y="958"/>
                  </a:cubicBezTo>
                  <a:cubicBezTo>
                    <a:pt x="67" y="969"/>
                    <a:pt x="81" y="979"/>
                    <a:pt x="96" y="989"/>
                  </a:cubicBezTo>
                  <a:cubicBezTo>
                    <a:pt x="121" y="1005"/>
                    <a:pt x="147" y="1021"/>
                    <a:pt x="174" y="1035"/>
                  </a:cubicBezTo>
                  <a:cubicBezTo>
                    <a:pt x="204" y="1051"/>
                    <a:pt x="235" y="1065"/>
                    <a:pt x="268" y="1076"/>
                  </a:cubicBezTo>
                  <a:cubicBezTo>
                    <a:pt x="271" y="1077"/>
                    <a:pt x="289" y="1086"/>
                    <a:pt x="291" y="1080"/>
                  </a:cubicBezTo>
                  <a:cubicBezTo>
                    <a:pt x="294" y="1074"/>
                    <a:pt x="296" y="1067"/>
                    <a:pt x="299" y="1061"/>
                  </a:cubicBezTo>
                  <a:cubicBezTo>
                    <a:pt x="304" y="1049"/>
                    <a:pt x="309" y="1038"/>
                    <a:pt x="314" y="1027"/>
                  </a:cubicBezTo>
                  <a:cubicBezTo>
                    <a:pt x="322" y="1013"/>
                    <a:pt x="329" y="998"/>
                    <a:pt x="336" y="983"/>
                  </a:cubicBezTo>
                  <a:cubicBezTo>
                    <a:pt x="340" y="973"/>
                    <a:pt x="344" y="963"/>
                    <a:pt x="347" y="953"/>
                  </a:cubicBezTo>
                  <a:close/>
                  <a:moveTo>
                    <a:pt x="324" y="881"/>
                  </a:moveTo>
                  <a:cubicBezTo>
                    <a:pt x="326" y="876"/>
                    <a:pt x="329" y="872"/>
                    <a:pt x="331" y="867"/>
                  </a:cubicBezTo>
                  <a:cubicBezTo>
                    <a:pt x="318" y="866"/>
                    <a:pt x="301" y="859"/>
                    <a:pt x="295" y="847"/>
                  </a:cubicBezTo>
                  <a:cubicBezTo>
                    <a:pt x="295" y="848"/>
                    <a:pt x="295" y="848"/>
                    <a:pt x="295" y="849"/>
                  </a:cubicBezTo>
                  <a:cubicBezTo>
                    <a:pt x="294" y="851"/>
                    <a:pt x="290" y="851"/>
                    <a:pt x="290" y="849"/>
                  </a:cubicBezTo>
                  <a:cubicBezTo>
                    <a:pt x="279" y="858"/>
                    <a:pt x="271" y="871"/>
                    <a:pt x="264" y="883"/>
                  </a:cubicBezTo>
                  <a:cubicBezTo>
                    <a:pt x="269" y="888"/>
                    <a:pt x="277" y="894"/>
                    <a:pt x="284" y="889"/>
                  </a:cubicBezTo>
                  <a:cubicBezTo>
                    <a:pt x="288" y="886"/>
                    <a:pt x="291" y="881"/>
                    <a:pt x="294" y="876"/>
                  </a:cubicBezTo>
                  <a:cubicBezTo>
                    <a:pt x="294" y="876"/>
                    <a:pt x="294" y="875"/>
                    <a:pt x="294" y="875"/>
                  </a:cubicBezTo>
                  <a:cubicBezTo>
                    <a:pt x="294" y="875"/>
                    <a:pt x="295" y="874"/>
                    <a:pt x="295" y="874"/>
                  </a:cubicBezTo>
                  <a:cubicBezTo>
                    <a:pt x="296" y="873"/>
                    <a:pt x="297" y="872"/>
                    <a:pt x="298" y="870"/>
                  </a:cubicBezTo>
                  <a:cubicBezTo>
                    <a:pt x="300" y="867"/>
                    <a:pt x="304" y="870"/>
                    <a:pt x="303" y="873"/>
                  </a:cubicBezTo>
                  <a:cubicBezTo>
                    <a:pt x="302" y="874"/>
                    <a:pt x="302" y="874"/>
                    <a:pt x="302" y="875"/>
                  </a:cubicBezTo>
                  <a:cubicBezTo>
                    <a:pt x="302" y="876"/>
                    <a:pt x="303" y="876"/>
                    <a:pt x="303" y="877"/>
                  </a:cubicBezTo>
                  <a:cubicBezTo>
                    <a:pt x="303" y="877"/>
                    <a:pt x="304" y="877"/>
                    <a:pt x="304" y="878"/>
                  </a:cubicBezTo>
                  <a:cubicBezTo>
                    <a:pt x="308" y="874"/>
                    <a:pt x="317" y="878"/>
                    <a:pt x="324" y="881"/>
                  </a:cubicBezTo>
                  <a:close/>
                  <a:moveTo>
                    <a:pt x="266" y="893"/>
                  </a:moveTo>
                  <a:cubicBezTo>
                    <a:pt x="263" y="891"/>
                    <a:pt x="260" y="888"/>
                    <a:pt x="258" y="886"/>
                  </a:cubicBezTo>
                  <a:cubicBezTo>
                    <a:pt x="257" y="885"/>
                    <a:pt x="257" y="883"/>
                    <a:pt x="257" y="882"/>
                  </a:cubicBezTo>
                  <a:cubicBezTo>
                    <a:pt x="262" y="874"/>
                    <a:pt x="267" y="865"/>
                    <a:pt x="273" y="858"/>
                  </a:cubicBezTo>
                  <a:cubicBezTo>
                    <a:pt x="242" y="844"/>
                    <a:pt x="211" y="830"/>
                    <a:pt x="179" y="816"/>
                  </a:cubicBezTo>
                  <a:cubicBezTo>
                    <a:pt x="164" y="809"/>
                    <a:pt x="149" y="802"/>
                    <a:pt x="133" y="795"/>
                  </a:cubicBezTo>
                  <a:cubicBezTo>
                    <a:pt x="123" y="791"/>
                    <a:pt x="116" y="787"/>
                    <a:pt x="109" y="799"/>
                  </a:cubicBezTo>
                  <a:cubicBezTo>
                    <a:pt x="105" y="806"/>
                    <a:pt x="102" y="813"/>
                    <a:pt x="99" y="820"/>
                  </a:cubicBezTo>
                  <a:cubicBezTo>
                    <a:pt x="98" y="822"/>
                    <a:pt x="96" y="822"/>
                    <a:pt x="95" y="822"/>
                  </a:cubicBezTo>
                  <a:cubicBezTo>
                    <a:pt x="94" y="825"/>
                    <a:pt x="93" y="827"/>
                    <a:pt x="92" y="831"/>
                  </a:cubicBezTo>
                  <a:cubicBezTo>
                    <a:pt x="95" y="831"/>
                    <a:pt x="98" y="832"/>
                    <a:pt x="100" y="832"/>
                  </a:cubicBezTo>
                  <a:cubicBezTo>
                    <a:pt x="101" y="832"/>
                    <a:pt x="101" y="832"/>
                    <a:pt x="102" y="833"/>
                  </a:cubicBezTo>
                  <a:cubicBezTo>
                    <a:pt x="104" y="829"/>
                    <a:pt x="107" y="825"/>
                    <a:pt x="110" y="821"/>
                  </a:cubicBezTo>
                  <a:cubicBezTo>
                    <a:pt x="110" y="821"/>
                    <a:pt x="112" y="820"/>
                    <a:pt x="113" y="821"/>
                  </a:cubicBezTo>
                  <a:cubicBezTo>
                    <a:pt x="166" y="840"/>
                    <a:pt x="216" y="865"/>
                    <a:pt x="266" y="893"/>
                  </a:cubicBezTo>
                  <a:close/>
                  <a:moveTo>
                    <a:pt x="95" y="839"/>
                  </a:moveTo>
                  <a:cubicBezTo>
                    <a:pt x="94" y="838"/>
                    <a:pt x="92" y="838"/>
                    <a:pt x="91" y="838"/>
                  </a:cubicBezTo>
                  <a:cubicBezTo>
                    <a:pt x="89" y="840"/>
                    <a:pt x="85" y="840"/>
                    <a:pt x="85" y="836"/>
                  </a:cubicBezTo>
                  <a:cubicBezTo>
                    <a:pt x="85" y="836"/>
                    <a:pt x="85" y="836"/>
                    <a:pt x="85" y="836"/>
                  </a:cubicBezTo>
                  <a:cubicBezTo>
                    <a:pt x="81" y="834"/>
                    <a:pt x="78" y="833"/>
                    <a:pt x="74" y="831"/>
                  </a:cubicBezTo>
                  <a:cubicBezTo>
                    <a:pt x="67" y="828"/>
                    <a:pt x="70" y="827"/>
                    <a:pt x="67" y="833"/>
                  </a:cubicBezTo>
                  <a:cubicBezTo>
                    <a:pt x="63" y="838"/>
                    <a:pt x="59" y="844"/>
                    <a:pt x="56" y="850"/>
                  </a:cubicBezTo>
                  <a:cubicBezTo>
                    <a:pt x="43" y="869"/>
                    <a:pt x="31" y="889"/>
                    <a:pt x="21" y="909"/>
                  </a:cubicBezTo>
                  <a:cubicBezTo>
                    <a:pt x="21" y="909"/>
                    <a:pt x="21" y="909"/>
                    <a:pt x="21" y="909"/>
                  </a:cubicBezTo>
                  <a:cubicBezTo>
                    <a:pt x="25" y="911"/>
                    <a:pt x="29" y="912"/>
                    <a:pt x="33" y="914"/>
                  </a:cubicBezTo>
                  <a:cubicBezTo>
                    <a:pt x="33" y="914"/>
                    <a:pt x="33" y="913"/>
                    <a:pt x="33" y="913"/>
                  </a:cubicBezTo>
                  <a:cubicBezTo>
                    <a:pt x="36" y="910"/>
                    <a:pt x="40" y="913"/>
                    <a:pt x="40" y="916"/>
                  </a:cubicBezTo>
                  <a:cubicBezTo>
                    <a:pt x="42" y="917"/>
                    <a:pt x="43" y="917"/>
                    <a:pt x="45" y="917"/>
                  </a:cubicBezTo>
                  <a:cubicBezTo>
                    <a:pt x="55" y="921"/>
                    <a:pt x="63" y="904"/>
                    <a:pt x="68" y="896"/>
                  </a:cubicBezTo>
                  <a:cubicBezTo>
                    <a:pt x="79" y="877"/>
                    <a:pt x="87" y="858"/>
                    <a:pt x="95" y="83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9" name="Freeform 76"/>
            <p:cNvSpPr/>
            <p:nvPr/>
          </p:nvSpPr>
          <p:spPr bwMode="auto">
            <a:xfrm>
              <a:off x="2453" y="958"/>
              <a:ext cx="57" cy="107"/>
            </a:xfrm>
            <a:custGeom>
              <a:avLst/>
              <a:gdLst>
                <a:gd name="T0" fmla="*/ 7 w 24"/>
                <a:gd name="T1" fmla="*/ 2 h 45"/>
                <a:gd name="T2" fmla="*/ 24 w 24"/>
                <a:gd name="T3" fmla="*/ 24 h 45"/>
                <a:gd name="T4" fmla="*/ 11 w 24"/>
                <a:gd name="T5" fmla="*/ 43 h 45"/>
                <a:gd name="T6" fmla="*/ 7 w 24"/>
                <a:gd name="T7" fmla="*/ 39 h 45"/>
                <a:gd name="T8" fmla="*/ 18 w 24"/>
                <a:gd name="T9" fmla="*/ 24 h 45"/>
                <a:gd name="T10" fmla="*/ 4 w 24"/>
                <a:gd name="T11" fmla="*/ 7 h 45"/>
                <a:gd name="T12" fmla="*/ 7 w 24"/>
                <a:gd name="T13" fmla="*/ 2 h 45"/>
              </a:gdLst>
              <a:ahLst/>
              <a:cxnLst>
                <a:cxn ang="0">
                  <a:pos x="T0" y="T1"/>
                </a:cxn>
                <a:cxn ang="0">
                  <a:pos x="T2" y="T3"/>
                </a:cxn>
                <a:cxn ang="0">
                  <a:pos x="T4" y="T5"/>
                </a:cxn>
                <a:cxn ang="0">
                  <a:pos x="T6" y="T7"/>
                </a:cxn>
                <a:cxn ang="0">
                  <a:pos x="T8" y="T9"/>
                </a:cxn>
                <a:cxn ang="0">
                  <a:pos x="T10" y="T11"/>
                </a:cxn>
                <a:cxn ang="0">
                  <a:pos x="T12" y="T13"/>
                </a:cxn>
              </a:cxnLst>
              <a:rect l="0" t="0" r="r" b="b"/>
              <a:pathLst>
                <a:path w="24" h="45">
                  <a:moveTo>
                    <a:pt x="7" y="2"/>
                  </a:moveTo>
                  <a:cubicBezTo>
                    <a:pt x="14" y="7"/>
                    <a:pt x="24" y="14"/>
                    <a:pt x="24" y="24"/>
                  </a:cubicBezTo>
                  <a:cubicBezTo>
                    <a:pt x="23" y="32"/>
                    <a:pt x="17" y="38"/>
                    <a:pt x="11" y="43"/>
                  </a:cubicBezTo>
                  <a:cubicBezTo>
                    <a:pt x="8" y="45"/>
                    <a:pt x="5" y="41"/>
                    <a:pt x="7" y="39"/>
                  </a:cubicBezTo>
                  <a:cubicBezTo>
                    <a:pt x="12" y="35"/>
                    <a:pt x="18" y="30"/>
                    <a:pt x="18" y="24"/>
                  </a:cubicBezTo>
                  <a:cubicBezTo>
                    <a:pt x="17" y="16"/>
                    <a:pt x="9" y="11"/>
                    <a:pt x="4" y="7"/>
                  </a:cubicBezTo>
                  <a:cubicBezTo>
                    <a:pt x="0" y="5"/>
                    <a:pt x="3" y="0"/>
                    <a:pt x="7"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0" name="Freeform 77"/>
            <p:cNvSpPr>
              <a:spLocks noEditPoints="1"/>
            </p:cNvSpPr>
            <p:nvPr/>
          </p:nvSpPr>
          <p:spPr bwMode="auto">
            <a:xfrm>
              <a:off x="2100" y="1077"/>
              <a:ext cx="218" cy="158"/>
            </a:xfrm>
            <a:custGeom>
              <a:avLst/>
              <a:gdLst>
                <a:gd name="T0" fmla="*/ 80 w 92"/>
                <a:gd name="T1" fmla="*/ 22 h 67"/>
                <a:gd name="T2" fmla="*/ 52 w 92"/>
                <a:gd name="T3" fmla="*/ 64 h 67"/>
                <a:gd name="T4" fmla="*/ 5 w 92"/>
                <a:gd name="T5" fmla="*/ 40 h 67"/>
                <a:gd name="T6" fmla="*/ 33 w 92"/>
                <a:gd name="T7" fmla="*/ 9 h 67"/>
                <a:gd name="T8" fmla="*/ 80 w 92"/>
                <a:gd name="T9" fmla="*/ 22 h 67"/>
                <a:gd name="T10" fmla="*/ 50 w 92"/>
                <a:gd name="T11" fmla="*/ 58 h 67"/>
                <a:gd name="T12" fmla="*/ 74 w 92"/>
                <a:gd name="T13" fmla="*/ 23 h 67"/>
                <a:gd name="T14" fmla="*/ 33 w 92"/>
                <a:gd name="T15" fmla="*/ 16 h 67"/>
                <a:gd name="T16" fmla="*/ 29 w 92"/>
                <a:gd name="T17" fmla="*/ 14 h 67"/>
                <a:gd name="T18" fmla="*/ 11 w 92"/>
                <a:gd name="T19" fmla="*/ 40 h 67"/>
                <a:gd name="T20" fmla="*/ 50 w 92"/>
                <a:gd name="T21" fmla="*/ 5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67">
                  <a:moveTo>
                    <a:pt x="80" y="22"/>
                  </a:moveTo>
                  <a:cubicBezTo>
                    <a:pt x="92" y="42"/>
                    <a:pt x="72" y="60"/>
                    <a:pt x="52" y="64"/>
                  </a:cubicBezTo>
                  <a:cubicBezTo>
                    <a:pt x="34" y="67"/>
                    <a:pt x="10" y="60"/>
                    <a:pt x="5" y="40"/>
                  </a:cubicBezTo>
                  <a:cubicBezTo>
                    <a:pt x="0" y="21"/>
                    <a:pt x="16" y="11"/>
                    <a:pt x="33" y="9"/>
                  </a:cubicBezTo>
                  <a:cubicBezTo>
                    <a:pt x="48" y="0"/>
                    <a:pt x="71" y="7"/>
                    <a:pt x="80" y="22"/>
                  </a:cubicBezTo>
                  <a:close/>
                  <a:moveTo>
                    <a:pt x="50" y="58"/>
                  </a:moveTo>
                  <a:cubicBezTo>
                    <a:pt x="65" y="54"/>
                    <a:pt x="87" y="41"/>
                    <a:pt x="74" y="23"/>
                  </a:cubicBezTo>
                  <a:cubicBezTo>
                    <a:pt x="63" y="10"/>
                    <a:pt x="47" y="10"/>
                    <a:pt x="33" y="16"/>
                  </a:cubicBezTo>
                  <a:cubicBezTo>
                    <a:pt x="31" y="17"/>
                    <a:pt x="29" y="15"/>
                    <a:pt x="29" y="14"/>
                  </a:cubicBezTo>
                  <a:cubicBezTo>
                    <a:pt x="17" y="18"/>
                    <a:pt x="6" y="26"/>
                    <a:pt x="11" y="40"/>
                  </a:cubicBezTo>
                  <a:cubicBezTo>
                    <a:pt x="17" y="55"/>
                    <a:pt x="36" y="61"/>
                    <a:pt x="50" y="5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1" name="Freeform 78"/>
            <p:cNvSpPr/>
            <p:nvPr/>
          </p:nvSpPr>
          <p:spPr bwMode="auto">
            <a:xfrm>
              <a:off x="2136" y="845"/>
              <a:ext cx="78" cy="66"/>
            </a:xfrm>
            <a:custGeom>
              <a:avLst/>
              <a:gdLst>
                <a:gd name="T0" fmla="*/ 23 w 33"/>
                <a:gd name="T1" fmla="*/ 6 h 28"/>
                <a:gd name="T2" fmla="*/ 33 w 33"/>
                <a:gd name="T3" fmla="*/ 23 h 28"/>
                <a:gd name="T4" fmla="*/ 27 w 33"/>
                <a:gd name="T5" fmla="*/ 25 h 28"/>
                <a:gd name="T6" fmla="*/ 19 w 33"/>
                <a:gd name="T7" fmla="*/ 10 h 28"/>
                <a:gd name="T8" fmla="*/ 3 w 33"/>
                <a:gd name="T9" fmla="*/ 4 h 28"/>
                <a:gd name="T10" fmla="*/ 3 w 33"/>
                <a:gd name="T11" fmla="*/ 0 h 28"/>
                <a:gd name="T12" fmla="*/ 23 w 33"/>
                <a:gd name="T13" fmla="*/ 6 h 28"/>
              </a:gdLst>
              <a:ahLst/>
              <a:cxnLst>
                <a:cxn ang="0">
                  <a:pos x="T0" y="T1"/>
                </a:cxn>
                <a:cxn ang="0">
                  <a:pos x="T2" y="T3"/>
                </a:cxn>
                <a:cxn ang="0">
                  <a:pos x="T4" y="T5"/>
                </a:cxn>
                <a:cxn ang="0">
                  <a:pos x="T6" y="T7"/>
                </a:cxn>
                <a:cxn ang="0">
                  <a:pos x="T8" y="T9"/>
                </a:cxn>
                <a:cxn ang="0">
                  <a:pos x="T10" y="T11"/>
                </a:cxn>
                <a:cxn ang="0">
                  <a:pos x="T12" y="T13"/>
                </a:cxn>
              </a:cxnLst>
              <a:rect l="0" t="0" r="r" b="b"/>
              <a:pathLst>
                <a:path w="33" h="28">
                  <a:moveTo>
                    <a:pt x="23" y="6"/>
                  </a:moveTo>
                  <a:cubicBezTo>
                    <a:pt x="28" y="10"/>
                    <a:pt x="33" y="17"/>
                    <a:pt x="33" y="23"/>
                  </a:cubicBezTo>
                  <a:cubicBezTo>
                    <a:pt x="33" y="26"/>
                    <a:pt x="29" y="28"/>
                    <a:pt x="27" y="25"/>
                  </a:cubicBezTo>
                  <a:cubicBezTo>
                    <a:pt x="25" y="20"/>
                    <a:pt x="24" y="14"/>
                    <a:pt x="19" y="10"/>
                  </a:cubicBezTo>
                  <a:cubicBezTo>
                    <a:pt x="14" y="7"/>
                    <a:pt x="9" y="5"/>
                    <a:pt x="3" y="4"/>
                  </a:cubicBezTo>
                  <a:cubicBezTo>
                    <a:pt x="0" y="4"/>
                    <a:pt x="0" y="0"/>
                    <a:pt x="3" y="0"/>
                  </a:cubicBezTo>
                  <a:cubicBezTo>
                    <a:pt x="10" y="0"/>
                    <a:pt x="18" y="1"/>
                    <a:pt x="23"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2" name="Freeform 79"/>
            <p:cNvSpPr>
              <a:spLocks noEditPoints="1"/>
            </p:cNvSpPr>
            <p:nvPr/>
          </p:nvSpPr>
          <p:spPr bwMode="auto">
            <a:xfrm>
              <a:off x="2065" y="930"/>
              <a:ext cx="106" cy="102"/>
            </a:xfrm>
            <a:custGeom>
              <a:avLst/>
              <a:gdLst>
                <a:gd name="T0" fmla="*/ 44 w 45"/>
                <a:gd name="T1" fmla="*/ 24 h 43"/>
                <a:gd name="T2" fmla="*/ 23 w 45"/>
                <a:gd name="T3" fmla="*/ 41 h 43"/>
                <a:gd name="T4" fmla="*/ 2 w 45"/>
                <a:gd name="T5" fmla="*/ 18 h 43"/>
                <a:gd name="T6" fmla="*/ 18 w 45"/>
                <a:gd name="T7" fmla="*/ 2 h 43"/>
                <a:gd name="T8" fmla="*/ 21 w 45"/>
                <a:gd name="T9" fmla="*/ 1 h 43"/>
                <a:gd name="T10" fmla="*/ 44 w 45"/>
                <a:gd name="T11" fmla="*/ 24 h 43"/>
                <a:gd name="T12" fmla="*/ 38 w 45"/>
                <a:gd name="T13" fmla="*/ 27 h 43"/>
                <a:gd name="T14" fmla="*/ 36 w 45"/>
                <a:gd name="T15" fmla="*/ 28 h 43"/>
                <a:gd name="T16" fmla="*/ 33 w 45"/>
                <a:gd name="T17" fmla="*/ 32 h 43"/>
                <a:gd name="T18" fmla="*/ 32 w 45"/>
                <a:gd name="T19" fmla="*/ 33 h 43"/>
                <a:gd name="T20" fmla="*/ 31 w 45"/>
                <a:gd name="T21" fmla="*/ 34 h 43"/>
                <a:gd name="T22" fmla="*/ 38 w 45"/>
                <a:gd name="T23" fmla="*/ 27 h 43"/>
                <a:gd name="T24" fmla="*/ 14 w 45"/>
                <a:gd name="T25" fmla="*/ 8 h 43"/>
                <a:gd name="T26" fmla="*/ 23 w 45"/>
                <a:gd name="T27" fmla="*/ 7 h 43"/>
                <a:gd name="T28" fmla="*/ 19 w 45"/>
                <a:gd name="T29" fmla="*/ 6 h 43"/>
                <a:gd name="T30" fmla="*/ 19 w 45"/>
                <a:gd name="T31" fmla="*/ 6 h 43"/>
                <a:gd name="T32" fmla="*/ 14 w 45"/>
                <a:gd name="T33" fmla="*/ 8 h 43"/>
                <a:gd name="T34" fmla="*/ 18 w 45"/>
                <a:gd name="T35" fmla="*/ 34 h 43"/>
                <a:gd name="T36" fmla="*/ 16 w 45"/>
                <a:gd name="T37" fmla="*/ 31 h 43"/>
                <a:gd name="T38" fmla="*/ 14 w 45"/>
                <a:gd name="T39" fmla="*/ 31 h 43"/>
                <a:gd name="T40" fmla="*/ 12 w 45"/>
                <a:gd name="T41" fmla="*/ 30 h 43"/>
                <a:gd name="T42" fmla="*/ 18 w 45"/>
                <a:gd name="T4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3">
                  <a:moveTo>
                    <a:pt x="44" y="24"/>
                  </a:moveTo>
                  <a:cubicBezTo>
                    <a:pt x="45" y="36"/>
                    <a:pt x="34" y="43"/>
                    <a:pt x="23" y="41"/>
                  </a:cubicBezTo>
                  <a:cubicBezTo>
                    <a:pt x="10" y="40"/>
                    <a:pt x="0" y="31"/>
                    <a:pt x="2" y="18"/>
                  </a:cubicBezTo>
                  <a:cubicBezTo>
                    <a:pt x="3" y="9"/>
                    <a:pt x="10" y="3"/>
                    <a:pt x="18" y="2"/>
                  </a:cubicBezTo>
                  <a:cubicBezTo>
                    <a:pt x="18" y="1"/>
                    <a:pt x="19" y="0"/>
                    <a:pt x="21" y="1"/>
                  </a:cubicBezTo>
                  <a:cubicBezTo>
                    <a:pt x="32" y="2"/>
                    <a:pt x="44" y="12"/>
                    <a:pt x="44" y="24"/>
                  </a:cubicBezTo>
                  <a:close/>
                  <a:moveTo>
                    <a:pt x="38" y="27"/>
                  </a:moveTo>
                  <a:cubicBezTo>
                    <a:pt x="37" y="27"/>
                    <a:pt x="37" y="28"/>
                    <a:pt x="36" y="28"/>
                  </a:cubicBezTo>
                  <a:cubicBezTo>
                    <a:pt x="35" y="29"/>
                    <a:pt x="34" y="31"/>
                    <a:pt x="33" y="32"/>
                  </a:cubicBezTo>
                  <a:cubicBezTo>
                    <a:pt x="33" y="33"/>
                    <a:pt x="33" y="33"/>
                    <a:pt x="32" y="33"/>
                  </a:cubicBezTo>
                  <a:cubicBezTo>
                    <a:pt x="32" y="33"/>
                    <a:pt x="31" y="34"/>
                    <a:pt x="31" y="34"/>
                  </a:cubicBezTo>
                  <a:cubicBezTo>
                    <a:pt x="35" y="33"/>
                    <a:pt x="37" y="31"/>
                    <a:pt x="38" y="27"/>
                  </a:cubicBezTo>
                  <a:close/>
                  <a:moveTo>
                    <a:pt x="14" y="8"/>
                  </a:moveTo>
                  <a:cubicBezTo>
                    <a:pt x="17" y="7"/>
                    <a:pt x="20" y="7"/>
                    <a:pt x="23" y="7"/>
                  </a:cubicBezTo>
                  <a:cubicBezTo>
                    <a:pt x="21" y="7"/>
                    <a:pt x="20" y="6"/>
                    <a:pt x="19" y="6"/>
                  </a:cubicBezTo>
                  <a:cubicBezTo>
                    <a:pt x="19" y="6"/>
                    <a:pt x="19" y="6"/>
                    <a:pt x="19" y="6"/>
                  </a:cubicBezTo>
                  <a:cubicBezTo>
                    <a:pt x="17" y="7"/>
                    <a:pt x="16" y="7"/>
                    <a:pt x="14" y="8"/>
                  </a:cubicBezTo>
                  <a:close/>
                  <a:moveTo>
                    <a:pt x="18" y="34"/>
                  </a:moveTo>
                  <a:cubicBezTo>
                    <a:pt x="17" y="33"/>
                    <a:pt x="17" y="32"/>
                    <a:pt x="16" y="31"/>
                  </a:cubicBezTo>
                  <a:cubicBezTo>
                    <a:pt x="15" y="31"/>
                    <a:pt x="15" y="31"/>
                    <a:pt x="14" y="31"/>
                  </a:cubicBezTo>
                  <a:cubicBezTo>
                    <a:pt x="13" y="31"/>
                    <a:pt x="12" y="30"/>
                    <a:pt x="12" y="30"/>
                  </a:cubicBezTo>
                  <a:cubicBezTo>
                    <a:pt x="13" y="32"/>
                    <a:pt x="16" y="33"/>
                    <a:pt x="18" y="3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3" name="Freeform 80"/>
            <p:cNvSpPr>
              <a:spLocks noEditPoints="1"/>
            </p:cNvSpPr>
            <p:nvPr/>
          </p:nvSpPr>
          <p:spPr bwMode="auto">
            <a:xfrm>
              <a:off x="1899" y="2343"/>
              <a:ext cx="107" cy="99"/>
            </a:xfrm>
            <a:custGeom>
              <a:avLst/>
              <a:gdLst>
                <a:gd name="T0" fmla="*/ 22 w 45"/>
                <a:gd name="T1" fmla="*/ 0 h 42"/>
                <a:gd name="T2" fmla="*/ 42 w 45"/>
                <a:gd name="T3" fmla="*/ 24 h 42"/>
                <a:gd name="T4" fmla="*/ 19 w 45"/>
                <a:gd name="T5" fmla="*/ 38 h 42"/>
                <a:gd name="T6" fmla="*/ 17 w 45"/>
                <a:gd name="T7" fmla="*/ 4 h 42"/>
                <a:gd name="T8" fmla="*/ 22 w 45"/>
                <a:gd name="T9" fmla="*/ 0 h 42"/>
                <a:gd name="T10" fmla="*/ 35 w 45"/>
                <a:gd name="T11" fmla="*/ 22 h 42"/>
                <a:gd name="T12" fmla="*/ 23 w 45"/>
                <a:gd name="T13" fmla="*/ 8 h 42"/>
                <a:gd name="T14" fmla="*/ 21 w 45"/>
                <a:gd name="T15" fmla="*/ 9 h 42"/>
                <a:gd name="T16" fmla="*/ 15 w 45"/>
                <a:gd name="T17" fmla="*/ 13 h 42"/>
                <a:gd name="T18" fmla="*/ 15 w 45"/>
                <a:gd name="T19" fmla="*/ 13 h 42"/>
                <a:gd name="T20" fmla="*/ 24 w 45"/>
                <a:gd name="T21" fmla="*/ 17 h 42"/>
                <a:gd name="T22" fmla="*/ 26 w 45"/>
                <a:gd name="T23" fmla="*/ 13 h 42"/>
                <a:gd name="T24" fmla="*/ 31 w 45"/>
                <a:gd name="T25" fmla="*/ 16 h 42"/>
                <a:gd name="T26" fmla="*/ 28 w 45"/>
                <a:gd name="T27" fmla="*/ 20 h 42"/>
                <a:gd name="T28" fmla="*/ 34 w 45"/>
                <a:gd name="T29" fmla="*/ 23 h 42"/>
                <a:gd name="T30" fmla="*/ 35 w 45"/>
                <a:gd name="T31" fmla="*/ 22 h 42"/>
                <a:gd name="T32" fmla="*/ 33 w 45"/>
                <a:gd name="T33" fmla="*/ 27 h 42"/>
                <a:gd name="T34" fmla="*/ 25 w 45"/>
                <a:gd name="T35" fmla="*/ 23 h 42"/>
                <a:gd name="T36" fmla="*/ 17 w 45"/>
                <a:gd name="T37" fmla="*/ 28 h 42"/>
                <a:gd name="T38" fmla="*/ 20 w 45"/>
                <a:gd name="T39" fmla="*/ 31 h 42"/>
                <a:gd name="T40" fmla="*/ 33 w 45"/>
                <a:gd name="T41" fmla="*/ 27 h 42"/>
                <a:gd name="T42" fmla="*/ 22 w 45"/>
                <a:gd name="T43" fmla="*/ 20 h 42"/>
                <a:gd name="T44" fmla="*/ 15 w 45"/>
                <a:gd name="T45" fmla="*/ 15 h 42"/>
                <a:gd name="T46" fmla="*/ 14 w 45"/>
                <a:gd name="T47" fmla="*/ 14 h 42"/>
                <a:gd name="T48" fmla="*/ 13 w 45"/>
                <a:gd name="T49" fmla="*/ 20 h 42"/>
                <a:gd name="T50" fmla="*/ 15 w 45"/>
                <a:gd name="T51" fmla="*/ 26 h 42"/>
                <a:gd name="T52" fmla="*/ 22 w 45"/>
                <a:gd name="T5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2">
                  <a:moveTo>
                    <a:pt x="22" y="0"/>
                  </a:moveTo>
                  <a:cubicBezTo>
                    <a:pt x="32" y="3"/>
                    <a:pt x="45" y="12"/>
                    <a:pt x="42" y="24"/>
                  </a:cubicBezTo>
                  <a:cubicBezTo>
                    <a:pt x="39" y="33"/>
                    <a:pt x="29" y="42"/>
                    <a:pt x="19" y="38"/>
                  </a:cubicBezTo>
                  <a:cubicBezTo>
                    <a:pt x="4" y="32"/>
                    <a:pt x="0" y="10"/>
                    <a:pt x="17" y="4"/>
                  </a:cubicBezTo>
                  <a:cubicBezTo>
                    <a:pt x="17" y="2"/>
                    <a:pt x="19" y="0"/>
                    <a:pt x="22" y="0"/>
                  </a:cubicBezTo>
                  <a:close/>
                  <a:moveTo>
                    <a:pt x="35" y="22"/>
                  </a:moveTo>
                  <a:cubicBezTo>
                    <a:pt x="36" y="15"/>
                    <a:pt x="29" y="11"/>
                    <a:pt x="23" y="8"/>
                  </a:cubicBezTo>
                  <a:cubicBezTo>
                    <a:pt x="23" y="9"/>
                    <a:pt x="22" y="9"/>
                    <a:pt x="21" y="9"/>
                  </a:cubicBezTo>
                  <a:cubicBezTo>
                    <a:pt x="19" y="10"/>
                    <a:pt x="17" y="12"/>
                    <a:pt x="15" y="13"/>
                  </a:cubicBezTo>
                  <a:cubicBezTo>
                    <a:pt x="15" y="13"/>
                    <a:pt x="15" y="13"/>
                    <a:pt x="15" y="13"/>
                  </a:cubicBezTo>
                  <a:cubicBezTo>
                    <a:pt x="18" y="15"/>
                    <a:pt x="21" y="16"/>
                    <a:pt x="24" y="17"/>
                  </a:cubicBezTo>
                  <a:cubicBezTo>
                    <a:pt x="25" y="16"/>
                    <a:pt x="26" y="15"/>
                    <a:pt x="26" y="13"/>
                  </a:cubicBezTo>
                  <a:cubicBezTo>
                    <a:pt x="28" y="11"/>
                    <a:pt x="32" y="13"/>
                    <a:pt x="31" y="16"/>
                  </a:cubicBezTo>
                  <a:cubicBezTo>
                    <a:pt x="30" y="17"/>
                    <a:pt x="29" y="18"/>
                    <a:pt x="28" y="20"/>
                  </a:cubicBezTo>
                  <a:cubicBezTo>
                    <a:pt x="30" y="21"/>
                    <a:pt x="33" y="22"/>
                    <a:pt x="34" y="23"/>
                  </a:cubicBezTo>
                  <a:cubicBezTo>
                    <a:pt x="34" y="23"/>
                    <a:pt x="35" y="22"/>
                    <a:pt x="35" y="22"/>
                  </a:cubicBezTo>
                  <a:close/>
                  <a:moveTo>
                    <a:pt x="33" y="27"/>
                  </a:moveTo>
                  <a:cubicBezTo>
                    <a:pt x="30" y="26"/>
                    <a:pt x="28" y="24"/>
                    <a:pt x="25" y="23"/>
                  </a:cubicBezTo>
                  <a:cubicBezTo>
                    <a:pt x="23" y="25"/>
                    <a:pt x="20" y="27"/>
                    <a:pt x="17" y="28"/>
                  </a:cubicBezTo>
                  <a:cubicBezTo>
                    <a:pt x="18" y="29"/>
                    <a:pt x="19" y="30"/>
                    <a:pt x="20" y="31"/>
                  </a:cubicBezTo>
                  <a:cubicBezTo>
                    <a:pt x="25" y="33"/>
                    <a:pt x="30" y="30"/>
                    <a:pt x="33" y="27"/>
                  </a:cubicBezTo>
                  <a:close/>
                  <a:moveTo>
                    <a:pt x="22" y="20"/>
                  </a:moveTo>
                  <a:cubicBezTo>
                    <a:pt x="19" y="19"/>
                    <a:pt x="17" y="17"/>
                    <a:pt x="15" y="15"/>
                  </a:cubicBezTo>
                  <a:cubicBezTo>
                    <a:pt x="14" y="15"/>
                    <a:pt x="14" y="15"/>
                    <a:pt x="14" y="14"/>
                  </a:cubicBezTo>
                  <a:cubicBezTo>
                    <a:pt x="13" y="16"/>
                    <a:pt x="12" y="18"/>
                    <a:pt x="13" y="20"/>
                  </a:cubicBezTo>
                  <a:cubicBezTo>
                    <a:pt x="13" y="22"/>
                    <a:pt x="14" y="24"/>
                    <a:pt x="15" y="26"/>
                  </a:cubicBezTo>
                  <a:cubicBezTo>
                    <a:pt x="18" y="24"/>
                    <a:pt x="20" y="22"/>
                    <a:pt x="22" y="2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4" name="Freeform 81"/>
            <p:cNvSpPr/>
            <p:nvPr/>
          </p:nvSpPr>
          <p:spPr bwMode="auto">
            <a:xfrm>
              <a:off x="1612" y="1164"/>
              <a:ext cx="387" cy="149"/>
            </a:xfrm>
            <a:custGeom>
              <a:avLst/>
              <a:gdLst>
                <a:gd name="T0" fmla="*/ 155 w 163"/>
                <a:gd name="T1" fmla="*/ 4 h 63"/>
                <a:gd name="T2" fmla="*/ 160 w 163"/>
                <a:gd name="T3" fmla="*/ 8 h 63"/>
                <a:gd name="T4" fmla="*/ 1 w 163"/>
                <a:gd name="T5" fmla="*/ 12 h 63"/>
                <a:gd name="T6" fmla="*/ 4 w 163"/>
                <a:gd name="T7" fmla="*/ 10 h 63"/>
                <a:gd name="T8" fmla="*/ 155 w 163"/>
                <a:gd name="T9" fmla="*/ 4 h 63"/>
              </a:gdLst>
              <a:ahLst/>
              <a:cxnLst>
                <a:cxn ang="0">
                  <a:pos x="T0" y="T1"/>
                </a:cxn>
                <a:cxn ang="0">
                  <a:pos x="T2" y="T3"/>
                </a:cxn>
                <a:cxn ang="0">
                  <a:pos x="T4" y="T5"/>
                </a:cxn>
                <a:cxn ang="0">
                  <a:pos x="T6" y="T7"/>
                </a:cxn>
                <a:cxn ang="0">
                  <a:pos x="T8" y="T9"/>
                </a:cxn>
              </a:cxnLst>
              <a:rect l="0" t="0" r="r" b="b"/>
              <a:pathLst>
                <a:path w="163" h="63">
                  <a:moveTo>
                    <a:pt x="155" y="4"/>
                  </a:moveTo>
                  <a:cubicBezTo>
                    <a:pt x="157" y="0"/>
                    <a:pt x="163" y="4"/>
                    <a:pt x="160" y="8"/>
                  </a:cubicBezTo>
                  <a:cubicBezTo>
                    <a:pt x="130" y="63"/>
                    <a:pt x="38" y="59"/>
                    <a:pt x="1" y="12"/>
                  </a:cubicBezTo>
                  <a:cubicBezTo>
                    <a:pt x="0" y="10"/>
                    <a:pt x="3" y="8"/>
                    <a:pt x="4" y="10"/>
                  </a:cubicBezTo>
                  <a:cubicBezTo>
                    <a:pt x="43" y="50"/>
                    <a:pt x="122" y="55"/>
                    <a:pt x="155"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5" name="Freeform 82"/>
            <p:cNvSpPr>
              <a:spLocks noEditPoints="1"/>
            </p:cNvSpPr>
            <p:nvPr/>
          </p:nvSpPr>
          <p:spPr bwMode="auto">
            <a:xfrm>
              <a:off x="1882" y="2674"/>
              <a:ext cx="86" cy="83"/>
            </a:xfrm>
            <a:custGeom>
              <a:avLst/>
              <a:gdLst>
                <a:gd name="T0" fmla="*/ 22 w 36"/>
                <a:gd name="T1" fmla="*/ 0 h 35"/>
                <a:gd name="T2" fmla="*/ 35 w 36"/>
                <a:gd name="T3" fmla="*/ 21 h 35"/>
                <a:gd name="T4" fmla="*/ 17 w 36"/>
                <a:gd name="T5" fmla="*/ 35 h 35"/>
                <a:gd name="T6" fmla="*/ 3 w 36"/>
                <a:gd name="T7" fmla="*/ 30 h 35"/>
                <a:gd name="T8" fmla="*/ 1 w 36"/>
                <a:gd name="T9" fmla="*/ 15 h 35"/>
                <a:gd name="T10" fmla="*/ 20 w 36"/>
                <a:gd name="T11" fmla="*/ 1 h 35"/>
                <a:gd name="T12" fmla="*/ 22 w 36"/>
                <a:gd name="T13" fmla="*/ 0 h 35"/>
                <a:gd name="T14" fmla="*/ 28 w 36"/>
                <a:gd name="T15" fmla="*/ 19 h 35"/>
                <a:gd name="T16" fmla="*/ 27 w 36"/>
                <a:gd name="T17" fmla="*/ 13 h 35"/>
                <a:gd name="T18" fmla="*/ 22 w 36"/>
                <a:gd name="T19" fmla="*/ 15 h 35"/>
                <a:gd name="T20" fmla="*/ 25 w 36"/>
                <a:gd name="T21" fmla="*/ 17 h 35"/>
                <a:gd name="T22" fmla="*/ 28 w 36"/>
                <a:gd name="T23" fmla="*/ 19 h 35"/>
                <a:gd name="T24" fmla="*/ 26 w 36"/>
                <a:gd name="T25" fmla="*/ 24 h 35"/>
                <a:gd name="T26" fmla="*/ 22 w 36"/>
                <a:gd name="T27" fmla="*/ 20 h 35"/>
                <a:gd name="T28" fmla="*/ 19 w 36"/>
                <a:gd name="T29" fmla="*/ 18 h 35"/>
                <a:gd name="T30" fmla="*/ 13 w 36"/>
                <a:gd name="T31" fmla="*/ 27 h 35"/>
                <a:gd name="T32" fmla="*/ 26 w 36"/>
                <a:gd name="T33" fmla="*/ 24 h 35"/>
                <a:gd name="T34" fmla="*/ 24 w 36"/>
                <a:gd name="T35" fmla="*/ 9 h 35"/>
                <a:gd name="T36" fmla="*/ 21 w 36"/>
                <a:gd name="T37" fmla="*/ 5 h 35"/>
                <a:gd name="T38" fmla="*/ 14 w 36"/>
                <a:gd name="T39" fmla="*/ 9 h 35"/>
                <a:gd name="T40" fmla="*/ 15 w 36"/>
                <a:gd name="T41" fmla="*/ 9 h 35"/>
                <a:gd name="T42" fmla="*/ 19 w 36"/>
                <a:gd name="T43" fmla="*/ 12 h 35"/>
                <a:gd name="T44" fmla="*/ 24 w 36"/>
                <a:gd name="T45" fmla="*/ 9 h 35"/>
                <a:gd name="T46" fmla="*/ 16 w 36"/>
                <a:gd name="T47" fmla="*/ 15 h 35"/>
                <a:gd name="T48" fmla="*/ 13 w 36"/>
                <a:gd name="T49" fmla="*/ 12 h 35"/>
                <a:gd name="T50" fmla="*/ 12 w 36"/>
                <a:gd name="T51" fmla="*/ 10 h 35"/>
                <a:gd name="T52" fmla="*/ 10 w 36"/>
                <a:gd name="T53" fmla="*/ 13 h 35"/>
                <a:gd name="T54" fmla="*/ 9 w 36"/>
                <a:gd name="T55" fmla="*/ 26 h 35"/>
                <a:gd name="T56" fmla="*/ 10 w 36"/>
                <a:gd name="T57" fmla="*/ 26 h 35"/>
                <a:gd name="T58" fmla="*/ 10 w 36"/>
                <a:gd name="T59" fmla="*/ 26 h 35"/>
                <a:gd name="T60" fmla="*/ 16 w 36"/>
                <a:gd name="T6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5">
                  <a:moveTo>
                    <a:pt x="22" y="0"/>
                  </a:moveTo>
                  <a:cubicBezTo>
                    <a:pt x="31" y="0"/>
                    <a:pt x="36" y="13"/>
                    <a:pt x="35" y="21"/>
                  </a:cubicBezTo>
                  <a:cubicBezTo>
                    <a:pt x="34" y="29"/>
                    <a:pt x="26" y="34"/>
                    <a:pt x="17" y="35"/>
                  </a:cubicBezTo>
                  <a:cubicBezTo>
                    <a:pt x="14" y="35"/>
                    <a:pt x="4" y="35"/>
                    <a:pt x="3" y="30"/>
                  </a:cubicBezTo>
                  <a:cubicBezTo>
                    <a:pt x="1" y="25"/>
                    <a:pt x="0" y="20"/>
                    <a:pt x="1" y="15"/>
                  </a:cubicBezTo>
                  <a:cubicBezTo>
                    <a:pt x="4" y="5"/>
                    <a:pt x="12" y="2"/>
                    <a:pt x="20" y="1"/>
                  </a:cubicBezTo>
                  <a:cubicBezTo>
                    <a:pt x="21" y="0"/>
                    <a:pt x="21" y="0"/>
                    <a:pt x="22" y="0"/>
                  </a:cubicBezTo>
                  <a:close/>
                  <a:moveTo>
                    <a:pt x="28" y="19"/>
                  </a:moveTo>
                  <a:cubicBezTo>
                    <a:pt x="28" y="17"/>
                    <a:pt x="28" y="15"/>
                    <a:pt x="27" y="13"/>
                  </a:cubicBezTo>
                  <a:cubicBezTo>
                    <a:pt x="25" y="14"/>
                    <a:pt x="24" y="15"/>
                    <a:pt x="22" y="15"/>
                  </a:cubicBezTo>
                  <a:cubicBezTo>
                    <a:pt x="23" y="16"/>
                    <a:pt x="24" y="17"/>
                    <a:pt x="25" y="17"/>
                  </a:cubicBezTo>
                  <a:cubicBezTo>
                    <a:pt x="26" y="18"/>
                    <a:pt x="27" y="19"/>
                    <a:pt x="28" y="19"/>
                  </a:cubicBezTo>
                  <a:close/>
                  <a:moveTo>
                    <a:pt x="26" y="24"/>
                  </a:moveTo>
                  <a:cubicBezTo>
                    <a:pt x="24" y="23"/>
                    <a:pt x="23" y="22"/>
                    <a:pt x="22" y="20"/>
                  </a:cubicBezTo>
                  <a:cubicBezTo>
                    <a:pt x="21" y="20"/>
                    <a:pt x="20" y="19"/>
                    <a:pt x="19" y="18"/>
                  </a:cubicBezTo>
                  <a:cubicBezTo>
                    <a:pt x="16" y="21"/>
                    <a:pt x="15" y="24"/>
                    <a:pt x="13" y="27"/>
                  </a:cubicBezTo>
                  <a:cubicBezTo>
                    <a:pt x="18" y="27"/>
                    <a:pt x="23" y="27"/>
                    <a:pt x="26" y="24"/>
                  </a:cubicBezTo>
                  <a:close/>
                  <a:moveTo>
                    <a:pt x="24" y="9"/>
                  </a:moveTo>
                  <a:cubicBezTo>
                    <a:pt x="23" y="8"/>
                    <a:pt x="22" y="7"/>
                    <a:pt x="21" y="5"/>
                  </a:cubicBezTo>
                  <a:cubicBezTo>
                    <a:pt x="18" y="6"/>
                    <a:pt x="16" y="7"/>
                    <a:pt x="14" y="9"/>
                  </a:cubicBezTo>
                  <a:cubicBezTo>
                    <a:pt x="15" y="9"/>
                    <a:pt x="15" y="9"/>
                    <a:pt x="15" y="9"/>
                  </a:cubicBezTo>
                  <a:cubicBezTo>
                    <a:pt x="17" y="10"/>
                    <a:pt x="18" y="11"/>
                    <a:pt x="19" y="12"/>
                  </a:cubicBezTo>
                  <a:cubicBezTo>
                    <a:pt x="20" y="11"/>
                    <a:pt x="22" y="10"/>
                    <a:pt x="24" y="9"/>
                  </a:cubicBezTo>
                  <a:close/>
                  <a:moveTo>
                    <a:pt x="16" y="15"/>
                  </a:moveTo>
                  <a:cubicBezTo>
                    <a:pt x="15" y="14"/>
                    <a:pt x="14" y="13"/>
                    <a:pt x="13" y="12"/>
                  </a:cubicBezTo>
                  <a:cubicBezTo>
                    <a:pt x="12" y="11"/>
                    <a:pt x="12" y="11"/>
                    <a:pt x="12" y="10"/>
                  </a:cubicBezTo>
                  <a:cubicBezTo>
                    <a:pt x="12" y="11"/>
                    <a:pt x="11" y="12"/>
                    <a:pt x="10" y="13"/>
                  </a:cubicBezTo>
                  <a:cubicBezTo>
                    <a:pt x="8" y="17"/>
                    <a:pt x="8" y="21"/>
                    <a:pt x="9" y="26"/>
                  </a:cubicBezTo>
                  <a:cubicBezTo>
                    <a:pt x="9" y="26"/>
                    <a:pt x="10" y="26"/>
                    <a:pt x="10" y="26"/>
                  </a:cubicBezTo>
                  <a:cubicBezTo>
                    <a:pt x="10" y="26"/>
                    <a:pt x="10" y="26"/>
                    <a:pt x="10" y="26"/>
                  </a:cubicBezTo>
                  <a:cubicBezTo>
                    <a:pt x="11" y="22"/>
                    <a:pt x="13" y="18"/>
                    <a:pt x="16" y="1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6" name="Freeform 83"/>
            <p:cNvSpPr>
              <a:spLocks noEditPoints="1"/>
            </p:cNvSpPr>
            <p:nvPr/>
          </p:nvSpPr>
          <p:spPr bwMode="auto">
            <a:xfrm>
              <a:off x="1875" y="3278"/>
              <a:ext cx="86" cy="85"/>
            </a:xfrm>
            <a:custGeom>
              <a:avLst/>
              <a:gdLst>
                <a:gd name="T0" fmla="*/ 12 w 36"/>
                <a:gd name="T1" fmla="*/ 0 h 36"/>
                <a:gd name="T2" fmla="*/ 35 w 36"/>
                <a:gd name="T3" fmla="*/ 16 h 36"/>
                <a:gd name="T4" fmla="*/ 19 w 36"/>
                <a:gd name="T5" fmla="*/ 33 h 36"/>
                <a:gd name="T6" fmla="*/ 9 w 36"/>
                <a:gd name="T7" fmla="*/ 35 h 36"/>
                <a:gd name="T8" fmla="*/ 3 w 36"/>
                <a:gd name="T9" fmla="*/ 26 h 36"/>
                <a:gd name="T10" fmla="*/ 3 w 36"/>
                <a:gd name="T11" fmla="*/ 9 h 36"/>
                <a:gd name="T12" fmla="*/ 9 w 36"/>
                <a:gd name="T13" fmla="*/ 4 h 36"/>
                <a:gd name="T14" fmla="*/ 12 w 36"/>
                <a:gd name="T15" fmla="*/ 0 h 36"/>
                <a:gd name="T16" fmla="*/ 28 w 36"/>
                <a:gd name="T17" fmla="*/ 16 h 36"/>
                <a:gd name="T18" fmla="*/ 26 w 36"/>
                <a:gd name="T19" fmla="*/ 11 h 36"/>
                <a:gd name="T20" fmla="*/ 21 w 36"/>
                <a:gd name="T21" fmla="*/ 17 h 36"/>
                <a:gd name="T22" fmla="*/ 22 w 36"/>
                <a:gd name="T23" fmla="*/ 17 h 36"/>
                <a:gd name="T24" fmla="*/ 26 w 36"/>
                <a:gd name="T25" fmla="*/ 20 h 36"/>
                <a:gd name="T26" fmla="*/ 28 w 36"/>
                <a:gd name="T27" fmla="*/ 16 h 36"/>
                <a:gd name="T28" fmla="*/ 17 w 36"/>
                <a:gd name="T29" fmla="*/ 15 h 36"/>
                <a:gd name="T30" fmla="*/ 22 w 36"/>
                <a:gd name="T31" fmla="*/ 9 h 36"/>
                <a:gd name="T32" fmla="*/ 14 w 36"/>
                <a:gd name="T33" fmla="*/ 7 h 36"/>
                <a:gd name="T34" fmla="*/ 11 w 36"/>
                <a:gd name="T35" fmla="*/ 10 h 36"/>
                <a:gd name="T36" fmla="*/ 17 w 36"/>
                <a:gd name="T37" fmla="*/ 15 h 36"/>
                <a:gd name="T38" fmla="*/ 17 w 36"/>
                <a:gd name="T39" fmla="*/ 15 h 36"/>
                <a:gd name="T40" fmla="*/ 22 w 36"/>
                <a:gd name="T41" fmla="*/ 23 h 36"/>
                <a:gd name="T42" fmla="*/ 18 w 36"/>
                <a:gd name="T43" fmla="*/ 21 h 36"/>
                <a:gd name="T44" fmla="*/ 13 w 36"/>
                <a:gd name="T45" fmla="*/ 26 h 36"/>
                <a:gd name="T46" fmla="*/ 10 w 36"/>
                <a:gd name="T47" fmla="*/ 23 h 36"/>
                <a:gd name="T48" fmla="*/ 15 w 36"/>
                <a:gd name="T49" fmla="*/ 19 h 36"/>
                <a:gd name="T50" fmla="*/ 9 w 36"/>
                <a:gd name="T51" fmla="*/ 14 h 36"/>
                <a:gd name="T52" fmla="*/ 9 w 36"/>
                <a:gd name="T53" fmla="*/ 24 h 36"/>
                <a:gd name="T54" fmla="*/ 11 w 36"/>
                <a:gd name="T55" fmla="*/ 28 h 36"/>
                <a:gd name="T56" fmla="*/ 17 w 36"/>
                <a:gd name="T57" fmla="*/ 26 h 36"/>
                <a:gd name="T58" fmla="*/ 22 w 36"/>
                <a:gd name="T5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2" y="0"/>
                  </a:moveTo>
                  <a:cubicBezTo>
                    <a:pt x="20" y="1"/>
                    <a:pt x="36" y="4"/>
                    <a:pt x="35" y="16"/>
                  </a:cubicBezTo>
                  <a:cubicBezTo>
                    <a:pt x="34" y="24"/>
                    <a:pt x="26" y="30"/>
                    <a:pt x="19" y="33"/>
                  </a:cubicBezTo>
                  <a:cubicBezTo>
                    <a:pt x="16" y="35"/>
                    <a:pt x="12" y="36"/>
                    <a:pt x="9" y="35"/>
                  </a:cubicBezTo>
                  <a:cubicBezTo>
                    <a:pt x="4" y="33"/>
                    <a:pt x="3" y="30"/>
                    <a:pt x="3" y="26"/>
                  </a:cubicBezTo>
                  <a:cubicBezTo>
                    <a:pt x="2" y="20"/>
                    <a:pt x="0" y="14"/>
                    <a:pt x="3" y="9"/>
                  </a:cubicBezTo>
                  <a:cubicBezTo>
                    <a:pt x="5" y="7"/>
                    <a:pt x="7" y="5"/>
                    <a:pt x="9" y="4"/>
                  </a:cubicBezTo>
                  <a:cubicBezTo>
                    <a:pt x="8" y="2"/>
                    <a:pt x="9" y="0"/>
                    <a:pt x="12" y="0"/>
                  </a:cubicBezTo>
                  <a:close/>
                  <a:moveTo>
                    <a:pt x="28" y="16"/>
                  </a:moveTo>
                  <a:cubicBezTo>
                    <a:pt x="28" y="14"/>
                    <a:pt x="27" y="13"/>
                    <a:pt x="26" y="11"/>
                  </a:cubicBezTo>
                  <a:cubicBezTo>
                    <a:pt x="24" y="13"/>
                    <a:pt x="23" y="15"/>
                    <a:pt x="21" y="17"/>
                  </a:cubicBezTo>
                  <a:cubicBezTo>
                    <a:pt x="21" y="17"/>
                    <a:pt x="22" y="17"/>
                    <a:pt x="22" y="17"/>
                  </a:cubicBezTo>
                  <a:cubicBezTo>
                    <a:pt x="23" y="18"/>
                    <a:pt x="25" y="19"/>
                    <a:pt x="26" y="20"/>
                  </a:cubicBezTo>
                  <a:cubicBezTo>
                    <a:pt x="27" y="19"/>
                    <a:pt x="27" y="17"/>
                    <a:pt x="28" y="16"/>
                  </a:cubicBezTo>
                  <a:close/>
                  <a:moveTo>
                    <a:pt x="17" y="15"/>
                  </a:moveTo>
                  <a:cubicBezTo>
                    <a:pt x="19" y="13"/>
                    <a:pt x="20" y="11"/>
                    <a:pt x="22" y="9"/>
                  </a:cubicBezTo>
                  <a:cubicBezTo>
                    <a:pt x="19" y="8"/>
                    <a:pt x="17" y="8"/>
                    <a:pt x="14" y="7"/>
                  </a:cubicBezTo>
                  <a:cubicBezTo>
                    <a:pt x="13" y="8"/>
                    <a:pt x="12" y="9"/>
                    <a:pt x="11" y="10"/>
                  </a:cubicBezTo>
                  <a:cubicBezTo>
                    <a:pt x="13" y="12"/>
                    <a:pt x="15" y="13"/>
                    <a:pt x="17" y="15"/>
                  </a:cubicBezTo>
                  <a:cubicBezTo>
                    <a:pt x="17" y="15"/>
                    <a:pt x="17" y="15"/>
                    <a:pt x="17" y="15"/>
                  </a:cubicBezTo>
                  <a:close/>
                  <a:moveTo>
                    <a:pt x="22" y="23"/>
                  </a:moveTo>
                  <a:cubicBezTo>
                    <a:pt x="21" y="23"/>
                    <a:pt x="19" y="22"/>
                    <a:pt x="18" y="21"/>
                  </a:cubicBezTo>
                  <a:cubicBezTo>
                    <a:pt x="16" y="23"/>
                    <a:pt x="15" y="25"/>
                    <a:pt x="13" y="26"/>
                  </a:cubicBezTo>
                  <a:cubicBezTo>
                    <a:pt x="11" y="28"/>
                    <a:pt x="9" y="25"/>
                    <a:pt x="10" y="23"/>
                  </a:cubicBezTo>
                  <a:cubicBezTo>
                    <a:pt x="12" y="22"/>
                    <a:pt x="13" y="20"/>
                    <a:pt x="15" y="19"/>
                  </a:cubicBezTo>
                  <a:cubicBezTo>
                    <a:pt x="12" y="17"/>
                    <a:pt x="10" y="16"/>
                    <a:pt x="9" y="14"/>
                  </a:cubicBezTo>
                  <a:cubicBezTo>
                    <a:pt x="8" y="17"/>
                    <a:pt x="9" y="21"/>
                    <a:pt x="9" y="24"/>
                  </a:cubicBezTo>
                  <a:cubicBezTo>
                    <a:pt x="10" y="26"/>
                    <a:pt x="10" y="28"/>
                    <a:pt x="11" y="28"/>
                  </a:cubicBezTo>
                  <a:cubicBezTo>
                    <a:pt x="13" y="28"/>
                    <a:pt x="15" y="27"/>
                    <a:pt x="17" y="26"/>
                  </a:cubicBezTo>
                  <a:cubicBezTo>
                    <a:pt x="19" y="26"/>
                    <a:pt x="21" y="25"/>
                    <a:pt x="22" y="2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7" name="Freeform 84"/>
            <p:cNvSpPr>
              <a:spLocks noEditPoints="1"/>
            </p:cNvSpPr>
            <p:nvPr/>
          </p:nvSpPr>
          <p:spPr bwMode="auto">
            <a:xfrm>
              <a:off x="1847" y="2989"/>
              <a:ext cx="107" cy="104"/>
            </a:xfrm>
            <a:custGeom>
              <a:avLst/>
              <a:gdLst>
                <a:gd name="T0" fmla="*/ 45 w 45"/>
                <a:gd name="T1" fmla="*/ 19 h 44"/>
                <a:gd name="T2" fmla="*/ 30 w 45"/>
                <a:gd name="T3" fmla="*/ 40 h 44"/>
                <a:gd name="T4" fmla="*/ 5 w 45"/>
                <a:gd name="T5" fmla="*/ 29 h 44"/>
                <a:gd name="T6" fmla="*/ 19 w 45"/>
                <a:gd name="T7" fmla="*/ 5 h 44"/>
                <a:gd name="T8" fmla="*/ 20 w 45"/>
                <a:gd name="T9" fmla="*/ 3 h 44"/>
                <a:gd name="T10" fmla="*/ 38 w 45"/>
                <a:gd name="T11" fmla="*/ 8 h 44"/>
                <a:gd name="T12" fmla="*/ 45 w 45"/>
                <a:gd name="T13" fmla="*/ 19 h 44"/>
                <a:gd name="T14" fmla="*/ 29 w 45"/>
                <a:gd name="T15" fmla="*/ 33 h 44"/>
                <a:gd name="T16" fmla="*/ 37 w 45"/>
                <a:gd name="T17" fmla="*/ 19 h 44"/>
                <a:gd name="T18" fmla="*/ 33 w 45"/>
                <a:gd name="T19" fmla="*/ 13 h 44"/>
                <a:gd name="T20" fmla="*/ 31 w 45"/>
                <a:gd name="T21" fmla="*/ 18 h 44"/>
                <a:gd name="T22" fmla="*/ 33 w 45"/>
                <a:gd name="T23" fmla="*/ 20 h 44"/>
                <a:gd name="T24" fmla="*/ 31 w 45"/>
                <a:gd name="T25" fmla="*/ 23 h 44"/>
                <a:gd name="T26" fmla="*/ 28 w 45"/>
                <a:gd name="T27" fmla="*/ 22 h 44"/>
                <a:gd name="T28" fmla="*/ 23 w 45"/>
                <a:gd name="T29" fmla="*/ 28 h 44"/>
                <a:gd name="T30" fmla="*/ 20 w 45"/>
                <a:gd name="T31" fmla="*/ 25 h 44"/>
                <a:gd name="T32" fmla="*/ 24 w 45"/>
                <a:gd name="T33" fmla="*/ 20 h 44"/>
                <a:gd name="T34" fmla="*/ 18 w 45"/>
                <a:gd name="T35" fmla="*/ 15 h 44"/>
                <a:gd name="T36" fmla="*/ 19 w 45"/>
                <a:gd name="T37" fmla="*/ 12 h 44"/>
                <a:gd name="T38" fmla="*/ 27 w 45"/>
                <a:gd name="T39" fmla="*/ 16 h 44"/>
                <a:gd name="T40" fmla="*/ 29 w 45"/>
                <a:gd name="T41" fmla="*/ 11 h 44"/>
                <a:gd name="T42" fmla="*/ 22 w 45"/>
                <a:gd name="T43" fmla="*/ 9 h 44"/>
                <a:gd name="T44" fmla="*/ 13 w 45"/>
                <a:gd name="T45" fmla="*/ 29 h 44"/>
                <a:gd name="T46" fmla="*/ 29 w 45"/>
                <a:gd name="T4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44">
                  <a:moveTo>
                    <a:pt x="45" y="19"/>
                  </a:moveTo>
                  <a:cubicBezTo>
                    <a:pt x="45" y="28"/>
                    <a:pt x="38" y="36"/>
                    <a:pt x="30" y="40"/>
                  </a:cubicBezTo>
                  <a:cubicBezTo>
                    <a:pt x="20" y="44"/>
                    <a:pt x="9" y="39"/>
                    <a:pt x="5" y="29"/>
                  </a:cubicBezTo>
                  <a:cubicBezTo>
                    <a:pt x="0" y="17"/>
                    <a:pt x="9" y="9"/>
                    <a:pt x="19" y="5"/>
                  </a:cubicBezTo>
                  <a:cubicBezTo>
                    <a:pt x="19" y="4"/>
                    <a:pt x="19" y="3"/>
                    <a:pt x="20" y="3"/>
                  </a:cubicBezTo>
                  <a:cubicBezTo>
                    <a:pt x="25" y="0"/>
                    <a:pt x="34" y="4"/>
                    <a:pt x="38" y="8"/>
                  </a:cubicBezTo>
                  <a:cubicBezTo>
                    <a:pt x="42" y="10"/>
                    <a:pt x="44" y="15"/>
                    <a:pt x="45" y="19"/>
                  </a:cubicBezTo>
                  <a:close/>
                  <a:moveTo>
                    <a:pt x="29" y="33"/>
                  </a:moveTo>
                  <a:cubicBezTo>
                    <a:pt x="33" y="30"/>
                    <a:pt x="38" y="24"/>
                    <a:pt x="37" y="19"/>
                  </a:cubicBezTo>
                  <a:cubicBezTo>
                    <a:pt x="37" y="16"/>
                    <a:pt x="35" y="15"/>
                    <a:pt x="33" y="13"/>
                  </a:cubicBezTo>
                  <a:cubicBezTo>
                    <a:pt x="33" y="15"/>
                    <a:pt x="32" y="16"/>
                    <a:pt x="31" y="18"/>
                  </a:cubicBezTo>
                  <a:cubicBezTo>
                    <a:pt x="31" y="19"/>
                    <a:pt x="32" y="19"/>
                    <a:pt x="33" y="20"/>
                  </a:cubicBezTo>
                  <a:cubicBezTo>
                    <a:pt x="35" y="21"/>
                    <a:pt x="33" y="24"/>
                    <a:pt x="31" y="23"/>
                  </a:cubicBezTo>
                  <a:cubicBezTo>
                    <a:pt x="30" y="23"/>
                    <a:pt x="29" y="22"/>
                    <a:pt x="28" y="22"/>
                  </a:cubicBezTo>
                  <a:cubicBezTo>
                    <a:pt x="26" y="24"/>
                    <a:pt x="25" y="26"/>
                    <a:pt x="23" y="28"/>
                  </a:cubicBezTo>
                  <a:cubicBezTo>
                    <a:pt x="21" y="30"/>
                    <a:pt x="18" y="27"/>
                    <a:pt x="20" y="25"/>
                  </a:cubicBezTo>
                  <a:cubicBezTo>
                    <a:pt x="22" y="24"/>
                    <a:pt x="23" y="22"/>
                    <a:pt x="24" y="20"/>
                  </a:cubicBezTo>
                  <a:cubicBezTo>
                    <a:pt x="22" y="18"/>
                    <a:pt x="20" y="16"/>
                    <a:pt x="18" y="15"/>
                  </a:cubicBezTo>
                  <a:cubicBezTo>
                    <a:pt x="15" y="14"/>
                    <a:pt x="17" y="11"/>
                    <a:pt x="19" y="12"/>
                  </a:cubicBezTo>
                  <a:cubicBezTo>
                    <a:pt x="22" y="13"/>
                    <a:pt x="24" y="14"/>
                    <a:pt x="27" y="16"/>
                  </a:cubicBezTo>
                  <a:cubicBezTo>
                    <a:pt x="27" y="14"/>
                    <a:pt x="28" y="13"/>
                    <a:pt x="29" y="11"/>
                  </a:cubicBezTo>
                  <a:cubicBezTo>
                    <a:pt x="26" y="10"/>
                    <a:pt x="24" y="10"/>
                    <a:pt x="22" y="9"/>
                  </a:cubicBezTo>
                  <a:cubicBezTo>
                    <a:pt x="14" y="13"/>
                    <a:pt x="7" y="20"/>
                    <a:pt x="13" y="29"/>
                  </a:cubicBezTo>
                  <a:cubicBezTo>
                    <a:pt x="16" y="35"/>
                    <a:pt x="23" y="36"/>
                    <a:pt x="29" y="3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8" name="Freeform 85"/>
            <p:cNvSpPr>
              <a:spLocks noEditPoints="1"/>
            </p:cNvSpPr>
            <p:nvPr/>
          </p:nvSpPr>
          <p:spPr bwMode="auto">
            <a:xfrm>
              <a:off x="1899" y="1746"/>
              <a:ext cx="50" cy="60"/>
            </a:xfrm>
            <a:custGeom>
              <a:avLst/>
              <a:gdLst>
                <a:gd name="T0" fmla="*/ 19 w 21"/>
                <a:gd name="T1" fmla="*/ 12 h 25"/>
                <a:gd name="T2" fmla="*/ 18 w 21"/>
                <a:gd name="T3" fmla="*/ 23 h 25"/>
                <a:gd name="T4" fmla="*/ 8 w 21"/>
                <a:gd name="T5" fmla="*/ 24 h 25"/>
                <a:gd name="T6" fmla="*/ 0 w 21"/>
                <a:gd name="T7" fmla="*/ 15 h 25"/>
                <a:gd name="T8" fmla="*/ 9 w 21"/>
                <a:gd name="T9" fmla="*/ 1 h 25"/>
                <a:gd name="T10" fmla="*/ 11 w 21"/>
                <a:gd name="T11" fmla="*/ 3 h 25"/>
                <a:gd name="T12" fmla="*/ 16 w 21"/>
                <a:gd name="T13" fmla="*/ 8 h 25"/>
                <a:gd name="T14" fmla="*/ 19 w 21"/>
                <a:gd name="T15" fmla="*/ 12 h 25"/>
                <a:gd name="T16" fmla="*/ 15 w 21"/>
                <a:gd name="T17" fmla="*/ 17 h 25"/>
                <a:gd name="T18" fmla="*/ 15 w 21"/>
                <a:gd name="T19" fmla="*/ 17 h 25"/>
                <a:gd name="T20" fmla="*/ 15 w 21"/>
                <a:gd name="T21" fmla="*/ 17 h 25"/>
                <a:gd name="T22" fmla="*/ 15 w 21"/>
                <a:gd name="T23" fmla="*/ 17 h 25"/>
                <a:gd name="T24" fmla="*/ 15 w 21"/>
                <a:gd name="T25" fmla="*/ 16 h 25"/>
                <a:gd name="T26" fmla="*/ 15 w 21"/>
                <a:gd name="T27" fmla="*/ 15 h 25"/>
                <a:gd name="T28" fmla="*/ 15 w 21"/>
                <a:gd name="T29" fmla="*/ 15 h 25"/>
                <a:gd name="T30" fmla="*/ 15 w 21"/>
                <a:gd name="T31" fmla="*/ 15 h 25"/>
                <a:gd name="T32" fmla="*/ 14 w 21"/>
                <a:gd name="T33" fmla="*/ 14 h 25"/>
                <a:gd name="T34" fmla="*/ 8 w 21"/>
                <a:gd name="T35" fmla="*/ 7 h 25"/>
                <a:gd name="T36" fmla="*/ 7 w 21"/>
                <a:gd name="T37" fmla="*/ 11 h 25"/>
                <a:gd name="T38" fmla="*/ 6 w 21"/>
                <a:gd name="T39" fmla="*/ 13 h 25"/>
                <a:gd name="T40" fmla="*/ 6 w 21"/>
                <a:gd name="T41" fmla="*/ 13 h 25"/>
                <a:gd name="T42" fmla="*/ 6 w 21"/>
                <a:gd name="T43" fmla="*/ 14 h 25"/>
                <a:gd name="T44" fmla="*/ 6 w 21"/>
                <a:gd name="T45" fmla="*/ 15 h 25"/>
                <a:gd name="T46" fmla="*/ 6 w 21"/>
                <a:gd name="T47" fmla="*/ 16 h 25"/>
                <a:gd name="T48" fmla="*/ 6 w 21"/>
                <a:gd name="T49" fmla="*/ 16 h 25"/>
                <a:gd name="T50" fmla="*/ 6 w 21"/>
                <a:gd name="T51" fmla="*/ 16 h 25"/>
                <a:gd name="T52" fmla="*/ 7 w 21"/>
                <a:gd name="T53" fmla="*/ 17 h 25"/>
                <a:gd name="T54" fmla="*/ 7 w 21"/>
                <a:gd name="T55" fmla="*/ 18 h 25"/>
                <a:gd name="T56" fmla="*/ 8 w 21"/>
                <a:gd name="T57" fmla="*/ 18 h 25"/>
                <a:gd name="T58" fmla="*/ 8 w 21"/>
                <a:gd name="T59" fmla="*/ 18 h 25"/>
                <a:gd name="T60" fmla="*/ 9 w 21"/>
                <a:gd name="T61" fmla="*/ 18 h 25"/>
                <a:gd name="T62" fmla="*/ 9 w 21"/>
                <a:gd name="T63" fmla="*/ 19 h 25"/>
                <a:gd name="T64" fmla="*/ 9 w 21"/>
                <a:gd name="T65" fmla="*/ 19 h 25"/>
                <a:gd name="T66" fmla="*/ 10 w 21"/>
                <a:gd name="T67" fmla="*/ 19 h 25"/>
                <a:gd name="T68" fmla="*/ 11 w 21"/>
                <a:gd name="T69" fmla="*/ 19 h 25"/>
                <a:gd name="T70" fmla="*/ 11 w 21"/>
                <a:gd name="T71" fmla="*/ 19 h 25"/>
                <a:gd name="T72" fmla="*/ 12 w 21"/>
                <a:gd name="T73" fmla="*/ 19 h 25"/>
                <a:gd name="T74" fmla="*/ 13 w 21"/>
                <a:gd name="T75" fmla="*/ 19 h 25"/>
                <a:gd name="T76" fmla="*/ 14 w 21"/>
                <a:gd name="T77" fmla="*/ 19 h 25"/>
                <a:gd name="T78" fmla="*/ 14 w 21"/>
                <a:gd name="T79" fmla="*/ 19 h 25"/>
                <a:gd name="T80" fmla="*/ 14 w 21"/>
                <a:gd name="T81" fmla="*/ 19 h 25"/>
                <a:gd name="T82" fmla="*/ 15 w 21"/>
                <a:gd name="T83" fmla="*/ 18 h 25"/>
                <a:gd name="T84" fmla="*/ 15 w 21"/>
                <a:gd name="T85" fmla="*/ 18 h 25"/>
                <a:gd name="T86" fmla="*/ 15 w 21"/>
                <a:gd name="T87" fmla="*/ 18 h 25"/>
                <a:gd name="T88" fmla="*/ 15 w 21"/>
                <a:gd name="T89"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25">
                  <a:moveTo>
                    <a:pt x="19" y="12"/>
                  </a:moveTo>
                  <a:cubicBezTo>
                    <a:pt x="21" y="16"/>
                    <a:pt x="21" y="20"/>
                    <a:pt x="18" y="23"/>
                  </a:cubicBezTo>
                  <a:cubicBezTo>
                    <a:pt x="15" y="25"/>
                    <a:pt x="11" y="25"/>
                    <a:pt x="8" y="24"/>
                  </a:cubicBezTo>
                  <a:cubicBezTo>
                    <a:pt x="4" y="23"/>
                    <a:pt x="1" y="20"/>
                    <a:pt x="0" y="15"/>
                  </a:cubicBezTo>
                  <a:cubicBezTo>
                    <a:pt x="0" y="10"/>
                    <a:pt x="5" y="5"/>
                    <a:pt x="9" y="1"/>
                  </a:cubicBezTo>
                  <a:cubicBezTo>
                    <a:pt x="10" y="0"/>
                    <a:pt x="12" y="2"/>
                    <a:pt x="11" y="3"/>
                  </a:cubicBezTo>
                  <a:cubicBezTo>
                    <a:pt x="13" y="4"/>
                    <a:pt x="15" y="6"/>
                    <a:pt x="16" y="8"/>
                  </a:cubicBezTo>
                  <a:cubicBezTo>
                    <a:pt x="17" y="9"/>
                    <a:pt x="18" y="10"/>
                    <a:pt x="19" y="12"/>
                  </a:cubicBezTo>
                  <a:close/>
                  <a:moveTo>
                    <a:pt x="15" y="17"/>
                  </a:moveTo>
                  <a:cubicBezTo>
                    <a:pt x="15" y="17"/>
                    <a:pt x="15" y="17"/>
                    <a:pt x="15" y="17"/>
                  </a:cubicBezTo>
                  <a:cubicBezTo>
                    <a:pt x="15" y="17"/>
                    <a:pt x="15" y="17"/>
                    <a:pt x="15" y="17"/>
                  </a:cubicBezTo>
                  <a:cubicBezTo>
                    <a:pt x="15" y="17"/>
                    <a:pt x="15" y="17"/>
                    <a:pt x="15" y="17"/>
                  </a:cubicBezTo>
                  <a:cubicBezTo>
                    <a:pt x="15" y="16"/>
                    <a:pt x="15" y="16"/>
                    <a:pt x="15" y="16"/>
                  </a:cubicBezTo>
                  <a:cubicBezTo>
                    <a:pt x="15" y="16"/>
                    <a:pt x="15" y="16"/>
                    <a:pt x="15" y="15"/>
                  </a:cubicBezTo>
                  <a:cubicBezTo>
                    <a:pt x="15" y="15"/>
                    <a:pt x="15" y="15"/>
                    <a:pt x="15" y="15"/>
                  </a:cubicBezTo>
                  <a:cubicBezTo>
                    <a:pt x="15" y="15"/>
                    <a:pt x="15" y="15"/>
                    <a:pt x="15" y="15"/>
                  </a:cubicBezTo>
                  <a:cubicBezTo>
                    <a:pt x="14" y="15"/>
                    <a:pt x="14" y="14"/>
                    <a:pt x="14" y="14"/>
                  </a:cubicBezTo>
                  <a:cubicBezTo>
                    <a:pt x="12" y="11"/>
                    <a:pt x="10" y="10"/>
                    <a:pt x="8" y="7"/>
                  </a:cubicBezTo>
                  <a:cubicBezTo>
                    <a:pt x="8" y="9"/>
                    <a:pt x="7" y="10"/>
                    <a:pt x="7" y="11"/>
                  </a:cubicBezTo>
                  <a:cubicBezTo>
                    <a:pt x="6" y="12"/>
                    <a:pt x="6" y="12"/>
                    <a:pt x="6" y="13"/>
                  </a:cubicBezTo>
                  <a:cubicBezTo>
                    <a:pt x="6" y="13"/>
                    <a:pt x="6" y="13"/>
                    <a:pt x="6" y="13"/>
                  </a:cubicBezTo>
                  <a:cubicBezTo>
                    <a:pt x="6" y="13"/>
                    <a:pt x="6" y="14"/>
                    <a:pt x="6" y="14"/>
                  </a:cubicBezTo>
                  <a:cubicBezTo>
                    <a:pt x="6" y="14"/>
                    <a:pt x="6" y="14"/>
                    <a:pt x="6" y="15"/>
                  </a:cubicBezTo>
                  <a:cubicBezTo>
                    <a:pt x="6" y="15"/>
                    <a:pt x="6" y="16"/>
                    <a:pt x="6" y="16"/>
                  </a:cubicBezTo>
                  <a:cubicBezTo>
                    <a:pt x="6" y="16"/>
                    <a:pt x="6" y="16"/>
                    <a:pt x="6" y="16"/>
                  </a:cubicBezTo>
                  <a:cubicBezTo>
                    <a:pt x="6" y="16"/>
                    <a:pt x="6" y="16"/>
                    <a:pt x="6" y="16"/>
                  </a:cubicBezTo>
                  <a:cubicBezTo>
                    <a:pt x="7" y="16"/>
                    <a:pt x="7" y="17"/>
                    <a:pt x="7" y="17"/>
                  </a:cubicBezTo>
                  <a:cubicBezTo>
                    <a:pt x="7" y="17"/>
                    <a:pt x="7" y="17"/>
                    <a:pt x="7" y="18"/>
                  </a:cubicBezTo>
                  <a:cubicBezTo>
                    <a:pt x="8" y="18"/>
                    <a:pt x="8" y="18"/>
                    <a:pt x="8" y="18"/>
                  </a:cubicBezTo>
                  <a:cubicBezTo>
                    <a:pt x="8" y="18"/>
                    <a:pt x="8" y="18"/>
                    <a:pt x="8" y="18"/>
                  </a:cubicBezTo>
                  <a:cubicBezTo>
                    <a:pt x="8" y="18"/>
                    <a:pt x="9" y="18"/>
                    <a:pt x="9" y="18"/>
                  </a:cubicBezTo>
                  <a:cubicBezTo>
                    <a:pt x="9" y="18"/>
                    <a:pt x="9" y="18"/>
                    <a:pt x="9" y="19"/>
                  </a:cubicBezTo>
                  <a:cubicBezTo>
                    <a:pt x="9" y="19"/>
                    <a:pt x="9" y="19"/>
                    <a:pt x="9" y="19"/>
                  </a:cubicBezTo>
                  <a:cubicBezTo>
                    <a:pt x="10" y="19"/>
                    <a:pt x="10" y="19"/>
                    <a:pt x="10" y="19"/>
                  </a:cubicBezTo>
                  <a:cubicBezTo>
                    <a:pt x="11" y="19"/>
                    <a:pt x="11" y="19"/>
                    <a:pt x="11" y="19"/>
                  </a:cubicBezTo>
                  <a:cubicBezTo>
                    <a:pt x="11" y="19"/>
                    <a:pt x="11" y="19"/>
                    <a:pt x="11" y="19"/>
                  </a:cubicBezTo>
                  <a:cubicBezTo>
                    <a:pt x="11" y="19"/>
                    <a:pt x="12" y="19"/>
                    <a:pt x="12" y="19"/>
                  </a:cubicBezTo>
                  <a:cubicBezTo>
                    <a:pt x="12" y="19"/>
                    <a:pt x="13" y="19"/>
                    <a:pt x="13" y="19"/>
                  </a:cubicBezTo>
                  <a:cubicBezTo>
                    <a:pt x="13" y="19"/>
                    <a:pt x="13" y="19"/>
                    <a:pt x="14" y="19"/>
                  </a:cubicBezTo>
                  <a:cubicBezTo>
                    <a:pt x="14" y="19"/>
                    <a:pt x="14" y="19"/>
                    <a:pt x="14" y="19"/>
                  </a:cubicBezTo>
                  <a:cubicBezTo>
                    <a:pt x="14" y="19"/>
                    <a:pt x="14" y="19"/>
                    <a:pt x="14" y="19"/>
                  </a:cubicBezTo>
                  <a:cubicBezTo>
                    <a:pt x="14" y="19"/>
                    <a:pt x="14" y="18"/>
                    <a:pt x="15" y="18"/>
                  </a:cubicBezTo>
                  <a:cubicBezTo>
                    <a:pt x="15" y="18"/>
                    <a:pt x="15" y="18"/>
                    <a:pt x="15" y="18"/>
                  </a:cubicBezTo>
                  <a:cubicBezTo>
                    <a:pt x="15" y="18"/>
                    <a:pt x="15" y="18"/>
                    <a:pt x="15" y="18"/>
                  </a:cubicBezTo>
                  <a:cubicBezTo>
                    <a:pt x="15" y="18"/>
                    <a:pt x="15" y="18"/>
                    <a:pt x="15" y="1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9" name="Freeform 86"/>
            <p:cNvSpPr>
              <a:spLocks noEditPoints="1"/>
            </p:cNvSpPr>
            <p:nvPr/>
          </p:nvSpPr>
          <p:spPr bwMode="auto">
            <a:xfrm>
              <a:off x="1873" y="2059"/>
              <a:ext cx="59" cy="59"/>
            </a:xfrm>
            <a:custGeom>
              <a:avLst/>
              <a:gdLst>
                <a:gd name="T0" fmla="*/ 25 w 25"/>
                <a:gd name="T1" fmla="*/ 17 h 25"/>
                <a:gd name="T2" fmla="*/ 20 w 25"/>
                <a:gd name="T3" fmla="*/ 24 h 25"/>
                <a:gd name="T4" fmla="*/ 2 w 25"/>
                <a:gd name="T5" fmla="*/ 15 h 25"/>
                <a:gd name="T6" fmla="*/ 2 w 25"/>
                <a:gd name="T7" fmla="*/ 5 h 25"/>
                <a:gd name="T8" fmla="*/ 16 w 25"/>
                <a:gd name="T9" fmla="*/ 0 h 25"/>
                <a:gd name="T10" fmla="*/ 17 w 25"/>
                <a:gd name="T11" fmla="*/ 1 h 25"/>
                <a:gd name="T12" fmla="*/ 18 w 25"/>
                <a:gd name="T13" fmla="*/ 2 h 25"/>
                <a:gd name="T14" fmla="*/ 25 w 25"/>
                <a:gd name="T15" fmla="*/ 17 h 25"/>
                <a:gd name="T16" fmla="*/ 19 w 25"/>
                <a:gd name="T17" fmla="*/ 18 h 25"/>
                <a:gd name="T18" fmla="*/ 19 w 25"/>
                <a:gd name="T19" fmla="*/ 18 h 25"/>
                <a:gd name="T20" fmla="*/ 19 w 25"/>
                <a:gd name="T21" fmla="*/ 17 h 25"/>
                <a:gd name="T22" fmla="*/ 19 w 25"/>
                <a:gd name="T23" fmla="*/ 16 h 25"/>
                <a:gd name="T24" fmla="*/ 19 w 25"/>
                <a:gd name="T25" fmla="*/ 15 h 25"/>
                <a:gd name="T26" fmla="*/ 18 w 25"/>
                <a:gd name="T27" fmla="*/ 14 h 25"/>
                <a:gd name="T28" fmla="*/ 13 w 25"/>
                <a:gd name="T29" fmla="*/ 5 h 25"/>
                <a:gd name="T30" fmla="*/ 13 w 25"/>
                <a:gd name="T31" fmla="*/ 4 h 25"/>
                <a:gd name="T32" fmla="*/ 11 w 25"/>
                <a:gd name="T33" fmla="*/ 5 h 25"/>
                <a:gd name="T34" fmla="*/ 9 w 25"/>
                <a:gd name="T35" fmla="*/ 6 h 25"/>
                <a:gd name="T36" fmla="*/ 8 w 25"/>
                <a:gd name="T37" fmla="*/ 7 h 25"/>
                <a:gd name="T38" fmla="*/ 7 w 25"/>
                <a:gd name="T39" fmla="*/ 8 h 25"/>
                <a:gd name="T40" fmla="*/ 7 w 25"/>
                <a:gd name="T41" fmla="*/ 8 h 25"/>
                <a:gd name="T42" fmla="*/ 7 w 25"/>
                <a:gd name="T43" fmla="*/ 8 h 25"/>
                <a:gd name="T44" fmla="*/ 7 w 25"/>
                <a:gd name="T45" fmla="*/ 8 h 25"/>
                <a:gd name="T46" fmla="*/ 6 w 25"/>
                <a:gd name="T47" fmla="*/ 9 h 25"/>
                <a:gd name="T48" fmla="*/ 6 w 25"/>
                <a:gd name="T49" fmla="*/ 9 h 25"/>
                <a:gd name="T50" fmla="*/ 6 w 25"/>
                <a:gd name="T51" fmla="*/ 9 h 25"/>
                <a:gd name="T52" fmla="*/ 6 w 25"/>
                <a:gd name="T53" fmla="*/ 9 h 25"/>
                <a:gd name="T54" fmla="*/ 6 w 25"/>
                <a:gd name="T55" fmla="*/ 10 h 25"/>
                <a:gd name="T56" fmla="*/ 7 w 25"/>
                <a:gd name="T57" fmla="*/ 11 h 25"/>
                <a:gd name="T58" fmla="*/ 7 w 25"/>
                <a:gd name="T59" fmla="*/ 11 h 25"/>
                <a:gd name="T60" fmla="*/ 7 w 25"/>
                <a:gd name="T61" fmla="*/ 11 h 25"/>
                <a:gd name="T62" fmla="*/ 7 w 25"/>
                <a:gd name="T63" fmla="*/ 12 h 25"/>
                <a:gd name="T64" fmla="*/ 8 w 25"/>
                <a:gd name="T65" fmla="*/ 13 h 25"/>
                <a:gd name="T66" fmla="*/ 8 w 25"/>
                <a:gd name="T67" fmla="*/ 13 h 25"/>
                <a:gd name="T68" fmla="*/ 10 w 25"/>
                <a:gd name="T69" fmla="*/ 15 h 25"/>
                <a:gd name="T70" fmla="*/ 11 w 25"/>
                <a:gd name="T71" fmla="*/ 16 h 25"/>
                <a:gd name="T72" fmla="*/ 12 w 25"/>
                <a:gd name="T73" fmla="*/ 16 h 25"/>
                <a:gd name="T74" fmla="*/ 14 w 25"/>
                <a:gd name="T75" fmla="*/ 17 h 25"/>
                <a:gd name="T76" fmla="*/ 14 w 25"/>
                <a:gd name="T77" fmla="*/ 18 h 25"/>
                <a:gd name="T78" fmla="*/ 14 w 25"/>
                <a:gd name="T79" fmla="*/ 18 h 25"/>
                <a:gd name="T80" fmla="*/ 15 w 25"/>
                <a:gd name="T81" fmla="*/ 18 h 25"/>
                <a:gd name="T82" fmla="*/ 17 w 25"/>
                <a:gd name="T83" fmla="*/ 19 h 25"/>
                <a:gd name="T84" fmla="*/ 18 w 25"/>
                <a:gd name="T85" fmla="*/ 19 h 25"/>
                <a:gd name="T86" fmla="*/ 18 w 25"/>
                <a:gd name="T87" fmla="*/ 19 h 25"/>
                <a:gd name="T88" fmla="*/ 19 w 25"/>
                <a:gd name="T89" fmla="*/ 19 h 25"/>
                <a:gd name="T90" fmla="*/ 19 w 25"/>
                <a:gd name="T91" fmla="*/ 19 h 25"/>
                <a:gd name="T92" fmla="*/ 19 w 25"/>
                <a:gd name="T93" fmla="*/ 19 h 25"/>
                <a:gd name="T94" fmla="*/ 19 w 25"/>
                <a:gd name="T95" fmla="*/ 19 h 25"/>
                <a:gd name="T96" fmla="*/ 19 w 25"/>
                <a:gd name="T97" fmla="*/ 19 h 25"/>
                <a:gd name="T98" fmla="*/ 19 w 25"/>
                <a:gd name="T99" fmla="*/ 18 h 25"/>
                <a:gd name="T100" fmla="*/ 19 w 25"/>
                <a:gd name="T101" fmla="*/ 18 h 25"/>
                <a:gd name="T102" fmla="*/ 19 w 25"/>
                <a:gd name="T103" fmla="*/ 18 h 25"/>
                <a:gd name="T104" fmla="*/ 19 w 25"/>
                <a:gd name="T10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 h="25">
                  <a:moveTo>
                    <a:pt x="25" y="17"/>
                  </a:moveTo>
                  <a:cubicBezTo>
                    <a:pt x="25" y="20"/>
                    <a:pt x="23" y="24"/>
                    <a:pt x="20" y="24"/>
                  </a:cubicBezTo>
                  <a:cubicBezTo>
                    <a:pt x="13" y="25"/>
                    <a:pt x="6" y="21"/>
                    <a:pt x="2" y="15"/>
                  </a:cubicBezTo>
                  <a:cubicBezTo>
                    <a:pt x="1" y="12"/>
                    <a:pt x="0" y="8"/>
                    <a:pt x="2" y="5"/>
                  </a:cubicBezTo>
                  <a:cubicBezTo>
                    <a:pt x="5" y="1"/>
                    <a:pt x="11" y="0"/>
                    <a:pt x="16" y="0"/>
                  </a:cubicBezTo>
                  <a:cubicBezTo>
                    <a:pt x="17" y="0"/>
                    <a:pt x="17" y="1"/>
                    <a:pt x="17" y="1"/>
                  </a:cubicBezTo>
                  <a:cubicBezTo>
                    <a:pt x="17" y="2"/>
                    <a:pt x="18" y="2"/>
                    <a:pt x="18" y="2"/>
                  </a:cubicBezTo>
                  <a:cubicBezTo>
                    <a:pt x="21" y="7"/>
                    <a:pt x="25" y="12"/>
                    <a:pt x="25" y="17"/>
                  </a:cubicBezTo>
                  <a:close/>
                  <a:moveTo>
                    <a:pt x="19" y="18"/>
                  </a:moveTo>
                  <a:cubicBezTo>
                    <a:pt x="19" y="18"/>
                    <a:pt x="19" y="18"/>
                    <a:pt x="19" y="18"/>
                  </a:cubicBezTo>
                  <a:cubicBezTo>
                    <a:pt x="19" y="18"/>
                    <a:pt x="19" y="17"/>
                    <a:pt x="19" y="17"/>
                  </a:cubicBezTo>
                  <a:cubicBezTo>
                    <a:pt x="19" y="17"/>
                    <a:pt x="19" y="17"/>
                    <a:pt x="19" y="16"/>
                  </a:cubicBezTo>
                  <a:cubicBezTo>
                    <a:pt x="19" y="16"/>
                    <a:pt x="19" y="15"/>
                    <a:pt x="19" y="15"/>
                  </a:cubicBezTo>
                  <a:cubicBezTo>
                    <a:pt x="18" y="14"/>
                    <a:pt x="18" y="14"/>
                    <a:pt x="18" y="14"/>
                  </a:cubicBezTo>
                  <a:cubicBezTo>
                    <a:pt x="17" y="11"/>
                    <a:pt x="15" y="8"/>
                    <a:pt x="13" y="5"/>
                  </a:cubicBezTo>
                  <a:cubicBezTo>
                    <a:pt x="13" y="5"/>
                    <a:pt x="13" y="4"/>
                    <a:pt x="13" y="4"/>
                  </a:cubicBezTo>
                  <a:cubicBezTo>
                    <a:pt x="12" y="4"/>
                    <a:pt x="12" y="4"/>
                    <a:pt x="11" y="5"/>
                  </a:cubicBezTo>
                  <a:cubicBezTo>
                    <a:pt x="11" y="5"/>
                    <a:pt x="10" y="5"/>
                    <a:pt x="9" y="6"/>
                  </a:cubicBezTo>
                  <a:cubicBezTo>
                    <a:pt x="9" y="6"/>
                    <a:pt x="8" y="7"/>
                    <a:pt x="8" y="7"/>
                  </a:cubicBezTo>
                  <a:cubicBezTo>
                    <a:pt x="8" y="7"/>
                    <a:pt x="7" y="7"/>
                    <a:pt x="7" y="8"/>
                  </a:cubicBezTo>
                  <a:cubicBezTo>
                    <a:pt x="7" y="8"/>
                    <a:pt x="7" y="8"/>
                    <a:pt x="7" y="8"/>
                  </a:cubicBezTo>
                  <a:cubicBezTo>
                    <a:pt x="7" y="8"/>
                    <a:pt x="7" y="8"/>
                    <a:pt x="7" y="8"/>
                  </a:cubicBezTo>
                  <a:cubicBezTo>
                    <a:pt x="7" y="8"/>
                    <a:pt x="7" y="8"/>
                    <a:pt x="7" y="8"/>
                  </a:cubicBezTo>
                  <a:cubicBezTo>
                    <a:pt x="7" y="9"/>
                    <a:pt x="6" y="9"/>
                    <a:pt x="6" y="9"/>
                  </a:cubicBezTo>
                  <a:cubicBezTo>
                    <a:pt x="6" y="9"/>
                    <a:pt x="6" y="9"/>
                    <a:pt x="6" y="9"/>
                  </a:cubicBezTo>
                  <a:cubicBezTo>
                    <a:pt x="6" y="9"/>
                    <a:pt x="6" y="9"/>
                    <a:pt x="6" y="9"/>
                  </a:cubicBezTo>
                  <a:cubicBezTo>
                    <a:pt x="6" y="9"/>
                    <a:pt x="6" y="9"/>
                    <a:pt x="6" y="9"/>
                  </a:cubicBezTo>
                  <a:cubicBezTo>
                    <a:pt x="6" y="10"/>
                    <a:pt x="6" y="10"/>
                    <a:pt x="6" y="10"/>
                  </a:cubicBezTo>
                  <a:cubicBezTo>
                    <a:pt x="6" y="10"/>
                    <a:pt x="6" y="10"/>
                    <a:pt x="7" y="11"/>
                  </a:cubicBezTo>
                  <a:cubicBezTo>
                    <a:pt x="7" y="11"/>
                    <a:pt x="7" y="11"/>
                    <a:pt x="7" y="11"/>
                  </a:cubicBezTo>
                  <a:cubicBezTo>
                    <a:pt x="7" y="11"/>
                    <a:pt x="7" y="11"/>
                    <a:pt x="7" y="11"/>
                  </a:cubicBezTo>
                  <a:cubicBezTo>
                    <a:pt x="7" y="11"/>
                    <a:pt x="7" y="12"/>
                    <a:pt x="7" y="12"/>
                  </a:cubicBezTo>
                  <a:cubicBezTo>
                    <a:pt x="7" y="12"/>
                    <a:pt x="8" y="13"/>
                    <a:pt x="8" y="13"/>
                  </a:cubicBezTo>
                  <a:cubicBezTo>
                    <a:pt x="8" y="13"/>
                    <a:pt x="8" y="13"/>
                    <a:pt x="8" y="13"/>
                  </a:cubicBezTo>
                  <a:cubicBezTo>
                    <a:pt x="9" y="14"/>
                    <a:pt x="9" y="15"/>
                    <a:pt x="10" y="15"/>
                  </a:cubicBezTo>
                  <a:cubicBezTo>
                    <a:pt x="11" y="16"/>
                    <a:pt x="10" y="15"/>
                    <a:pt x="11" y="16"/>
                  </a:cubicBezTo>
                  <a:cubicBezTo>
                    <a:pt x="11" y="16"/>
                    <a:pt x="11" y="16"/>
                    <a:pt x="12" y="16"/>
                  </a:cubicBezTo>
                  <a:cubicBezTo>
                    <a:pt x="12" y="17"/>
                    <a:pt x="13" y="17"/>
                    <a:pt x="14" y="17"/>
                  </a:cubicBezTo>
                  <a:cubicBezTo>
                    <a:pt x="14" y="17"/>
                    <a:pt x="14" y="18"/>
                    <a:pt x="14" y="18"/>
                  </a:cubicBezTo>
                  <a:cubicBezTo>
                    <a:pt x="14" y="18"/>
                    <a:pt x="14" y="18"/>
                    <a:pt x="14" y="18"/>
                  </a:cubicBezTo>
                  <a:cubicBezTo>
                    <a:pt x="15" y="18"/>
                    <a:pt x="15" y="18"/>
                    <a:pt x="15" y="18"/>
                  </a:cubicBezTo>
                  <a:cubicBezTo>
                    <a:pt x="16" y="18"/>
                    <a:pt x="17" y="18"/>
                    <a:pt x="17" y="19"/>
                  </a:cubicBezTo>
                  <a:cubicBezTo>
                    <a:pt x="18" y="19"/>
                    <a:pt x="18" y="19"/>
                    <a:pt x="18" y="19"/>
                  </a:cubicBezTo>
                  <a:cubicBezTo>
                    <a:pt x="18" y="19"/>
                    <a:pt x="18" y="19"/>
                    <a:pt x="18" y="19"/>
                  </a:cubicBezTo>
                  <a:cubicBezTo>
                    <a:pt x="18" y="19"/>
                    <a:pt x="18"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8"/>
                  </a:cubicBezTo>
                  <a:cubicBezTo>
                    <a:pt x="19" y="18"/>
                    <a:pt x="19" y="18"/>
                    <a:pt x="19" y="18"/>
                  </a:cubicBezTo>
                  <a:cubicBezTo>
                    <a:pt x="19" y="18"/>
                    <a:pt x="19" y="18"/>
                    <a:pt x="19" y="18"/>
                  </a:cubicBezTo>
                  <a:cubicBezTo>
                    <a:pt x="19" y="18"/>
                    <a:pt x="19" y="18"/>
                    <a:pt x="19" y="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0" name="Freeform 87"/>
            <p:cNvSpPr>
              <a:spLocks noEditPoints="1"/>
            </p:cNvSpPr>
            <p:nvPr/>
          </p:nvSpPr>
          <p:spPr bwMode="auto">
            <a:xfrm>
              <a:off x="1880" y="1891"/>
              <a:ext cx="64" cy="59"/>
            </a:xfrm>
            <a:custGeom>
              <a:avLst/>
              <a:gdLst>
                <a:gd name="T0" fmla="*/ 19 w 27"/>
                <a:gd name="T1" fmla="*/ 4 h 25"/>
                <a:gd name="T2" fmla="*/ 21 w 27"/>
                <a:gd name="T3" fmla="*/ 21 h 25"/>
                <a:gd name="T4" fmla="*/ 3 w 27"/>
                <a:gd name="T5" fmla="*/ 18 h 25"/>
                <a:gd name="T6" fmla="*/ 3 w 27"/>
                <a:gd name="T7" fmla="*/ 9 h 25"/>
                <a:gd name="T8" fmla="*/ 12 w 27"/>
                <a:gd name="T9" fmla="*/ 3 h 25"/>
                <a:gd name="T10" fmla="*/ 14 w 27"/>
                <a:gd name="T11" fmla="*/ 0 h 25"/>
                <a:gd name="T12" fmla="*/ 17 w 27"/>
                <a:gd name="T13" fmla="*/ 1 h 25"/>
                <a:gd name="T14" fmla="*/ 17 w 27"/>
                <a:gd name="T15" fmla="*/ 1 h 25"/>
                <a:gd name="T16" fmla="*/ 19 w 27"/>
                <a:gd name="T17" fmla="*/ 4 h 25"/>
                <a:gd name="T18" fmla="*/ 18 w 27"/>
                <a:gd name="T19" fmla="*/ 16 h 25"/>
                <a:gd name="T20" fmla="*/ 18 w 27"/>
                <a:gd name="T21" fmla="*/ 15 h 25"/>
                <a:gd name="T22" fmla="*/ 18 w 27"/>
                <a:gd name="T23" fmla="*/ 15 h 25"/>
                <a:gd name="T24" fmla="*/ 18 w 27"/>
                <a:gd name="T25" fmla="*/ 15 h 25"/>
                <a:gd name="T26" fmla="*/ 17 w 27"/>
                <a:gd name="T27" fmla="*/ 12 h 25"/>
                <a:gd name="T28" fmla="*/ 14 w 27"/>
                <a:gd name="T29" fmla="*/ 6 h 25"/>
                <a:gd name="T30" fmla="*/ 7 w 27"/>
                <a:gd name="T31" fmla="*/ 11 h 25"/>
                <a:gd name="T32" fmla="*/ 7 w 27"/>
                <a:gd name="T33" fmla="*/ 12 h 25"/>
                <a:gd name="T34" fmla="*/ 7 w 27"/>
                <a:gd name="T35" fmla="*/ 12 h 25"/>
                <a:gd name="T36" fmla="*/ 7 w 27"/>
                <a:gd name="T37" fmla="*/ 13 h 25"/>
                <a:gd name="T38" fmla="*/ 7 w 27"/>
                <a:gd name="T39" fmla="*/ 13 h 25"/>
                <a:gd name="T40" fmla="*/ 7 w 27"/>
                <a:gd name="T41" fmla="*/ 13 h 25"/>
                <a:gd name="T42" fmla="*/ 7 w 27"/>
                <a:gd name="T43" fmla="*/ 14 h 25"/>
                <a:gd name="T44" fmla="*/ 7 w 27"/>
                <a:gd name="T45" fmla="*/ 14 h 25"/>
                <a:gd name="T46" fmla="*/ 7 w 27"/>
                <a:gd name="T47" fmla="*/ 15 h 25"/>
                <a:gd name="T48" fmla="*/ 7 w 27"/>
                <a:gd name="T49" fmla="*/ 15 h 25"/>
                <a:gd name="T50" fmla="*/ 8 w 27"/>
                <a:gd name="T51" fmla="*/ 15 h 25"/>
                <a:gd name="T52" fmla="*/ 8 w 27"/>
                <a:gd name="T53" fmla="*/ 16 h 25"/>
                <a:gd name="T54" fmla="*/ 8 w 27"/>
                <a:gd name="T55" fmla="*/ 16 h 25"/>
                <a:gd name="T56" fmla="*/ 9 w 27"/>
                <a:gd name="T57" fmla="*/ 16 h 25"/>
                <a:gd name="T58" fmla="*/ 10 w 27"/>
                <a:gd name="T59" fmla="*/ 17 h 25"/>
                <a:gd name="T60" fmla="*/ 10 w 27"/>
                <a:gd name="T61" fmla="*/ 17 h 25"/>
                <a:gd name="T62" fmla="*/ 11 w 27"/>
                <a:gd name="T63" fmla="*/ 17 h 25"/>
                <a:gd name="T64" fmla="*/ 13 w 27"/>
                <a:gd name="T65" fmla="*/ 18 h 25"/>
                <a:gd name="T66" fmla="*/ 13 w 27"/>
                <a:gd name="T67" fmla="*/ 18 h 25"/>
                <a:gd name="T68" fmla="*/ 14 w 27"/>
                <a:gd name="T69" fmla="*/ 18 h 25"/>
                <a:gd name="T70" fmla="*/ 15 w 27"/>
                <a:gd name="T71" fmla="*/ 18 h 25"/>
                <a:gd name="T72" fmla="*/ 16 w 27"/>
                <a:gd name="T73" fmla="*/ 18 h 25"/>
                <a:gd name="T74" fmla="*/ 16 w 27"/>
                <a:gd name="T75" fmla="*/ 18 h 25"/>
                <a:gd name="T76" fmla="*/ 17 w 27"/>
                <a:gd name="T77" fmla="*/ 17 h 25"/>
                <a:gd name="T78" fmla="*/ 17 w 27"/>
                <a:gd name="T79" fmla="*/ 17 h 25"/>
                <a:gd name="T80" fmla="*/ 17 w 27"/>
                <a:gd name="T81" fmla="*/ 17 h 25"/>
                <a:gd name="T82" fmla="*/ 17 w 27"/>
                <a:gd name="T83" fmla="*/ 17 h 25"/>
                <a:gd name="T84" fmla="*/ 18 w 27"/>
                <a:gd name="T85" fmla="*/ 17 h 25"/>
                <a:gd name="T86" fmla="*/ 18 w 27"/>
                <a:gd name="T87" fmla="*/ 16 h 25"/>
                <a:gd name="T88" fmla="*/ 18 w 27"/>
                <a:gd name="T89" fmla="*/ 16 h 25"/>
                <a:gd name="T90" fmla="*/ 18 w 27"/>
                <a:gd name="T91"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25">
                  <a:moveTo>
                    <a:pt x="19" y="4"/>
                  </a:moveTo>
                  <a:cubicBezTo>
                    <a:pt x="23" y="9"/>
                    <a:pt x="27" y="17"/>
                    <a:pt x="21" y="21"/>
                  </a:cubicBezTo>
                  <a:cubicBezTo>
                    <a:pt x="16" y="25"/>
                    <a:pt x="7" y="23"/>
                    <a:pt x="3" y="18"/>
                  </a:cubicBezTo>
                  <a:cubicBezTo>
                    <a:pt x="1" y="16"/>
                    <a:pt x="0" y="12"/>
                    <a:pt x="3" y="9"/>
                  </a:cubicBezTo>
                  <a:cubicBezTo>
                    <a:pt x="5" y="6"/>
                    <a:pt x="9" y="4"/>
                    <a:pt x="12" y="3"/>
                  </a:cubicBezTo>
                  <a:cubicBezTo>
                    <a:pt x="13" y="2"/>
                    <a:pt x="13" y="1"/>
                    <a:pt x="14" y="0"/>
                  </a:cubicBezTo>
                  <a:cubicBezTo>
                    <a:pt x="15" y="0"/>
                    <a:pt x="16" y="0"/>
                    <a:pt x="17" y="1"/>
                  </a:cubicBezTo>
                  <a:cubicBezTo>
                    <a:pt x="17" y="1"/>
                    <a:pt x="17" y="1"/>
                    <a:pt x="17" y="1"/>
                  </a:cubicBezTo>
                  <a:cubicBezTo>
                    <a:pt x="19" y="1"/>
                    <a:pt x="20" y="3"/>
                    <a:pt x="19" y="4"/>
                  </a:cubicBezTo>
                  <a:close/>
                  <a:moveTo>
                    <a:pt x="18" y="16"/>
                  </a:moveTo>
                  <a:cubicBezTo>
                    <a:pt x="18" y="16"/>
                    <a:pt x="18" y="15"/>
                    <a:pt x="18" y="15"/>
                  </a:cubicBezTo>
                  <a:cubicBezTo>
                    <a:pt x="18" y="15"/>
                    <a:pt x="18" y="15"/>
                    <a:pt x="18" y="15"/>
                  </a:cubicBezTo>
                  <a:cubicBezTo>
                    <a:pt x="18" y="15"/>
                    <a:pt x="18" y="15"/>
                    <a:pt x="18" y="15"/>
                  </a:cubicBezTo>
                  <a:cubicBezTo>
                    <a:pt x="18" y="14"/>
                    <a:pt x="18" y="13"/>
                    <a:pt x="17" y="12"/>
                  </a:cubicBezTo>
                  <a:cubicBezTo>
                    <a:pt x="17" y="10"/>
                    <a:pt x="16" y="8"/>
                    <a:pt x="14" y="6"/>
                  </a:cubicBezTo>
                  <a:cubicBezTo>
                    <a:pt x="12" y="8"/>
                    <a:pt x="9" y="9"/>
                    <a:pt x="7" y="11"/>
                  </a:cubicBezTo>
                  <a:cubicBezTo>
                    <a:pt x="7" y="12"/>
                    <a:pt x="7" y="12"/>
                    <a:pt x="7" y="12"/>
                  </a:cubicBezTo>
                  <a:cubicBezTo>
                    <a:pt x="7" y="12"/>
                    <a:pt x="7" y="12"/>
                    <a:pt x="7" y="12"/>
                  </a:cubicBezTo>
                  <a:cubicBezTo>
                    <a:pt x="7" y="12"/>
                    <a:pt x="7" y="12"/>
                    <a:pt x="7" y="13"/>
                  </a:cubicBezTo>
                  <a:cubicBezTo>
                    <a:pt x="7" y="13"/>
                    <a:pt x="7" y="13"/>
                    <a:pt x="7" y="13"/>
                  </a:cubicBezTo>
                  <a:cubicBezTo>
                    <a:pt x="7" y="13"/>
                    <a:pt x="7" y="13"/>
                    <a:pt x="7" y="13"/>
                  </a:cubicBezTo>
                  <a:cubicBezTo>
                    <a:pt x="7" y="14"/>
                    <a:pt x="7" y="14"/>
                    <a:pt x="7" y="14"/>
                  </a:cubicBezTo>
                  <a:cubicBezTo>
                    <a:pt x="7" y="14"/>
                    <a:pt x="7" y="14"/>
                    <a:pt x="7" y="14"/>
                  </a:cubicBezTo>
                  <a:cubicBezTo>
                    <a:pt x="7" y="14"/>
                    <a:pt x="7" y="15"/>
                    <a:pt x="7" y="15"/>
                  </a:cubicBezTo>
                  <a:cubicBezTo>
                    <a:pt x="7" y="15"/>
                    <a:pt x="7" y="15"/>
                    <a:pt x="7" y="15"/>
                  </a:cubicBezTo>
                  <a:cubicBezTo>
                    <a:pt x="7" y="15"/>
                    <a:pt x="8" y="15"/>
                    <a:pt x="8" y="15"/>
                  </a:cubicBezTo>
                  <a:cubicBezTo>
                    <a:pt x="8" y="15"/>
                    <a:pt x="8" y="15"/>
                    <a:pt x="8" y="16"/>
                  </a:cubicBezTo>
                  <a:cubicBezTo>
                    <a:pt x="8" y="16"/>
                    <a:pt x="8" y="16"/>
                    <a:pt x="8" y="16"/>
                  </a:cubicBezTo>
                  <a:cubicBezTo>
                    <a:pt x="9" y="16"/>
                    <a:pt x="9" y="16"/>
                    <a:pt x="9" y="16"/>
                  </a:cubicBezTo>
                  <a:cubicBezTo>
                    <a:pt x="10" y="16"/>
                    <a:pt x="10" y="17"/>
                    <a:pt x="10" y="17"/>
                  </a:cubicBezTo>
                  <a:cubicBezTo>
                    <a:pt x="10" y="17"/>
                    <a:pt x="10" y="17"/>
                    <a:pt x="10" y="17"/>
                  </a:cubicBezTo>
                  <a:cubicBezTo>
                    <a:pt x="10" y="17"/>
                    <a:pt x="10" y="17"/>
                    <a:pt x="11" y="17"/>
                  </a:cubicBezTo>
                  <a:cubicBezTo>
                    <a:pt x="11" y="17"/>
                    <a:pt x="12" y="17"/>
                    <a:pt x="13" y="18"/>
                  </a:cubicBezTo>
                  <a:cubicBezTo>
                    <a:pt x="13" y="18"/>
                    <a:pt x="13" y="18"/>
                    <a:pt x="13" y="18"/>
                  </a:cubicBezTo>
                  <a:cubicBezTo>
                    <a:pt x="14" y="18"/>
                    <a:pt x="14" y="18"/>
                    <a:pt x="14" y="18"/>
                  </a:cubicBezTo>
                  <a:cubicBezTo>
                    <a:pt x="15" y="18"/>
                    <a:pt x="15" y="18"/>
                    <a:pt x="15" y="18"/>
                  </a:cubicBezTo>
                  <a:cubicBezTo>
                    <a:pt x="16" y="18"/>
                    <a:pt x="16" y="18"/>
                    <a:pt x="16" y="18"/>
                  </a:cubicBezTo>
                  <a:cubicBezTo>
                    <a:pt x="16" y="18"/>
                    <a:pt x="16" y="18"/>
                    <a:pt x="16" y="18"/>
                  </a:cubicBezTo>
                  <a:cubicBezTo>
                    <a:pt x="16" y="18"/>
                    <a:pt x="16" y="17"/>
                    <a:pt x="17" y="17"/>
                  </a:cubicBezTo>
                  <a:cubicBezTo>
                    <a:pt x="17" y="17"/>
                    <a:pt x="17" y="17"/>
                    <a:pt x="17" y="17"/>
                  </a:cubicBezTo>
                  <a:cubicBezTo>
                    <a:pt x="17" y="17"/>
                    <a:pt x="17" y="17"/>
                    <a:pt x="17" y="17"/>
                  </a:cubicBezTo>
                  <a:cubicBezTo>
                    <a:pt x="17" y="17"/>
                    <a:pt x="17" y="17"/>
                    <a:pt x="17" y="17"/>
                  </a:cubicBezTo>
                  <a:cubicBezTo>
                    <a:pt x="18" y="17"/>
                    <a:pt x="18" y="17"/>
                    <a:pt x="18" y="17"/>
                  </a:cubicBezTo>
                  <a:cubicBezTo>
                    <a:pt x="18" y="17"/>
                    <a:pt x="18" y="16"/>
                    <a:pt x="18" y="16"/>
                  </a:cubicBezTo>
                  <a:cubicBezTo>
                    <a:pt x="18" y="16"/>
                    <a:pt x="18" y="16"/>
                    <a:pt x="18" y="16"/>
                  </a:cubicBezTo>
                  <a:cubicBezTo>
                    <a:pt x="18" y="16"/>
                    <a:pt x="18" y="16"/>
                    <a:pt x="18" y="1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1" name="Freeform 88"/>
            <p:cNvSpPr/>
            <p:nvPr/>
          </p:nvSpPr>
          <p:spPr bwMode="auto">
            <a:xfrm>
              <a:off x="1698" y="1001"/>
              <a:ext cx="83" cy="71"/>
            </a:xfrm>
            <a:custGeom>
              <a:avLst/>
              <a:gdLst>
                <a:gd name="T0" fmla="*/ 31 w 35"/>
                <a:gd name="T1" fmla="*/ 18 h 30"/>
                <a:gd name="T2" fmla="*/ 34 w 35"/>
                <a:gd name="T3" fmla="*/ 23 h 30"/>
                <a:gd name="T4" fmla="*/ 16 w 35"/>
                <a:gd name="T5" fmla="*/ 29 h 30"/>
                <a:gd name="T6" fmla="*/ 5 w 35"/>
                <a:gd name="T7" fmla="*/ 23 h 30"/>
                <a:gd name="T8" fmla="*/ 14 w 35"/>
                <a:gd name="T9" fmla="*/ 1 h 30"/>
                <a:gd name="T10" fmla="*/ 16 w 35"/>
                <a:gd name="T11" fmla="*/ 4 h 30"/>
                <a:gd name="T12" fmla="*/ 11 w 35"/>
                <a:gd name="T13" fmla="*/ 20 h 30"/>
                <a:gd name="T14" fmla="*/ 31 w 35"/>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0">
                  <a:moveTo>
                    <a:pt x="31" y="18"/>
                  </a:moveTo>
                  <a:cubicBezTo>
                    <a:pt x="33" y="18"/>
                    <a:pt x="35" y="21"/>
                    <a:pt x="34" y="23"/>
                  </a:cubicBezTo>
                  <a:cubicBezTo>
                    <a:pt x="30" y="28"/>
                    <a:pt x="22" y="30"/>
                    <a:pt x="16" y="29"/>
                  </a:cubicBezTo>
                  <a:cubicBezTo>
                    <a:pt x="12" y="29"/>
                    <a:pt x="7" y="27"/>
                    <a:pt x="5" y="23"/>
                  </a:cubicBezTo>
                  <a:cubicBezTo>
                    <a:pt x="0" y="15"/>
                    <a:pt x="6" y="5"/>
                    <a:pt x="14" y="1"/>
                  </a:cubicBezTo>
                  <a:cubicBezTo>
                    <a:pt x="16" y="0"/>
                    <a:pt x="18" y="3"/>
                    <a:pt x="16" y="4"/>
                  </a:cubicBezTo>
                  <a:cubicBezTo>
                    <a:pt x="13" y="8"/>
                    <a:pt x="8" y="14"/>
                    <a:pt x="11" y="20"/>
                  </a:cubicBezTo>
                  <a:cubicBezTo>
                    <a:pt x="16" y="26"/>
                    <a:pt x="25" y="18"/>
                    <a:pt x="31" y="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2" name="Freeform 89"/>
            <p:cNvSpPr/>
            <p:nvPr/>
          </p:nvSpPr>
          <p:spPr bwMode="auto">
            <a:xfrm>
              <a:off x="1432" y="852"/>
              <a:ext cx="105" cy="92"/>
            </a:xfrm>
            <a:custGeom>
              <a:avLst/>
              <a:gdLst>
                <a:gd name="T0" fmla="*/ 44 w 44"/>
                <a:gd name="T1" fmla="*/ 17 h 39"/>
                <a:gd name="T2" fmla="*/ 26 w 44"/>
                <a:gd name="T3" fmla="*/ 38 h 39"/>
                <a:gd name="T4" fmla="*/ 2 w 44"/>
                <a:gd name="T5" fmla="*/ 20 h 39"/>
                <a:gd name="T6" fmla="*/ 26 w 44"/>
                <a:gd name="T7" fmla="*/ 0 h 39"/>
                <a:gd name="T8" fmla="*/ 27 w 44"/>
                <a:gd name="T9" fmla="*/ 1 h 39"/>
                <a:gd name="T10" fmla="*/ 44 w 44"/>
                <a:gd name="T11" fmla="*/ 17 h 39"/>
              </a:gdLst>
              <a:ahLst/>
              <a:cxnLst>
                <a:cxn ang="0">
                  <a:pos x="T0" y="T1"/>
                </a:cxn>
                <a:cxn ang="0">
                  <a:pos x="T2" y="T3"/>
                </a:cxn>
                <a:cxn ang="0">
                  <a:pos x="T4" y="T5"/>
                </a:cxn>
                <a:cxn ang="0">
                  <a:pos x="T6" y="T7"/>
                </a:cxn>
                <a:cxn ang="0">
                  <a:pos x="T8" y="T9"/>
                </a:cxn>
                <a:cxn ang="0">
                  <a:pos x="T10" y="T11"/>
                </a:cxn>
              </a:cxnLst>
              <a:rect l="0" t="0" r="r" b="b"/>
              <a:pathLst>
                <a:path w="44" h="39">
                  <a:moveTo>
                    <a:pt x="44" y="17"/>
                  </a:moveTo>
                  <a:cubicBezTo>
                    <a:pt x="44" y="27"/>
                    <a:pt x="37" y="37"/>
                    <a:pt x="26" y="38"/>
                  </a:cubicBezTo>
                  <a:cubicBezTo>
                    <a:pt x="15" y="39"/>
                    <a:pt x="0" y="34"/>
                    <a:pt x="2" y="20"/>
                  </a:cubicBezTo>
                  <a:cubicBezTo>
                    <a:pt x="3" y="8"/>
                    <a:pt x="14" y="1"/>
                    <a:pt x="26" y="0"/>
                  </a:cubicBezTo>
                  <a:cubicBezTo>
                    <a:pt x="27" y="0"/>
                    <a:pt x="27" y="1"/>
                    <a:pt x="27" y="1"/>
                  </a:cubicBezTo>
                  <a:cubicBezTo>
                    <a:pt x="36" y="0"/>
                    <a:pt x="43" y="8"/>
                    <a:pt x="44" y="1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3" name="Freeform 90"/>
            <p:cNvSpPr>
              <a:spLocks noEditPoints="1"/>
            </p:cNvSpPr>
            <p:nvPr/>
          </p:nvSpPr>
          <p:spPr bwMode="auto">
            <a:xfrm>
              <a:off x="1371" y="1032"/>
              <a:ext cx="168" cy="139"/>
            </a:xfrm>
            <a:custGeom>
              <a:avLst/>
              <a:gdLst>
                <a:gd name="T0" fmla="*/ 68 w 71"/>
                <a:gd name="T1" fmla="*/ 28 h 59"/>
                <a:gd name="T2" fmla="*/ 29 w 71"/>
                <a:gd name="T3" fmla="*/ 55 h 59"/>
                <a:gd name="T4" fmla="*/ 1 w 71"/>
                <a:gd name="T5" fmla="*/ 23 h 59"/>
                <a:gd name="T6" fmla="*/ 20 w 71"/>
                <a:gd name="T7" fmla="*/ 4 h 59"/>
                <a:gd name="T8" fmla="*/ 21 w 71"/>
                <a:gd name="T9" fmla="*/ 3 h 59"/>
                <a:gd name="T10" fmla="*/ 68 w 71"/>
                <a:gd name="T11" fmla="*/ 28 h 59"/>
                <a:gd name="T12" fmla="*/ 29 w 71"/>
                <a:gd name="T13" fmla="*/ 49 h 59"/>
                <a:gd name="T14" fmla="*/ 61 w 71"/>
                <a:gd name="T15" fmla="*/ 27 h 59"/>
                <a:gd name="T16" fmla="*/ 22 w 71"/>
                <a:gd name="T17" fmla="*/ 9 h 59"/>
                <a:gd name="T18" fmla="*/ 20 w 71"/>
                <a:gd name="T19" fmla="*/ 8 h 59"/>
                <a:gd name="T20" fmla="*/ 7 w 71"/>
                <a:gd name="T21" fmla="*/ 26 h 59"/>
                <a:gd name="T22" fmla="*/ 29 w 71"/>
                <a:gd name="T23"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59">
                  <a:moveTo>
                    <a:pt x="68" y="28"/>
                  </a:moveTo>
                  <a:cubicBezTo>
                    <a:pt x="71" y="47"/>
                    <a:pt x="45" y="59"/>
                    <a:pt x="29" y="55"/>
                  </a:cubicBezTo>
                  <a:cubicBezTo>
                    <a:pt x="15" y="52"/>
                    <a:pt x="2" y="38"/>
                    <a:pt x="1" y="23"/>
                  </a:cubicBezTo>
                  <a:cubicBezTo>
                    <a:pt x="0" y="10"/>
                    <a:pt x="9" y="4"/>
                    <a:pt x="20" y="4"/>
                  </a:cubicBezTo>
                  <a:cubicBezTo>
                    <a:pt x="21" y="4"/>
                    <a:pt x="21" y="3"/>
                    <a:pt x="21" y="3"/>
                  </a:cubicBezTo>
                  <a:cubicBezTo>
                    <a:pt x="39" y="0"/>
                    <a:pt x="64" y="9"/>
                    <a:pt x="68" y="28"/>
                  </a:cubicBezTo>
                  <a:close/>
                  <a:moveTo>
                    <a:pt x="29" y="49"/>
                  </a:moveTo>
                  <a:cubicBezTo>
                    <a:pt x="41" y="52"/>
                    <a:pt x="67" y="43"/>
                    <a:pt x="61" y="27"/>
                  </a:cubicBezTo>
                  <a:cubicBezTo>
                    <a:pt x="56" y="12"/>
                    <a:pt x="37" y="7"/>
                    <a:pt x="22" y="9"/>
                  </a:cubicBezTo>
                  <a:cubicBezTo>
                    <a:pt x="21" y="9"/>
                    <a:pt x="21" y="8"/>
                    <a:pt x="20" y="8"/>
                  </a:cubicBezTo>
                  <a:cubicBezTo>
                    <a:pt x="11" y="10"/>
                    <a:pt x="4" y="15"/>
                    <a:pt x="7" y="26"/>
                  </a:cubicBezTo>
                  <a:cubicBezTo>
                    <a:pt x="10" y="37"/>
                    <a:pt x="18" y="47"/>
                    <a:pt x="29" y="4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4" name="Freeform 91"/>
            <p:cNvSpPr/>
            <p:nvPr/>
          </p:nvSpPr>
          <p:spPr bwMode="auto">
            <a:xfrm>
              <a:off x="1404" y="760"/>
              <a:ext cx="83" cy="59"/>
            </a:xfrm>
            <a:custGeom>
              <a:avLst/>
              <a:gdLst>
                <a:gd name="T0" fmla="*/ 32 w 35"/>
                <a:gd name="T1" fmla="*/ 1 h 25"/>
                <a:gd name="T2" fmla="*/ 33 w 35"/>
                <a:gd name="T3" fmla="*/ 5 h 25"/>
                <a:gd name="T4" fmla="*/ 17 w 35"/>
                <a:gd name="T5" fmla="*/ 12 h 25"/>
                <a:gd name="T6" fmla="*/ 4 w 35"/>
                <a:gd name="T7" fmla="*/ 23 h 25"/>
                <a:gd name="T8" fmla="*/ 1 w 35"/>
                <a:gd name="T9" fmla="*/ 21 h 25"/>
                <a:gd name="T10" fmla="*/ 32 w 35"/>
                <a:gd name="T11" fmla="*/ 1 h 25"/>
              </a:gdLst>
              <a:ahLst/>
              <a:cxnLst>
                <a:cxn ang="0">
                  <a:pos x="T0" y="T1"/>
                </a:cxn>
                <a:cxn ang="0">
                  <a:pos x="T2" y="T3"/>
                </a:cxn>
                <a:cxn ang="0">
                  <a:pos x="T4" y="T5"/>
                </a:cxn>
                <a:cxn ang="0">
                  <a:pos x="T6" y="T7"/>
                </a:cxn>
                <a:cxn ang="0">
                  <a:pos x="T8" y="T9"/>
                </a:cxn>
                <a:cxn ang="0">
                  <a:pos x="T10" y="T11"/>
                </a:cxn>
              </a:cxnLst>
              <a:rect l="0" t="0" r="r" b="b"/>
              <a:pathLst>
                <a:path w="35" h="25">
                  <a:moveTo>
                    <a:pt x="32" y="1"/>
                  </a:moveTo>
                  <a:cubicBezTo>
                    <a:pt x="34" y="2"/>
                    <a:pt x="35" y="4"/>
                    <a:pt x="33" y="5"/>
                  </a:cubicBezTo>
                  <a:cubicBezTo>
                    <a:pt x="28" y="8"/>
                    <a:pt x="22" y="9"/>
                    <a:pt x="17" y="12"/>
                  </a:cubicBezTo>
                  <a:cubicBezTo>
                    <a:pt x="12" y="15"/>
                    <a:pt x="8" y="19"/>
                    <a:pt x="4" y="23"/>
                  </a:cubicBezTo>
                  <a:cubicBezTo>
                    <a:pt x="3" y="25"/>
                    <a:pt x="0" y="23"/>
                    <a:pt x="1" y="21"/>
                  </a:cubicBezTo>
                  <a:cubicBezTo>
                    <a:pt x="8" y="12"/>
                    <a:pt x="20" y="0"/>
                    <a:pt x="32"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5" name="Freeform 92"/>
            <p:cNvSpPr/>
            <p:nvPr/>
          </p:nvSpPr>
          <p:spPr bwMode="auto">
            <a:xfrm>
              <a:off x="1316" y="703"/>
              <a:ext cx="5" cy="5"/>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2" y="0"/>
                    <a:pt x="2" y="2"/>
                    <a:pt x="1" y="2"/>
                  </a:cubicBezTo>
                  <a:cubicBezTo>
                    <a:pt x="0" y="2"/>
                    <a:pt x="0" y="0"/>
                    <a:pt x="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96" name="组合 95"/>
          <p:cNvGrpSpPr/>
          <p:nvPr/>
        </p:nvGrpSpPr>
        <p:grpSpPr>
          <a:xfrm>
            <a:off x="4547953" y="1154741"/>
            <a:ext cx="2328970" cy="1647341"/>
            <a:chOff x="942874" y="1637198"/>
            <a:chExt cx="4398962" cy="3111500"/>
          </a:xfrm>
        </p:grpSpPr>
        <p:sp>
          <p:nvSpPr>
            <p:cNvPr id="97"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8AC65A"/>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99" name="组合 98"/>
          <p:cNvGrpSpPr/>
          <p:nvPr/>
        </p:nvGrpSpPr>
        <p:grpSpPr>
          <a:xfrm>
            <a:off x="8120493" y="1154741"/>
            <a:ext cx="2328970" cy="1647341"/>
            <a:chOff x="942874" y="1637198"/>
            <a:chExt cx="4398962" cy="3111500"/>
          </a:xfrm>
        </p:grpSpPr>
        <p:sp>
          <p:nvSpPr>
            <p:cNvPr id="100"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2"/>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1"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FE5778"/>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102" name="组合 101"/>
          <p:cNvGrpSpPr/>
          <p:nvPr/>
        </p:nvGrpSpPr>
        <p:grpSpPr>
          <a:xfrm>
            <a:off x="4547953" y="3642760"/>
            <a:ext cx="2328970" cy="1647341"/>
            <a:chOff x="942874" y="1637198"/>
            <a:chExt cx="4398962" cy="3111500"/>
          </a:xfrm>
        </p:grpSpPr>
        <p:sp>
          <p:nvSpPr>
            <p:cNvPr id="103"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D33715"/>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105" name="组合 104"/>
          <p:cNvGrpSpPr/>
          <p:nvPr/>
        </p:nvGrpSpPr>
        <p:grpSpPr>
          <a:xfrm>
            <a:off x="8120493" y="3642760"/>
            <a:ext cx="2328970" cy="1647341"/>
            <a:chOff x="942874" y="1637198"/>
            <a:chExt cx="4398962" cy="3111500"/>
          </a:xfrm>
        </p:grpSpPr>
        <p:sp>
          <p:nvSpPr>
            <p:cNvPr id="106"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4"/>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96E0C8"/>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108" name="组合 107"/>
          <p:cNvGrpSpPr/>
          <p:nvPr/>
        </p:nvGrpSpPr>
        <p:grpSpPr>
          <a:xfrm>
            <a:off x="8103142" y="2798426"/>
            <a:ext cx="2561022" cy="729375"/>
            <a:chOff x="4477440" y="2798426"/>
            <a:chExt cx="2561022" cy="729375"/>
          </a:xfrm>
        </p:grpSpPr>
        <p:sp>
          <p:nvSpPr>
            <p:cNvPr id="109" name="矩形 108"/>
            <p:cNvSpPr/>
            <p:nvPr/>
          </p:nvSpPr>
          <p:spPr>
            <a:xfrm>
              <a:off x="4605306" y="2798426"/>
              <a:ext cx="1990971" cy="29617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FE5778"/>
                  </a:solidFill>
                  <a:effectLst/>
                  <a:uLnTx/>
                  <a:uFillTx/>
                  <a:latin typeface="+mn-lt"/>
                  <a:ea typeface="+mn-ea"/>
                  <a:cs typeface="+mn-ea"/>
                  <a:sym typeface="+mn-lt"/>
                </a:rPr>
                <a:t>Please insert title here</a:t>
              </a:r>
              <a:endParaRPr kumimoji="0" lang="en-US" altLang="zh-CN" sz="800" b="0" i="0" u="none" strike="noStrike" kern="0" cap="none" spc="0" normalizeH="0" baseline="0" noProof="0" dirty="0" smtClean="0">
                <a:ln>
                  <a:noFill/>
                </a:ln>
                <a:solidFill>
                  <a:srgbClr val="FE5778"/>
                </a:solidFill>
                <a:effectLst/>
                <a:uLnTx/>
                <a:uFillTx/>
                <a:latin typeface="+mn-lt"/>
                <a:ea typeface="+mn-ea"/>
                <a:cs typeface="+mn-ea"/>
                <a:sym typeface="+mn-lt"/>
              </a:endParaRPr>
            </a:p>
          </p:txBody>
        </p:sp>
        <p:sp>
          <p:nvSpPr>
            <p:cNvPr id="110" name="矩形 109"/>
            <p:cNvSpPr/>
            <p:nvPr/>
          </p:nvSpPr>
          <p:spPr>
            <a:xfrm>
              <a:off x="4477440" y="3087681"/>
              <a:ext cx="2561022" cy="44012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111" name="组合 110"/>
          <p:cNvGrpSpPr/>
          <p:nvPr/>
        </p:nvGrpSpPr>
        <p:grpSpPr>
          <a:xfrm>
            <a:off x="4477440" y="5520361"/>
            <a:ext cx="2561022" cy="729375"/>
            <a:chOff x="4477440" y="2798426"/>
            <a:chExt cx="2561022" cy="729375"/>
          </a:xfrm>
        </p:grpSpPr>
        <p:sp>
          <p:nvSpPr>
            <p:cNvPr id="112" name="矩形 111"/>
            <p:cNvSpPr/>
            <p:nvPr/>
          </p:nvSpPr>
          <p:spPr>
            <a:xfrm>
              <a:off x="4605306" y="2798426"/>
              <a:ext cx="1990971" cy="29617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endParaRPr>
            </a:p>
          </p:txBody>
        </p:sp>
        <p:sp>
          <p:nvSpPr>
            <p:cNvPr id="113" name="矩形 112"/>
            <p:cNvSpPr/>
            <p:nvPr/>
          </p:nvSpPr>
          <p:spPr>
            <a:xfrm>
              <a:off x="4477440" y="3087681"/>
              <a:ext cx="2561022" cy="44012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114" name="组合 113"/>
          <p:cNvGrpSpPr/>
          <p:nvPr/>
        </p:nvGrpSpPr>
        <p:grpSpPr>
          <a:xfrm>
            <a:off x="8103142" y="5520361"/>
            <a:ext cx="2561022" cy="729375"/>
            <a:chOff x="4477440" y="2798426"/>
            <a:chExt cx="2561022" cy="729375"/>
          </a:xfrm>
        </p:grpSpPr>
        <p:sp>
          <p:nvSpPr>
            <p:cNvPr id="115" name="矩形 114"/>
            <p:cNvSpPr/>
            <p:nvPr/>
          </p:nvSpPr>
          <p:spPr>
            <a:xfrm>
              <a:off x="4605306" y="2798426"/>
              <a:ext cx="1990971" cy="306366"/>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accent3">
                      <a:lumMod val="75000"/>
                    </a:schemeClr>
                  </a:solidFill>
                  <a:effectLst/>
                  <a:uLnTx/>
                  <a:uFillTx/>
                  <a:latin typeface="+mn-lt"/>
                  <a:ea typeface="+mn-ea"/>
                  <a:cs typeface="+mn-ea"/>
                  <a:sym typeface="+mn-lt"/>
                </a:rPr>
                <a:t>Please insert title here</a:t>
              </a:r>
              <a:endParaRPr kumimoji="0" lang="en-US" altLang="zh-CN" sz="900" b="0" i="0" u="none" strike="noStrike" kern="0" cap="none" spc="0" normalizeH="0" baseline="0" noProof="0" dirty="0" smtClean="0">
                <a:ln>
                  <a:noFill/>
                </a:ln>
                <a:solidFill>
                  <a:schemeClr val="accent3">
                    <a:lumMod val="75000"/>
                  </a:schemeClr>
                </a:solidFill>
                <a:effectLst/>
                <a:uLnTx/>
                <a:uFillTx/>
                <a:latin typeface="+mn-lt"/>
                <a:ea typeface="+mn-ea"/>
                <a:cs typeface="+mn-ea"/>
                <a:sym typeface="+mn-lt"/>
              </a:endParaRPr>
            </a:p>
          </p:txBody>
        </p:sp>
        <p:sp>
          <p:nvSpPr>
            <p:cNvPr id="116" name="矩形 115"/>
            <p:cNvSpPr/>
            <p:nvPr/>
          </p:nvSpPr>
          <p:spPr>
            <a:xfrm>
              <a:off x="4477440" y="3087681"/>
              <a:ext cx="2561022" cy="44012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sp>
        <p:nvSpPr>
          <p:cNvPr id="11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latin typeface="+mn-lt"/>
                <a:ea typeface="+mn-ea"/>
                <a:cs typeface="+mn-ea"/>
                <a:sym typeface="+mn-lt"/>
              </a:rPr>
              <a:t>可编辑的数据图</a:t>
            </a:r>
            <a:endParaRPr lang="zh-CN" altLang="en-US" sz="280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barn(inVertical)">
                                      <p:cBhvr>
                                        <p:cTn id="7" dur="500"/>
                                        <p:tgtEl>
                                          <p:spTgt spid="11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p:cTn id="16" dur="500" fill="hold"/>
                                        <p:tgtEl>
                                          <p:spTgt spid="96"/>
                                        </p:tgtEl>
                                        <p:attrNameLst>
                                          <p:attrName>ppt_w</p:attrName>
                                        </p:attrNameLst>
                                      </p:cBhvr>
                                      <p:tavLst>
                                        <p:tav tm="0">
                                          <p:val>
                                            <p:fltVal val="0"/>
                                          </p:val>
                                        </p:tav>
                                        <p:tav tm="100000">
                                          <p:val>
                                            <p:strVal val="#ppt_w"/>
                                          </p:val>
                                        </p:tav>
                                      </p:tavLst>
                                    </p:anim>
                                    <p:anim calcmode="lin" valueType="num">
                                      <p:cBhvr>
                                        <p:cTn id="17" dur="500" fill="hold"/>
                                        <p:tgtEl>
                                          <p:spTgt spid="96"/>
                                        </p:tgtEl>
                                        <p:attrNameLst>
                                          <p:attrName>ppt_h</p:attrName>
                                        </p:attrNameLst>
                                      </p:cBhvr>
                                      <p:tavLst>
                                        <p:tav tm="0">
                                          <p:val>
                                            <p:fltVal val="0"/>
                                          </p:val>
                                        </p:tav>
                                        <p:tav tm="100000">
                                          <p:val>
                                            <p:strVal val="#ppt_h"/>
                                          </p:val>
                                        </p:tav>
                                      </p:tavLst>
                                    </p:anim>
                                    <p:animEffect transition="in" filter="fade">
                                      <p:cBhvr>
                                        <p:cTn id="18" dur="500"/>
                                        <p:tgtEl>
                                          <p:spTgt spid="96"/>
                                        </p:tgtEl>
                                      </p:cBhvr>
                                    </p:animEffect>
                                  </p:childTnLst>
                                </p:cTn>
                              </p:par>
                              <p:par>
                                <p:cTn id="19" presetID="53" presetClass="entr" presetSubtype="16" fill="hold" nodeType="withEffect">
                                  <p:stCondLst>
                                    <p:cond delay="100"/>
                                  </p:stCondLst>
                                  <p:childTnLst>
                                    <p:set>
                                      <p:cBhvr>
                                        <p:cTn id="20" dur="1" fill="hold">
                                          <p:stCondLst>
                                            <p:cond delay="0"/>
                                          </p:stCondLst>
                                        </p:cTn>
                                        <p:tgtEl>
                                          <p:spTgt spid="99"/>
                                        </p:tgtEl>
                                        <p:attrNameLst>
                                          <p:attrName>style.visibility</p:attrName>
                                        </p:attrNameLst>
                                      </p:cBhvr>
                                      <p:to>
                                        <p:strVal val="visible"/>
                                      </p:to>
                                    </p:set>
                                    <p:anim calcmode="lin" valueType="num">
                                      <p:cBhvr>
                                        <p:cTn id="21" dur="500" fill="hold"/>
                                        <p:tgtEl>
                                          <p:spTgt spid="99"/>
                                        </p:tgtEl>
                                        <p:attrNameLst>
                                          <p:attrName>ppt_w</p:attrName>
                                        </p:attrNameLst>
                                      </p:cBhvr>
                                      <p:tavLst>
                                        <p:tav tm="0">
                                          <p:val>
                                            <p:fltVal val="0"/>
                                          </p:val>
                                        </p:tav>
                                        <p:tav tm="100000">
                                          <p:val>
                                            <p:strVal val="#ppt_w"/>
                                          </p:val>
                                        </p:tav>
                                      </p:tavLst>
                                    </p:anim>
                                    <p:anim calcmode="lin" valueType="num">
                                      <p:cBhvr>
                                        <p:cTn id="22" dur="500" fill="hold"/>
                                        <p:tgtEl>
                                          <p:spTgt spid="99"/>
                                        </p:tgtEl>
                                        <p:attrNameLst>
                                          <p:attrName>ppt_h</p:attrName>
                                        </p:attrNameLst>
                                      </p:cBhvr>
                                      <p:tavLst>
                                        <p:tav tm="0">
                                          <p:val>
                                            <p:fltVal val="0"/>
                                          </p:val>
                                        </p:tav>
                                        <p:tav tm="100000">
                                          <p:val>
                                            <p:strVal val="#ppt_h"/>
                                          </p:val>
                                        </p:tav>
                                      </p:tavLst>
                                    </p:anim>
                                    <p:animEffect transition="in" filter="fade">
                                      <p:cBhvr>
                                        <p:cTn id="23" dur="500"/>
                                        <p:tgtEl>
                                          <p:spTgt spid="99"/>
                                        </p:tgtEl>
                                      </p:cBhvr>
                                    </p:animEffect>
                                  </p:childTnLst>
                                </p:cTn>
                              </p:par>
                              <p:par>
                                <p:cTn id="24" presetID="53" presetClass="entr" presetSubtype="16" fill="hold" nodeType="withEffect">
                                  <p:stCondLst>
                                    <p:cond delay="200"/>
                                  </p:stCondLst>
                                  <p:childTnLst>
                                    <p:set>
                                      <p:cBhvr>
                                        <p:cTn id="25" dur="1" fill="hold">
                                          <p:stCondLst>
                                            <p:cond delay="0"/>
                                          </p:stCondLst>
                                        </p:cTn>
                                        <p:tgtEl>
                                          <p:spTgt spid="102"/>
                                        </p:tgtEl>
                                        <p:attrNameLst>
                                          <p:attrName>style.visibility</p:attrName>
                                        </p:attrNameLst>
                                      </p:cBhvr>
                                      <p:to>
                                        <p:strVal val="visible"/>
                                      </p:to>
                                    </p:set>
                                    <p:anim calcmode="lin" valueType="num">
                                      <p:cBhvr>
                                        <p:cTn id="26" dur="500" fill="hold"/>
                                        <p:tgtEl>
                                          <p:spTgt spid="102"/>
                                        </p:tgtEl>
                                        <p:attrNameLst>
                                          <p:attrName>ppt_w</p:attrName>
                                        </p:attrNameLst>
                                      </p:cBhvr>
                                      <p:tavLst>
                                        <p:tav tm="0">
                                          <p:val>
                                            <p:fltVal val="0"/>
                                          </p:val>
                                        </p:tav>
                                        <p:tav tm="100000">
                                          <p:val>
                                            <p:strVal val="#ppt_w"/>
                                          </p:val>
                                        </p:tav>
                                      </p:tavLst>
                                    </p:anim>
                                    <p:anim calcmode="lin" valueType="num">
                                      <p:cBhvr>
                                        <p:cTn id="27" dur="500" fill="hold"/>
                                        <p:tgtEl>
                                          <p:spTgt spid="102"/>
                                        </p:tgtEl>
                                        <p:attrNameLst>
                                          <p:attrName>ppt_h</p:attrName>
                                        </p:attrNameLst>
                                      </p:cBhvr>
                                      <p:tavLst>
                                        <p:tav tm="0">
                                          <p:val>
                                            <p:fltVal val="0"/>
                                          </p:val>
                                        </p:tav>
                                        <p:tav tm="100000">
                                          <p:val>
                                            <p:strVal val="#ppt_h"/>
                                          </p:val>
                                        </p:tav>
                                      </p:tavLst>
                                    </p:anim>
                                    <p:animEffect transition="in" filter="fade">
                                      <p:cBhvr>
                                        <p:cTn id="28" dur="500"/>
                                        <p:tgtEl>
                                          <p:spTgt spid="102"/>
                                        </p:tgtEl>
                                      </p:cBhvr>
                                    </p:animEffect>
                                  </p:childTnLst>
                                </p:cTn>
                              </p:par>
                              <p:par>
                                <p:cTn id="29" presetID="53" presetClass="entr" presetSubtype="16" fill="hold" nodeType="withEffect">
                                  <p:stCondLst>
                                    <p:cond delay="300"/>
                                  </p:stCondLst>
                                  <p:childTnLst>
                                    <p:set>
                                      <p:cBhvr>
                                        <p:cTn id="30" dur="1" fill="hold">
                                          <p:stCondLst>
                                            <p:cond delay="0"/>
                                          </p:stCondLst>
                                        </p:cTn>
                                        <p:tgtEl>
                                          <p:spTgt spid="105"/>
                                        </p:tgtEl>
                                        <p:attrNameLst>
                                          <p:attrName>style.visibility</p:attrName>
                                        </p:attrNameLst>
                                      </p:cBhvr>
                                      <p:to>
                                        <p:strVal val="visible"/>
                                      </p:to>
                                    </p:set>
                                    <p:anim calcmode="lin" valueType="num">
                                      <p:cBhvr>
                                        <p:cTn id="31" dur="500" fill="hold"/>
                                        <p:tgtEl>
                                          <p:spTgt spid="105"/>
                                        </p:tgtEl>
                                        <p:attrNameLst>
                                          <p:attrName>ppt_w</p:attrName>
                                        </p:attrNameLst>
                                      </p:cBhvr>
                                      <p:tavLst>
                                        <p:tav tm="0">
                                          <p:val>
                                            <p:fltVal val="0"/>
                                          </p:val>
                                        </p:tav>
                                        <p:tav tm="100000">
                                          <p:val>
                                            <p:strVal val="#ppt_w"/>
                                          </p:val>
                                        </p:tav>
                                      </p:tavLst>
                                    </p:anim>
                                    <p:anim calcmode="lin" valueType="num">
                                      <p:cBhvr>
                                        <p:cTn id="32" dur="500" fill="hold"/>
                                        <p:tgtEl>
                                          <p:spTgt spid="105"/>
                                        </p:tgtEl>
                                        <p:attrNameLst>
                                          <p:attrName>ppt_h</p:attrName>
                                        </p:attrNameLst>
                                      </p:cBhvr>
                                      <p:tavLst>
                                        <p:tav tm="0">
                                          <p:val>
                                            <p:fltVal val="0"/>
                                          </p:val>
                                        </p:tav>
                                        <p:tav tm="100000">
                                          <p:val>
                                            <p:strVal val="#ppt_h"/>
                                          </p:val>
                                        </p:tav>
                                      </p:tavLst>
                                    </p:anim>
                                    <p:animEffect transition="in" filter="fade">
                                      <p:cBhvr>
                                        <p:cTn id="33" dur="500"/>
                                        <p:tgtEl>
                                          <p:spTgt spid="105"/>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par>
                                <p:cTn id="38" presetID="22" presetClass="entr" presetSubtype="1" fill="hold" nodeType="with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wipe(up)">
                                      <p:cBhvr>
                                        <p:cTn id="40" dur="500"/>
                                        <p:tgtEl>
                                          <p:spTgt spid="108"/>
                                        </p:tgtEl>
                                      </p:cBhvr>
                                    </p:animEffect>
                                  </p:childTnLst>
                                </p:cTn>
                              </p:par>
                              <p:par>
                                <p:cTn id="41" presetID="22" presetClass="entr" presetSubtype="1" fill="hold" nodeType="with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par>
                                <p:cTn id="44" presetID="22" presetClass="entr" presetSubtype="1" fill="hold" nodeType="withEffect">
                                  <p:stCondLst>
                                    <p:cond delay="0"/>
                                  </p:stCondLst>
                                  <p:childTnLst>
                                    <p:set>
                                      <p:cBhvr>
                                        <p:cTn id="45" dur="1" fill="hold">
                                          <p:stCondLst>
                                            <p:cond delay="0"/>
                                          </p:stCondLst>
                                        </p:cTn>
                                        <p:tgtEl>
                                          <p:spTgt spid="114"/>
                                        </p:tgtEl>
                                        <p:attrNameLst>
                                          <p:attrName>style.visibility</p:attrName>
                                        </p:attrNameLst>
                                      </p:cBhvr>
                                      <p:to>
                                        <p:strVal val="visible"/>
                                      </p:to>
                                    </p:set>
                                    <p:animEffect transition="in" filter="wipe(up)">
                                      <p:cBhvr>
                                        <p:cTn id="4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318000" y="1624310"/>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rgbClr val="8AC65A"/>
                </a:solidFill>
                <a:latin typeface="+mn-lt"/>
                <a:ea typeface="+mn-ea"/>
                <a:cs typeface="+mn-ea"/>
                <a:sym typeface="+mn-lt"/>
              </a:rPr>
              <a:t>Please insert title </a:t>
            </a:r>
            <a:r>
              <a:rPr lang="en-US" altLang="zh-CN" sz="1600" b="1" dirty="0" smtClean="0">
                <a:solidFill>
                  <a:srgbClr val="8AC65A"/>
                </a:solidFill>
                <a:latin typeface="+mn-lt"/>
                <a:ea typeface="+mn-ea"/>
                <a:cs typeface="+mn-ea"/>
                <a:sym typeface="+mn-lt"/>
              </a:rPr>
              <a:t>here</a:t>
            </a:r>
            <a:endParaRPr lang="en-US" altLang="zh-CN" sz="800" b="1" dirty="0">
              <a:solidFill>
                <a:srgbClr val="8AC65A"/>
              </a:solidFill>
              <a:latin typeface="+mn-lt"/>
              <a:ea typeface="+mn-ea"/>
              <a:cs typeface="+mn-ea"/>
              <a:sym typeface="+mn-lt"/>
            </a:endParaRPr>
          </a:p>
        </p:txBody>
      </p:sp>
      <p:sp>
        <p:nvSpPr>
          <p:cNvPr id="42" name="文本框 41"/>
          <p:cNvSpPr txBox="1"/>
          <p:nvPr/>
        </p:nvSpPr>
        <p:spPr>
          <a:xfrm>
            <a:off x="4318000" y="2058730"/>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mn-lt"/>
                <a:ea typeface="+mn-ea"/>
                <a:cs typeface="+mn-ea"/>
                <a:sym typeface="+mn-lt"/>
              </a:rPr>
              <a:t>为</a:t>
            </a:r>
            <a:r>
              <a:rPr lang="zh-CN" altLang="en-US" sz="800" dirty="0">
                <a:solidFill>
                  <a:schemeClr val="tx1">
                    <a:lumMod val="65000"/>
                    <a:lumOff val="3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mn-lt"/>
                <a:ea typeface="+mn-ea"/>
                <a:cs typeface="+mn-ea"/>
                <a:sym typeface="+mn-lt"/>
              </a:rPr>
              <a:t>需求</a:t>
            </a:r>
            <a:endParaRPr lang="en-US" altLang="zh-CN" sz="800" b="1" dirty="0">
              <a:solidFill>
                <a:schemeClr val="tx1">
                  <a:lumMod val="65000"/>
                  <a:lumOff val="35000"/>
                </a:schemeClr>
              </a:solidFill>
              <a:latin typeface="+mn-lt"/>
              <a:ea typeface="+mn-ea"/>
              <a:cs typeface="+mn-ea"/>
              <a:sym typeface="+mn-lt"/>
            </a:endParaRPr>
          </a:p>
        </p:txBody>
      </p:sp>
      <p:sp>
        <p:nvSpPr>
          <p:cNvPr id="43" name="文本框 42"/>
          <p:cNvSpPr txBox="1"/>
          <p:nvPr/>
        </p:nvSpPr>
        <p:spPr>
          <a:xfrm>
            <a:off x="4318000" y="3112642"/>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rgbClr val="FE5778"/>
                </a:solidFill>
                <a:latin typeface="+mn-lt"/>
                <a:ea typeface="+mn-ea"/>
                <a:cs typeface="+mn-ea"/>
                <a:sym typeface="+mn-lt"/>
              </a:rPr>
              <a:t>Please insert title </a:t>
            </a:r>
            <a:r>
              <a:rPr lang="en-US" altLang="zh-CN" sz="1600" b="1" dirty="0" smtClean="0">
                <a:solidFill>
                  <a:srgbClr val="FE5778"/>
                </a:solidFill>
                <a:latin typeface="+mn-lt"/>
                <a:ea typeface="+mn-ea"/>
                <a:cs typeface="+mn-ea"/>
                <a:sym typeface="+mn-lt"/>
              </a:rPr>
              <a:t>here</a:t>
            </a:r>
            <a:endParaRPr lang="en-US" altLang="zh-CN" sz="800" b="1" dirty="0">
              <a:solidFill>
                <a:srgbClr val="FE5778"/>
              </a:solidFill>
              <a:latin typeface="+mn-lt"/>
              <a:ea typeface="+mn-ea"/>
              <a:cs typeface="+mn-ea"/>
              <a:sym typeface="+mn-lt"/>
            </a:endParaRPr>
          </a:p>
        </p:txBody>
      </p:sp>
      <p:sp>
        <p:nvSpPr>
          <p:cNvPr id="45" name="文本框 44"/>
          <p:cNvSpPr txBox="1"/>
          <p:nvPr/>
        </p:nvSpPr>
        <p:spPr>
          <a:xfrm>
            <a:off x="4318000" y="3547062"/>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mn-lt"/>
                <a:ea typeface="+mn-ea"/>
                <a:cs typeface="+mn-ea"/>
                <a:sym typeface="+mn-lt"/>
              </a:rPr>
              <a:t>为</a:t>
            </a:r>
            <a:r>
              <a:rPr lang="zh-CN" altLang="en-US" sz="800" dirty="0">
                <a:solidFill>
                  <a:schemeClr val="tx1">
                    <a:lumMod val="65000"/>
                    <a:lumOff val="3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mn-lt"/>
                <a:ea typeface="+mn-ea"/>
                <a:cs typeface="+mn-ea"/>
                <a:sym typeface="+mn-lt"/>
              </a:rPr>
              <a:t>需求</a:t>
            </a:r>
            <a:endParaRPr lang="en-US" altLang="zh-CN" sz="800" b="1" dirty="0">
              <a:solidFill>
                <a:schemeClr val="tx1">
                  <a:lumMod val="65000"/>
                  <a:lumOff val="35000"/>
                </a:schemeClr>
              </a:solidFill>
              <a:latin typeface="+mn-lt"/>
              <a:ea typeface="+mn-ea"/>
              <a:cs typeface="+mn-ea"/>
              <a:sym typeface="+mn-lt"/>
            </a:endParaRPr>
          </a:p>
        </p:txBody>
      </p:sp>
      <p:sp>
        <p:nvSpPr>
          <p:cNvPr id="47" name="文本框 46"/>
          <p:cNvSpPr txBox="1"/>
          <p:nvPr/>
        </p:nvSpPr>
        <p:spPr>
          <a:xfrm>
            <a:off x="4318000" y="4639885"/>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rgbClr val="0087AF"/>
                </a:solidFill>
                <a:latin typeface="+mn-lt"/>
                <a:ea typeface="+mn-ea"/>
                <a:cs typeface="+mn-ea"/>
                <a:sym typeface="+mn-lt"/>
              </a:rPr>
              <a:t>Please insert title </a:t>
            </a:r>
            <a:r>
              <a:rPr lang="en-US" altLang="zh-CN" sz="1600" b="1" dirty="0" smtClean="0">
                <a:solidFill>
                  <a:srgbClr val="0087AF"/>
                </a:solidFill>
                <a:latin typeface="+mn-lt"/>
                <a:ea typeface="+mn-ea"/>
                <a:cs typeface="+mn-ea"/>
                <a:sym typeface="+mn-lt"/>
              </a:rPr>
              <a:t>here</a:t>
            </a:r>
            <a:endParaRPr lang="en-US" altLang="zh-CN" sz="800" b="1" dirty="0">
              <a:solidFill>
                <a:srgbClr val="0087AF"/>
              </a:solidFill>
              <a:latin typeface="+mn-lt"/>
              <a:ea typeface="+mn-ea"/>
              <a:cs typeface="+mn-ea"/>
              <a:sym typeface="+mn-lt"/>
            </a:endParaRPr>
          </a:p>
        </p:txBody>
      </p:sp>
      <p:sp>
        <p:nvSpPr>
          <p:cNvPr id="49" name="文本框 48"/>
          <p:cNvSpPr txBox="1"/>
          <p:nvPr/>
        </p:nvSpPr>
        <p:spPr>
          <a:xfrm>
            <a:off x="4318000" y="5074305"/>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mn-lt"/>
                <a:ea typeface="+mn-ea"/>
                <a:cs typeface="+mn-ea"/>
                <a:sym typeface="+mn-lt"/>
              </a:rPr>
              <a:t>为</a:t>
            </a:r>
            <a:r>
              <a:rPr lang="zh-CN" altLang="en-US" sz="800" dirty="0">
                <a:solidFill>
                  <a:schemeClr val="tx1">
                    <a:lumMod val="65000"/>
                    <a:lumOff val="3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mn-lt"/>
                <a:ea typeface="+mn-ea"/>
                <a:cs typeface="+mn-ea"/>
                <a:sym typeface="+mn-lt"/>
              </a:rPr>
              <a:t>需求</a:t>
            </a:r>
            <a:endParaRPr lang="en-US" altLang="zh-CN" sz="800" b="1" dirty="0">
              <a:solidFill>
                <a:schemeClr val="tx1">
                  <a:lumMod val="65000"/>
                  <a:lumOff val="35000"/>
                </a:schemeClr>
              </a:solidFill>
              <a:latin typeface="+mn-lt"/>
              <a:ea typeface="+mn-ea"/>
              <a:cs typeface="+mn-ea"/>
              <a:sym typeface="+mn-lt"/>
            </a:endParaRPr>
          </a:p>
        </p:txBody>
      </p:sp>
      <p:grpSp>
        <p:nvGrpSpPr>
          <p:cNvPr id="10" name="Group 95"/>
          <p:cNvGrpSpPr>
            <a:grpSpLocks noChangeAspect="1"/>
          </p:cNvGrpSpPr>
          <p:nvPr/>
        </p:nvGrpSpPr>
        <p:grpSpPr bwMode="auto">
          <a:xfrm>
            <a:off x="908050" y="1319510"/>
            <a:ext cx="2572264" cy="4833404"/>
            <a:chOff x="6554" y="312"/>
            <a:chExt cx="1637" cy="3076"/>
          </a:xfrm>
        </p:grpSpPr>
        <p:sp>
          <p:nvSpPr>
            <p:cNvPr id="11" name="Freeform 96"/>
            <p:cNvSpPr>
              <a:spLocks noEditPoints="1"/>
            </p:cNvSpPr>
            <p:nvPr/>
          </p:nvSpPr>
          <p:spPr bwMode="auto">
            <a:xfrm>
              <a:off x="6554" y="312"/>
              <a:ext cx="1637" cy="3076"/>
            </a:xfrm>
            <a:custGeom>
              <a:avLst/>
              <a:gdLst>
                <a:gd name="T0" fmla="*/ 245 w 324"/>
                <a:gd name="T1" fmla="*/ 102 h 612"/>
                <a:gd name="T2" fmla="*/ 173 w 324"/>
                <a:gd name="T3" fmla="*/ 48 h 612"/>
                <a:gd name="T4" fmla="*/ 162 w 324"/>
                <a:gd name="T5" fmla="*/ 49 h 612"/>
                <a:gd name="T6" fmla="*/ 86 w 324"/>
                <a:gd name="T7" fmla="*/ 49 h 612"/>
                <a:gd name="T8" fmla="*/ 81 w 324"/>
                <a:gd name="T9" fmla="*/ 54 h 612"/>
                <a:gd name="T10" fmla="*/ 19 w 324"/>
                <a:gd name="T11" fmla="*/ 159 h 612"/>
                <a:gd name="T12" fmla="*/ 135 w 324"/>
                <a:gd name="T13" fmla="*/ 187 h 612"/>
                <a:gd name="T14" fmla="*/ 245 w 324"/>
                <a:gd name="T15" fmla="*/ 163 h 612"/>
                <a:gd name="T16" fmla="*/ 250 w 324"/>
                <a:gd name="T17" fmla="*/ 166 h 612"/>
                <a:gd name="T18" fmla="*/ 249 w 324"/>
                <a:gd name="T19" fmla="*/ 169 h 612"/>
                <a:gd name="T20" fmla="*/ 141 w 324"/>
                <a:gd name="T21" fmla="*/ 196 h 612"/>
                <a:gd name="T22" fmla="*/ 12 w 324"/>
                <a:gd name="T23" fmla="*/ 269 h 612"/>
                <a:gd name="T24" fmla="*/ 160 w 324"/>
                <a:gd name="T25" fmla="*/ 369 h 612"/>
                <a:gd name="T26" fmla="*/ 253 w 324"/>
                <a:gd name="T27" fmla="*/ 210 h 612"/>
                <a:gd name="T28" fmla="*/ 250 w 324"/>
                <a:gd name="T29" fmla="*/ 166 h 612"/>
                <a:gd name="T30" fmla="*/ 306 w 324"/>
                <a:gd name="T31" fmla="*/ 574 h 612"/>
                <a:gd name="T32" fmla="*/ 270 w 324"/>
                <a:gd name="T33" fmla="*/ 577 h 612"/>
                <a:gd name="T34" fmla="*/ 246 w 324"/>
                <a:gd name="T35" fmla="*/ 522 h 612"/>
                <a:gd name="T36" fmla="*/ 116 w 324"/>
                <a:gd name="T37" fmla="*/ 476 h 612"/>
                <a:gd name="T38" fmla="*/ 98 w 324"/>
                <a:gd name="T39" fmla="*/ 407 h 612"/>
                <a:gd name="T40" fmla="*/ 101 w 324"/>
                <a:gd name="T41" fmla="*/ 385 h 612"/>
                <a:gd name="T42" fmla="*/ 4 w 324"/>
                <a:gd name="T43" fmla="*/ 317 h 612"/>
                <a:gd name="T44" fmla="*/ 14 w 324"/>
                <a:gd name="T45" fmla="*/ 94 h 612"/>
                <a:gd name="T46" fmla="*/ 81 w 324"/>
                <a:gd name="T47" fmla="*/ 49 h 612"/>
                <a:gd name="T48" fmla="*/ 168 w 324"/>
                <a:gd name="T49" fmla="*/ 40 h 612"/>
                <a:gd name="T50" fmla="*/ 247 w 324"/>
                <a:gd name="T51" fmla="*/ 63 h 612"/>
                <a:gd name="T52" fmla="*/ 263 w 324"/>
                <a:gd name="T53" fmla="*/ 276 h 612"/>
                <a:gd name="T54" fmla="*/ 165 w 324"/>
                <a:gd name="T55" fmla="*/ 378 h 612"/>
                <a:gd name="T56" fmla="*/ 158 w 324"/>
                <a:gd name="T57" fmla="*/ 413 h 612"/>
                <a:gd name="T58" fmla="*/ 147 w 324"/>
                <a:gd name="T59" fmla="*/ 456 h 612"/>
                <a:gd name="T60" fmla="*/ 268 w 324"/>
                <a:gd name="T61" fmla="*/ 498 h 612"/>
                <a:gd name="T62" fmla="*/ 294 w 324"/>
                <a:gd name="T63" fmla="*/ 532 h 612"/>
                <a:gd name="T64" fmla="*/ 183 w 324"/>
                <a:gd name="T65" fmla="*/ 483 h 612"/>
                <a:gd name="T66" fmla="*/ 123 w 324"/>
                <a:gd name="T67" fmla="*/ 410 h 612"/>
                <a:gd name="T68" fmla="*/ 167 w 324"/>
                <a:gd name="T69" fmla="*/ 497 h 612"/>
                <a:gd name="T70" fmla="*/ 281 w 324"/>
                <a:gd name="T71" fmla="*/ 536 h 612"/>
                <a:gd name="T72" fmla="*/ 300 w 324"/>
                <a:gd name="T73" fmla="*/ 565 h 612"/>
                <a:gd name="T74" fmla="*/ 157 w 324"/>
                <a:gd name="T75" fmla="*/ 379 h 612"/>
                <a:gd name="T76" fmla="*/ 107 w 324"/>
                <a:gd name="T77" fmla="*/ 384 h 612"/>
                <a:gd name="T78" fmla="*/ 155 w 324"/>
                <a:gd name="T79" fmla="*/ 40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4" h="612">
                  <a:moveTo>
                    <a:pt x="250" y="166"/>
                  </a:moveTo>
                  <a:cubicBezTo>
                    <a:pt x="248" y="145"/>
                    <a:pt x="247" y="123"/>
                    <a:pt x="245" y="102"/>
                  </a:cubicBezTo>
                  <a:cubicBezTo>
                    <a:pt x="244" y="87"/>
                    <a:pt x="243" y="65"/>
                    <a:pt x="230" y="54"/>
                  </a:cubicBezTo>
                  <a:cubicBezTo>
                    <a:pt x="215" y="40"/>
                    <a:pt x="191" y="44"/>
                    <a:pt x="173" y="48"/>
                  </a:cubicBezTo>
                  <a:cubicBezTo>
                    <a:pt x="172" y="48"/>
                    <a:pt x="171" y="48"/>
                    <a:pt x="170" y="48"/>
                  </a:cubicBezTo>
                  <a:cubicBezTo>
                    <a:pt x="169" y="51"/>
                    <a:pt x="164" y="52"/>
                    <a:pt x="162" y="49"/>
                  </a:cubicBezTo>
                  <a:cubicBezTo>
                    <a:pt x="154" y="32"/>
                    <a:pt x="140" y="16"/>
                    <a:pt x="121" y="13"/>
                  </a:cubicBezTo>
                  <a:cubicBezTo>
                    <a:pt x="96" y="8"/>
                    <a:pt x="87" y="27"/>
                    <a:pt x="86" y="49"/>
                  </a:cubicBezTo>
                  <a:cubicBezTo>
                    <a:pt x="86" y="51"/>
                    <a:pt x="85" y="52"/>
                    <a:pt x="83" y="52"/>
                  </a:cubicBezTo>
                  <a:cubicBezTo>
                    <a:pt x="83" y="53"/>
                    <a:pt x="82" y="54"/>
                    <a:pt x="81" y="54"/>
                  </a:cubicBezTo>
                  <a:cubicBezTo>
                    <a:pt x="74" y="55"/>
                    <a:pt x="67" y="55"/>
                    <a:pt x="60" y="57"/>
                  </a:cubicBezTo>
                  <a:cubicBezTo>
                    <a:pt x="14" y="71"/>
                    <a:pt x="18" y="120"/>
                    <a:pt x="19" y="159"/>
                  </a:cubicBezTo>
                  <a:cubicBezTo>
                    <a:pt x="19" y="164"/>
                    <a:pt x="19" y="169"/>
                    <a:pt x="18" y="174"/>
                  </a:cubicBezTo>
                  <a:cubicBezTo>
                    <a:pt x="56" y="186"/>
                    <a:pt x="96" y="189"/>
                    <a:pt x="135" y="187"/>
                  </a:cubicBezTo>
                  <a:cubicBezTo>
                    <a:pt x="158" y="186"/>
                    <a:pt x="180" y="184"/>
                    <a:pt x="202" y="179"/>
                  </a:cubicBezTo>
                  <a:cubicBezTo>
                    <a:pt x="217" y="175"/>
                    <a:pt x="230" y="167"/>
                    <a:pt x="245" y="163"/>
                  </a:cubicBezTo>
                  <a:cubicBezTo>
                    <a:pt x="248" y="162"/>
                    <a:pt x="249" y="164"/>
                    <a:pt x="250" y="166"/>
                  </a:cubicBezTo>
                  <a:close/>
                  <a:moveTo>
                    <a:pt x="250" y="166"/>
                  </a:moveTo>
                  <a:cubicBezTo>
                    <a:pt x="250" y="166"/>
                    <a:pt x="250" y="166"/>
                    <a:pt x="250" y="167"/>
                  </a:cubicBezTo>
                  <a:cubicBezTo>
                    <a:pt x="250" y="168"/>
                    <a:pt x="249" y="168"/>
                    <a:pt x="249" y="169"/>
                  </a:cubicBezTo>
                  <a:cubicBezTo>
                    <a:pt x="239" y="180"/>
                    <a:pt x="218" y="185"/>
                    <a:pt x="204" y="188"/>
                  </a:cubicBezTo>
                  <a:cubicBezTo>
                    <a:pt x="184" y="193"/>
                    <a:pt x="162" y="195"/>
                    <a:pt x="141" y="196"/>
                  </a:cubicBezTo>
                  <a:cubicBezTo>
                    <a:pt x="100" y="198"/>
                    <a:pt x="57" y="195"/>
                    <a:pt x="18" y="181"/>
                  </a:cubicBezTo>
                  <a:cubicBezTo>
                    <a:pt x="17" y="210"/>
                    <a:pt x="13" y="239"/>
                    <a:pt x="12" y="269"/>
                  </a:cubicBezTo>
                  <a:cubicBezTo>
                    <a:pt x="11" y="299"/>
                    <a:pt x="5" y="356"/>
                    <a:pt x="42" y="368"/>
                  </a:cubicBezTo>
                  <a:cubicBezTo>
                    <a:pt x="78" y="381"/>
                    <a:pt x="122" y="375"/>
                    <a:pt x="160" y="369"/>
                  </a:cubicBezTo>
                  <a:cubicBezTo>
                    <a:pt x="192" y="364"/>
                    <a:pt x="228" y="359"/>
                    <a:pt x="243" y="326"/>
                  </a:cubicBezTo>
                  <a:cubicBezTo>
                    <a:pt x="258" y="290"/>
                    <a:pt x="256" y="248"/>
                    <a:pt x="253" y="210"/>
                  </a:cubicBezTo>
                  <a:cubicBezTo>
                    <a:pt x="251" y="196"/>
                    <a:pt x="251" y="181"/>
                    <a:pt x="250" y="167"/>
                  </a:cubicBezTo>
                  <a:cubicBezTo>
                    <a:pt x="250" y="166"/>
                    <a:pt x="250" y="166"/>
                    <a:pt x="250" y="166"/>
                  </a:cubicBezTo>
                  <a:close/>
                  <a:moveTo>
                    <a:pt x="268" y="498"/>
                  </a:moveTo>
                  <a:cubicBezTo>
                    <a:pt x="290" y="511"/>
                    <a:pt x="324" y="545"/>
                    <a:pt x="306" y="574"/>
                  </a:cubicBezTo>
                  <a:cubicBezTo>
                    <a:pt x="296" y="589"/>
                    <a:pt x="269" y="612"/>
                    <a:pt x="265" y="581"/>
                  </a:cubicBezTo>
                  <a:cubicBezTo>
                    <a:pt x="264" y="578"/>
                    <a:pt x="268" y="575"/>
                    <a:pt x="270" y="577"/>
                  </a:cubicBezTo>
                  <a:cubicBezTo>
                    <a:pt x="276" y="567"/>
                    <a:pt x="283" y="554"/>
                    <a:pt x="276" y="543"/>
                  </a:cubicBezTo>
                  <a:cubicBezTo>
                    <a:pt x="269" y="533"/>
                    <a:pt x="257" y="527"/>
                    <a:pt x="246" y="522"/>
                  </a:cubicBezTo>
                  <a:cubicBezTo>
                    <a:pt x="224" y="515"/>
                    <a:pt x="202" y="511"/>
                    <a:pt x="179" y="508"/>
                  </a:cubicBezTo>
                  <a:cubicBezTo>
                    <a:pt x="157" y="504"/>
                    <a:pt x="129" y="497"/>
                    <a:pt x="116" y="476"/>
                  </a:cubicBezTo>
                  <a:cubicBezTo>
                    <a:pt x="102" y="455"/>
                    <a:pt x="107" y="431"/>
                    <a:pt x="117" y="410"/>
                  </a:cubicBezTo>
                  <a:cubicBezTo>
                    <a:pt x="111" y="409"/>
                    <a:pt x="105" y="408"/>
                    <a:pt x="98" y="407"/>
                  </a:cubicBezTo>
                  <a:cubicBezTo>
                    <a:pt x="96" y="407"/>
                    <a:pt x="95" y="405"/>
                    <a:pt x="96" y="403"/>
                  </a:cubicBezTo>
                  <a:cubicBezTo>
                    <a:pt x="97" y="396"/>
                    <a:pt x="98" y="390"/>
                    <a:pt x="101" y="385"/>
                  </a:cubicBezTo>
                  <a:cubicBezTo>
                    <a:pt x="80" y="386"/>
                    <a:pt x="58" y="385"/>
                    <a:pt x="39" y="377"/>
                  </a:cubicBezTo>
                  <a:cubicBezTo>
                    <a:pt x="13" y="367"/>
                    <a:pt x="6" y="343"/>
                    <a:pt x="4" y="317"/>
                  </a:cubicBezTo>
                  <a:cubicBezTo>
                    <a:pt x="0" y="277"/>
                    <a:pt x="5" y="238"/>
                    <a:pt x="8" y="198"/>
                  </a:cubicBezTo>
                  <a:cubicBezTo>
                    <a:pt x="11" y="164"/>
                    <a:pt x="5" y="127"/>
                    <a:pt x="14" y="94"/>
                  </a:cubicBezTo>
                  <a:cubicBezTo>
                    <a:pt x="23" y="60"/>
                    <a:pt x="48" y="48"/>
                    <a:pt x="81" y="49"/>
                  </a:cubicBezTo>
                  <a:cubicBezTo>
                    <a:pt x="81" y="49"/>
                    <a:pt x="81" y="49"/>
                    <a:pt x="81" y="49"/>
                  </a:cubicBezTo>
                  <a:cubicBezTo>
                    <a:pt x="79" y="26"/>
                    <a:pt x="90" y="0"/>
                    <a:pt x="117" y="3"/>
                  </a:cubicBezTo>
                  <a:cubicBezTo>
                    <a:pt x="138" y="5"/>
                    <a:pt x="159" y="20"/>
                    <a:pt x="168" y="40"/>
                  </a:cubicBezTo>
                  <a:cubicBezTo>
                    <a:pt x="169" y="40"/>
                    <a:pt x="169" y="39"/>
                    <a:pt x="170" y="39"/>
                  </a:cubicBezTo>
                  <a:cubicBezTo>
                    <a:pt x="200" y="33"/>
                    <a:pt x="234" y="31"/>
                    <a:pt x="247" y="63"/>
                  </a:cubicBezTo>
                  <a:cubicBezTo>
                    <a:pt x="260" y="93"/>
                    <a:pt x="255" y="130"/>
                    <a:pt x="258" y="162"/>
                  </a:cubicBezTo>
                  <a:cubicBezTo>
                    <a:pt x="261" y="200"/>
                    <a:pt x="266" y="238"/>
                    <a:pt x="263" y="276"/>
                  </a:cubicBezTo>
                  <a:cubicBezTo>
                    <a:pt x="261" y="305"/>
                    <a:pt x="254" y="337"/>
                    <a:pt x="230" y="357"/>
                  </a:cubicBezTo>
                  <a:cubicBezTo>
                    <a:pt x="213" y="370"/>
                    <a:pt x="188" y="375"/>
                    <a:pt x="165" y="378"/>
                  </a:cubicBezTo>
                  <a:cubicBezTo>
                    <a:pt x="167" y="389"/>
                    <a:pt x="165" y="399"/>
                    <a:pt x="162" y="410"/>
                  </a:cubicBezTo>
                  <a:cubicBezTo>
                    <a:pt x="162" y="412"/>
                    <a:pt x="160" y="413"/>
                    <a:pt x="158" y="413"/>
                  </a:cubicBezTo>
                  <a:cubicBezTo>
                    <a:pt x="152" y="413"/>
                    <a:pt x="146" y="412"/>
                    <a:pt x="141" y="412"/>
                  </a:cubicBezTo>
                  <a:cubicBezTo>
                    <a:pt x="137" y="427"/>
                    <a:pt x="135" y="445"/>
                    <a:pt x="147" y="456"/>
                  </a:cubicBezTo>
                  <a:cubicBezTo>
                    <a:pt x="157" y="467"/>
                    <a:pt x="172" y="471"/>
                    <a:pt x="185" y="475"/>
                  </a:cubicBezTo>
                  <a:cubicBezTo>
                    <a:pt x="213" y="482"/>
                    <a:pt x="243" y="484"/>
                    <a:pt x="268" y="498"/>
                  </a:cubicBezTo>
                  <a:close/>
                  <a:moveTo>
                    <a:pt x="300" y="565"/>
                  </a:moveTo>
                  <a:cubicBezTo>
                    <a:pt x="302" y="553"/>
                    <a:pt x="301" y="542"/>
                    <a:pt x="294" y="532"/>
                  </a:cubicBezTo>
                  <a:cubicBezTo>
                    <a:pt x="283" y="516"/>
                    <a:pt x="267" y="504"/>
                    <a:pt x="249" y="498"/>
                  </a:cubicBezTo>
                  <a:cubicBezTo>
                    <a:pt x="228" y="491"/>
                    <a:pt x="205" y="488"/>
                    <a:pt x="183" y="483"/>
                  </a:cubicBezTo>
                  <a:cubicBezTo>
                    <a:pt x="145" y="472"/>
                    <a:pt x="122" y="450"/>
                    <a:pt x="135" y="411"/>
                  </a:cubicBezTo>
                  <a:cubicBezTo>
                    <a:pt x="131" y="411"/>
                    <a:pt x="127" y="410"/>
                    <a:pt x="123" y="410"/>
                  </a:cubicBezTo>
                  <a:cubicBezTo>
                    <a:pt x="116" y="428"/>
                    <a:pt x="109" y="451"/>
                    <a:pt x="121" y="469"/>
                  </a:cubicBezTo>
                  <a:cubicBezTo>
                    <a:pt x="131" y="485"/>
                    <a:pt x="149" y="493"/>
                    <a:pt x="167" y="497"/>
                  </a:cubicBezTo>
                  <a:cubicBezTo>
                    <a:pt x="188" y="502"/>
                    <a:pt x="210" y="503"/>
                    <a:pt x="231" y="509"/>
                  </a:cubicBezTo>
                  <a:cubicBezTo>
                    <a:pt x="248" y="514"/>
                    <a:pt x="271" y="520"/>
                    <a:pt x="281" y="536"/>
                  </a:cubicBezTo>
                  <a:cubicBezTo>
                    <a:pt x="291" y="552"/>
                    <a:pt x="285" y="570"/>
                    <a:pt x="274" y="583"/>
                  </a:cubicBezTo>
                  <a:cubicBezTo>
                    <a:pt x="283" y="593"/>
                    <a:pt x="298" y="576"/>
                    <a:pt x="300" y="565"/>
                  </a:cubicBezTo>
                  <a:close/>
                  <a:moveTo>
                    <a:pt x="155" y="405"/>
                  </a:moveTo>
                  <a:cubicBezTo>
                    <a:pt x="157" y="396"/>
                    <a:pt x="158" y="387"/>
                    <a:pt x="157" y="379"/>
                  </a:cubicBezTo>
                  <a:cubicBezTo>
                    <a:pt x="154" y="379"/>
                    <a:pt x="150" y="379"/>
                    <a:pt x="147" y="380"/>
                  </a:cubicBezTo>
                  <a:cubicBezTo>
                    <a:pt x="135" y="382"/>
                    <a:pt x="121" y="383"/>
                    <a:pt x="107" y="384"/>
                  </a:cubicBezTo>
                  <a:cubicBezTo>
                    <a:pt x="105" y="390"/>
                    <a:pt x="104" y="395"/>
                    <a:pt x="103" y="400"/>
                  </a:cubicBezTo>
                  <a:cubicBezTo>
                    <a:pt x="121" y="402"/>
                    <a:pt x="138" y="403"/>
                    <a:pt x="155" y="40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2" name="Freeform 97"/>
            <p:cNvSpPr>
              <a:spLocks noEditPoints="1"/>
            </p:cNvSpPr>
            <p:nvPr/>
          </p:nvSpPr>
          <p:spPr bwMode="auto">
            <a:xfrm>
              <a:off x="6579" y="1151"/>
              <a:ext cx="1278" cy="1076"/>
            </a:xfrm>
            <a:custGeom>
              <a:avLst/>
              <a:gdLst>
                <a:gd name="T0" fmla="*/ 238 w 253"/>
                <a:gd name="T1" fmla="*/ 159 h 214"/>
                <a:gd name="T2" fmla="*/ 37 w 253"/>
                <a:gd name="T3" fmla="*/ 201 h 214"/>
                <a:gd name="T4" fmla="*/ 13 w 253"/>
                <a:gd name="T5" fmla="*/ 14 h 214"/>
                <a:gd name="T6" fmla="*/ 199 w 253"/>
                <a:gd name="T7" fmla="*/ 21 h 214"/>
                <a:gd name="T8" fmla="*/ 245 w 253"/>
                <a:gd name="T9" fmla="*/ 0 h 214"/>
                <a:gd name="T10" fmla="*/ 232 w 253"/>
                <a:gd name="T11" fmla="*/ 76 h 214"/>
                <a:gd name="T12" fmla="*/ 225 w 253"/>
                <a:gd name="T13" fmla="*/ 65 h 214"/>
                <a:gd name="T14" fmla="*/ 209 w 253"/>
                <a:gd name="T15" fmla="*/ 85 h 214"/>
                <a:gd name="T16" fmla="*/ 219 w 253"/>
                <a:gd name="T17" fmla="*/ 104 h 214"/>
                <a:gd name="T18" fmla="*/ 213 w 253"/>
                <a:gd name="T19" fmla="*/ 90 h 214"/>
                <a:gd name="T20" fmla="*/ 228 w 253"/>
                <a:gd name="T21" fmla="*/ 87 h 214"/>
                <a:gd name="T22" fmla="*/ 232 w 253"/>
                <a:gd name="T23" fmla="*/ 76 h 214"/>
                <a:gd name="T24" fmla="*/ 207 w 253"/>
                <a:gd name="T25" fmla="*/ 132 h 214"/>
                <a:gd name="T26" fmla="*/ 184 w 253"/>
                <a:gd name="T27" fmla="*/ 122 h 214"/>
                <a:gd name="T28" fmla="*/ 170 w 253"/>
                <a:gd name="T29" fmla="*/ 130 h 214"/>
                <a:gd name="T30" fmla="*/ 178 w 253"/>
                <a:gd name="T31" fmla="*/ 125 h 214"/>
                <a:gd name="T32" fmla="*/ 186 w 253"/>
                <a:gd name="T33" fmla="*/ 135 h 214"/>
                <a:gd name="T34" fmla="*/ 204 w 253"/>
                <a:gd name="T35" fmla="*/ 147 h 214"/>
                <a:gd name="T36" fmla="*/ 177 w 253"/>
                <a:gd name="T37" fmla="*/ 89 h 214"/>
                <a:gd name="T38" fmla="*/ 157 w 253"/>
                <a:gd name="T39" fmla="*/ 68 h 214"/>
                <a:gd name="T40" fmla="*/ 150 w 253"/>
                <a:gd name="T41" fmla="*/ 61 h 214"/>
                <a:gd name="T42" fmla="*/ 141 w 253"/>
                <a:gd name="T43" fmla="*/ 73 h 214"/>
                <a:gd name="T44" fmla="*/ 149 w 253"/>
                <a:gd name="T45" fmla="*/ 67 h 214"/>
                <a:gd name="T46" fmla="*/ 157 w 253"/>
                <a:gd name="T47" fmla="*/ 74 h 214"/>
                <a:gd name="T48" fmla="*/ 171 w 253"/>
                <a:gd name="T49" fmla="*/ 87 h 214"/>
                <a:gd name="T50" fmla="*/ 134 w 253"/>
                <a:gd name="T51" fmla="*/ 174 h 214"/>
                <a:gd name="T52" fmla="*/ 99 w 253"/>
                <a:gd name="T53" fmla="*/ 160 h 214"/>
                <a:gd name="T54" fmla="*/ 101 w 253"/>
                <a:gd name="T55" fmla="*/ 176 h 214"/>
                <a:gd name="T56" fmla="*/ 103 w 253"/>
                <a:gd name="T57" fmla="*/ 164 h 214"/>
                <a:gd name="T58" fmla="*/ 127 w 253"/>
                <a:gd name="T59" fmla="*/ 166 h 214"/>
                <a:gd name="T60" fmla="*/ 134 w 253"/>
                <a:gd name="T61" fmla="*/ 174 h 214"/>
                <a:gd name="T62" fmla="*/ 115 w 253"/>
                <a:gd name="T63" fmla="*/ 109 h 214"/>
                <a:gd name="T64" fmla="*/ 89 w 253"/>
                <a:gd name="T65" fmla="*/ 112 h 214"/>
                <a:gd name="T66" fmla="*/ 76 w 253"/>
                <a:gd name="T67" fmla="*/ 117 h 214"/>
                <a:gd name="T68" fmla="*/ 75 w 253"/>
                <a:gd name="T69" fmla="*/ 109 h 214"/>
                <a:gd name="T70" fmla="*/ 63 w 253"/>
                <a:gd name="T71" fmla="*/ 116 h 214"/>
                <a:gd name="T72" fmla="*/ 77 w 253"/>
                <a:gd name="T73" fmla="*/ 123 h 214"/>
                <a:gd name="T74" fmla="*/ 101 w 253"/>
                <a:gd name="T75" fmla="*/ 126 h 214"/>
                <a:gd name="T76" fmla="*/ 72 w 253"/>
                <a:gd name="T77" fmla="*/ 68 h 214"/>
                <a:gd name="T78" fmla="*/ 72 w 253"/>
                <a:gd name="T79" fmla="*/ 45 h 214"/>
                <a:gd name="T80" fmla="*/ 38 w 253"/>
                <a:gd name="T81" fmla="*/ 55 h 214"/>
                <a:gd name="T82" fmla="*/ 39 w 253"/>
                <a:gd name="T83" fmla="*/ 71 h 214"/>
                <a:gd name="T84" fmla="*/ 41 w 253"/>
                <a:gd name="T85" fmla="*/ 61 h 214"/>
                <a:gd name="T86" fmla="*/ 54 w 253"/>
                <a:gd name="T87" fmla="*/ 63 h 214"/>
                <a:gd name="T88" fmla="*/ 68 w 253"/>
                <a:gd name="T89" fmla="*/ 66 h 214"/>
                <a:gd name="T90" fmla="*/ 64 w 253"/>
                <a:gd name="T91" fmla="*/ 158 h 214"/>
                <a:gd name="T92" fmla="*/ 49 w 253"/>
                <a:gd name="T93" fmla="*/ 161 h 214"/>
                <a:gd name="T94" fmla="*/ 38 w 253"/>
                <a:gd name="T95" fmla="*/ 146 h 214"/>
                <a:gd name="T96" fmla="*/ 35 w 253"/>
                <a:gd name="T97" fmla="*/ 138 h 214"/>
                <a:gd name="T98" fmla="*/ 26 w 253"/>
                <a:gd name="T99" fmla="*/ 148 h 214"/>
                <a:gd name="T100" fmla="*/ 36 w 253"/>
                <a:gd name="T101" fmla="*/ 152 h 214"/>
                <a:gd name="T102" fmla="*/ 64 w 253"/>
                <a:gd name="T103" fmla="*/ 15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214">
                  <a:moveTo>
                    <a:pt x="248" y="43"/>
                  </a:moveTo>
                  <a:cubicBezTo>
                    <a:pt x="251" y="81"/>
                    <a:pt x="253" y="123"/>
                    <a:pt x="238" y="159"/>
                  </a:cubicBezTo>
                  <a:cubicBezTo>
                    <a:pt x="223" y="192"/>
                    <a:pt x="187" y="197"/>
                    <a:pt x="155" y="202"/>
                  </a:cubicBezTo>
                  <a:cubicBezTo>
                    <a:pt x="117" y="208"/>
                    <a:pt x="73" y="214"/>
                    <a:pt x="37" y="201"/>
                  </a:cubicBezTo>
                  <a:cubicBezTo>
                    <a:pt x="0" y="189"/>
                    <a:pt x="6" y="132"/>
                    <a:pt x="7" y="102"/>
                  </a:cubicBezTo>
                  <a:cubicBezTo>
                    <a:pt x="8" y="72"/>
                    <a:pt x="12" y="43"/>
                    <a:pt x="13" y="14"/>
                  </a:cubicBezTo>
                  <a:cubicBezTo>
                    <a:pt x="52" y="28"/>
                    <a:pt x="95" y="31"/>
                    <a:pt x="136" y="29"/>
                  </a:cubicBezTo>
                  <a:cubicBezTo>
                    <a:pt x="157" y="28"/>
                    <a:pt x="179" y="26"/>
                    <a:pt x="199" y="21"/>
                  </a:cubicBezTo>
                  <a:cubicBezTo>
                    <a:pt x="213" y="18"/>
                    <a:pt x="234" y="13"/>
                    <a:pt x="244" y="2"/>
                  </a:cubicBezTo>
                  <a:cubicBezTo>
                    <a:pt x="244" y="1"/>
                    <a:pt x="245" y="1"/>
                    <a:pt x="245" y="0"/>
                  </a:cubicBezTo>
                  <a:cubicBezTo>
                    <a:pt x="246" y="14"/>
                    <a:pt x="246" y="29"/>
                    <a:pt x="248" y="43"/>
                  </a:cubicBezTo>
                  <a:close/>
                  <a:moveTo>
                    <a:pt x="232" y="76"/>
                  </a:moveTo>
                  <a:cubicBezTo>
                    <a:pt x="238" y="72"/>
                    <a:pt x="235" y="66"/>
                    <a:pt x="229" y="63"/>
                  </a:cubicBezTo>
                  <a:cubicBezTo>
                    <a:pt x="227" y="62"/>
                    <a:pt x="226" y="63"/>
                    <a:pt x="225" y="65"/>
                  </a:cubicBezTo>
                  <a:cubicBezTo>
                    <a:pt x="222" y="72"/>
                    <a:pt x="221" y="78"/>
                    <a:pt x="222" y="84"/>
                  </a:cubicBezTo>
                  <a:cubicBezTo>
                    <a:pt x="217" y="85"/>
                    <a:pt x="213" y="85"/>
                    <a:pt x="209" y="85"/>
                  </a:cubicBezTo>
                  <a:cubicBezTo>
                    <a:pt x="208" y="85"/>
                    <a:pt x="206" y="86"/>
                    <a:pt x="207" y="88"/>
                  </a:cubicBezTo>
                  <a:cubicBezTo>
                    <a:pt x="209" y="95"/>
                    <a:pt x="213" y="100"/>
                    <a:pt x="219" y="104"/>
                  </a:cubicBezTo>
                  <a:cubicBezTo>
                    <a:pt x="220" y="106"/>
                    <a:pt x="222" y="104"/>
                    <a:pt x="221" y="102"/>
                  </a:cubicBezTo>
                  <a:cubicBezTo>
                    <a:pt x="217" y="98"/>
                    <a:pt x="215" y="95"/>
                    <a:pt x="213" y="90"/>
                  </a:cubicBezTo>
                  <a:cubicBezTo>
                    <a:pt x="217" y="90"/>
                    <a:pt x="221" y="90"/>
                    <a:pt x="225" y="90"/>
                  </a:cubicBezTo>
                  <a:cubicBezTo>
                    <a:pt x="227" y="90"/>
                    <a:pt x="228" y="88"/>
                    <a:pt x="228" y="87"/>
                  </a:cubicBezTo>
                  <a:cubicBezTo>
                    <a:pt x="227" y="82"/>
                    <a:pt x="227" y="79"/>
                    <a:pt x="228" y="75"/>
                  </a:cubicBezTo>
                  <a:cubicBezTo>
                    <a:pt x="229" y="76"/>
                    <a:pt x="230" y="77"/>
                    <a:pt x="232" y="76"/>
                  </a:cubicBezTo>
                  <a:close/>
                  <a:moveTo>
                    <a:pt x="208" y="147"/>
                  </a:moveTo>
                  <a:cubicBezTo>
                    <a:pt x="212" y="143"/>
                    <a:pt x="210" y="136"/>
                    <a:pt x="207" y="132"/>
                  </a:cubicBezTo>
                  <a:cubicBezTo>
                    <a:pt x="202" y="127"/>
                    <a:pt x="193" y="128"/>
                    <a:pt x="187" y="129"/>
                  </a:cubicBezTo>
                  <a:cubicBezTo>
                    <a:pt x="186" y="127"/>
                    <a:pt x="186" y="124"/>
                    <a:pt x="184" y="122"/>
                  </a:cubicBezTo>
                  <a:cubicBezTo>
                    <a:pt x="181" y="119"/>
                    <a:pt x="179" y="119"/>
                    <a:pt x="175" y="120"/>
                  </a:cubicBezTo>
                  <a:cubicBezTo>
                    <a:pt x="169" y="121"/>
                    <a:pt x="169" y="126"/>
                    <a:pt x="170" y="130"/>
                  </a:cubicBezTo>
                  <a:cubicBezTo>
                    <a:pt x="171" y="132"/>
                    <a:pt x="173" y="132"/>
                    <a:pt x="173" y="130"/>
                  </a:cubicBezTo>
                  <a:cubicBezTo>
                    <a:pt x="174" y="127"/>
                    <a:pt x="173" y="125"/>
                    <a:pt x="178" y="125"/>
                  </a:cubicBezTo>
                  <a:cubicBezTo>
                    <a:pt x="181" y="124"/>
                    <a:pt x="182" y="131"/>
                    <a:pt x="182" y="133"/>
                  </a:cubicBezTo>
                  <a:cubicBezTo>
                    <a:pt x="183" y="135"/>
                    <a:pt x="184" y="136"/>
                    <a:pt x="186" y="135"/>
                  </a:cubicBezTo>
                  <a:cubicBezTo>
                    <a:pt x="191" y="134"/>
                    <a:pt x="198" y="132"/>
                    <a:pt x="203" y="136"/>
                  </a:cubicBezTo>
                  <a:cubicBezTo>
                    <a:pt x="205" y="139"/>
                    <a:pt x="204" y="143"/>
                    <a:pt x="204" y="147"/>
                  </a:cubicBezTo>
                  <a:cubicBezTo>
                    <a:pt x="205" y="149"/>
                    <a:pt x="207" y="149"/>
                    <a:pt x="208" y="147"/>
                  </a:cubicBezTo>
                  <a:close/>
                  <a:moveTo>
                    <a:pt x="177" y="89"/>
                  </a:moveTo>
                  <a:cubicBezTo>
                    <a:pt x="180" y="83"/>
                    <a:pt x="183" y="74"/>
                    <a:pt x="178" y="68"/>
                  </a:cubicBezTo>
                  <a:cubicBezTo>
                    <a:pt x="173" y="64"/>
                    <a:pt x="163" y="66"/>
                    <a:pt x="157" y="68"/>
                  </a:cubicBezTo>
                  <a:cubicBezTo>
                    <a:pt x="155" y="66"/>
                    <a:pt x="154" y="63"/>
                    <a:pt x="152" y="61"/>
                  </a:cubicBezTo>
                  <a:cubicBezTo>
                    <a:pt x="152" y="61"/>
                    <a:pt x="151" y="60"/>
                    <a:pt x="150" y="61"/>
                  </a:cubicBezTo>
                  <a:cubicBezTo>
                    <a:pt x="147" y="62"/>
                    <a:pt x="144" y="63"/>
                    <a:pt x="142" y="66"/>
                  </a:cubicBezTo>
                  <a:cubicBezTo>
                    <a:pt x="140" y="68"/>
                    <a:pt x="142" y="71"/>
                    <a:pt x="141" y="73"/>
                  </a:cubicBezTo>
                  <a:cubicBezTo>
                    <a:pt x="139" y="75"/>
                    <a:pt x="142" y="78"/>
                    <a:pt x="144" y="76"/>
                  </a:cubicBezTo>
                  <a:cubicBezTo>
                    <a:pt x="147" y="72"/>
                    <a:pt x="145" y="69"/>
                    <a:pt x="149" y="67"/>
                  </a:cubicBezTo>
                  <a:cubicBezTo>
                    <a:pt x="151" y="69"/>
                    <a:pt x="152" y="71"/>
                    <a:pt x="153" y="73"/>
                  </a:cubicBezTo>
                  <a:cubicBezTo>
                    <a:pt x="154" y="74"/>
                    <a:pt x="155" y="75"/>
                    <a:pt x="157" y="74"/>
                  </a:cubicBezTo>
                  <a:cubicBezTo>
                    <a:pt x="162" y="73"/>
                    <a:pt x="167" y="71"/>
                    <a:pt x="172" y="73"/>
                  </a:cubicBezTo>
                  <a:cubicBezTo>
                    <a:pt x="177" y="74"/>
                    <a:pt x="172" y="84"/>
                    <a:pt x="171" y="87"/>
                  </a:cubicBezTo>
                  <a:cubicBezTo>
                    <a:pt x="170" y="90"/>
                    <a:pt x="176" y="92"/>
                    <a:pt x="177" y="89"/>
                  </a:cubicBezTo>
                  <a:close/>
                  <a:moveTo>
                    <a:pt x="134" y="174"/>
                  </a:moveTo>
                  <a:cubicBezTo>
                    <a:pt x="137" y="168"/>
                    <a:pt x="134" y="161"/>
                    <a:pt x="128" y="159"/>
                  </a:cubicBezTo>
                  <a:cubicBezTo>
                    <a:pt x="119" y="156"/>
                    <a:pt x="108" y="158"/>
                    <a:pt x="99" y="160"/>
                  </a:cubicBezTo>
                  <a:cubicBezTo>
                    <a:pt x="98" y="160"/>
                    <a:pt x="97" y="161"/>
                    <a:pt x="97" y="162"/>
                  </a:cubicBezTo>
                  <a:cubicBezTo>
                    <a:pt x="98" y="167"/>
                    <a:pt x="100" y="171"/>
                    <a:pt x="101" y="176"/>
                  </a:cubicBezTo>
                  <a:cubicBezTo>
                    <a:pt x="101" y="178"/>
                    <a:pt x="104" y="177"/>
                    <a:pt x="104" y="175"/>
                  </a:cubicBezTo>
                  <a:cubicBezTo>
                    <a:pt x="104" y="172"/>
                    <a:pt x="103" y="168"/>
                    <a:pt x="103" y="164"/>
                  </a:cubicBezTo>
                  <a:cubicBezTo>
                    <a:pt x="108" y="164"/>
                    <a:pt x="114" y="163"/>
                    <a:pt x="120" y="164"/>
                  </a:cubicBezTo>
                  <a:cubicBezTo>
                    <a:pt x="123" y="164"/>
                    <a:pt x="126" y="165"/>
                    <a:pt x="127" y="166"/>
                  </a:cubicBezTo>
                  <a:cubicBezTo>
                    <a:pt x="129" y="168"/>
                    <a:pt x="129" y="171"/>
                    <a:pt x="130" y="173"/>
                  </a:cubicBezTo>
                  <a:cubicBezTo>
                    <a:pt x="130" y="175"/>
                    <a:pt x="133" y="176"/>
                    <a:pt x="134" y="174"/>
                  </a:cubicBezTo>
                  <a:close/>
                  <a:moveTo>
                    <a:pt x="118" y="112"/>
                  </a:moveTo>
                  <a:cubicBezTo>
                    <a:pt x="119" y="110"/>
                    <a:pt x="117" y="108"/>
                    <a:pt x="115" y="109"/>
                  </a:cubicBezTo>
                  <a:cubicBezTo>
                    <a:pt x="111" y="111"/>
                    <a:pt x="109" y="114"/>
                    <a:pt x="106" y="116"/>
                  </a:cubicBezTo>
                  <a:cubicBezTo>
                    <a:pt x="99" y="123"/>
                    <a:pt x="94" y="118"/>
                    <a:pt x="89" y="112"/>
                  </a:cubicBezTo>
                  <a:cubicBezTo>
                    <a:pt x="87" y="111"/>
                    <a:pt x="86" y="111"/>
                    <a:pt x="84" y="112"/>
                  </a:cubicBezTo>
                  <a:cubicBezTo>
                    <a:pt x="83" y="113"/>
                    <a:pt x="79" y="118"/>
                    <a:pt x="76" y="117"/>
                  </a:cubicBezTo>
                  <a:cubicBezTo>
                    <a:pt x="74" y="116"/>
                    <a:pt x="71" y="115"/>
                    <a:pt x="69" y="115"/>
                  </a:cubicBezTo>
                  <a:cubicBezTo>
                    <a:pt x="71" y="113"/>
                    <a:pt x="74" y="112"/>
                    <a:pt x="75" y="109"/>
                  </a:cubicBezTo>
                  <a:cubicBezTo>
                    <a:pt x="75" y="107"/>
                    <a:pt x="73" y="106"/>
                    <a:pt x="72" y="108"/>
                  </a:cubicBezTo>
                  <a:cubicBezTo>
                    <a:pt x="70" y="112"/>
                    <a:pt x="64" y="110"/>
                    <a:pt x="63" y="116"/>
                  </a:cubicBezTo>
                  <a:cubicBezTo>
                    <a:pt x="62" y="117"/>
                    <a:pt x="63" y="119"/>
                    <a:pt x="64" y="119"/>
                  </a:cubicBezTo>
                  <a:cubicBezTo>
                    <a:pt x="68" y="120"/>
                    <a:pt x="73" y="124"/>
                    <a:pt x="77" y="123"/>
                  </a:cubicBezTo>
                  <a:cubicBezTo>
                    <a:pt x="81" y="123"/>
                    <a:pt x="84" y="121"/>
                    <a:pt x="86" y="118"/>
                  </a:cubicBezTo>
                  <a:cubicBezTo>
                    <a:pt x="90" y="122"/>
                    <a:pt x="95" y="127"/>
                    <a:pt x="101" y="126"/>
                  </a:cubicBezTo>
                  <a:cubicBezTo>
                    <a:pt x="108" y="125"/>
                    <a:pt x="115" y="118"/>
                    <a:pt x="118" y="112"/>
                  </a:cubicBezTo>
                  <a:close/>
                  <a:moveTo>
                    <a:pt x="72" y="68"/>
                  </a:moveTo>
                  <a:cubicBezTo>
                    <a:pt x="77" y="62"/>
                    <a:pt x="78" y="54"/>
                    <a:pt x="76" y="46"/>
                  </a:cubicBezTo>
                  <a:cubicBezTo>
                    <a:pt x="76" y="44"/>
                    <a:pt x="73" y="44"/>
                    <a:pt x="72" y="45"/>
                  </a:cubicBezTo>
                  <a:cubicBezTo>
                    <a:pt x="64" y="48"/>
                    <a:pt x="57" y="51"/>
                    <a:pt x="51" y="57"/>
                  </a:cubicBezTo>
                  <a:cubicBezTo>
                    <a:pt x="47" y="56"/>
                    <a:pt x="43" y="55"/>
                    <a:pt x="38" y="55"/>
                  </a:cubicBezTo>
                  <a:cubicBezTo>
                    <a:pt x="37" y="55"/>
                    <a:pt x="36" y="57"/>
                    <a:pt x="36" y="58"/>
                  </a:cubicBezTo>
                  <a:cubicBezTo>
                    <a:pt x="36" y="63"/>
                    <a:pt x="39" y="67"/>
                    <a:pt x="39" y="71"/>
                  </a:cubicBezTo>
                  <a:cubicBezTo>
                    <a:pt x="40" y="74"/>
                    <a:pt x="43" y="74"/>
                    <a:pt x="43" y="71"/>
                  </a:cubicBezTo>
                  <a:cubicBezTo>
                    <a:pt x="43" y="68"/>
                    <a:pt x="42" y="64"/>
                    <a:pt x="41" y="61"/>
                  </a:cubicBezTo>
                  <a:cubicBezTo>
                    <a:pt x="45" y="61"/>
                    <a:pt x="47" y="62"/>
                    <a:pt x="50" y="63"/>
                  </a:cubicBezTo>
                  <a:cubicBezTo>
                    <a:pt x="52" y="64"/>
                    <a:pt x="53" y="64"/>
                    <a:pt x="54" y="63"/>
                  </a:cubicBezTo>
                  <a:cubicBezTo>
                    <a:pt x="59" y="58"/>
                    <a:pt x="65" y="55"/>
                    <a:pt x="71" y="52"/>
                  </a:cubicBezTo>
                  <a:cubicBezTo>
                    <a:pt x="70" y="57"/>
                    <a:pt x="68" y="61"/>
                    <a:pt x="68" y="66"/>
                  </a:cubicBezTo>
                  <a:cubicBezTo>
                    <a:pt x="68" y="68"/>
                    <a:pt x="71" y="69"/>
                    <a:pt x="72" y="68"/>
                  </a:cubicBezTo>
                  <a:close/>
                  <a:moveTo>
                    <a:pt x="64" y="158"/>
                  </a:moveTo>
                  <a:cubicBezTo>
                    <a:pt x="66" y="157"/>
                    <a:pt x="64" y="154"/>
                    <a:pt x="62" y="154"/>
                  </a:cubicBezTo>
                  <a:cubicBezTo>
                    <a:pt x="57" y="156"/>
                    <a:pt x="53" y="159"/>
                    <a:pt x="49" y="161"/>
                  </a:cubicBezTo>
                  <a:cubicBezTo>
                    <a:pt x="42" y="162"/>
                    <a:pt x="42" y="152"/>
                    <a:pt x="41" y="148"/>
                  </a:cubicBezTo>
                  <a:cubicBezTo>
                    <a:pt x="41" y="147"/>
                    <a:pt x="40" y="146"/>
                    <a:pt x="38" y="146"/>
                  </a:cubicBezTo>
                  <a:cubicBezTo>
                    <a:pt x="36" y="146"/>
                    <a:pt x="33" y="147"/>
                    <a:pt x="31" y="147"/>
                  </a:cubicBezTo>
                  <a:cubicBezTo>
                    <a:pt x="32" y="144"/>
                    <a:pt x="34" y="142"/>
                    <a:pt x="35" y="138"/>
                  </a:cubicBezTo>
                  <a:cubicBezTo>
                    <a:pt x="35" y="136"/>
                    <a:pt x="32" y="135"/>
                    <a:pt x="31" y="138"/>
                  </a:cubicBezTo>
                  <a:cubicBezTo>
                    <a:pt x="30" y="142"/>
                    <a:pt x="26" y="143"/>
                    <a:pt x="26" y="148"/>
                  </a:cubicBezTo>
                  <a:cubicBezTo>
                    <a:pt x="25" y="149"/>
                    <a:pt x="26" y="150"/>
                    <a:pt x="27" y="151"/>
                  </a:cubicBezTo>
                  <a:cubicBezTo>
                    <a:pt x="30" y="153"/>
                    <a:pt x="33" y="152"/>
                    <a:pt x="36" y="152"/>
                  </a:cubicBezTo>
                  <a:cubicBezTo>
                    <a:pt x="37" y="158"/>
                    <a:pt x="39" y="165"/>
                    <a:pt x="46" y="166"/>
                  </a:cubicBezTo>
                  <a:cubicBezTo>
                    <a:pt x="52" y="167"/>
                    <a:pt x="60" y="162"/>
                    <a:pt x="64" y="158"/>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3" name="Freeform 98"/>
            <p:cNvSpPr/>
            <p:nvPr/>
          </p:nvSpPr>
          <p:spPr bwMode="auto">
            <a:xfrm>
              <a:off x="7817" y="1146"/>
              <a:ext cx="0" cy="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4" name="Freeform 99"/>
            <p:cNvSpPr/>
            <p:nvPr/>
          </p:nvSpPr>
          <p:spPr bwMode="auto">
            <a:xfrm>
              <a:off x="7620" y="1463"/>
              <a:ext cx="161" cy="221"/>
            </a:xfrm>
            <a:custGeom>
              <a:avLst/>
              <a:gdLst>
                <a:gd name="T0" fmla="*/ 23 w 32"/>
                <a:gd name="T1" fmla="*/ 1 h 44"/>
                <a:gd name="T2" fmla="*/ 26 w 32"/>
                <a:gd name="T3" fmla="*/ 14 h 44"/>
                <a:gd name="T4" fmla="*/ 22 w 32"/>
                <a:gd name="T5" fmla="*/ 13 h 44"/>
                <a:gd name="T6" fmla="*/ 22 w 32"/>
                <a:gd name="T7" fmla="*/ 25 h 44"/>
                <a:gd name="T8" fmla="*/ 19 w 32"/>
                <a:gd name="T9" fmla="*/ 28 h 44"/>
                <a:gd name="T10" fmla="*/ 7 w 32"/>
                <a:gd name="T11" fmla="*/ 28 h 44"/>
                <a:gd name="T12" fmla="*/ 15 w 32"/>
                <a:gd name="T13" fmla="*/ 40 h 44"/>
                <a:gd name="T14" fmla="*/ 13 w 32"/>
                <a:gd name="T15" fmla="*/ 42 h 44"/>
                <a:gd name="T16" fmla="*/ 1 w 32"/>
                <a:gd name="T17" fmla="*/ 26 h 44"/>
                <a:gd name="T18" fmla="*/ 3 w 32"/>
                <a:gd name="T19" fmla="*/ 23 h 44"/>
                <a:gd name="T20" fmla="*/ 16 w 32"/>
                <a:gd name="T21" fmla="*/ 22 h 44"/>
                <a:gd name="T22" fmla="*/ 19 w 32"/>
                <a:gd name="T23" fmla="*/ 3 h 44"/>
                <a:gd name="T24" fmla="*/ 23 w 32"/>
                <a:gd name="T2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4">
                  <a:moveTo>
                    <a:pt x="23" y="1"/>
                  </a:moveTo>
                  <a:cubicBezTo>
                    <a:pt x="29" y="4"/>
                    <a:pt x="32" y="10"/>
                    <a:pt x="26" y="14"/>
                  </a:cubicBezTo>
                  <a:cubicBezTo>
                    <a:pt x="24" y="15"/>
                    <a:pt x="23" y="14"/>
                    <a:pt x="22" y="13"/>
                  </a:cubicBezTo>
                  <a:cubicBezTo>
                    <a:pt x="21" y="17"/>
                    <a:pt x="21" y="20"/>
                    <a:pt x="22" y="25"/>
                  </a:cubicBezTo>
                  <a:cubicBezTo>
                    <a:pt x="22" y="26"/>
                    <a:pt x="21" y="28"/>
                    <a:pt x="19" y="28"/>
                  </a:cubicBezTo>
                  <a:cubicBezTo>
                    <a:pt x="15" y="28"/>
                    <a:pt x="11" y="28"/>
                    <a:pt x="7" y="28"/>
                  </a:cubicBezTo>
                  <a:cubicBezTo>
                    <a:pt x="9" y="33"/>
                    <a:pt x="11" y="36"/>
                    <a:pt x="15" y="40"/>
                  </a:cubicBezTo>
                  <a:cubicBezTo>
                    <a:pt x="16" y="42"/>
                    <a:pt x="14" y="44"/>
                    <a:pt x="13" y="42"/>
                  </a:cubicBezTo>
                  <a:cubicBezTo>
                    <a:pt x="7" y="38"/>
                    <a:pt x="3" y="33"/>
                    <a:pt x="1" y="26"/>
                  </a:cubicBezTo>
                  <a:cubicBezTo>
                    <a:pt x="0" y="24"/>
                    <a:pt x="2" y="23"/>
                    <a:pt x="3" y="23"/>
                  </a:cubicBezTo>
                  <a:cubicBezTo>
                    <a:pt x="7" y="23"/>
                    <a:pt x="11" y="23"/>
                    <a:pt x="16" y="22"/>
                  </a:cubicBezTo>
                  <a:cubicBezTo>
                    <a:pt x="15" y="16"/>
                    <a:pt x="16" y="10"/>
                    <a:pt x="19" y="3"/>
                  </a:cubicBezTo>
                  <a:cubicBezTo>
                    <a:pt x="20" y="1"/>
                    <a:pt x="21" y="0"/>
                    <a:pt x="23"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5" name="Freeform 100"/>
            <p:cNvSpPr/>
            <p:nvPr/>
          </p:nvSpPr>
          <p:spPr bwMode="auto">
            <a:xfrm>
              <a:off x="7433" y="1750"/>
              <a:ext cx="217" cy="150"/>
            </a:xfrm>
            <a:custGeom>
              <a:avLst/>
              <a:gdLst>
                <a:gd name="T0" fmla="*/ 38 w 43"/>
                <a:gd name="T1" fmla="*/ 13 h 30"/>
                <a:gd name="T2" fmla="*/ 39 w 43"/>
                <a:gd name="T3" fmla="*/ 28 h 30"/>
                <a:gd name="T4" fmla="*/ 35 w 43"/>
                <a:gd name="T5" fmla="*/ 28 h 30"/>
                <a:gd name="T6" fmla="*/ 34 w 43"/>
                <a:gd name="T7" fmla="*/ 17 h 30"/>
                <a:gd name="T8" fmla="*/ 17 w 43"/>
                <a:gd name="T9" fmla="*/ 16 h 30"/>
                <a:gd name="T10" fmla="*/ 13 w 43"/>
                <a:gd name="T11" fmla="*/ 14 h 30"/>
                <a:gd name="T12" fmla="*/ 9 w 43"/>
                <a:gd name="T13" fmla="*/ 6 h 30"/>
                <a:gd name="T14" fmla="*/ 4 w 43"/>
                <a:gd name="T15" fmla="*/ 11 h 30"/>
                <a:gd name="T16" fmla="*/ 1 w 43"/>
                <a:gd name="T17" fmla="*/ 11 h 30"/>
                <a:gd name="T18" fmla="*/ 6 w 43"/>
                <a:gd name="T19" fmla="*/ 1 h 30"/>
                <a:gd name="T20" fmla="*/ 15 w 43"/>
                <a:gd name="T21" fmla="*/ 3 h 30"/>
                <a:gd name="T22" fmla="*/ 18 w 43"/>
                <a:gd name="T23" fmla="*/ 10 h 30"/>
                <a:gd name="T24" fmla="*/ 38 w 43"/>
                <a:gd name="T25"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0">
                  <a:moveTo>
                    <a:pt x="38" y="13"/>
                  </a:moveTo>
                  <a:cubicBezTo>
                    <a:pt x="41" y="17"/>
                    <a:pt x="43" y="24"/>
                    <a:pt x="39" y="28"/>
                  </a:cubicBezTo>
                  <a:cubicBezTo>
                    <a:pt x="38" y="30"/>
                    <a:pt x="36" y="30"/>
                    <a:pt x="35" y="28"/>
                  </a:cubicBezTo>
                  <a:cubicBezTo>
                    <a:pt x="35" y="24"/>
                    <a:pt x="36" y="20"/>
                    <a:pt x="34" y="17"/>
                  </a:cubicBezTo>
                  <a:cubicBezTo>
                    <a:pt x="29" y="13"/>
                    <a:pt x="22" y="15"/>
                    <a:pt x="17" y="16"/>
                  </a:cubicBezTo>
                  <a:cubicBezTo>
                    <a:pt x="15" y="17"/>
                    <a:pt x="14" y="16"/>
                    <a:pt x="13" y="14"/>
                  </a:cubicBezTo>
                  <a:cubicBezTo>
                    <a:pt x="13" y="12"/>
                    <a:pt x="12" y="5"/>
                    <a:pt x="9" y="6"/>
                  </a:cubicBezTo>
                  <a:cubicBezTo>
                    <a:pt x="4" y="6"/>
                    <a:pt x="5" y="8"/>
                    <a:pt x="4" y="11"/>
                  </a:cubicBezTo>
                  <a:cubicBezTo>
                    <a:pt x="4" y="13"/>
                    <a:pt x="2" y="13"/>
                    <a:pt x="1" y="11"/>
                  </a:cubicBezTo>
                  <a:cubicBezTo>
                    <a:pt x="0" y="7"/>
                    <a:pt x="0" y="2"/>
                    <a:pt x="6" y="1"/>
                  </a:cubicBezTo>
                  <a:cubicBezTo>
                    <a:pt x="10" y="0"/>
                    <a:pt x="12" y="0"/>
                    <a:pt x="15" y="3"/>
                  </a:cubicBezTo>
                  <a:cubicBezTo>
                    <a:pt x="17" y="5"/>
                    <a:pt x="17" y="8"/>
                    <a:pt x="18" y="10"/>
                  </a:cubicBezTo>
                  <a:cubicBezTo>
                    <a:pt x="24" y="9"/>
                    <a:pt x="33" y="8"/>
                    <a:pt x="38" y="1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 name="Freeform 101"/>
            <p:cNvSpPr/>
            <p:nvPr/>
          </p:nvSpPr>
          <p:spPr bwMode="auto">
            <a:xfrm>
              <a:off x="7281" y="1453"/>
              <a:ext cx="223" cy="161"/>
            </a:xfrm>
            <a:custGeom>
              <a:avLst/>
              <a:gdLst>
                <a:gd name="T0" fmla="*/ 39 w 44"/>
                <a:gd name="T1" fmla="*/ 8 h 32"/>
                <a:gd name="T2" fmla="*/ 38 w 44"/>
                <a:gd name="T3" fmla="*/ 29 h 32"/>
                <a:gd name="T4" fmla="*/ 32 w 44"/>
                <a:gd name="T5" fmla="*/ 27 h 32"/>
                <a:gd name="T6" fmla="*/ 33 w 44"/>
                <a:gd name="T7" fmla="*/ 13 h 32"/>
                <a:gd name="T8" fmla="*/ 18 w 44"/>
                <a:gd name="T9" fmla="*/ 14 h 32"/>
                <a:gd name="T10" fmla="*/ 14 w 44"/>
                <a:gd name="T11" fmla="*/ 13 h 32"/>
                <a:gd name="T12" fmla="*/ 10 w 44"/>
                <a:gd name="T13" fmla="*/ 7 h 32"/>
                <a:gd name="T14" fmla="*/ 5 w 44"/>
                <a:gd name="T15" fmla="*/ 16 h 32"/>
                <a:gd name="T16" fmla="*/ 2 w 44"/>
                <a:gd name="T17" fmla="*/ 13 h 32"/>
                <a:gd name="T18" fmla="*/ 3 w 44"/>
                <a:gd name="T19" fmla="*/ 6 h 32"/>
                <a:gd name="T20" fmla="*/ 11 w 44"/>
                <a:gd name="T21" fmla="*/ 1 h 32"/>
                <a:gd name="T22" fmla="*/ 13 w 44"/>
                <a:gd name="T23" fmla="*/ 1 h 32"/>
                <a:gd name="T24" fmla="*/ 18 w 44"/>
                <a:gd name="T25" fmla="*/ 8 h 32"/>
                <a:gd name="T26" fmla="*/ 39 w 44"/>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32">
                  <a:moveTo>
                    <a:pt x="39" y="8"/>
                  </a:moveTo>
                  <a:cubicBezTo>
                    <a:pt x="44" y="14"/>
                    <a:pt x="41" y="23"/>
                    <a:pt x="38" y="29"/>
                  </a:cubicBezTo>
                  <a:cubicBezTo>
                    <a:pt x="37" y="32"/>
                    <a:pt x="31" y="30"/>
                    <a:pt x="32" y="27"/>
                  </a:cubicBezTo>
                  <a:cubicBezTo>
                    <a:pt x="33" y="24"/>
                    <a:pt x="38" y="14"/>
                    <a:pt x="33" y="13"/>
                  </a:cubicBezTo>
                  <a:cubicBezTo>
                    <a:pt x="28" y="11"/>
                    <a:pt x="23" y="13"/>
                    <a:pt x="18" y="14"/>
                  </a:cubicBezTo>
                  <a:cubicBezTo>
                    <a:pt x="16" y="15"/>
                    <a:pt x="15" y="14"/>
                    <a:pt x="14" y="13"/>
                  </a:cubicBezTo>
                  <a:cubicBezTo>
                    <a:pt x="13" y="11"/>
                    <a:pt x="12" y="9"/>
                    <a:pt x="10" y="7"/>
                  </a:cubicBezTo>
                  <a:cubicBezTo>
                    <a:pt x="6" y="9"/>
                    <a:pt x="8" y="12"/>
                    <a:pt x="5" y="16"/>
                  </a:cubicBezTo>
                  <a:cubicBezTo>
                    <a:pt x="3" y="18"/>
                    <a:pt x="0" y="15"/>
                    <a:pt x="2" y="13"/>
                  </a:cubicBezTo>
                  <a:cubicBezTo>
                    <a:pt x="3" y="11"/>
                    <a:pt x="1" y="8"/>
                    <a:pt x="3" y="6"/>
                  </a:cubicBezTo>
                  <a:cubicBezTo>
                    <a:pt x="5" y="3"/>
                    <a:pt x="8" y="2"/>
                    <a:pt x="11" y="1"/>
                  </a:cubicBezTo>
                  <a:cubicBezTo>
                    <a:pt x="12" y="0"/>
                    <a:pt x="13" y="1"/>
                    <a:pt x="13" y="1"/>
                  </a:cubicBezTo>
                  <a:cubicBezTo>
                    <a:pt x="15" y="3"/>
                    <a:pt x="16" y="6"/>
                    <a:pt x="18" y="8"/>
                  </a:cubicBezTo>
                  <a:cubicBezTo>
                    <a:pt x="24" y="6"/>
                    <a:pt x="34" y="4"/>
                    <a:pt x="39" y="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 name="Freeform 102"/>
            <p:cNvSpPr/>
            <p:nvPr/>
          </p:nvSpPr>
          <p:spPr bwMode="auto">
            <a:xfrm>
              <a:off x="7069" y="1936"/>
              <a:ext cx="202" cy="110"/>
            </a:xfrm>
            <a:custGeom>
              <a:avLst/>
              <a:gdLst>
                <a:gd name="T0" fmla="*/ 31 w 40"/>
                <a:gd name="T1" fmla="*/ 3 h 22"/>
                <a:gd name="T2" fmla="*/ 37 w 40"/>
                <a:gd name="T3" fmla="*/ 18 h 22"/>
                <a:gd name="T4" fmla="*/ 33 w 40"/>
                <a:gd name="T5" fmla="*/ 17 h 22"/>
                <a:gd name="T6" fmla="*/ 30 w 40"/>
                <a:gd name="T7" fmla="*/ 10 h 22"/>
                <a:gd name="T8" fmla="*/ 23 w 40"/>
                <a:gd name="T9" fmla="*/ 8 h 22"/>
                <a:gd name="T10" fmla="*/ 6 w 40"/>
                <a:gd name="T11" fmla="*/ 8 h 22"/>
                <a:gd name="T12" fmla="*/ 7 w 40"/>
                <a:gd name="T13" fmla="*/ 19 h 22"/>
                <a:gd name="T14" fmla="*/ 4 w 40"/>
                <a:gd name="T15" fmla="*/ 20 h 22"/>
                <a:gd name="T16" fmla="*/ 0 w 40"/>
                <a:gd name="T17" fmla="*/ 6 h 22"/>
                <a:gd name="T18" fmla="*/ 2 w 40"/>
                <a:gd name="T19" fmla="*/ 4 h 22"/>
                <a:gd name="T20" fmla="*/ 31 w 40"/>
                <a:gd name="T2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2">
                  <a:moveTo>
                    <a:pt x="31" y="3"/>
                  </a:moveTo>
                  <a:cubicBezTo>
                    <a:pt x="37" y="5"/>
                    <a:pt x="40" y="12"/>
                    <a:pt x="37" y="18"/>
                  </a:cubicBezTo>
                  <a:cubicBezTo>
                    <a:pt x="36" y="20"/>
                    <a:pt x="33" y="19"/>
                    <a:pt x="33" y="17"/>
                  </a:cubicBezTo>
                  <a:cubicBezTo>
                    <a:pt x="32" y="15"/>
                    <a:pt x="32" y="12"/>
                    <a:pt x="30" y="10"/>
                  </a:cubicBezTo>
                  <a:cubicBezTo>
                    <a:pt x="29" y="9"/>
                    <a:pt x="26" y="8"/>
                    <a:pt x="23" y="8"/>
                  </a:cubicBezTo>
                  <a:cubicBezTo>
                    <a:pt x="17" y="7"/>
                    <a:pt x="11" y="8"/>
                    <a:pt x="6" y="8"/>
                  </a:cubicBezTo>
                  <a:cubicBezTo>
                    <a:pt x="6" y="12"/>
                    <a:pt x="7" y="16"/>
                    <a:pt x="7" y="19"/>
                  </a:cubicBezTo>
                  <a:cubicBezTo>
                    <a:pt x="7" y="21"/>
                    <a:pt x="4" y="22"/>
                    <a:pt x="4" y="20"/>
                  </a:cubicBezTo>
                  <a:cubicBezTo>
                    <a:pt x="3" y="15"/>
                    <a:pt x="1" y="11"/>
                    <a:pt x="0" y="6"/>
                  </a:cubicBezTo>
                  <a:cubicBezTo>
                    <a:pt x="0" y="5"/>
                    <a:pt x="1" y="4"/>
                    <a:pt x="2" y="4"/>
                  </a:cubicBezTo>
                  <a:cubicBezTo>
                    <a:pt x="11" y="2"/>
                    <a:pt x="22" y="0"/>
                    <a:pt x="31"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 name="Freeform 103"/>
            <p:cNvSpPr>
              <a:spLocks noEditPoints="1"/>
            </p:cNvSpPr>
            <p:nvPr/>
          </p:nvSpPr>
          <p:spPr bwMode="auto">
            <a:xfrm>
              <a:off x="7029" y="418"/>
              <a:ext cx="237" cy="191"/>
            </a:xfrm>
            <a:custGeom>
              <a:avLst/>
              <a:gdLst>
                <a:gd name="T0" fmla="*/ 25 w 47"/>
                <a:gd name="T1" fmla="*/ 1 h 38"/>
                <a:gd name="T2" fmla="*/ 44 w 47"/>
                <a:gd name="T3" fmla="*/ 34 h 38"/>
                <a:gd name="T4" fmla="*/ 40 w 47"/>
                <a:gd name="T5" fmla="*/ 37 h 38"/>
                <a:gd name="T6" fmla="*/ 23 w 47"/>
                <a:gd name="T7" fmla="*/ 35 h 38"/>
                <a:gd name="T8" fmla="*/ 15 w 47"/>
                <a:gd name="T9" fmla="*/ 34 h 38"/>
                <a:gd name="T10" fmla="*/ 12 w 47"/>
                <a:gd name="T11" fmla="*/ 34 h 38"/>
                <a:gd name="T12" fmla="*/ 10 w 47"/>
                <a:gd name="T13" fmla="*/ 34 h 38"/>
                <a:gd name="T14" fmla="*/ 10 w 47"/>
                <a:gd name="T15" fmla="*/ 33 h 38"/>
                <a:gd name="T16" fmla="*/ 1 w 47"/>
                <a:gd name="T17" fmla="*/ 33 h 38"/>
                <a:gd name="T18" fmla="*/ 25 w 47"/>
                <a:gd name="T19" fmla="*/ 1 h 38"/>
                <a:gd name="T20" fmla="*/ 37 w 47"/>
                <a:gd name="T21" fmla="*/ 30 h 38"/>
                <a:gd name="T22" fmla="*/ 23 w 47"/>
                <a:gd name="T23" fmla="*/ 9 h 38"/>
                <a:gd name="T24" fmla="*/ 9 w 47"/>
                <a:gd name="T25" fmla="*/ 30 h 38"/>
                <a:gd name="T26" fmla="*/ 13 w 47"/>
                <a:gd name="T27" fmla="*/ 28 h 38"/>
                <a:gd name="T28" fmla="*/ 37 w 47"/>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38">
                  <a:moveTo>
                    <a:pt x="25" y="1"/>
                  </a:moveTo>
                  <a:cubicBezTo>
                    <a:pt x="42" y="3"/>
                    <a:pt x="47" y="20"/>
                    <a:pt x="44" y="34"/>
                  </a:cubicBezTo>
                  <a:cubicBezTo>
                    <a:pt x="43" y="36"/>
                    <a:pt x="42" y="37"/>
                    <a:pt x="40" y="37"/>
                  </a:cubicBezTo>
                  <a:cubicBezTo>
                    <a:pt x="34" y="37"/>
                    <a:pt x="29" y="36"/>
                    <a:pt x="23" y="35"/>
                  </a:cubicBezTo>
                  <a:cubicBezTo>
                    <a:pt x="20" y="35"/>
                    <a:pt x="17" y="34"/>
                    <a:pt x="15" y="34"/>
                  </a:cubicBezTo>
                  <a:cubicBezTo>
                    <a:pt x="14" y="34"/>
                    <a:pt x="13" y="34"/>
                    <a:pt x="12" y="34"/>
                  </a:cubicBezTo>
                  <a:cubicBezTo>
                    <a:pt x="12" y="34"/>
                    <a:pt x="11" y="35"/>
                    <a:pt x="10" y="34"/>
                  </a:cubicBezTo>
                  <a:cubicBezTo>
                    <a:pt x="10" y="34"/>
                    <a:pt x="10" y="34"/>
                    <a:pt x="10" y="33"/>
                  </a:cubicBezTo>
                  <a:cubicBezTo>
                    <a:pt x="10" y="38"/>
                    <a:pt x="2" y="38"/>
                    <a:pt x="1" y="33"/>
                  </a:cubicBezTo>
                  <a:cubicBezTo>
                    <a:pt x="0" y="19"/>
                    <a:pt x="7" y="0"/>
                    <a:pt x="25" y="1"/>
                  </a:cubicBezTo>
                  <a:close/>
                  <a:moveTo>
                    <a:pt x="37" y="30"/>
                  </a:moveTo>
                  <a:cubicBezTo>
                    <a:pt x="38" y="20"/>
                    <a:pt x="34" y="8"/>
                    <a:pt x="23" y="9"/>
                  </a:cubicBezTo>
                  <a:cubicBezTo>
                    <a:pt x="12" y="10"/>
                    <a:pt x="9" y="21"/>
                    <a:pt x="9" y="30"/>
                  </a:cubicBezTo>
                  <a:cubicBezTo>
                    <a:pt x="10" y="29"/>
                    <a:pt x="11" y="28"/>
                    <a:pt x="13" y="28"/>
                  </a:cubicBezTo>
                  <a:cubicBezTo>
                    <a:pt x="21" y="28"/>
                    <a:pt x="29" y="29"/>
                    <a:pt x="37" y="3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 name="Freeform 104"/>
            <p:cNvSpPr/>
            <p:nvPr/>
          </p:nvSpPr>
          <p:spPr bwMode="auto">
            <a:xfrm>
              <a:off x="6892" y="1684"/>
              <a:ext cx="288" cy="106"/>
            </a:xfrm>
            <a:custGeom>
              <a:avLst/>
              <a:gdLst>
                <a:gd name="T0" fmla="*/ 53 w 57"/>
                <a:gd name="T1" fmla="*/ 3 h 21"/>
                <a:gd name="T2" fmla="*/ 56 w 57"/>
                <a:gd name="T3" fmla="*/ 6 h 21"/>
                <a:gd name="T4" fmla="*/ 39 w 57"/>
                <a:gd name="T5" fmla="*/ 20 h 21"/>
                <a:gd name="T6" fmla="*/ 24 w 57"/>
                <a:gd name="T7" fmla="*/ 12 h 21"/>
                <a:gd name="T8" fmla="*/ 15 w 57"/>
                <a:gd name="T9" fmla="*/ 17 h 21"/>
                <a:gd name="T10" fmla="*/ 2 w 57"/>
                <a:gd name="T11" fmla="*/ 13 h 21"/>
                <a:gd name="T12" fmla="*/ 1 w 57"/>
                <a:gd name="T13" fmla="*/ 10 h 21"/>
                <a:gd name="T14" fmla="*/ 10 w 57"/>
                <a:gd name="T15" fmla="*/ 2 h 21"/>
                <a:gd name="T16" fmla="*/ 13 w 57"/>
                <a:gd name="T17" fmla="*/ 3 h 21"/>
                <a:gd name="T18" fmla="*/ 7 w 57"/>
                <a:gd name="T19" fmla="*/ 9 h 21"/>
                <a:gd name="T20" fmla="*/ 14 w 57"/>
                <a:gd name="T21" fmla="*/ 11 h 21"/>
                <a:gd name="T22" fmla="*/ 22 w 57"/>
                <a:gd name="T23" fmla="*/ 6 h 21"/>
                <a:gd name="T24" fmla="*/ 27 w 57"/>
                <a:gd name="T25" fmla="*/ 6 h 21"/>
                <a:gd name="T26" fmla="*/ 44 w 57"/>
                <a:gd name="T27" fmla="*/ 10 h 21"/>
                <a:gd name="T28" fmla="*/ 53 w 57"/>
                <a:gd name="T29"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1">
                  <a:moveTo>
                    <a:pt x="53" y="3"/>
                  </a:moveTo>
                  <a:cubicBezTo>
                    <a:pt x="55" y="2"/>
                    <a:pt x="57" y="4"/>
                    <a:pt x="56" y="6"/>
                  </a:cubicBezTo>
                  <a:cubicBezTo>
                    <a:pt x="53" y="12"/>
                    <a:pt x="46" y="19"/>
                    <a:pt x="39" y="20"/>
                  </a:cubicBezTo>
                  <a:cubicBezTo>
                    <a:pt x="33" y="21"/>
                    <a:pt x="28" y="16"/>
                    <a:pt x="24" y="12"/>
                  </a:cubicBezTo>
                  <a:cubicBezTo>
                    <a:pt x="22" y="15"/>
                    <a:pt x="19" y="17"/>
                    <a:pt x="15" y="17"/>
                  </a:cubicBezTo>
                  <a:cubicBezTo>
                    <a:pt x="11" y="18"/>
                    <a:pt x="6" y="14"/>
                    <a:pt x="2" y="13"/>
                  </a:cubicBezTo>
                  <a:cubicBezTo>
                    <a:pt x="1" y="13"/>
                    <a:pt x="0" y="11"/>
                    <a:pt x="1" y="10"/>
                  </a:cubicBezTo>
                  <a:cubicBezTo>
                    <a:pt x="2" y="4"/>
                    <a:pt x="8" y="6"/>
                    <a:pt x="10" y="2"/>
                  </a:cubicBezTo>
                  <a:cubicBezTo>
                    <a:pt x="11" y="0"/>
                    <a:pt x="13" y="1"/>
                    <a:pt x="13" y="3"/>
                  </a:cubicBezTo>
                  <a:cubicBezTo>
                    <a:pt x="12" y="6"/>
                    <a:pt x="9" y="7"/>
                    <a:pt x="7" y="9"/>
                  </a:cubicBezTo>
                  <a:cubicBezTo>
                    <a:pt x="9" y="9"/>
                    <a:pt x="12" y="10"/>
                    <a:pt x="14" y="11"/>
                  </a:cubicBezTo>
                  <a:cubicBezTo>
                    <a:pt x="17" y="12"/>
                    <a:pt x="21" y="7"/>
                    <a:pt x="22" y="6"/>
                  </a:cubicBezTo>
                  <a:cubicBezTo>
                    <a:pt x="24" y="5"/>
                    <a:pt x="25" y="5"/>
                    <a:pt x="27" y="6"/>
                  </a:cubicBezTo>
                  <a:cubicBezTo>
                    <a:pt x="32" y="12"/>
                    <a:pt x="37" y="17"/>
                    <a:pt x="44" y="10"/>
                  </a:cubicBezTo>
                  <a:cubicBezTo>
                    <a:pt x="47" y="8"/>
                    <a:pt x="49" y="5"/>
                    <a:pt x="53"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 name="Freeform 105"/>
            <p:cNvSpPr/>
            <p:nvPr/>
          </p:nvSpPr>
          <p:spPr bwMode="auto">
            <a:xfrm>
              <a:off x="6761" y="1373"/>
              <a:ext cx="212" cy="150"/>
            </a:xfrm>
            <a:custGeom>
              <a:avLst/>
              <a:gdLst>
                <a:gd name="T0" fmla="*/ 40 w 42"/>
                <a:gd name="T1" fmla="*/ 2 h 30"/>
                <a:gd name="T2" fmla="*/ 36 w 42"/>
                <a:gd name="T3" fmla="*/ 24 h 30"/>
                <a:gd name="T4" fmla="*/ 32 w 42"/>
                <a:gd name="T5" fmla="*/ 22 h 30"/>
                <a:gd name="T6" fmla="*/ 35 w 42"/>
                <a:gd name="T7" fmla="*/ 8 h 30"/>
                <a:gd name="T8" fmla="*/ 18 w 42"/>
                <a:gd name="T9" fmla="*/ 19 h 30"/>
                <a:gd name="T10" fmla="*/ 14 w 42"/>
                <a:gd name="T11" fmla="*/ 19 h 30"/>
                <a:gd name="T12" fmla="*/ 5 w 42"/>
                <a:gd name="T13" fmla="*/ 17 h 30"/>
                <a:gd name="T14" fmla="*/ 7 w 42"/>
                <a:gd name="T15" fmla="*/ 27 h 30"/>
                <a:gd name="T16" fmla="*/ 3 w 42"/>
                <a:gd name="T17" fmla="*/ 27 h 30"/>
                <a:gd name="T18" fmla="*/ 0 w 42"/>
                <a:gd name="T19" fmla="*/ 14 h 30"/>
                <a:gd name="T20" fmla="*/ 2 w 42"/>
                <a:gd name="T21" fmla="*/ 11 h 30"/>
                <a:gd name="T22" fmla="*/ 15 w 42"/>
                <a:gd name="T23" fmla="*/ 13 h 30"/>
                <a:gd name="T24" fmla="*/ 36 w 42"/>
                <a:gd name="T25" fmla="*/ 1 h 30"/>
                <a:gd name="T26" fmla="*/ 40 w 42"/>
                <a:gd name="T2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0">
                  <a:moveTo>
                    <a:pt x="40" y="2"/>
                  </a:moveTo>
                  <a:cubicBezTo>
                    <a:pt x="42" y="10"/>
                    <a:pt x="41" y="18"/>
                    <a:pt x="36" y="24"/>
                  </a:cubicBezTo>
                  <a:cubicBezTo>
                    <a:pt x="35" y="25"/>
                    <a:pt x="32" y="24"/>
                    <a:pt x="32" y="22"/>
                  </a:cubicBezTo>
                  <a:cubicBezTo>
                    <a:pt x="32" y="17"/>
                    <a:pt x="34" y="13"/>
                    <a:pt x="35" y="8"/>
                  </a:cubicBezTo>
                  <a:cubicBezTo>
                    <a:pt x="29" y="11"/>
                    <a:pt x="23" y="14"/>
                    <a:pt x="18" y="19"/>
                  </a:cubicBezTo>
                  <a:cubicBezTo>
                    <a:pt x="17" y="20"/>
                    <a:pt x="16" y="20"/>
                    <a:pt x="14" y="19"/>
                  </a:cubicBezTo>
                  <a:cubicBezTo>
                    <a:pt x="11" y="18"/>
                    <a:pt x="9" y="17"/>
                    <a:pt x="5" y="17"/>
                  </a:cubicBezTo>
                  <a:cubicBezTo>
                    <a:pt x="6" y="20"/>
                    <a:pt x="7" y="24"/>
                    <a:pt x="7" y="27"/>
                  </a:cubicBezTo>
                  <a:cubicBezTo>
                    <a:pt x="7" y="30"/>
                    <a:pt x="4" y="30"/>
                    <a:pt x="3" y="27"/>
                  </a:cubicBezTo>
                  <a:cubicBezTo>
                    <a:pt x="3" y="23"/>
                    <a:pt x="0" y="19"/>
                    <a:pt x="0" y="14"/>
                  </a:cubicBezTo>
                  <a:cubicBezTo>
                    <a:pt x="0" y="13"/>
                    <a:pt x="1" y="11"/>
                    <a:pt x="2" y="11"/>
                  </a:cubicBezTo>
                  <a:cubicBezTo>
                    <a:pt x="7" y="11"/>
                    <a:pt x="11" y="12"/>
                    <a:pt x="15" y="13"/>
                  </a:cubicBezTo>
                  <a:cubicBezTo>
                    <a:pt x="21" y="7"/>
                    <a:pt x="28" y="4"/>
                    <a:pt x="36" y="1"/>
                  </a:cubicBezTo>
                  <a:cubicBezTo>
                    <a:pt x="37" y="0"/>
                    <a:pt x="40" y="0"/>
                    <a:pt x="40"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 name="Freeform 106"/>
            <p:cNvSpPr/>
            <p:nvPr/>
          </p:nvSpPr>
          <p:spPr bwMode="auto">
            <a:xfrm>
              <a:off x="6705" y="1830"/>
              <a:ext cx="208" cy="161"/>
            </a:xfrm>
            <a:custGeom>
              <a:avLst/>
              <a:gdLst>
                <a:gd name="T0" fmla="*/ 37 w 41"/>
                <a:gd name="T1" fmla="*/ 19 h 32"/>
                <a:gd name="T2" fmla="*/ 39 w 41"/>
                <a:gd name="T3" fmla="*/ 23 h 32"/>
                <a:gd name="T4" fmla="*/ 21 w 41"/>
                <a:gd name="T5" fmla="*/ 31 h 32"/>
                <a:gd name="T6" fmla="*/ 11 w 41"/>
                <a:gd name="T7" fmla="*/ 17 h 32"/>
                <a:gd name="T8" fmla="*/ 2 w 41"/>
                <a:gd name="T9" fmla="*/ 16 h 32"/>
                <a:gd name="T10" fmla="*/ 1 w 41"/>
                <a:gd name="T11" fmla="*/ 13 h 32"/>
                <a:gd name="T12" fmla="*/ 6 w 41"/>
                <a:gd name="T13" fmla="*/ 3 h 32"/>
                <a:gd name="T14" fmla="*/ 10 w 41"/>
                <a:gd name="T15" fmla="*/ 3 h 32"/>
                <a:gd name="T16" fmla="*/ 6 w 41"/>
                <a:gd name="T17" fmla="*/ 12 h 32"/>
                <a:gd name="T18" fmla="*/ 13 w 41"/>
                <a:gd name="T19" fmla="*/ 11 h 32"/>
                <a:gd name="T20" fmla="*/ 16 w 41"/>
                <a:gd name="T21" fmla="*/ 13 h 32"/>
                <a:gd name="T22" fmla="*/ 24 w 41"/>
                <a:gd name="T23" fmla="*/ 26 h 32"/>
                <a:gd name="T24" fmla="*/ 37 w 41"/>
                <a:gd name="T2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37" y="19"/>
                  </a:moveTo>
                  <a:cubicBezTo>
                    <a:pt x="39" y="19"/>
                    <a:pt x="41" y="22"/>
                    <a:pt x="39" y="23"/>
                  </a:cubicBezTo>
                  <a:cubicBezTo>
                    <a:pt x="35" y="27"/>
                    <a:pt x="27" y="32"/>
                    <a:pt x="21" y="31"/>
                  </a:cubicBezTo>
                  <a:cubicBezTo>
                    <a:pt x="14" y="30"/>
                    <a:pt x="12" y="23"/>
                    <a:pt x="11" y="17"/>
                  </a:cubicBezTo>
                  <a:cubicBezTo>
                    <a:pt x="8" y="17"/>
                    <a:pt x="5" y="18"/>
                    <a:pt x="2" y="16"/>
                  </a:cubicBezTo>
                  <a:cubicBezTo>
                    <a:pt x="1" y="15"/>
                    <a:pt x="0" y="14"/>
                    <a:pt x="1" y="13"/>
                  </a:cubicBezTo>
                  <a:cubicBezTo>
                    <a:pt x="1" y="8"/>
                    <a:pt x="5" y="7"/>
                    <a:pt x="6" y="3"/>
                  </a:cubicBezTo>
                  <a:cubicBezTo>
                    <a:pt x="7" y="0"/>
                    <a:pt x="10" y="1"/>
                    <a:pt x="10" y="3"/>
                  </a:cubicBezTo>
                  <a:cubicBezTo>
                    <a:pt x="9" y="7"/>
                    <a:pt x="7" y="9"/>
                    <a:pt x="6" y="12"/>
                  </a:cubicBezTo>
                  <a:cubicBezTo>
                    <a:pt x="8" y="12"/>
                    <a:pt x="11" y="11"/>
                    <a:pt x="13" y="11"/>
                  </a:cubicBezTo>
                  <a:cubicBezTo>
                    <a:pt x="15" y="11"/>
                    <a:pt x="16" y="12"/>
                    <a:pt x="16" y="13"/>
                  </a:cubicBezTo>
                  <a:cubicBezTo>
                    <a:pt x="17" y="17"/>
                    <a:pt x="17" y="27"/>
                    <a:pt x="24" y="26"/>
                  </a:cubicBezTo>
                  <a:cubicBezTo>
                    <a:pt x="28" y="24"/>
                    <a:pt x="32" y="21"/>
                    <a:pt x="37" y="1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sp>
        <p:nvSpPr>
          <p:cNvPr id="22"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1+#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1+#ppt_w/2"/>
                                          </p:val>
                                        </p:tav>
                                        <p:tav tm="100000">
                                          <p:val>
                                            <p:strVal val="#ppt_x"/>
                                          </p:val>
                                        </p:tav>
                                      </p:tavLst>
                                    </p:anim>
                                    <p:anim calcmode="lin" valueType="num">
                                      <p:cBhvr additive="base">
                                        <p:cTn id="28" dur="500" fill="hold"/>
                                        <p:tgtEl>
                                          <p:spTgt spid="43"/>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1+#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1+#ppt_w/2"/>
                                          </p:val>
                                        </p:tav>
                                        <p:tav tm="100000">
                                          <p:val>
                                            <p:strVal val="#ppt_x"/>
                                          </p:val>
                                        </p:tav>
                                      </p:tavLst>
                                    </p:anim>
                                    <p:anim calcmode="lin" valueType="num">
                                      <p:cBhvr additive="base">
                                        <p:cTn id="38" dur="500" fill="hold"/>
                                        <p:tgtEl>
                                          <p:spTgt spid="47"/>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2" grpId="0"/>
      <p:bldP spid="43" grpId="0"/>
      <p:bldP spid="45" grpId="0"/>
      <p:bldP spid="47" grpId="0"/>
      <p:bldP spid="49"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可编辑的数据图</a:t>
            </a:r>
            <a:endParaRPr lang="zh-CN" altLang="en-US" dirty="0">
              <a:latin typeface="+mn-lt"/>
              <a:ea typeface="+mn-ea"/>
              <a:cs typeface="+mn-ea"/>
              <a:sym typeface="+mn-lt"/>
            </a:endParaRPr>
          </a:p>
        </p:txBody>
      </p:sp>
      <p:grpSp>
        <p:nvGrpSpPr>
          <p:cNvPr id="3" name="组合 2"/>
          <p:cNvGrpSpPr/>
          <p:nvPr/>
        </p:nvGrpSpPr>
        <p:grpSpPr>
          <a:xfrm>
            <a:off x="5991567" y="1748955"/>
            <a:ext cx="75137" cy="3648405"/>
            <a:chOff x="4600576" y="1419622"/>
            <a:chExt cx="56353" cy="2736304"/>
          </a:xfrm>
        </p:grpSpPr>
        <p:cxnSp>
          <p:nvCxnSpPr>
            <p:cNvPr id="4" name="直接连接符 3"/>
            <p:cNvCxnSpPr/>
            <p:nvPr/>
          </p:nvCxnSpPr>
          <p:spPr>
            <a:xfrm>
              <a:off x="4628353" y="1419622"/>
              <a:ext cx="0" cy="2736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600576" y="2164032"/>
              <a:ext cx="56353" cy="1301891"/>
            </a:xfrm>
            <a:prstGeom prst="rect">
              <a:avLst/>
            </a:prstGeom>
            <a:solidFill>
              <a:srgbClr val="6CA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grpSp>
      <p:sp>
        <p:nvSpPr>
          <p:cNvPr id="7" name="TextBox 33"/>
          <p:cNvSpPr txBox="1"/>
          <p:nvPr/>
        </p:nvSpPr>
        <p:spPr>
          <a:xfrm>
            <a:off x="2040549" y="1628171"/>
            <a:ext cx="2913640" cy="584775"/>
          </a:xfrm>
          <a:prstGeom prst="rect">
            <a:avLst/>
          </a:prstGeom>
          <a:noFill/>
        </p:spPr>
        <p:txBody>
          <a:bodyPr wrap="square" rtlCol="0">
            <a:spAutoFit/>
          </a:bodyPr>
          <a:lstStyle/>
          <a:p>
            <a:r>
              <a:rPr lang="en-US" altLang="zh-CN" sz="3200" dirty="0">
                <a:solidFill>
                  <a:srgbClr val="0087AF"/>
                </a:solidFill>
                <a:latin typeface="+mn-lt"/>
                <a:ea typeface="+mn-ea"/>
                <a:cs typeface="+mn-ea"/>
                <a:sym typeface="+mn-lt"/>
              </a:rPr>
              <a:t>WORK</a:t>
            </a:r>
            <a:r>
              <a:rPr lang="en-US" altLang="zh-CN" sz="3200" dirty="0">
                <a:solidFill>
                  <a:srgbClr val="C00000"/>
                </a:solidFill>
                <a:latin typeface="+mn-lt"/>
                <a:ea typeface="+mn-ea"/>
                <a:cs typeface="+mn-ea"/>
                <a:sym typeface="+mn-lt"/>
              </a:rPr>
              <a:t> </a:t>
            </a:r>
            <a:r>
              <a:rPr lang="en-US" altLang="zh-CN" sz="3200" dirty="0">
                <a:latin typeface="+mn-lt"/>
                <a:ea typeface="+mn-ea"/>
                <a:cs typeface="+mn-ea"/>
                <a:sym typeface="+mn-lt"/>
              </a:rPr>
              <a:t>HARD</a:t>
            </a:r>
            <a:endParaRPr lang="zh-CN" altLang="en-US" sz="3200" dirty="0">
              <a:latin typeface="+mn-lt"/>
              <a:ea typeface="+mn-ea"/>
              <a:cs typeface="+mn-ea"/>
              <a:sym typeface="+mn-lt"/>
            </a:endParaRPr>
          </a:p>
        </p:txBody>
      </p:sp>
      <p:grpSp>
        <p:nvGrpSpPr>
          <p:cNvPr id="8" name="组合 7"/>
          <p:cNvGrpSpPr/>
          <p:nvPr/>
        </p:nvGrpSpPr>
        <p:grpSpPr>
          <a:xfrm>
            <a:off x="7052110" y="4297953"/>
            <a:ext cx="517445" cy="517445"/>
            <a:chOff x="6737059" y="4731090"/>
            <a:chExt cx="517445" cy="517445"/>
          </a:xfrm>
        </p:grpSpPr>
        <p:sp>
          <p:nvSpPr>
            <p:cNvPr id="9" name="椭圆 8"/>
            <p:cNvSpPr/>
            <p:nvPr/>
          </p:nvSpPr>
          <p:spPr>
            <a:xfrm>
              <a:off x="6737059" y="4731090"/>
              <a:ext cx="517445" cy="517445"/>
            </a:xfrm>
            <a:prstGeom prst="ellipse">
              <a:avLst/>
            </a:prstGeom>
            <a:solidFill>
              <a:srgbClr val="8AC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10" name="Freeform 41"/>
            <p:cNvSpPr>
              <a:spLocks noEditPoints="1"/>
            </p:cNvSpPr>
            <p:nvPr/>
          </p:nvSpPr>
          <p:spPr bwMode="auto">
            <a:xfrm>
              <a:off x="6818234" y="481099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mn-lt"/>
                <a:ea typeface="+mn-ea"/>
                <a:cs typeface="+mn-ea"/>
                <a:sym typeface="+mn-lt"/>
              </a:endParaRPr>
            </a:p>
          </p:txBody>
        </p:sp>
      </p:grpSp>
      <p:grpSp>
        <p:nvGrpSpPr>
          <p:cNvPr id="11" name="组合 10"/>
          <p:cNvGrpSpPr/>
          <p:nvPr/>
        </p:nvGrpSpPr>
        <p:grpSpPr>
          <a:xfrm>
            <a:off x="7052110" y="1669053"/>
            <a:ext cx="517445" cy="517445"/>
            <a:chOff x="6737059" y="4731090"/>
            <a:chExt cx="517445" cy="517445"/>
          </a:xfrm>
        </p:grpSpPr>
        <p:sp>
          <p:nvSpPr>
            <p:cNvPr id="12" name="椭圆 11"/>
            <p:cNvSpPr/>
            <p:nvPr/>
          </p:nvSpPr>
          <p:spPr>
            <a:xfrm>
              <a:off x="6737059" y="4731090"/>
              <a:ext cx="517445" cy="517445"/>
            </a:xfrm>
            <a:prstGeom prst="ellipse">
              <a:avLst/>
            </a:prstGeom>
            <a:solidFill>
              <a:srgbClr val="D337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13" name="Freeform 41"/>
            <p:cNvSpPr>
              <a:spLocks noEditPoints="1"/>
            </p:cNvSpPr>
            <p:nvPr/>
          </p:nvSpPr>
          <p:spPr bwMode="auto">
            <a:xfrm>
              <a:off x="6818234" y="481099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mn-lt"/>
                <a:ea typeface="+mn-ea"/>
                <a:cs typeface="+mn-ea"/>
                <a:sym typeface="+mn-lt"/>
              </a:endParaRPr>
            </a:p>
          </p:txBody>
        </p:sp>
      </p:grpSp>
      <p:grpSp>
        <p:nvGrpSpPr>
          <p:cNvPr id="14" name="组合 13"/>
          <p:cNvGrpSpPr/>
          <p:nvPr/>
        </p:nvGrpSpPr>
        <p:grpSpPr>
          <a:xfrm>
            <a:off x="7052110" y="2953803"/>
            <a:ext cx="517445" cy="517445"/>
            <a:chOff x="6737059" y="3386940"/>
            <a:chExt cx="517445" cy="517445"/>
          </a:xfrm>
        </p:grpSpPr>
        <p:sp>
          <p:nvSpPr>
            <p:cNvPr id="15" name="椭圆 14"/>
            <p:cNvSpPr/>
            <p:nvPr/>
          </p:nvSpPr>
          <p:spPr>
            <a:xfrm>
              <a:off x="6737059" y="3386940"/>
              <a:ext cx="517445" cy="517445"/>
            </a:xfrm>
            <a:prstGeom prst="ellipse">
              <a:avLst/>
            </a:prstGeom>
            <a:solidFill>
              <a:srgbClr val="6CA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16" name="Freeform 41"/>
            <p:cNvSpPr>
              <a:spLocks noEditPoints="1"/>
            </p:cNvSpPr>
            <p:nvPr/>
          </p:nvSpPr>
          <p:spPr bwMode="auto">
            <a:xfrm>
              <a:off x="6818234" y="346684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mn-lt"/>
                <a:ea typeface="+mn-ea"/>
                <a:cs typeface="+mn-ea"/>
                <a:sym typeface="+mn-lt"/>
              </a:endParaRPr>
            </a:p>
          </p:txBody>
        </p:sp>
      </p:grpSp>
      <p:grpSp>
        <p:nvGrpSpPr>
          <p:cNvPr id="17" name="组合 16"/>
          <p:cNvGrpSpPr/>
          <p:nvPr/>
        </p:nvGrpSpPr>
        <p:grpSpPr>
          <a:xfrm>
            <a:off x="7801539" y="1537742"/>
            <a:ext cx="3133887" cy="1158158"/>
            <a:chOff x="9045567" y="3250384"/>
            <a:chExt cx="3133887" cy="1158158"/>
          </a:xfrm>
        </p:grpSpPr>
        <p:sp>
          <p:nvSpPr>
            <p:cNvPr id="18"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tx1">
                      <a:lumMod val="75000"/>
                      <a:lumOff val="25000"/>
                    </a:schemeClr>
                  </a:solidFill>
                  <a:latin typeface="+mn-lt"/>
                  <a:ea typeface="+mn-ea"/>
                  <a:cs typeface="+mn-ea"/>
                  <a:sym typeface="+mn-lt"/>
                </a:rPr>
                <a:t>YOUR TITLE</a:t>
              </a:r>
              <a:endParaRPr lang="en-US" sz="1400" dirty="0">
                <a:solidFill>
                  <a:schemeClr val="tx1">
                    <a:lumMod val="75000"/>
                    <a:lumOff val="25000"/>
                  </a:schemeClr>
                </a:solidFill>
                <a:latin typeface="+mn-lt"/>
                <a:ea typeface="+mn-ea"/>
                <a:cs typeface="+mn-ea"/>
                <a:sym typeface="+mn-lt"/>
              </a:endParaRPr>
            </a:p>
          </p:txBody>
        </p:sp>
        <p:sp>
          <p:nvSpPr>
            <p:cNvPr id="19" name="Rectangle 16"/>
            <p:cNvSpPr/>
            <p:nvPr/>
          </p:nvSpPr>
          <p:spPr>
            <a:xfrm>
              <a:off x="9045567" y="3577545"/>
              <a:ext cx="3133887" cy="830997"/>
            </a:xfrm>
            <a:prstGeom prst="rect">
              <a:avLst/>
            </a:prstGeom>
          </p:spPr>
          <p:txBody>
            <a:bodyPr wrap="square">
              <a:spAutoFit/>
            </a:bodyPr>
            <a:lstStyle/>
            <a:p>
              <a:r>
                <a:rPr lang="en-US" sz="1200" dirty="0">
                  <a:solidFill>
                    <a:schemeClr val="tx1">
                      <a:lumMod val="75000"/>
                      <a:lumOff val="25000"/>
                    </a:schemeClr>
                  </a:solidFill>
                  <a:latin typeface="+mn-lt"/>
                  <a:ea typeface="+mn-ea"/>
                  <a:cs typeface="+mn-ea"/>
                  <a:sym typeface="+mn-lt"/>
                </a:rPr>
                <a:t>Far far away, behind the word mountains, far from the countries.</a:t>
              </a:r>
              <a:r>
                <a:rPr lang="en-US" altLang="zh-CN" sz="1200" dirty="0">
                  <a:solidFill>
                    <a:schemeClr val="tx1">
                      <a:lumMod val="75000"/>
                      <a:lumOff val="25000"/>
                    </a:schemeClr>
                  </a:solidFill>
                  <a:latin typeface="+mn-lt"/>
                  <a:ea typeface="+mn-ea"/>
                  <a:cs typeface="+mn-ea"/>
                  <a:sym typeface="+mn-lt"/>
                </a:rPr>
                <a:t> Far </a:t>
              </a:r>
              <a:r>
                <a:rPr lang="en-US" altLang="zh-CN" sz="1200" dirty="0" err="1">
                  <a:solidFill>
                    <a:schemeClr val="tx1">
                      <a:lumMod val="75000"/>
                      <a:lumOff val="25000"/>
                    </a:schemeClr>
                  </a:solidFill>
                  <a:latin typeface="+mn-lt"/>
                  <a:ea typeface="+mn-ea"/>
                  <a:cs typeface="+mn-ea"/>
                  <a:sym typeface="+mn-lt"/>
                </a:rPr>
                <a:t>far</a:t>
              </a:r>
              <a:r>
                <a:rPr lang="en-US" altLang="zh-CN" sz="1200" dirty="0">
                  <a:solidFill>
                    <a:schemeClr val="tx1">
                      <a:lumMod val="75000"/>
                      <a:lumOff val="25000"/>
                    </a:schemeClr>
                  </a:solidFill>
                  <a:latin typeface="+mn-lt"/>
                  <a:ea typeface="+mn-ea"/>
                  <a:cs typeface="+mn-ea"/>
                  <a:sym typeface="+mn-lt"/>
                </a:rPr>
                <a:t> away, behind the word mountains, far from the countries.</a:t>
              </a:r>
              <a:endParaRPr lang="en-US" sz="1200" dirty="0">
                <a:solidFill>
                  <a:schemeClr val="tx1">
                    <a:lumMod val="75000"/>
                    <a:lumOff val="25000"/>
                  </a:schemeClr>
                </a:solidFill>
                <a:latin typeface="+mn-lt"/>
                <a:ea typeface="+mn-ea"/>
                <a:cs typeface="+mn-ea"/>
                <a:sym typeface="+mn-lt"/>
              </a:endParaRPr>
            </a:p>
          </p:txBody>
        </p:sp>
      </p:grpSp>
      <p:grpSp>
        <p:nvGrpSpPr>
          <p:cNvPr id="20" name="组合 19"/>
          <p:cNvGrpSpPr/>
          <p:nvPr/>
        </p:nvGrpSpPr>
        <p:grpSpPr>
          <a:xfrm>
            <a:off x="7801539" y="2918867"/>
            <a:ext cx="3133887" cy="1158158"/>
            <a:chOff x="9045567" y="3250384"/>
            <a:chExt cx="3133887" cy="1158158"/>
          </a:xfrm>
        </p:grpSpPr>
        <p:sp>
          <p:nvSpPr>
            <p:cNvPr id="21"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tx1">
                      <a:lumMod val="75000"/>
                      <a:lumOff val="25000"/>
                    </a:schemeClr>
                  </a:solidFill>
                  <a:latin typeface="+mn-lt"/>
                  <a:ea typeface="+mn-ea"/>
                  <a:cs typeface="+mn-ea"/>
                  <a:sym typeface="+mn-lt"/>
                </a:rPr>
                <a:t>YOUR TITLE</a:t>
              </a:r>
              <a:endParaRPr lang="en-US" sz="1400" dirty="0">
                <a:solidFill>
                  <a:schemeClr val="tx1">
                    <a:lumMod val="75000"/>
                    <a:lumOff val="25000"/>
                  </a:schemeClr>
                </a:solidFill>
                <a:latin typeface="+mn-lt"/>
                <a:ea typeface="+mn-ea"/>
                <a:cs typeface="+mn-ea"/>
                <a:sym typeface="+mn-lt"/>
              </a:endParaRPr>
            </a:p>
          </p:txBody>
        </p:sp>
        <p:sp>
          <p:nvSpPr>
            <p:cNvPr id="22" name="Rectangle 16"/>
            <p:cNvSpPr/>
            <p:nvPr/>
          </p:nvSpPr>
          <p:spPr>
            <a:xfrm>
              <a:off x="9045567" y="3577545"/>
              <a:ext cx="3133887" cy="830997"/>
            </a:xfrm>
            <a:prstGeom prst="rect">
              <a:avLst/>
            </a:prstGeom>
          </p:spPr>
          <p:txBody>
            <a:bodyPr wrap="square">
              <a:spAutoFit/>
            </a:bodyPr>
            <a:lstStyle/>
            <a:p>
              <a:r>
                <a:rPr lang="en-US" sz="1200" dirty="0">
                  <a:solidFill>
                    <a:schemeClr val="tx1">
                      <a:lumMod val="75000"/>
                      <a:lumOff val="25000"/>
                    </a:schemeClr>
                  </a:solidFill>
                  <a:latin typeface="+mn-lt"/>
                  <a:ea typeface="+mn-ea"/>
                  <a:cs typeface="+mn-ea"/>
                  <a:sym typeface="+mn-lt"/>
                </a:rPr>
                <a:t>Far far away, behind the word mountains, far from the countries.</a:t>
              </a:r>
              <a:r>
                <a:rPr lang="en-US" altLang="zh-CN" sz="1200" dirty="0">
                  <a:solidFill>
                    <a:schemeClr val="tx1">
                      <a:lumMod val="75000"/>
                      <a:lumOff val="25000"/>
                    </a:schemeClr>
                  </a:solidFill>
                  <a:latin typeface="+mn-lt"/>
                  <a:ea typeface="+mn-ea"/>
                  <a:cs typeface="+mn-ea"/>
                  <a:sym typeface="+mn-lt"/>
                </a:rPr>
                <a:t> Far </a:t>
              </a:r>
              <a:r>
                <a:rPr lang="en-US" altLang="zh-CN" sz="1200" dirty="0" err="1">
                  <a:solidFill>
                    <a:schemeClr val="tx1">
                      <a:lumMod val="75000"/>
                      <a:lumOff val="25000"/>
                    </a:schemeClr>
                  </a:solidFill>
                  <a:latin typeface="+mn-lt"/>
                  <a:ea typeface="+mn-ea"/>
                  <a:cs typeface="+mn-ea"/>
                  <a:sym typeface="+mn-lt"/>
                </a:rPr>
                <a:t>far</a:t>
              </a:r>
              <a:r>
                <a:rPr lang="en-US" altLang="zh-CN" sz="1200" dirty="0">
                  <a:solidFill>
                    <a:schemeClr val="tx1">
                      <a:lumMod val="75000"/>
                      <a:lumOff val="25000"/>
                    </a:schemeClr>
                  </a:solidFill>
                  <a:latin typeface="+mn-lt"/>
                  <a:ea typeface="+mn-ea"/>
                  <a:cs typeface="+mn-ea"/>
                  <a:sym typeface="+mn-lt"/>
                </a:rPr>
                <a:t> away, behind the word mountains, far from the countries.</a:t>
              </a:r>
              <a:endParaRPr lang="en-US" sz="1200" dirty="0">
                <a:solidFill>
                  <a:schemeClr val="tx1">
                    <a:lumMod val="75000"/>
                    <a:lumOff val="25000"/>
                  </a:schemeClr>
                </a:solidFill>
                <a:latin typeface="+mn-lt"/>
                <a:ea typeface="+mn-ea"/>
                <a:cs typeface="+mn-ea"/>
                <a:sym typeface="+mn-lt"/>
              </a:endParaRPr>
            </a:p>
          </p:txBody>
        </p:sp>
      </p:grpSp>
      <p:grpSp>
        <p:nvGrpSpPr>
          <p:cNvPr id="23" name="组合 22"/>
          <p:cNvGrpSpPr/>
          <p:nvPr/>
        </p:nvGrpSpPr>
        <p:grpSpPr>
          <a:xfrm>
            <a:off x="7801539" y="4233317"/>
            <a:ext cx="3133887" cy="1158158"/>
            <a:chOff x="9045567" y="3250384"/>
            <a:chExt cx="3133887" cy="1158158"/>
          </a:xfrm>
        </p:grpSpPr>
        <p:sp>
          <p:nvSpPr>
            <p:cNvPr id="24"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tx1">
                      <a:lumMod val="75000"/>
                      <a:lumOff val="25000"/>
                    </a:schemeClr>
                  </a:solidFill>
                  <a:latin typeface="+mn-lt"/>
                  <a:ea typeface="+mn-ea"/>
                  <a:cs typeface="+mn-ea"/>
                  <a:sym typeface="+mn-lt"/>
                </a:rPr>
                <a:t>YOUR TITLE</a:t>
              </a:r>
              <a:endParaRPr lang="en-US" sz="1400" dirty="0">
                <a:solidFill>
                  <a:schemeClr val="tx1">
                    <a:lumMod val="75000"/>
                    <a:lumOff val="25000"/>
                  </a:schemeClr>
                </a:solidFill>
                <a:latin typeface="+mn-lt"/>
                <a:ea typeface="+mn-ea"/>
                <a:cs typeface="+mn-ea"/>
                <a:sym typeface="+mn-lt"/>
              </a:endParaRPr>
            </a:p>
          </p:txBody>
        </p:sp>
        <p:sp>
          <p:nvSpPr>
            <p:cNvPr id="25" name="Rectangle 16"/>
            <p:cNvSpPr/>
            <p:nvPr/>
          </p:nvSpPr>
          <p:spPr>
            <a:xfrm>
              <a:off x="9045567" y="3577545"/>
              <a:ext cx="3133887" cy="830997"/>
            </a:xfrm>
            <a:prstGeom prst="rect">
              <a:avLst/>
            </a:prstGeom>
          </p:spPr>
          <p:txBody>
            <a:bodyPr wrap="square">
              <a:spAutoFit/>
            </a:bodyPr>
            <a:lstStyle/>
            <a:p>
              <a:r>
                <a:rPr lang="en-US" sz="1200" dirty="0">
                  <a:solidFill>
                    <a:schemeClr val="tx1">
                      <a:lumMod val="75000"/>
                      <a:lumOff val="25000"/>
                    </a:schemeClr>
                  </a:solidFill>
                  <a:latin typeface="+mn-lt"/>
                  <a:ea typeface="+mn-ea"/>
                  <a:cs typeface="+mn-ea"/>
                  <a:sym typeface="+mn-lt"/>
                </a:rPr>
                <a:t>Far far away, behind the word mountains, far from the countries.</a:t>
              </a:r>
              <a:r>
                <a:rPr lang="en-US" altLang="zh-CN" sz="1200" dirty="0">
                  <a:solidFill>
                    <a:schemeClr val="tx1">
                      <a:lumMod val="75000"/>
                      <a:lumOff val="25000"/>
                    </a:schemeClr>
                  </a:solidFill>
                  <a:latin typeface="+mn-lt"/>
                  <a:ea typeface="+mn-ea"/>
                  <a:cs typeface="+mn-ea"/>
                  <a:sym typeface="+mn-lt"/>
                </a:rPr>
                <a:t> Far </a:t>
              </a:r>
              <a:r>
                <a:rPr lang="en-US" altLang="zh-CN" sz="1200" dirty="0" err="1">
                  <a:solidFill>
                    <a:schemeClr val="tx1">
                      <a:lumMod val="75000"/>
                      <a:lumOff val="25000"/>
                    </a:schemeClr>
                  </a:solidFill>
                  <a:latin typeface="+mn-lt"/>
                  <a:ea typeface="+mn-ea"/>
                  <a:cs typeface="+mn-ea"/>
                  <a:sym typeface="+mn-lt"/>
                </a:rPr>
                <a:t>far</a:t>
              </a:r>
              <a:r>
                <a:rPr lang="en-US" altLang="zh-CN" sz="1200" dirty="0">
                  <a:solidFill>
                    <a:schemeClr val="tx1">
                      <a:lumMod val="75000"/>
                      <a:lumOff val="25000"/>
                    </a:schemeClr>
                  </a:solidFill>
                  <a:latin typeface="+mn-lt"/>
                  <a:ea typeface="+mn-ea"/>
                  <a:cs typeface="+mn-ea"/>
                  <a:sym typeface="+mn-lt"/>
                </a:rPr>
                <a:t> away, behind the word mountains, far from the countries.</a:t>
              </a:r>
              <a:endParaRPr lang="en-US" sz="1200" dirty="0">
                <a:solidFill>
                  <a:schemeClr val="tx1">
                    <a:lumMod val="75000"/>
                    <a:lumOff val="25000"/>
                  </a:schemeClr>
                </a:solidFill>
                <a:latin typeface="+mn-lt"/>
                <a:ea typeface="+mn-ea"/>
                <a:cs typeface="+mn-ea"/>
                <a:sym typeface="+mn-lt"/>
              </a:endParaRPr>
            </a:p>
          </p:txBody>
        </p:sp>
      </p:grpSp>
      <p:sp>
        <p:nvSpPr>
          <p:cNvPr id="27" name="矩形 19"/>
          <p:cNvSpPr/>
          <p:nvPr/>
        </p:nvSpPr>
        <p:spPr>
          <a:xfrm>
            <a:off x="1363578" y="24832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Freeform 56"/>
          <p:cNvSpPr/>
          <p:nvPr/>
        </p:nvSpPr>
        <p:spPr bwMode="auto">
          <a:xfrm>
            <a:off x="1150316" y="21864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par>
                                <p:cTn id="20" presetID="10" presetClass="entr" presetSubtype="0" fill="hold" grpId="0" nodeType="withEffect">
                                  <p:stCondLst>
                                    <p:cond delay="0"/>
                                  </p:stCondLst>
                                  <p:iterate type="lt">
                                    <p:tmPct val="3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nodeType="withEffect">
                                  <p:stCondLst>
                                    <p:cond delay="1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53" presetClass="entr" presetSubtype="16" fill="hold" nodeType="withEffect">
                                  <p:stCondLst>
                                    <p:cond delay="2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1850"/>
                            </p:stCondLst>
                            <p:childTnLst>
                              <p:par>
                                <p:cTn id="39" presetID="22" presetClass="entr" presetSubtype="1"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par>
                                <p:cTn id="42" presetID="22" presetClass="entr" presetSubtype="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par>
                                <p:cTn id="45" presetID="22" presetClass="entr" presetSubtype="1"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 grpId="0"/>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可编辑的数据图</a:t>
            </a:r>
            <a:endParaRPr lang="zh-CN" altLang="en-US" dirty="0">
              <a:latin typeface="+mn-lt"/>
              <a:ea typeface="+mn-ea"/>
              <a:cs typeface="+mn-ea"/>
              <a:sym typeface="+mn-lt"/>
            </a:endParaRPr>
          </a:p>
        </p:txBody>
      </p:sp>
      <p:grpSp>
        <p:nvGrpSpPr>
          <p:cNvPr id="6" name="组合 5"/>
          <p:cNvGrpSpPr/>
          <p:nvPr/>
        </p:nvGrpSpPr>
        <p:grpSpPr>
          <a:xfrm>
            <a:off x="1494631" y="1329071"/>
            <a:ext cx="2820303" cy="3657185"/>
            <a:chOff x="1600957" y="1329071"/>
            <a:chExt cx="3102334" cy="4022904"/>
          </a:xfrm>
        </p:grpSpPr>
        <p:sp>
          <p:nvSpPr>
            <p:cNvPr id="3" name="任意多边形 2"/>
            <p:cNvSpPr/>
            <p:nvPr/>
          </p:nvSpPr>
          <p:spPr>
            <a:xfrm>
              <a:off x="1600957" y="1329071"/>
              <a:ext cx="3102334" cy="4022904"/>
            </a:xfrm>
            <a:custGeom>
              <a:avLst/>
              <a:gdLst>
                <a:gd name="connsiteX0" fmla="*/ 1840294 w 3413913"/>
                <a:gd name="connsiteY0" fmla="*/ 74428 h 4426943"/>
                <a:gd name="connsiteX1" fmla="*/ 1787131 w 3413913"/>
                <a:gd name="connsiteY1" fmla="*/ 85061 h 4426943"/>
                <a:gd name="connsiteX2" fmla="*/ 1468155 w 3413913"/>
                <a:gd name="connsiteY2" fmla="*/ 116958 h 4426943"/>
                <a:gd name="connsiteX3" fmla="*/ 628183 w 3413913"/>
                <a:gd name="connsiteY3" fmla="*/ 138223 h 4426943"/>
                <a:gd name="connsiteX4" fmla="*/ 585652 w 3413913"/>
                <a:gd name="connsiteY4" fmla="*/ 148856 h 4426943"/>
                <a:gd name="connsiteX5" fmla="*/ 511224 w 3413913"/>
                <a:gd name="connsiteY5" fmla="*/ 159489 h 4426943"/>
                <a:gd name="connsiteX6" fmla="*/ 415531 w 3413913"/>
                <a:gd name="connsiteY6" fmla="*/ 180754 h 4426943"/>
                <a:gd name="connsiteX7" fmla="*/ 351736 w 3413913"/>
                <a:gd name="connsiteY7" fmla="*/ 191386 h 4426943"/>
                <a:gd name="connsiteX8" fmla="*/ 319838 w 3413913"/>
                <a:gd name="connsiteY8" fmla="*/ 212651 h 4426943"/>
                <a:gd name="connsiteX9" fmla="*/ 256043 w 3413913"/>
                <a:gd name="connsiteY9" fmla="*/ 223284 h 4426943"/>
                <a:gd name="connsiteX10" fmla="*/ 170983 w 3413913"/>
                <a:gd name="connsiteY10" fmla="*/ 329609 h 4426943"/>
                <a:gd name="connsiteX11" fmla="*/ 149717 w 3413913"/>
                <a:gd name="connsiteY11" fmla="*/ 393405 h 4426943"/>
                <a:gd name="connsiteX12" fmla="*/ 139085 w 3413913"/>
                <a:gd name="connsiteY12" fmla="*/ 1414130 h 4426943"/>
                <a:gd name="connsiteX13" fmla="*/ 117820 w 3413913"/>
                <a:gd name="connsiteY13" fmla="*/ 1584251 h 4426943"/>
                <a:gd name="connsiteX14" fmla="*/ 96555 w 3413913"/>
                <a:gd name="connsiteY14" fmla="*/ 1658679 h 4426943"/>
                <a:gd name="connsiteX15" fmla="*/ 85922 w 3413913"/>
                <a:gd name="connsiteY15" fmla="*/ 1722475 h 4426943"/>
                <a:gd name="connsiteX16" fmla="*/ 64657 w 3413913"/>
                <a:gd name="connsiteY16" fmla="*/ 1860698 h 4426943"/>
                <a:gd name="connsiteX17" fmla="*/ 54024 w 3413913"/>
                <a:gd name="connsiteY17" fmla="*/ 1892596 h 4426943"/>
                <a:gd name="connsiteX18" fmla="*/ 32759 w 3413913"/>
                <a:gd name="connsiteY18" fmla="*/ 1967023 h 4426943"/>
                <a:gd name="connsiteX19" fmla="*/ 22127 w 3413913"/>
                <a:gd name="connsiteY19" fmla="*/ 2062716 h 4426943"/>
                <a:gd name="connsiteX20" fmla="*/ 862 w 3413913"/>
                <a:gd name="connsiteY20" fmla="*/ 2158409 h 4426943"/>
                <a:gd name="connsiteX21" fmla="*/ 11494 w 3413913"/>
                <a:gd name="connsiteY21" fmla="*/ 4051005 h 4426943"/>
                <a:gd name="connsiteX22" fmla="*/ 22127 w 3413913"/>
                <a:gd name="connsiteY22" fmla="*/ 4114800 h 4426943"/>
                <a:gd name="connsiteX23" fmla="*/ 43392 w 3413913"/>
                <a:gd name="connsiteY23" fmla="*/ 4231758 h 4426943"/>
                <a:gd name="connsiteX24" fmla="*/ 64657 w 3413913"/>
                <a:gd name="connsiteY24" fmla="*/ 4263656 h 4426943"/>
                <a:gd name="connsiteX25" fmla="*/ 128452 w 3413913"/>
                <a:gd name="connsiteY25" fmla="*/ 4284921 h 4426943"/>
                <a:gd name="connsiteX26" fmla="*/ 511224 w 3413913"/>
                <a:gd name="connsiteY26" fmla="*/ 4327451 h 4426943"/>
                <a:gd name="connsiteX27" fmla="*/ 787671 w 3413913"/>
                <a:gd name="connsiteY27" fmla="*/ 4359349 h 4426943"/>
                <a:gd name="connsiteX28" fmla="*/ 904629 w 3413913"/>
                <a:gd name="connsiteY28" fmla="*/ 4369982 h 4426943"/>
                <a:gd name="connsiteX29" fmla="*/ 1712703 w 3413913"/>
                <a:gd name="connsiteY29" fmla="*/ 4391247 h 4426943"/>
                <a:gd name="connsiteX30" fmla="*/ 1872192 w 3413913"/>
                <a:gd name="connsiteY30" fmla="*/ 4412512 h 4426943"/>
                <a:gd name="connsiteX31" fmla="*/ 2988610 w 3413913"/>
                <a:gd name="connsiteY31" fmla="*/ 4391247 h 4426943"/>
                <a:gd name="connsiteX32" fmla="*/ 3126834 w 3413913"/>
                <a:gd name="connsiteY32" fmla="*/ 4359349 h 4426943"/>
                <a:gd name="connsiteX33" fmla="*/ 3211894 w 3413913"/>
                <a:gd name="connsiteY33" fmla="*/ 4327451 h 4426943"/>
                <a:gd name="connsiteX34" fmla="*/ 3296955 w 3413913"/>
                <a:gd name="connsiteY34" fmla="*/ 4306186 h 4426943"/>
                <a:gd name="connsiteX35" fmla="*/ 3360750 w 3413913"/>
                <a:gd name="connsiteY35" fmla="*/ 4284921 h 4426943"/>
                <a:gd name="connsiteX36" fmla="*/ 3382015 w 3413913"/>
                <a:gd name="connsiteY36" fmla="*/ 4253023 h 4426943"/>
                <a:gd name="connsiteX37" fmla="*/ 3392648 w 3413913"/>
                <a:gd name="connsiteY37" fmla="*/ 4199861 h 4426943"/>
                <a:gd name="connsiteX38" fmla="*/ 3413913 w 3413913"/>
                <a:gd name="connsiteY38" fmla="*/ 3976577 h 4426943"/>
                <a:gd name="connsiteX39" fmla="*/ 3392648 w 3413913"/>
                <a:gd name="connsiteY39" fmla="*/ 3104707 h 4426943"/>
                <a:gd name="connsiteX40" fmla="*/ 3382015 w 3413913"/>
                <a:gd name="connsiteY40" fmla="*/ 3051544 h 4426943"/>
                <a:gd name="connsiteX41" fmla="*/ 3360750 w 3413913"/>
                <a:gd name="connsiteY41" fmla="*/ 2817628 h 4426943"/>
                <a:gd name="connsiteX42" fmla="*/ 3350117 w 3413913"/>
                <a:gd name="connsiteY42" fmla="*/ 2775098 h 4426943"/>
                <a:gd name="connsiteX43" fmla="*/ 3328852 w 3413913"/>
                <a:gd name="connsiteY43" fmla="*/ 2615609 h 4426943"/>
                <a:gd name="connsiteX44" fmla="*/ 3318220 w 3413913"/>
                <a:gd name="connsiteY44" fmla="*/ 2573079 h 4426943"/>
                <a:gd name="connsiteX45" fmla="*/ 3296955 w 3413913"/>
                <a:gd name="connsiteY45" fmla="*/ 2402958 h 4426943"/>
                <a:gd name="connsiteX46" fmla="*/ 3265057 w 3413913"/>
                <a:gd name="connsiteY46" fmla="*/ 2232837 h 4426943"/>
                <a:gd name="connsiteX47" fmla="*/ 3254424 w 3413913"/>
                <a:gd name="connsiteY47" fmla="*/ 616689 h 4426943"/>
                <a:gd name="connsiteX48" fmla="*/ 3243792 w 3413913"/>
                <a:gd name="connsiteY48" fmla="*/ 563526 h 4426943"/>
                <a:gd name="connsiteX49" fmla="*/ 3233159 w 3413913"/>
                <a:gd name="connsiteY49" fmla="*/ 489098 h 4426943"/>
                <a:gd name="connsiteX50" fmla="*/ 3222527 w 3413913"/>
                <a:gd name="connsiteY50" fmla="*/ 425303 h 4426943"/>
                <a:gd name="connsiteX51" fmla="*/ 3211894 w 3413913"/>
                <a:gd name="connsiteY51" fmla="*/ 350875 h 4426943"/>
                <a:gd name="connsiteX52" fmla="*/ 3190629 w 3413913"/>
                <a:gd name="connsiteY52" fmla="*/ 244549 h 4426943"/>
                <a:gd name="connsiteX53" fmla="*/ 3148099 w 3413913"/>
                <a:gd name="connsiteY53" fmla="*/ 159489 h 4426943"/>
                <a:gd name="connsiteX54" fmla="*/ 3126834 w 3413913"/>
                <a:gd name="connsiteY54" fmla="*/ 138223 h 4426943"/>
                <a:gd name="connsiteX55" fmla="*/ 3084303 w 3413913"/>
                <a:gd name="connsiteY55" fmla="*/ 74428 h 4426943"/>
                <a:gd name="connsiteX56" fmla="*/ 3041773 w 3413913"/>
                <a:gd name="connsiteY56" fmla="*/ 0 h 4426943"/>
                <a:gd name="connsiteX57" fmla="*/ 2797224 w 3413913"/>
                <a:gd name="connsiteY57" fmla="*/ 10633 h 4426943"/>
                <a:gd name="connsiteX58" fmla="*/ 2765327 w 3413913"/>
                <a:gd name="connsiteY58" fmla="*/ 21265 h 4426943"/>
                <a:gd name="connsiteX59" fmla="*/ 2733429 w 3413913"/>
                <a:gd name="connsiteY59" fmla="*/ 42530 h 4426943"/>
                <a:gd name="connsiteX60" fmla="*/ 2456983 w 3413913"/>
                <a:gd name="connsiteY60" fmla="*/ 42530 h 4426943"/>
                <a:gd name="connsiteX0-1" fmla="*/ 2226407 w 3413913"/>
                <a:gd name="connsiteY0-2" fmla="*/ 39326 h 4426943"/>
                <a:gd name="connsiteX1-3" fmla="*/ 1787131 w 3413913"/>
                <a:gd name="connsiteY1-4" fmla="*/ 85061 h 4426943"/>
                <a:gd name="connsiteX2-5" fmla="*/ 1468155 w 3413913"/>
                <a:gd name="connsiteY2-6" fmla="*/ 116958 h 4426943"/>
                <a:gd name="connsiteX3-7" fmla="*/ 628183 w 3413913"/>
                <a:gd name="connsiteY3-8" fmla="*/ 138223 h 4426943"/>
                <a:gd name="connsiteX4-9" fmla="*/ 585652 w 3413913"/>
                <a:gd name="connsiteY4-10" fmla="*/ 148856 h 4426943"/>
                <a:gd name="connsiteX5-11" fmla="*/ 511224 w 3413913"/>
                <a:gd name="connsiteY5-12" fmla="*/ 159489 h 4426943"/>
                <a:gd name="connsiteX6-13" fmla="*/ 415531 w 3413913"/>
                <a:gd name="connsiteY6-14" fmla="*/ 180754 h 4426943"/>
                <a:gd name="connsiteX7-15" fmla="*/ 351736 w 3413913"/>
                <a:gd name="connsiteY7-16" fmla="*/ 191386 h 4426943"/>
                <a:gd name="connsiteX8-17" fmla="*/ 319838 w 3413913"/>
                <a:gd name="connsiteY8-18" fmla="*/ 212651 h 4426943"/>
                <a:gd name="connsiteX9-19" fmla="*/ 256043 w 3413913"/>
                <a:gd name="connsiteY9-20" fmla="*/ 223284 h 4426943"/>
                <a:gd name="connsiteX10-21" fmla="*/ 170983 w 3413913"/>
                <a:gd name="connsiteY10-22" fmla="*/ 329609 h 4426943"/>
                <a:gd name="connsiteX11-23" fmla="*/ 149717 w 3413913"/>
                <a:gd name="connsiteY11-24" fmla="*/ 393405 h 4426943"/>
                <a:gd name="connsiteX12-25" fmla="*/ 139085 w 3413913"/>
                <a:gd name="connsiteY12-26" fmla="*/ 1414130 h 4426943"/>
                <a:gd name="connsiteX13-27" fmla="*/ 117820 w 3413913"/>
                <a:gd name="connsiteY13-28" fmla="*/ 1584251 h 4426943"/>
                <a:gd name="connsiteX14-29" fmla="*/ 96555 w 3413913"/>
                <a:gd name="connsiteY14-30" fmla="*/ 1658679 h 4426943"/>
                <a:gd name="connsiteX15-31" fmla="*/ 85922 w 3413913"/>
                <a:gd name="connsiteY15-32" fmla="*/ 1722475 h 4426943"/>
                <a:gd name="connsiteX16-33" fmla="*/ 64657 w 3413913"/>
                <a:gd name="connsiteY16-34" fmla="*/ 1860698 h 4426943"/>
                <a:gd name="connsiteX17-35" fmla="*/ 54024 w 3413913"/>
                <a:gd name="connsiteY17-36" fmla="*/ 1892596 h 4426943"/>
                <a:gd name="connsiteX18-37" fmla="*/ 32759 w 3413913"/>
                <a:gd name="connsiteY18-38" fmla="*/ 1967023 h 4426943"/>
                <a:gd name="connsiteX19-39" fmla="*/ 22127 w 3413913"/>
                <a:gd name="connsiteY19-40" fmla="*/ 2062716 h 4426943"/>
                <a:gd name="connsiteX20-41" fmla="*/ 862 w 3413913"/>
                <a:gd name="connsiteY20-42" fmla="*/ 2158409 h 4426943"/>
                <a:gd name="connsiteX21-43" fmla="*/ 11494 w 3413913"/>
                <a:gd name="connsiteY21-44" fmla="*/ 4051005 h 4426943"/>
                <a:gd name="connsiteX22-45" fmla="*/ 22127 w 3413913"/>
                <a:gd name="connsiteY22-46" fmla="*/ 4114800 h 4426943"/>
                <a:gd name="connsiteX23-47" fmla="*/ 43392 w 3413913"/>
                <a:gd name="connsiteY23-48" fmla="*/ 4231758 h 4426943"/>
                <a:gd name="connsiteX24-49" fmla="*/ 64657 w 3413913"/>
                <a:gd name="connsiteY24-50" fmla="*/ 4263656 h 4426943"/>
                <a:gd name="connsiteX25-51" fmla="*/ 128452 w 3413913"/>
                <a:gd name="connsiteY25-52" fmla="*/ 4284921 h 4426943"/>
                <a:gd name="connsiteX26-53" fmla="*/ 511224 w 3413913"/>
                <a:gd name="connsiteY26-54" fmla="*/ 4327451 h 4426943"/>
                <a:gd name="connsiteX27-55" fmla="*/ 787671 w 3413913"/>
                <a:gd name="connsiteY27-56" fmla="*/ 4359349 h 4426943"/>
                <a:gd name="connsiteX28-57" fmla="*/ 904629 w 3413913"/>
                <a:gd name="connsiteY28-58" fmla="*/ 4369982 h 4426943"/>
                <a:gd name="connsiteX29-59" fmla="*/ 1712703 w 3413913"/>
                <a:gd name="connsiteY29-60" fmla="*/ 4391247 h 4426943"/>
                <a:gd name="connsiteX30-61" fmla="*/ 1872192 w 3413913"/>
                <a:gd name="connsiteY30-62" fmla="*/ 4412512 h 4426943"/>
                <a:gd name="connsiteX31-63" fmla="*/ 2988610 w 3413913"/>
                <a:gd name="connsiteY31-64" fmla="*/ 4391247 h 4426943"/>
                <a:gd name="connsiteX32-65" fmla="*/ 3126834 w 3413913"/>
                <a:gd name="connsiteY32-66" fmla="*/ 4359349 h 4426943"/>
                <a:gd name="connsiteX33-67" fmla="*/ 3211894 w 3413913"/>
                <a:gd name="connsiteY33-68" fmla="*/ 4327451 h 4426943"/>
                <a:gd name="connsiteX34-69" fmla="*/ 3296955 w 3413913"/>
                <a:gd name="connsiteY34-70" fmla="*/ 4306186 h 4426943"/>
                <a:gd name="connsiteX35-71" fmla="*/ 3360750 w 3413913"/>
                <a:gd name="connsiteY35-72" fmla="*/ 4284921 h 4426943"/>
                <a:gd name="connsiteX36-73" fmla="*/ 3382015 w 3413913"/>
                <a:gd name="connsiteY36-74" fmla="*/ 4253023 h 4426943"/>
                <a:gd name="connsiteX37-75" fmla="*/ 3392648 w 3413913"/>
                <a:gd name="connsiteY37-76" fmla="*/ 4199861 h 4426943"/>
                <a:gd name="connsiteX38-77" fmla="*/ 3413913 w 3413913"/>
                <a:gd name="connsiteY38-78" fmla="*/ 3976577 h 4426943"/>
                <a:gd name="connsiteX39-79" fmla="*/ 3392648 w 3413913"/>
                <a:gd name="connsiteY39-80" fmla="*/ 3104707 h 4426943"/>
                <a:gd name="connsiteX40-81" fmla="*/ 3382015 w 3413913"/>
                <a:gd name="connsiteY40-82" fmla="*/ 3051544 h 4426943"/>
                <a:gd name="connsiteX41-83" fmla="*/ 3360750 w 3413913"/>
                <a:gd name="connsiteY41-84" fmla="*/ 2817628 h 4426943"/>
                <a:gd name="connsiteX42-85" fmla="*/ 3350117 w 3413913"/>
                <a:gd name="connsiteY42-86" fmla="*/ 2775098 h 4426943"/>
                <a:gd name="connsiteX43-87" fmla="*/ 3328852 w 3413913"/>
                <a:gd name="connsiteY43-88" fmla="*/ 2615609 h 4426943"/>
                <a:gd name="connsiteX44-89" fmla="*/ 3318220 w 3413913"/>
                <a:gd name="connsiteY44-90" fmla="*/ 2573079 h 4426943"/>
                <a:gd name="connsiteX45-91" fmla="*/ 3296955 w 3413913"/>
                <a:gd name="connsiteY45-92" fmla="*/ 2402958 h 4426943"/>
                <a:gd name="connsiteX46-93" fmla="*/ 3265057 w 3413913"/>
                <a:gd name="connsiteY46-94" fmla="*/ 2232837 h 4426943"/>
                <a:gd name="connsiteX47-95" fmla="*/ 3254424 w 3413913"/>
                <a:gd name="connsiteY47-96" fmla="*/ 616689 h 4426943"/>
                <a:gd name="connsiteX48-97" fmla="*/ 3243792 w 3413913"/>
                <a:gd name="connsiteY48-98" fmla="*/ 563526 h 4426943"/>
                <a:gd name="connsiteX49-99" fmla="*/ 3233159 w 3413913"/>
                <a:gd name="connsiteY49-100" fmla="*/ 489098 h 4426943"/>
                <a:gd name="connsiteX50-101" fmla="*/ 3222527 w 3413913"/>
                <a:gd name="connsiteY50-102" fmla="*/ 425303 h 4426943"/>
                <a:gd name="connsiteX51-103" fmla="*/ 3211894 w 3413913"/>
                <a:gd name="connsiteY51-104" fmla="*/ 350875 h 4426943"/>
                <a:gd name="connsiteX52-105" fmla="*/ 3190629 w 3413913"/>
                <a:gd name="connsiteY52-106" fmla="*/ 244549 h 4426943"/>
                <a:gd name="connsiteX53-107" fmla="*/ 3148099 w 3413913"/>
                <a:gd name="connsiteY53-108" fmla="*/ 159489 h 4426943"/>
                <a:gd name="connsiteX54-109" fmla="*/ 3126834 w 3413913"/>
                <a:gd name="connsiteY54-110" fmla="*/ 138223 h 4426943"/>
                <a:gd name="connsiteX55-111" fmla="*/ 3084303 w 3413913"/>
                <a:gd name="connsiteY55-112" fmla="*/ 74428 h 4426943"/>
                <a:gd name="connsiteX56-113" fmla="*/ 3041773 w 3413913"/>
                <a:gd name="connsiteY56-114" fmla="*/ 0 h 4426943"/>
                <a:gd name="connsiteX57-115" fmla="*/ 2797224 w 3413913"/>
                <a:gd name="connsiteY57-116" fmla="*/ 10633 h 4426943"/>
                <a:gd name="connsiteX58-117" fmla="*/ 2765327 w 3413913"/>
                <a:gd name="connsiteY58-118" fmla="*/ 21265 h 4426943"/>
                <a:gd name="connsiteX59-119" fmla="*/ 2733429 w 3413913"/>
                <a:gd name="connsiteY59-120" fmla="*/ 42530 h 4426943"/>
                <a:gd name="connsiteX60-121" fmla="*/ 2456983 w 3413913"/>
                <a:gd name="connsiteY60-122" fmla="*/ 42530 h 4426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Lst>
              <a:rect l="l" t="t" r="r" b="b"/>
              <a:pathLst>
                <a:path w="3413913" h="4426943">
                  <a:moveTo>
                    <a:pt x="2226407" y="39326"/>
                  </a:moveTo>
                  <a:cubicBezTo>
                    <a:pt x="2208686" y="42870"/>
                    <a:pt x="1913506" y="72122"/>
                    <a:pt x="1787131" y="85061"/>
                  </a:cubicBezTo>
                  <a:lnTo>
                    <a:pt x="1468155" y="116958"/>
                  </a:lnTo>
                  <a:cubicBezTo>
                    <a:pt x="1179391" y="213216"/>
                    <a:pt x="1478930" y="116954"/>
                    <a:pt x="628183" y="138223"/>
                  </a:cubicBezTo>
                  <a:cubicBezTo>
                    <a:pt x="613574" y="138588"/>
                    <a:pt x="600030" y="146242"/>
                    <a:pt x="585652" y="148856"/>
                  </a:cubicBezTo>
                  <a:cubicBezTo>
                    <a:pt x="560995" y="153339"/>
                    <a:pt x="535944" y="155369"/>
                    <a:pt x="511224" y="159489"/>
                  </a:cubicBezTo>
                  <a:cubicBezTo>
                    <a:pt x="399774" y="178064"/>
                    <a:pt x="511141" y="161632"/>
                    <a:pt x="415531" y="180754"/>
                  </a:cubicBezTo>
                  <a:cubicBezTo>
                    <a:pt x="394391" y="184982"/>
                    <a:pt x="373001" y="187842"/>
                    <a:pt x="351736" y="191386"/>
                  </a:cubicBezTo>
                  <a:cubicBezTo>
                    <a:pt x="341103" y="198474"/>
                    <a:pt x="331961" y="208610"/>
                    <a:pt x="319838" y="212651"/>
                  </a:cubicBezTo>
                  <a:cubicBezTo>
                    <a:pt x="299386" y="219468"/>
                    <a:pt x="274665" y="212421"/>
                    <a:pt x="256043" y="223284"/>
                  </a:cubicBezTo>
                  <a:cubicBezTo>
                    <a:pt x="214527" y="247502"/>
                    <a:pt x="188048" y="286947"/>
                    <a:pt x="170983" y="329609"/>
                  </a:cubicBezTo>
                  <a:cubicBezTo>
                    <a:pt x="162658" y="350421"/>
                    <a:pt x="156806" y="372140"/>
                    <a:pt x="149717" y="393405"/>
                  </a:cubicBezTo>
                  <a:cubicBezTo>
                    <a:pt x="146173" y="733647"/>
                    <a:pt x="148196" y="1073992"/>
                    <a:pt x="139085" y="1414130"/>
                  </a:cubicBezTo>
                  <a:cubicBezTo>
                    <a:pt x="137555" y="1471258"/>
                    <a:pt x="133520" y="1529302"/>
                    <a:pt x="117820" y="1584251"/>
                  </a:cubicBezTo>
                  <a:cubicBezTo>
                    <a:pt x="110732" y="1609060"/>
                    <a:pt x="102357" y="1633538"/>
                    <a:pt x="96555" y="1658679"/>
                  </a:cubicBezTo>
                  <a:cubicBezTo>
                    <a:pt x="91707" y="1679686"/>
                    <a:pt x="89200" y="1701167"/>
                    <a:pt x="85922" y="1722475"/>
                  </a:cubicBezTo>
                  <a:cubicBezTo>
                    <a:pt x="81685" y="1750015"/>
                    <a:pt x="71284" y="1830876"/>
                    <a:pt x="64657" y="1860698"/>
                  </a:cubicBezTo>
                  <a:cubicBezTo>
                    <a:pt x="62226" y="1871639"/>
                    <a:pt x="57103" y="1881819"/>
                    <a:pt x="54024" y="1892596"/>
                  </a:cubicBezTo>
                  <a:cubicBezTo>
                    <a:pt x="27325" y="1986043"/>
                    <a:pt x="58251" y="1890551"/>
                    <a:pt x="32759" y="1967023"/>
                  </a:cubicBezTo>
                  <a:cubicBezTo>
                    <a:pt x="29215" y="1998921"/>
                    <a:pt x="27403" y="2031059"/>
                    <a:pt x="22127" y="2062716"/>
                  </a:cubicBezTo>
                  <a:cubicBezTo>
                    <a:pt x="16755" y="2094947"/>
                    <a:pt x="1037" y="2125734"/>
                    <a:pt x="862" y="2158409"/>
                  </a:cubicBezTo>
                  <a:cubicBezTo>
                    <a:pt x="-2512" y="2789275"/>
                    <a:pt x="4637" y="3420167"/>
                    <a:pt x="11494" y="4051005"/>
                  </a:cubicBezTo>
                  <a:cubicBezTo>
                    <a:pt x="11728" y="4072562"/>
                    <a:pt x="19078" y="4093458"/>
                    <a:pt x="22127" y="4114800"/>
                  </a:cubicBezTo>
                  <a:cubicBezTo>
                    <a:pt x="26526" y="4145596"/>
                    <a:pt x="26712" y="4198399"/>
                    <a:pt x="43392" y="4231758"/>
                  </a:cubicBezTo>
                  <a:cubicBezTo>
                    <a:pt x="49107" y="4243188"/>
                    <a:pt x="53821" y="4256883"/>
                    <a:pt x="64657" y="4263656"/>
                  </a:cubicBezTo>
                  <a:cubicBezTo>
                    <a:pt x="83665" y="4275536"/>
                    <a:pt x="106285" y="4281596"/>
                    <a:pt x="128452" y="4284921"/>
                  </a:cubicBezTo>
                  <a:cubicBezTo>
                    <a:pt x="397292" y="4325247"/>
                    <a:pt x="269566" y="4312348"/>
                    <a:pt x="511224" y="4327451"/>
                  </a:cubicBezTo>
                  <a:cubicBezTo>
                    <a:pt x="625202" y="4341699"/>
                    <a:pt x="646002" y="4344693"/>
                    <a:pt x="787671" y="4359349"/>
                  </a:cubicBezTo>
                  <a:cubicBezTo>
                    <a:pt x="826610" y="4363377"/>
                    <a:pt x="865558" y="4367540"/>
                    <a:pt x="904629" y="4369982"/>
                  </a:cubicBezTo>
                  <a:cubicBezTo>
                    <a:pt x="1182268" y="4387334"/>
                    <a:pt x="1420737" y="4385938"/>
                    <a:pt x="1712703" y="4391247"/>
                  </a:cubicBezTo>
                  <a:cubicBezTo>
                    <a:pt x="1765866" y="4398335"/>
                    <a:pt x="1818561" y="4412037"/>
                    <a:pt x="1872192" y="4412512"/>
                  </a:cubicBezTo>
                  <a:cubicBezTo>
                    <a:pt x="2805221" y="4420768"/>
                    <a:pt x="2579995" y="4449618"/>
                    <a:pt x="2988610" y="4391247"/>
                  </a:cubicBezTo>
                  <a:cubicBezTo>
                    <a:pt x="3069021" y="4351042"/>
                    <a:pt x="2996811" y="4381021"/>
                    <a:pt x="3126834" y="4359349"/>
                  </a:cubicBezTo>
                  <a:cubicBezTo>
                    <a:pt x="3142168" y="4356793"/>
                    <a:pt x="3207366" y="4328844"/>
                    <a:pt x="3211894" y="4327451"/>
                  </a:cubicBezTo>
                  <a:cubicBezTo>
                    <a:pt x="3239828" y="4318856"/>
                    <a:pt x="3269229" y="4315428"/>
                    <a:pt x="3296955" y="4306186"/>
                  </a:cubicBezTo>
                  <a:lnTo>
                    <a:pt x="3360750" y="4284921"/>
                  </a:lnTo>
                  <a:cubicBezTo>
                    <a:pt x="3367838" y="4274288"/>
                    <a:pt x="3377528" y="4264988"/>
                    <a:pt x="3382015" y="4253023"/>
                  </a:cubicBezTo>
                  <a:cubicBezTo>
                    <a:pt x="3388360" y="4236102"/>
                    <a:pt x="3389677" y="4217687"/>
                    <a:pt x="3392648" y="4199861"/>
                  </a:cubicBezTo>
                  <a:cubicBezTo>
                    <a:pt x="3408105" y="4107117"/>
                    <a:pt x="3405880" y="4089038"/>
                    <a:pt x="3413913" y="3976577"/>
                  </a:cubicBezTo>
                  <a:cubicBezTo>
                    <a:pt x="3406825" y="3685954"/>
                    <a:pt x="3402667" y="3395244"/>
                    <a:pt x="3392648" y="3104707"/>
                  </a:cubicBezTo>
                  <a:cubicBezTo>
                    <a:pt x="3392025" y="3086646"/>
                    <a:pt x="3384011" y="3069505"/>
                    <a:pt x="3382015" y="3051544"/>
                  </a:cubicBezTo>
                  <a:cubicBezTo>
                    <a:pt x="3373369" y="2973729"/>
                    <a:pt x="3379740" y="2893584"/>
                    <a:pt x="3360750" y="2817628"/>
                  </a:cubicBezTo>
                  <a:cubicBezTo>
                    <a:pt x="3357206" y="2803451"/>
                    <a:pt x="3352731" y="2789475"/>
                    <a:pt x="3350117" y="2775098"/>
                  </a:cubicBezTo>
                  <a:cubicBezTo>
                    <a:pt x="3331273" y="2671455"/>
                    <a:pt x="3347350" y="2726596"/>
                    <a:pt x="3328852" y="2615609"/>
                  </a:cubicBezTo>
                  <a:cubicBezTo>
                    <a:pt x="3326450" y="2601195"/>
                    <a:pt x="3320388" y="2587530"/>
                    <a:pt x="3318220" y="2573079"/>
                  </a:cubicBezTo>
                  <a:cubicBezTo>
                    <a:pt x="3309743" y="2516563"/>
                    <a:pt x="3305777" y="2459421"/>
                    <a:pt x="3296955" y="2402958"/>
                  </a:cubicBezTo>
                  <a:cubicBezTo>
                    <a:pt x="3288048" y="2345954"/>
                    <a:pt x="3265057" y="2232837"/>
                    <a:pt x="3265057" y="2232837"/>
                  </a:cubicBezTo>
                  <a:cubicBezTo>
                    <a:pt x="3261513" y="1694121"/>
                    <a:pt x="3261286" y="1155373"/>
                    <a:pt x="3254424" y="616689"/>
                  </a:cubicBezTo>
                  <a:cubicBezTo>
                    <a:pt x="3254194" y="598619"/>
                    <a:pt x="3246763" y="581352"/>
                    <a:pt x="3243792" y="563526"/>
                  </a:cubicBezTo>
                  <a:cubicBezTo>
                    <a:pt x="3239672" y="538806"/>
                    <a:pt x="3236970" y="513868"/>
                    <a:pt x="3233159" y="489098"/>
                  </a:cubicBezTo>
                  <a:cubicBezTo>
                    <a:pt x="3229881" y="467790"/>
                    <a:pt x="3225805" y="446611"/>
                    <a:pt x="3222527" y="425303"/>
                  </a:cubicBezTo>
                  <a:cubicBezTo>
                    <a:pt x="3218716" y="400533"/>
                    <a:pt x="3216377" y="375532"/>
                    <a:pt x="3211894" y="350875"/>
                  </a:cubicBezTo>
                  <a:cubicBezTo>
                    <a:pt x="3176658" y="157073"/>
                    <a:pt x="3232249" y="515067"/>
                    <a:pt x="3190629" y="244549"/>
                  </a:cubicBezTo>
                  <a:cubicBezTo>
                    <a:pt x="3177420" y="158696"/>
                    <a:pt x="3204214" y="178194"/>
                    <a:pt x="3148099" y="159489"/>
                  </a:cubicBezTo>
                  <a:cubicBezTo>
                    <a:pt x="3141011" y="152400"/>
                    <a:pt x="3132849" y="146243"/>
                    <a:pt x="3126834" y="138223"/>
                  </a:cubicBezTo>
                  <a:cubicBezTo>
                    <a:pt x="3111499" y="117777"/>
                    <a:pt x="3095733" y="97287"/>
                    <a:pt x="3084303" y="74428"/>
                  </a:cubicBezTo>
                  <a:cubicBezTo>
                    <a:pt x="3057323" y="20468"/>
                    <a:pt x="3071830" y="45086"/>
                    <a:pt x="3041773" y="0"/>
                  </a:cubicBezTo>
                  <a:cubicBezTo>
                    <a:pt x="2960257" y="3544"/>
                    <a:pt x="2878577" y="4375"/>
                    <a:pt x="2797224" y="10633"/>
                  </a:cubicBezTo>
                  <a:cubicBezTo>
                    <a:pt x="2786050" y="11493"/>
                    <a:pt x="2775351" y="16253"/>
                    <a:pt x="2765327" y="21265"/>
                  </a:cubicBezTo>
                  <a:cubicBezTo>
                    <a:pt x="2753897" y="26980"/>
                    <a:pt x="2746178" y="41651"/>
                    <a:pt x="2733429" y="42530"/>
                  </a:cubicBezTo>
                  <a:cubicBezTo>
                    <a:pt x="2641499" y="48870"/>
                    <a:pt x="2549132" y="42530"/>
                    <a:pt x="2456983" y="42530"/>
                  </a:cubicBezTo>
                </a:path>
              </a:pathLst>
            </a:custGeom>
            <a:noFill/>
            <a:ln w="22225">
              <a:solidFill>
                <a:srgbClr val="8AC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任意多边形 12"/>
            <p:cNvSpPr/>
            <p:nvPr/>
          </p:nvSpPr>
          <p:spPr>
            <a:xfrm>
              <a:off x="1732148" y="1499191"/>
              <a:ext cx="2839951" cy="3682663"/>
            </a:xfrm>
            <a:custGeom>
              <a:avLst/>
              <a:gdLst>
                <a:gd name="connsiteX0" fmla="*/ 1840294 w 3413913"/>
                <a:gd name="connsiteY0" fmla="*/ 74428 h 4426943"/>
                <a:gd name="connsiteX1" fmla="*/ 1787131 w 3413913"/>
                <a:gd name="connsiteY1" fmla="*/ 85061 h 4426943"/>
                <a:gd name="connsiteX2" fmla="*/ 1468155 w 3413913"/>
                <a:gd name="connsiteY2" fmla="*/ 116958 h 4426943"/>
                <a:gd name="connsiteX3" fmla="*/ 628183 w 3413913"/>
                <a:gd name="connsiteY3" fmla="*/ 138223 h 4426943"/>
                <a:gd name="connsiteX4" fmla="*/ 585652 w 3413913"/>
                <a:gd name="connsiteY4" fmla="*/ 148856 h 4426943"/>
                <a:gd name="connsiteX5" fmla="*/ 511224 w 3413913"/>
                <a:gd name="connsiteY5" fmla="*/ 159489 h 4426943"/>
                <a:gd name="connsiteX6" fmla="*/ 415531 w 3413913"/>
                <a:gd name="connsiteY6" fmla="*/ 180754 h 4426943"/>
                <a:gd name="connsiteX7" fmla="*/ 351736 w 3413913"/>
                <a:gd name="connsiteY7" fmla="*/ 191386 h 4426943"/>
                <a:gd name="connsiteX8" fmla="*/ 319838 w 3413913"/>
                <a:gd name="connsiteY8" fmla="*/ 212651 h 4426943"/>
                <a:gd name="connsiteX9" fmla="*/ 256043 w 3413913"/>
                <a:gd name="connsiteY9" fmla="*/ 223284 h 4426943"/>
                <a:gd name="connsiteX10" fmla="*/ 170983 w 3413913"/>
                <a:gd name="connsiteY10" fmla="*/ 329609 h 4426943"/>
                <a:gd name="connsiteX11" fmla="*/ 149717 w 3413913"/>
                <a:gd name="connsiteY11" fmla="*/ 393405 h 4426943"/>
                <a:gd name="connsiteX12" fmla="*/ 139085 w 3413913"/>
                <a:gd name="connsiteY12" fmla="*/ 1414130 h 4426943"/>
                <a:gd name="connsiteX13" fmla="*/ 117820 w 3413913"/>
                <a:gd name="connsiteY13" fmla="*/ 1584251 h 4426943"/>
                <a:gd name="connsiteX14" fmla="*/ 96555 w 3413913"/>
                <a:gd name="connsiteY14" fmla="*/ 1658679 h 4426943"/>
                <a:gd name="connsiteX15" fmla="*/ 85922 w 3413913"/>
                <a:gd name="connsiteY15" fmla="*/ 1722475 h 4426943"/>
                <a:gd name="connsiteX16" fmla="*/ 64657 w 3413913"/>
                <a:gd name="connsiteY16" fmla="*/ 1860698 h 4426943"/>
                <a:gd name="connsiteX17" fmla="*/ 54024 w 3413913"/>
                <a:gd name="connsiteY17" fmla="*/ 1892596 h 4426943"/>
                <a:gd name="connsiteX18" fmla="*/ 32759 w 3413913"/>
                <a:gd name="connsiteY18" fmla="*/ 1967023 h 4426943"/>
                <a:gd name="connsiteX19" fmla="*/ 22127 w 3413913"/>
                <a:gd name="connsiteY19" fmla="*/ 2062716 h 4426943"/>
                <a:gd name="connsiteX20" fmla="*/ 862 w 3413913"/>
                <a:gd name="connsiteY20" fmla="*/ 2158409 h 4426943"/>
                <a:gd name="connsiteX21" fmla="*/ 11494 w 3413913"/>
                <a:gd name="connsiteY21" fmla="*/ 4051005 h 4426943"/>
                <a:gd name="connsiteX22" fmla="*/ 22127 w 3413913"/>
                <a:gd name="connsiteY22" fmla="*/ 4114800 h 4426943"/>
                <a:gd name="connsiteX23" fmla="*/ 43392 w 3413913"/>
                <a:gd name="connsiteY23" fmla="*/ 4231758 h 4426943"/>
                <a:gd name="connsiteX24" fmla="*/ 64657 w 3413913"/>
                <a:gd name="connsiteY24" fmla="*/ 4263656 h 4426943"/>
                <a:gd name="connsiteX25" fmla="*/ 128452 w 3413913"/>
                <a:gd name="connsiteY25" fmla="*/ 4284921 h 4426943"/>
                <a:gd name="connsiteX26" fmla="*/ 511224 w 3413913"/>
                <a:gd name="connsiteY26" fmla="*/ 4327451 h 4426943"/>
                <a:gd name="connsiteX27" fmla="*/ 787671 w 3413913"/>
                <a:gd name="connsiteY27" fmla="*/ 4359349 h 4426943"/>
                <a:gd name="connsiteX28" fmla="*/ 904629 w 3413913"/>
                <a:gd name="connsiteY28" fmla="*/ 4369982 h 4426943"/>
                <a:gd name="connsiteX29" fmla="*/ 1712703 w 3413913"/>
                <a:gd name="connsiteY29" fmla="*/ 4391247 h 4426943"/>
                <a:gd name="connsiteX30" fmla="*/ 1872192 w 3413913"/>
                <a:gd name="connsiteY30" fmla="*/ 4412512 h 4426943"/>
                <a:gd name="connsiteX31" fmla="*/ 2988610 w 3413913"/>
                <a:gd name="connsiteY31" fmla="*/ 4391247 h 4426943"/>
                <a:gd name="connsiteX32" fmla="*/ 3126834 w 3413913"/>
                <a:gd name="connsiteY32" fmla="*/ 4359349 h 4426943"/>
                <a:gd name="connsiteX33" fmla="*/ 3211894 w 3413913"/>
                <a:gd name="connsiteY33" fmla="*/ 4327451 h 4426943"/>
                <a:gd name="connsiteX34" fmla="*/ 3296955 w 3413913"/>
                <a:gd name="connsiteY34" fmla="*/ 4306186 h 4426943"/>
                <a:gd name="connsiteX35" fmla="*/ 3360750 w 3413913"/>
                <a:gd name="connsiteY35" fmla="*/ 4284921 h 4426943"/>
                <a:gd name="connsiteX36" fmla="*/ 3382015 w 3413913"/>
                <a:gd name="connsiteY36" fmla="*/ 4253023 h 4426943"/>
                <a:gd name="connsiteX37" fmla="*/ 3392648 w 3413913"/>
                <a:gd name="connsiteY37" fmla="*/ 4199861 h 4426943"/>
                <a:gd name="connsiteX38" fmla="*/ 3413913 w 3413913"/>
                <a:gd name="connsiteY38" fmla="*/ 3976577 h 4426943"/>
                <a:gd name="connsiteX39" fmla="*/ 3392648 w 3413913"/>
                <a:gd name="connsiteY39" fmla="*/ 3104707 h 4426943"/>
                <a:gd name="connsiteX40" fmla="*/ 3382015 w 3413913"/>
                <a:gd name="connsiteY40" fmla="*/ 3051544 h 4426943"/>
                <a:gd name="connsiteX41" fmla="*/ 3360750 w 3413913"/>
                <a:gd name="connsiteY41" fmla="*/ 2817628 h 4426943"/>
                <a:gd name="connsiteX42" fmla="*/ 3350117 w 3413913"/>
                <a:gd name="connsiteY42" fmla="*/ 2775098 h 4426943"/>
                <a:gd name="connsiteX43" fmla="*/ 3328852 w 3413913"/>
                <a:gd name="connsiteY43" fmla="*/ 2615609 h 4426943"/>
                <a:gd name="connsiteX44" fmla="*/ 3318220 w 3413913"/>
                <a:gd name="connsiteY44" fmla="*/ 2573079 h 4426943"/>
                <a:gd name="connsiteX45" fmla="*/ 3296955 w 3413913"/>
                <a:gd name="connsiteY45" fmla="*/ 2402958 h 4426943"/>
                <a:gd name="connsiteX46" fmla="*/ 3265057 w 3413913"/>
                <a:gd name="connsiteY46" fmla="*/ 2232837 h 4426943"/>
                <a:gd name="connsiteX47" fmla="*/ 3254424 w 3413913"/>
                <a:gd name="connsiteY47" fmla="*/ 616689 h 4426943"/>
                <a:gd name="connsiteX48" fmla="*/ 3243792 w 3413913"/>
                <a:gd name="connsiteY48" fmla="*/ 563526 h 4426943"/>
                <a:gd name="connsiteX49" fmla="*/ 3233159 w 3413913"/>
                <a:gd name="connsiteY49" fmla="*/ 489098 h 4426943"/>
                <a:gd name="connsiteX50" fmla="*/ 3222527 w 3413913"/>
                <a:gd name="connsiteY50" fmla="*/ 425303 h 4426943"/>
                <a:gd name="connsiteX51" fmla="*/ 3211894 w 3413913"/>
                <a:gd name="connsiteY51" fmla="*/ 350875 h 4426943"/>
                <a:gd name="connsiteX52" fmla="*/ 3190629 w 3413913"/>
                <a:gd name="connsiteY52" fmla="*/ 244549 h 4426943"/>
                <a:gd name="connsiteX53" fmla="*/ 3148099 w 3413913"/>
                <a:gd name="connsiteY53" fmla="*/ 159489 h 4426943"/>
                <a:gd name="connsiteX54" fmla="*/ 3126834 w 3413913"/>
                <a:gd name="connsiteY54" fmla="*/ 138223 h 4426943"/>
                <a:gd name="connsiteX55" fmla="*/ 3084303 w 3413913"/>
                <a:gd name="connsiteY55" fmla="*/ 74428 h 4426943"/>
                <a:gd name="connsiteX56" fmla="*/ 3041773 w 3413913"/>
                <a:gd name="connsiteY56" fmla="*/ 0 h 4426943"/>
                <a:gd name="connsiteX57" fmla="*/ 2797224 w 3413913"/>
                <a:gd name="connsiteY57" fmla="*/ 10633 h 4426943"/>
                <a:gd name="connsiteX58" fmla="*/ 2765327 w 3413913"/>
                <a:gd name="connsiteY58" fmla="*/ 21265 h 4426943"/>
                <a:gd name="connsiteX59" fmla="*/ 2733429 w 3413913"/>
                <a:gd name="connsiteY59" fmla="*/ 42530 h 4426943"/>
                <a:gd name="connsiteX60" fmla="*/ 2456983 w 3413913"/>
                <a:gd name="connsiteY60" fmla="*/ 42530 h 442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13913" h="4426943">
                  <a:moveTo>
                    <a:pt x="1840294" y="74428"/>
                  </a:moveTo>
                  <a:cubicBezTo>
                    <a:pt x="1822573" y="77972"/>
                    <a:pt x="1805086" y="83009"/>
                    <a:pt x="1787131" y="85061"/>
                  </a:cubicBezTo>
                  <a:cubicBezTo>
                    <a:pt x="1680966" y="97194"/>
                    <a:pt x="1468155" y="116958"/>
                    <a:pt x="1468155" y="116958"/>
                  </a:cubicBezTo>
                  <a:cubicBezTo>
                    <a:pt x="1179391" y="213216"/>
                    <a:pt x="1478930" y="116954"/>
                    <a:pt x="628183" y="138223"/>
                  </a:cubicBezTo>
                  <a:cubicBezTo>
                    <a:pt x="613574" y="138588"/>
                    <a:pt x="600030" y="146242"/>
                    <a:pt x="585652" y="148856"/>
                  </a:cubicBezTo>
                  <a:cubicBezTo>
                    <a:pt x="560995" y="153339"/>
                    <a:pt x="535944" y="155369"/>
                    <a:pt x="511224" y="159489"/>
                  </a:cubicBezTo>
                  <a:cubicBezTo>
                    <a:pt x="399774" y="178064"/>
                    <a:pt x="511141" y="161632"/>
                    <a:pt x="415531" y="180754"/>
                  </a:cubicBezTo>
                  <a:cubicBezTo>
                    <a:pt x="394391" y="184982"/>
                    <a:pt x="373001" y="187842"/>
                    <a:pt x="351736" y="191386"/>
                  </a:cubicBezTo>
                  <a:cubicBezTo>
                    <a:pt x="341103" y="198474"/>
                    <a:pt x="331961" y="208610"/>
                    <a:pt x="319838" y="212651"/>
                  </a:cubicBezTo>
                  <a:cubicBezTo>
                    <a:pt x="299386" y="219468"/>
                    <a:pt x="274665" y="212421"/>
                    <a:pt x="256043" y="223284"/>
                  </a:cubicBezTo>
                  <a:cubicBezTo>
                    <a:pt x="214527" y="247502"/>
                    <a:pt x="188048" y="286947"/>
                    <a:pt x="170983" y="329609"/>
                  </a:cubicBezTo>
                  <a:cubicBezTo>
                    <a:pt x="162658" y="350421"/>
                    <a:pt x="156806" y="372140"/>
                    <a:pt x="149717" y="393405"/>
                  </a:cubicBezTo>
                  <a:cubicBezTo>
                    <a:pt x="146173" y="733647"/>
                    <a:pt x="148196" y="1073992"/>
                    <a:pt x="139085" y="1414130"/>
                  </a:cubicBezTo>
                  <a:cubicBezTo>
                    <a:pt x="137555" y="1471258"/>
                    <a:pt x="133520" y="1529302"/>
                    <a:pt x="117820" y="1584251"/>
                  </a:cubicBezTo>
                  <a:cubicBezTo>
                    <a:pt x="110732" y="1609060"/>
                    <a:pt x="102357" y="1633538"/>
                    <a:pt x="96555" y="1658679"/>
                  </a:cubicBezTo>
                  <a:cubicBezTo>
                    <a:pt x="91707" y="1679686"/>
                    <a:pt x="89200" y="1701167"/>
                    <a:pt x="85922" y="1722475"/>
                  </a:cubicBezTo>
                  <a:cubicBezTo>
                    <a:pt x="81685" y="1750015"/>
                    <a:pt x="71284" y="1830876"/>
                    <a:pt x="64657" y="1860698"/>
                  </a:cubicBezTo>
                  <a:cubicBezTo>
                    <a:pt x="62226" y="1871639"/>
                    <a:pt x="57103" y="1881819"/>
                    <a:pt x="54024" y="1892596"/>
                  </a:cubicBezTo>
                  <a:cubicBezTo>
                    <a:pt x="27325" y="1986043"/>
                    <a:pt x="58251" y="1890551"/>
                    <a:pt x="32759" y="1967023"/>
                  </a:cubicBezTo>
                  <a:cubicBezTo>
                    <a:pt x="29215" y="1998921"/>
                    <a:pt x="27403" y="2031059"/>
                    <a:pt x="22127" y="2062716"/>
                  </a:cubicBezTo>
                  <a:cubicBezTo>
                    <a:pt x="16755" y="2094947"/>
                    <a:pt x="1037" y="2125734"/>
                    <a:pt x="862" y="2158409"/>
                  </a:cubicBezTo>
                  <a:cubicBezTo>
                    <a:pt x="-2512" y="2789275"/>
                    <a:pt x="4637" y="3420167"/>
                    <a:pt x="11494" y="4051005"/>
                  </a:cubicBezTo>
                  <a:cubicBezTo>
                    <a:pt x="11728" y="4072562"/>
                    <a:pt x="19078" y="4093458"/>
                    <a:pt x="22127" y="4114800"/>
                  </a:cubicBezTo>
                  <a:cubicBezTo>
                    <a:pt x="26526" y="4145596"/>
                    <a:pt x="26712" y="4198399"/>
                    <a:pt x="43392" y="4231758"/>
                  </a:cubicBezTo>
                  <a:cubicBezTo>
                    <a:pt x="49107" y="4243188"/>
                    <a:pt x="53821" y="4256883"/>
                    <a:pt x="64657" y="4263656"/>
                  </a:cubicBezTo>
                  <a:cubicBezTo>
                    <a:pt x="83665" y="4275536"/>
                    <a:pt x="106285" y="4281596"/>
                    <a:pt x="128452" y="4284921"/>
                  </a:cubicBezTo>
                  <a:cubicBezTo>
                    <a:pt x="397292" y="4325247"/>
                    <a:pt x="269566" y="4312348"/>
                    <a:pt x="511224" y="4327451"/>
                  </a:cubicBezTo>
                  <a:cubicBezTo>
                    <a:pt x="625202" y="4341699"/>
                    <a:pt x="646002" y="4344693"/>
                    <a:pt x="787671" y="4359349"/>
                  </a:cubicBezTo>
                  <a:cubicBezTo>
                    <a:pt x="826610" y="4363377"/>
                    <a:pt x="865558" y="4367540"/>
                    <a:pt x="904629" y="4369982"/>
                  </a:cubicBezTo>
                  <a:cubicBezTo>
                    <a:pt x="1182268" y="4387334"/>
                    <a:pt x="1420737" y="4385938"/>
                    <a:pt x="1712703" y="4391247"/>
                  </a:cubicBezTo>
                  <a:cubicBezTo>
                    <a:pt x="1765866" y="4398335"/>
                    <a:pt x="1818561" y="4412037"/>
                    <a:pt x="1872192" y="4412512"/>
                  </a:cubicBezTo>
                  <a:cubicBezTo>
                    <a:pt x="2805221" y="4420768"/>
                    <a:pt x="2579995" y="4449618"/>
                    <a:pt x="2988610" y="4391247"/>
                  </a:cubicBezTo>
                  <a:cubicBezTo>
                    <a:pt x="3069021" y="4351042"/>
                    <a:pt x="2996811" y="4381021"/>
                    <a:pt x="3126834" y="4359349"/>
                  </a:cubicBezTo>
                  <a:cubicBezTo>
                    <a:pt x="3142168" y="4356793"/>
                    <a:pt x="3207366" y="4328844"/>
                    <a:pt x="3211894" y="4327451"/>
                  </a:cubicBezTo>
                  <a:cubicBezTo>
                    <a:pt x="3239828" y="4318856"/>
                    <a:pt x="3269229" y="4315428"/>
                    <a:pt x="3296955" y="4306186"/>
                  </a:cubicBezTo>
                  <a:lnTo>
                    <a:pt x="3360750" y="4284921"/>
                  </a:lnTo>
                  <a:cubicBezTo>
                    <a:pt x="3367838" y="4274288"/>
                    <a:pt x="3377528" y="4264988"/>
                    <a:pt x="3382015" y="4253023"/>
                  </a:cubicBezTo>
                  <a:cubicBezTo>
                    <a:pt x="3388360" y="4236102"/>
                    <a:pt x="3389677" y="4217687"/>
                    <a:pt x="3392648" y="4199861"/>
                  </a:cubicBezTo>
                  <a:cubicBezTo>
                    <a:pt x="3408105" y="4107117"/>
                    <a:pt x="3405880" y="4089038"/>
                    <a:pt x="3413913" y="3976577"/>
                  </a:cubicBezTo>
                  <a:cubicBezTo>
                    <a:pt x="3406825" y="3685954"/>
                    <a:pt x="3402667" y="3395244"/>
                    <a:pt x="3392648" y="3104707"/>
                  </a:cubicBezTo>
                  <a:cubicBezTo>
                    <a:pt x="3392025" y="3086646"/>
                    <a:pt x="3384011" y="3069505"/>
                    <a:pt x="3382015" y="3051544"/>
                  </a:cubicBezTo>
                  <a:cubicBezTo>
                    <a:pt x="3373369" y="2973729"/>
                    <a:pt x="3379740" y="2893584"/>
                    <a:pt x="3360750" y="2817628"/>
                  </a:cubicBezTo>
                  <a:cubicBezTo>
                    <a:pt x="3357206" y="2803451"/>
                    <a:pt x="3352731" y="2789475"/>
                    <a:pt x="3350117" y="2775098"/>
                  </a:cubicBezTo>
                  <a:cubicBezTo>
                    <a:pt x="3331273" y="2671455"/>
                    <a:pt x="3347350" y="2726596"/>
                    <a:pt x="3328852" y="2615609"/>
                  </a:cubicBezTo>
                  <a:cubicBezTo>
                    <a:pt x="3326450" y="2601195"/>
                    <a:pt x="3320388" y="2587530"/>
                    <a:pt x="3318220" y="2573079"/>
                  </a:cubicBezTo>
                  <a:cubicBezTo>
                    <a:pt x="3309743" y="2516563"/>
                    <a:pt x="3305777" y="2459421"/>
                    <a:pt x="3296955" y="2402958"/>
                  </a:cubicBezTo>
                  <a:cubicBezTo>
                    <a:pt x="3288048" y="2345954"/>
                    <a:pt x="3265057" y="2232837"/>
                    <a:pt x="3265057" y="2232837"/>
                  </a:cubicBezTo>
                  <a:cubicBezTo>
                    <a:pt x="3261513" y="1694121"/>
                    <a:pt x="3261286" y="1155373"/>
                    <a:pt x="3254424" y="616689"/>
                  </a:cubicBezTo>
                  <a:cubicBezTo>
                    <a:pt x="3254194" y="598619"/>
                    <a:pt x="3246763" y="581352"/>
                    <a:pt x="3243792" y="563526"/>
                  </a:cubicBezTo>
                  <a:cubicBezTo>
                    <a:pt x="3239672" y="538806"/>
                    <a:pt x="3236970" y="513868"/>
                    <a:pt x="3233159" y="489098"/>
                  </a:cubicBezTo>
                  <a:cubicBezTo>
                    <a:pt x="3229881" y="467790"/>
                    <a:pt x="3225805" y="446611"/>
                    <a:pt x="3222527" y="425303"/>
                  </a:cubicBezTo>
                  <a:cubicBezTo>
                    <a:pt x="3218716" y="400533"/>
                    <a:pt x="3216377" y="375532"/>
                    <a:pt x="3211894" y="350875"/>
                  </a:cubicBezTo>
                  <a:cubicBezTo>
                    <a:pt x="3176658" y="157073"/>
                    <a:pt x="3232249" y="515067"/>
                    <a:pt x="3190629" y="244549"/>
                  </a:cubicBezTo>
                  <a:cubicBezTo>
                    <a:pt x="3177420" y="158696"/>
                    <a:pt x="3204214" y="178194"/>
                    <a:pt x="3148099" y="159489"/>
                  </a:cubicBezTo>
                  <a:cubicBezTo>
                    <a:pt x="3141011" y="152400"/>
                    <a:pt x="3132849" y="146243"/>
                    <a:pt x="3126834" y="138223"/>
                  </a:cubicBezTo>
                  <a:cubicBezTo>
                    <a:pt x="3111499" y="117777"/>
                    <a:pt x="3095733" y="97287"/>
                    <a:pt x="3084303" y="74428"/>
                  </a:cubicBezTo>
                  <a:cubicBezTo>
                    <a:pt x="3057323" y="20468"/>
                    <a:pt x="3071830" y="45086"/>
                    <a:pt x="3041773" y="0"/>
                  </a:cubicBezTo>
                  <a:cubicBezTo>
                    <a:pt x="2960257" y="3544"/>
                    <a:pt x="2878577" y="4375"/>
                    <a:pt x="2797224" y="10633"/>
                  </a:cubicBezTo>
                  <a:cubicBezTo>
                    <a:pt x="2786050" y="11493"/>
                    <a:pt x="2775351" y="16253"/>
                    <a:pt x="2765327" y="21265"/>
                  </a:cubicBezTo>
                  <a:cubicBezTo>
                    <a:pt x="2753897" y="26980"/>
                    <a:pt x="2746178" y="41651"/>
                    <a:pt x="2733429" y="42530"/>
                  </a:cubicBezTo>
                  <a:cubicBezTo>
                    <a:pt x="2641499" y="48870"/>
                    <a:pt x="2549132" y="42530"/>
                    <a:pt x="2456983" y="42530"/>
                  </a:cubicBezTo>
                </a:path>
              </a:pathLst>
            </a:cu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4797134" y="1329071"/>
            <a:ext cx="2619476" cy="3598283"/>
            <a:chOff x="5318129" y="1329071"/>
            <a:chExt cx="2881423" cy="3958111"/>
          </a:xfrm>
        </p:grpSpPr>
        <p:sp>
          <p:nvSpPr>
            <p:cNvPr id="4" name="任意多边形 3"/>
            <p:cNvSpPr/>
            <p:nvPr/>
          </p:nvSpPr>
          <p:spPr>
            <a:xfrm>
              <a:off x="5318129" y="1329071"/>
              <a:ext cx="2881423" cy="3958111"/>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no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任意多边形 14"/>
            <p:cNvSpPr/>
            <p:nvPr/>
          </p:nvSpPr>
          <p:spPr>
            <a:xfrm>
              <a:off x="5439081" y="1499191"/>
              <a:ext cx="2618254" cy="3596604"/>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 name="组合 7"/>
          <p:cNvGrpSpPr/>
          <p:nvPr/>
        </p:nvGrpSpPr>
        <p:grpSpPr>
          <a:xfrm>
            <a:off x="7995684" y="1371601"/>
            <a:ext cx="2503484" cy="3615070"/>
            <a:chOff x="8814391" y="1371600"/>
            <a:chExt cx="2753832" cy="3976577"/>
          </a:xfrm>
        </p:grpSpPr>
        <p:sp>
          <p:nvSpPr>
            <p:cNvPr id="5" name="任意多边形 4"/>
            <p:cNvSpPr/>
            <p:nvPr/>
          </p:nvSpPr>
          <p:spPr>
            <a:xfrm>
              <a:off x="8814391" y="1371600"/>
              <a:ext cx="2753832" cy="3976577"/>
            </a:xfrm>
            <a:custGeom>
              <a:avLst/>
              <a:gdLst>
                <a:gd name="connsiteX0" fmla="*/ 1467293 w 2381693"/>
                <a:gd name="connsiteY0" fmla="*/ 10633 h 3976577"/>
                <a:gd name="connsiteX1" fmla="*/ 552893 w 2381693"/>
                <a:gd name="connsiteY1" fmla="*/ 74428 h 3976577"/>
                <a:gd name="connsiteX2" fmla="*/ 74428 w 2381693"/>
                <a:gd name="connsiteY2" fmla="*/ 85060 h 3976577"/>
                <a:gd name="connsiteX3" fmla="*/ 0 w 2381693"/>
                <a:gd name="connsiteY3" fmla="*/ 233916 h 3976577"/>
                <a:gd name="connsiteX4" fmla="*/ 0 w 2381693"/>
                <a:gd name="connsiteY4" fmla="*/ 1594884 h 3976577"/>
                <a:gd name="connsiteX5" fmla="*/ 127590 w 2381693"/>
                <a:gd name="connsiteY5" fmla="*/ 2275367 h 3976577"/>
                <a:gd name="connsiteX6" fmla="*/ 127590 w 2381693"/>
                <a:gd name="connsiteY6" fmla="*/ 3094074 h 3976577"/>
                <a:gd name="connsiteX7" fmla="*/ 127590 w 2381693"/>
                <a:gd name="connsiteY7" fmla="*/ 3774558 h 3976577"/>
                <a:gd name="connsiteX8" fmla="*/ 489097 w 2381693"/>
                <a:gd name="connsiteY8" fmla="*/ 3955312 h 3976577"/>
                <a:gd name="connsiteX9" fmla="*/ 1488558 w 2381693"/>
                <a:gd name="connsiteY9" fmla="*/ 3912781 h 3976577"/>
                <a:gd name="connsiteX10" fmla="*/ 2147776 w 2381693"/>
                <a:gd name="connsiteY10" fmla="*/ 3976577 h 3976577"/>
                <a:gd name="connsiteX11" fmla="*/ 2360428 w 2381693"/>
                <a:gd name="connsiteY11" fmla="*/ 3774558 h 3976577"/>
                <a:gd name="connsiteX12" fmla="*/ 2381693 w 2381693"/>
                <a:gd name="connsiteY12" fmla="*/ 2806995 h 3976577"/>
                <a:gd name="connsiteX13" fmla="*/ 2275367 w 2381693"/>
                <a:gd name="connsiteY13" fmla="*/ 935665 h 3976577"/>
                <a:gd name="connsiteX14" fmla="*/ 2169042 w 2381693"/>
                <a:gd name="connsiteY14" fmla="*/ 563526 h 3976577"/>
                <a:gd name="connsiteX15" fmla="*/ 2147776 w 2381693"/>
                <a:gd name="connsiteY15" fmla="*/ 74428 h 3976577"/>
                <a:gd name="connsiteX16" fmla="*/ 1935125 w 2381693"/>
                <a:gd name="connsiteY16" fmla="*/ 0 h 3976577"/>
                <a:gd name="connsiteX17" fmla="*/ 1775637 w 2381693"/>
                <a:gd name="connsiteY1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693" h="3976577">
                  <a:moveTo>
                    <a:pt x="1467293" y="10633"/>
                  </a:moveTo>
                  <a:lnTo>
                    <a:pt x="552893" y="74428"/>
                  </a:lnTo>
                  <a:lnTo>
                    <a:pt x="74428" y="85060"/>
                  </a:lnTo>
                  <a:lnTo>
                    <a:pt x="0" y="233916"/>
                  </a:lnTo>
                  <a:lnTo>
                    <a:pt x="0" y="1594884"/>
                  </a:lnTo>
                  <a:lnTo>
                    <a:pt x="127590" y="2275367"/>
                  </a:lnTo>
                  <a:lnTo>
                    <a:pt x="127590" y="3094074"/>
                  </a:lnTo>
                  <a:lnTo>
                    <a:pt x="127590" y="3774558"/>
                  </a:lnTo>
                  <a:lnTo>
                    <a:pt x="489097" y="3955312"/>
                  </a:lnTo>
                  <a:lnTo>
                    <a:pt x="1488558" y="3912781"/>
                  </a:lnTo>
                  <a:lnTo>
                    <a:pt x="2147776" y="3976577"/>
                  </a:lnTo>
                  <a:lnTo>
                    <a:pt x="2360428" y="3774558"/>
                  </a:lnTo>
                  <a:lnTo>
                    <a:pt x="2381693" y="2806995"/>
                  </a:lnTo>
                  <a:lnTo>
                    <a:pt x="2275367" y="935665"/>
                  </a:lnTo>
                  <a:lnTo>
                    <a:pt x="2169042" y="563526"/>
                  </a:lnTo>
                  <a:lnTo>
                    <a:pt x="2147776" y="74428"/>
                  </a:lnTo>
                  <a:lnTo>
                    <a:pt x="1935125" y="0"/>
                  </a:lnTo>
                  <a:lnTo>
                    <a:pt x="177563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任意多边形 16"/>
            <p:cNvSpPr/>
            <p:nvPr/>
          </p:nvSpPr>
          <p:spPr>
            <a:xfrm>
              <a:off x="8941981" y="1536476"/>
              <a:ext cx="2498651" cy="3608092"/>
            </a:xfrm>
            <a:custGeom>
              <a:avLst/>
              <a:gdLst>
                <a:gd name="connsiteX0" fmla="*/ 1467293 w 2381693"/>
                <a:gd name="connsiteY0" fmla="*/ 10633 h 3976577"/>
                <a:gd name="connsiteX1" fmla="*/ 552893 w 2381693"/>
                <a:gd name="connsiteY1" fmla="*/ 74428 h 3976577"/>
                <a:gd name="connsiteX2" fmla="*/ 74428 w 2381693"/>
                <a:gd name="connsiteY2" fmla="*/ 85060 h 3976577"/>
                <a:gd name="connsiteX3" fmla="*/ 0 w 2381693"/>
                <a:gd name="connsiteY3" fmla="*/ 233916 h 3976577"/>
                <a:gd name="connsiteX4" fmla="*/ 0 w 2381693"/>
                <a:gd name="connsiteY4" fmla="*/ 1594884 h 3976577"/>
                <a:gd name="connsiteX5" fmla="*/ 127590 w 2381693"/>
                <a:gd name="connsiteY5" fmla="*/ 2275367 h 3976577"/>
                <a:gd name="connsiteX6" fmla="*/ 127590 w 2381693"/>
                <a:gd name="connsiteY6" fmla="*/ 3094074 h 3976577"/>
                <a:gd name="connsiteX7" fmla="*/ 127590 w 2381693"/>
                <a:gd name="connsiteY7" fmla="*/ 3774558 h 3976577"/>
                <a:gd name="connsiteX8" fmla="*/ 489097 w 2381693"/>
                <a:gd name="connsiteY8" fmla="*/ 3955312 h 3976577"/>
                <a:gd name="connsiteX9" fmla="*/ 1488558 w 2381693"/>
                <a:gd name="connsiteY9" fmla="*/ 3912781 h 3976577"/>
                <a:gd name="connsiteX10" fmla="*/ 2147776 w 2381693"/>
                <a:gd name="connsiteY10" fmla="*/ 3976577 h 3976577"/>
                <a:gd name="connsiteX11" fmla="*/ 2360428 w 2381693"/>
                <a:gd name="connsiteY11" fmla="*/ 3774558 h 3976577"/>
                <a:gd name="connsiteX12" fmla="*/ 2381693 w 2381693"/>
                <a:gd name="connsiteY12" fmla="*/ 2806995 h 3976577"/>
                <a:gd name="connsiteX13" fmla="*/ 2275367 w 2381693"/>
                <a:gd name="connsiteY13" fmla="*/ 935665 h 3976577"/>
                <a:gd name="connsiteX14" fmla="*/ 2169042 w 2381693"/>
                <a:gd name="connsiteY14" fmla="*/ 563526 h 3976577"/>
                <a:gd name="connsiteX15" fmla="*/ 2147776 w 2381693"/>
                <a:gd name="connsiteY15" fmla="*/ 74428 h 3976577"/>
                <a:gd name="connsiteX16" fmla="*/ 1935125 w 2381693"/>
                <a:gd name="connsiteY16" fmla="*/ 0 h 3976577"/>
                <a:gd name="connsiteX17" fmla="*/ 1775637 w 2381693"/>
                <a:gd name="connsiteY1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693" h="3976577">
                  <a:moveTo>
                    <a:pt x="1467293" y="10633"/>
                  </a:moveTo>
                  <a:lnTo>
                    <a:pt x="552893" y="74428"/>
                  </a:lnTo>
                  <a:lnTo>
                    <a:pt x="74428" y="85060"/>
                  </a:lnTo>
                  <a:lnTo>
                    <a:pt x="0" y="233916"/>
                  </a:lnTo>
                  <a:lnTo>
                    <a:pt x="0" y="1594884"/>
                  </a:lnTo>
                  <a:lnTo>
                    <a:pt x="127590" y="2275367"/>
                  </a:lnTo>
                  <a:lnTo>
                    <a:pt x="127590" y="3094074"/>
                  </a:lnTo>
                  <a:lnTo>
                    <a:pt x="127590" y="3774558"/>
                  </a:lnTo>
                  <a:lnTo>
                    <a:pt x="489097" y="3955312"/>
                  </a:lnTo>
                  <a:lnTo>
                    <a:pt x="1488558" y="3912781"/>
                  </a:lnTo>
                  <a:lnTo>
                    <a:pt x="2147776" y="3976577"/>
                  </a:lnTo>
                  <a:lnTo>
                    <a:pt x="2360428" y="3774558"/>
                  </a:lnTo>
                  <a:lnTo>
                    <a:pt x="2381693" y="2806995"/>
                  </a:lnTo>
                  <a:lnTo>
                    <a:pt x="2275367" y="935665"/>
                  </a:lnTo>
                  <a:lnTo>
                    <a:pt x="2169042" y="563526"/>
                  </a:lnTo>
                  <a:lnTo>
                    <a:pt x="2147776" y="74428"/>
                  </a:lnTo>
                  <a:lnTo>
                    <a:pt x="1935125" y="0"/>
                  </a:lnTo>
                  <a:lnTo>
                    <a:pt x="1775637" y="0"/>
                  </a:lnTo>
                </a:path>
              </a:pathLst>
            </a:cu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1" name="矩形 20"/>
          <p:cNvSpPr/>
          <p:nvPr/>
        </p:nvSpPr>
        <p:spPr>
          <a:xfrm>
            <a:off x="1613896" y="5237901"/>
            <a:ext cx="2738865" cy="33695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a:t>
            </a:r>
            <a:r>
              <a:rPr lang="en-US" altLang="zh-CN" sz="1200" dirty="0" smtClean="0">
                <a:solidFill>
                  <a:schemeClr val="tx1">
                    <a:lumMod val="65000"/>
                    <a:lumOff val="35000"/>
                  </a:schemeClr>
                </a:solidFill>
                <a:latin typeface="+mn-lt"/>
                <a:ea typeface="+mn-ea"/>
                <a:cs typeface="+mn-ea"/>
                <a:sym typeface="+mn-lt"/>
              </a:rPr>
              <a:t>TITLE</a:t>
            </a:r>
            <a:endParaRPr lang="en-US" altLang="zh-CN" sz="1000" dirty="0">
              <a:solidFill>
                <a:schemeClr val="tx1">
                  <a:lumMod val="65000"/>
                  <a:lumOff val="35000"/>
                </a:schemeClr>
              </a:solidFill>
              <a:latin typeface="+mn-lt"/>
              <a:ea typeface="+mn-ea"/>
              <a:cs typeface="+mn-ea"/>
              <a:sym typeface="+mn-lt"/>
            </a:endParaRPr>
          </a:p>
        </p:txBody>
      </p:sp>
      <p:sp>
        <p:nvSpPr>
          <p:cNvPr id="22" name="矩形 21"/>
          <p:cNvSpPr/>
          <p:nvPr/>
        </p:nvSpPr>
        <p:spPr>
          <a:xfrm>
            <a:off x="1613896" y="5462673"/>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23" name="矩形 22"/>
          <p:cNvSpPr/>
          <p:nvPr/>
        </p:nvSpPr>
        <p:spPr>
          <a:xfrm>
            <a:off x="4907090" y="5237901"/>
            <a:ext cx="2738865" cy="33695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a:t>
            </a:r>
            <a:r>
              <a:rPr lang="en-US" altLang="zh-CN" sz="1200" dirty="0" smtClean="0">
                <a:solidFill>
                  <a:schemeClr val="tx1">
                    <a:lumMod val="65000"/>
                    <a:lumOff val="35000"/>
                  </a:schemeClr>
                </a:solidFill>
                <a:latin typeface="+mn-lt"/>
                <a:ea typeface="+mn-ea"/>
                <a:cs typeface="+mn-ea"/>
                <a:sym typeface="+mn-lt"/>
              </a:rPr>
              <a:t>TITLE</a:t>
            </a:r>
            <a:endParaRPr lang="en-US" altLang="zh-CN" sz="1000" dirty="0">
              <a:solidFill>
                <a:schemeClr val="tx1">
                  <a:lumMod val="65000"/>
                  <a:lumOff val="35000"/>
                </a:schemeClr>
              </a:solidFill>
              <a:latin typeface="+mn-lt"/>
              <a:ea typeface="+mn-ea"/>
              <a:cs typeface="+mn-ea"/>
              <a:sym typeface="+mn-lt"/>
            </a:endParaRPr>
          </a:p>
        </p:txBody>
      </p:sp>
      <p:sp>
        <p:nvSpPr>
          <p:cNvPr id="24" name="矩形 23"/>
          <p:cNvSpPr/>
          <p:nvPr/>
        </p:nvSpPr>
        <p:spPr>
          <a:xfrm>
            <a:off x="4907090" y="5462673"/>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25" name="矩形 24"/>
          <p:cNvSpPr/>
          <p:nvPr/>
        </p:nvSpPr>
        <p:spPr>
          <a:xfrm>
            <a:off x="7995684" y="5237901"/>
            <a:ext cx="2738865" cy="33695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a:t>
            </a:r>
            <a:r>
              <a:rPr lang="en-US" altLang="zh-CN" sz="1200" dirty="0" smtClean="0">
                <a:solidFill>
                  <a:schemeClr val="tx1">
                    <a:lumMod val="65000"/>
                    <a:lumOff val="35000"/>
                  </a:schemeClr>
                </a:solidFill>
                <a:latin typeface="+mn-lt"/>
                <a:ea typeface="+mn-ea"/>
                <a:cs typeface="+mn-ea"/>
                <a:sym typeface="+mn-lt"/>
              </a:rPr>
              <a:t>TITLE</a:t>
            </a:r>
            <a:endParaRPr lang="en-US" altLang="zh-CN" sz="1000" dirty="0">
              <a:solidFill>
                <a:schemeClr val="tx1">
                  <a:lumMod val="65000"/>
                  <a:lumOff val="35000"/>
                </a:schemeClr>
              </a:solidFill>
              <a:latin typeface="+mn-lt"/>
              <a:ea typeface="+mn-ea"/>
              <a:cs typeface="+mn-ea"/>
              <a:sym typeface="+mn-lt"/>
            </a:endParaRPr>
          </a:p>
        </p:txBody>
      </p:sp>
      <p:sp>
        <p:nvSpPr>
          <p:cNvPr id="26" name="矩形 25"/>
          <p:cNvSpPr/>
          <p:nvPr/>
        </p:nvSpPr>
        <p:spPr>
          <a:xfrm>
            <a:off x="7995684" y="5462673"/>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2" presetClass="entr" presetSubtype="4" accel="80000" fill="hold" nodeType="afterEffect" p14:presetBounceEnd="3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3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accel="80000" fill="hold" nodeType="withEffect" p14:presetBounceEnd="36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36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36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accel="80000" fill="hold" nodeType="withEffect" p14:presetBounceEnd="3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3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36000">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1" grpId="0"/>
          <p:bldP spid="22" grpId="0"/>
          <p:bldP spid="23" grpId="0"/>
          <p:bldP spid="24" grpId="0"/>
          <p:bldP spid="25"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2" presetClass="entr" presetSubtype="4" accel="8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accel="8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accel="8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1" grpId="0"/>
          <p:bldP spid="22" grpId="0"/>
          <p:bldP spid="23" grpId="0"/>
          <p:bldP spid="24" grpId="0"/>
          <p:bldP spid="25" grpId="0"/>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
        <p:nvSpPr>
          <p:cNvPr id="41" name="任意多边形 40"/>
          <p:cNvSpPr/>
          <p:nvPr/>
        </p:nvSpPr>
        <p:spPr>
          <a:xfrm>
            <a:off x="1456704" y="1898881"/>
            <a:ext cx="170777" cy="4109980"/>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725 w 334099"/>
              <a:gd name="connsiteY0-2" fmla="*/ 508256 h 5164770"/>
              <a:gd name="connsiteX1-3" fmla="*/ 149315 w 334099"/>
              <a:gd name="connsiteY1-4" fmla="*/ 4760216 h 5164770"/>
              <a:gd name="connsiteX2-5" fmla="*/ 332195 w 334099"/>
              <a:gd name="connsiteY2-6" fmla="*/ 4577336 h 5164770"/>
              <a:gd name="connsiteX3-7" fmla="*/ 229325 w 334099"/>
              <a:gd name="connsiteY3-8" fmla="*/ 531116 h 5164770"/>
              <a:gd name="connsiteX4-9" fmla="*/ 725 w 334099"/>
              <a:gd name="connsiteY4-10" fmla="*/ 508256 h 5164770"/>
              <a:gd name="connsiteX0-11" fmla="*/ 5231 w 338605"/>
              <a:gd name="connsiteY0-12" fmla="*/ 508256 h 5164770"/>
              <a:gd name="connsiteX1-13" fmla="*/ 61921 w 338605"/>
              <a:gd name="connsiteY1-14" fmla="*/ 4760216 h 5164770"/>
              <a:gd name="connsiteX2-15" fmla="*/ 336701 w 338605"/>
              <a:gd name="connsiteY2-16" fmla="*/ 4577336 h 5164770"/>
              <a:gd name="connsiteX3-17" fmla="*/ 233831 w 338605"/>
              <a:gd name="connsiteY3-18" fmla="*/ 531116 h 5164770"/>
              <a:gd name="connsiteX4-19" fmla="*/ 5231 w 338605"/>
              <a:gd name="connsiteY4-20" fmla="*/ 508256 h 5164770"/>
              <a:gd name="connsiteX0-21" fmla="*/ 1317 w 334691"/>
              <a:gd name="connsiteY0-22" fmla="*/ 509201 h 5174270"/>
              <a:gd name="connsiteX1-23" fmla="*/ 126931 w 334691"/>
              <a:gd name="connsiteY1-24" fmla="*/ 4775919 h 5174270"/>
              <a:gd name="connsiteX2-25" fmla="*/ 332787 w 334691"/>
              <a:gd name="connsiteY2-26" fmla="*/ 4578281 h 5174270"/>
              <a:gd name="connsiteX3-27" fmla="*/ 229917 w 334691"/>
              <a:gd name="connsiteY3-28" fmla="*/ 532061 h 5174270"/>
              <a:gd name="connsiteX4-29" fmla="*/ 1317 w 334691"/>
              <a:gd name="connsiteY4-30" fmla="*/ 509201 h 5174270"/>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334691" h="5174270">
                <a:moveTo>
                  <a:pt x="1317" y="509201"/>
                </a:moveTo>
                <a:cubicBezTo>
                  <a:pt x="-15847" y="1216511"/>
                  <a:pt x="140611" y="4171533"/>
                  <a:pt x="126931" y="4775919"/>
                </a:cubicBezTo>
                <a:cubicBezTo>
                  <a:pt x="113251" y="5380305"/>
                  <a:pt x="319452" y="5283131"/>
                  <a:pt x="332787" y="4578281"/>
                </a:cubicBezTo>
                <a:cubicBezTo>
                  <a:pt x="346122" y="3873431"/>
                  <a:pt x="287067" y="1212146"/>
                  <a:pt x="229917" y="532061"/>
                </a:cubicBezTo>
                <a:cubicBezTo>
                  <a:pt x="172767" y="-148024"/>
                  <a:pt x="18481" y="-198109"/>
                  <a:pt x="1317" y="509201"/>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cs typeface="+mn-ea"/>
              <a:sym typeface="+mn-lt"/>
            </a:endParaRPr>
          </a:p>
        </p:txBody>
      </p:sp>
      <p:sp>
        <p:nvSpPr>
          <p:cNvPr id="42" name="任意多边形 41"/>
          <p:cNvSpPr/>
          <p:nvPr/>
        </p:nvSpPr>
        <p:spPr>
          <a:xfrm>
            <a:off x="2611203" y="1903029"/>
            <a:ext cx="182209" cy="4101339"/>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1179 w 357095"/>
              <a:gd name="connsiteY0-2" fmla="*/ 503978 h 5163391"/>
              <a:gd name="connsiteX1-3" fmla="*/ 149769 w 357095"/>
              <a:gd name="connsiteY1-4" fmla="*/ 4755938 h 5163391"/>
              <a:gd name="connsiteX2-5" fmla="*/ 355623 w 357095"/>
              <a:gd name="connsiteY2-6" fmla="*/ 4514024 h 5163391"/>
              <a:gd name="connsiteX3-7" fmla="*/ 229779 w 357095"/>
              <a:gd name="connsiteY3-8" fmla="*/ 526838 h 5163391"/>
              <a:gd name="connsiteX4-9" fmla="*/ 1179 w 357095"/>
              <a:gd name="connsiteY4-10" fmla="*/ 503978 h 51633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7095" h="5163391">
                <a:moveTo>
                  <a:pt x="1179" y="503978"/>
                </a:moveTo>
                <a:cubicBezTo>
                  <a:pt x="-12156" y="1208828"/>
                  <a:pt x="90695" y="4087597"/>
                  <a:pt x="149769" y="4755938"/>
                </a:cubicBezTo>
                <a:cubicBezTo>
                  <a:pt x="208843" y="5424279"/>
                  <a:pt x="342288" y="5218874"/>
                  <a:pt x="355623" y="4514024"/>
                </a:cubicBezTo>
                <a:cubicBezTo>
                  <a:pt x="368958" y="3809174"/>
                  <a:pt x="288853" y="1195179"/>
                  <a:pt x="229779" y="526838"/>
                </a:cubicBezTo>
                <a:cubicBezTo>
                  <a:pt x="170705" y="-141503"/>
                  <a:pt x="14514" y="-200872"/>
                  <a:pt x="1179" y="503978"/>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cs typeface="+mn-ea"/>
              <a:sym typeface="+mn-lt"/>
            </a:endParaRPr>
          </a:p>
        </p:txBody>
      </p:sp>
      <p:sp>
        <p:nvSpPr>
          <p:cNvPr id="43" name="任意多边形 42"/>
          <p:cNvSpPr/>
          <p:nvPr/>
        </p:nvSpPr>
        <p:spPr>
          <a:xfrm rot="5400000">
            <a:off x="2057693" y="4897345"/>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2"/>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cs typeface="+mn-ea"/>
              <a:sym typeface="+mn-lt"/>
            </a:endParaRPr>
          </a:p>
        </p:txBody>
      </p:sp>
      <p:sp>
        <p:nvSpPr>
          <p:cNvPr id="44" name="文本框 43"/>
          <p:cNvSpPr txBox="1"/>
          <p:nvPr/>
        </p:nvSpPr>
        <p:spPr>
          <a:xfrm>
            <a:off x="1695342" y="5002690"/>
            <a:ext cx="79502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tx1">
                    <a:lumMod val="65000"/>
                    <a:lumOff val="35000"/>
                  </a:schemeClr>
                </a:solidFill>
                <a:latin typeface="+mn-lt"/>
                <a:ea typeface="+mn-ea"/>
                <a:cs typeface="+mn-ea"/>
                <a:sym typeface="+mn-lt"/>
              </a:rPr>
              <a:t>2013</a:t>
            </a:r>
            <a:endParaRPr lang="zh-CN" altLang="en-US" sz="2400" b="1" spc="0" dirty="0">
              <a:solidFill>
                <a:schemeClr val="tx1">
                  <a:lumMod val="65000"/>
                  <a:lumOff val="35000"/>
                </a:schemeClr>
              </a:solidFill>
              <a:latin typeface="+mn-lt"/>
              <a:ea typeface="+mn-ea"/>
              <a:cs typeface="+mn-ea"/>
              <a:sym typeface="+mn-lt"/>
            </a:endParaRPr>
          </a:p>
        </p:txBody>
      </p:sp>
      <p:sp>
        <p:nvSpPr>
          <p:cNvPr id="45" name="任意多边形 44"/>
          <p:cNvSpPr/>
          <p:nvPr/>
        </p:nvSpPr>
        <p:spPr>
          <a:xfrm rot="5400000">
            <a:off x="2057693" y="4161592"/>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2"/>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cs typeface="+mn-ea"/>
              <a:sym typeface="+mn-lt"/>
            </a:endParaRPr>
          </a:p>
        </p:txBody>
      </p:sp>
      <p:sp>
        <p:nvSpPr>
          <p:cNvPr id="46" name="文本框 45"/>
          <p:cNvSpPr txBox="1"/>
          <p:nvPr/>
        </p:nvSpPr>
        <p:spPr>
          <a:xfrm>
            <a:off x="1713828" y="4233805"/>
            <a:ext cx="79502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tx1">
                    <a:lumMod val="65000"/>
                    <a:lumOff val="35000"/>
                  </a:schemeClr>
                </a:solidFill>
                <a:latin typeface="+mn-lt"/>
                <a:ea typeface="+mn-ea"/>
                <a:cs typeface="+mn-ea"/>
                <a:sym typeface="+mn-lt"/>
              </a:rPr>
              <a:t>2014</a:t>
            </a:r>
            <a:endParaRPr lang="zh-CN" altLang="en-US" sz="2400" b="1" spc="0" dirty="0">
              <a:solidFill>
                <a:schemeClr val="tx1">
                  <a:lumMod val="65000"/>
                  <a:lumOff val="35000"/>
                </a:schemeClr>
              </a:solidFill>
              <a:latin typeface="+mn-lt"/>
              <a:ea typeface="+mn-ea"/>
              <a:cs typeface="+mn-ea"/>
              <a:sym typeface="+mn-lt"/>
            </a:endParaRPr>
          </a:p>
        </p:txBody>
      </p:sp>
      <p:sp>
        <p:nvSpPr>
          <p:cNvPr id="47" name="任意多边形 46"/>
          <p:cNvSpPr/>
          <p:nvPr/>
        </p:nvSpPr>
        <p:spPr>
          <a:xfrm rot="5400000">
            <a:off x="2057693" y="3392706"/>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2"/>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cs typeface="+mn-ea"/>
              <a:sym typeface="+mn-lt"/>
            </a:endParaRPr>
          </a:p>
        </p:txBody>
      </p:sp>
      <p:sp>
        <p:nvSpPr>
          <p:cNvPr id="48" name="文本框 47"/>
          <p:cNvSpPr txBox="1"/>
          <p:nvPr/>
        </p:nvSpPr>
        <p:spPr>
          <a:xfrm>
            <a:off x="1702304" y="3514387"/>
            <a:ext cx="79502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tx1">
                    <a:lumMod val="65000"/>
                    <a:lumOff val="35000"/>
                  </a:schemeClr>
                </a:solidFill>
                <a:latin typeface="+mn-lt"/>
                <a:ea typeface="+mn-ea"/>
                <a:cs typeface="+mn-ea"/>
                <a:sym typeface="+mn-lt"/>
              </a:rPr>
              <a:t>2015</a:t>
            </a:r>
            <a:endParaRPr lang="zh-CN" altLang="en-US" sz="2400" b="1" spc="0" dirty="0">
              <a:solidFill>
                <a:schemeClr val="tx1">
                  <a:lumMod val="65000"/>
                  <a:lumOff val="35000"/>
                </a:schemeClr>
              </a:solidFill>
              <a:latin typeface="+mn-lt"/>
              <a:ea typeface="+mn-ea"/>
              <a:cs typeface="+mn-ea"/>
              <a:sym typeface="+mn-lt"/>
            </a:endParaRPr>
          </a:p>
        </p:txBody>
      </p:sp>
      <p:sp>
        <p:nvSpPr>
          <p:cNvPr id="49" name="任意多边形 48"/>
          <p:cNvSpPr/>
          <p:nvPr/>
        </p:nvSpPr>
        <p:spPr>
          <a:xfrm rot="5400000">
            <a:off x="2047569" y="2673288"/>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2"/>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cs typeface="+mn-ea"/>
              <a:sym typeface="+mn-lt"/>
            </a:endParaRPr>
          </a:p>
        </p:txBody>
      </p:sp>
      <p:sp>
        <p:nvSpPr>
          <p:cNvPr id="50" name="文本框 49"/>
          <p:cNvSpPr txBox="1"/>
          <p:nvPr/>
        </p:nvSpPr>
        <p:spPr>
          <a:xfrm>
            <a:off x="1683068" y="2789952"/>
            <a:ext cx="79502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tx1">
                    <a:lumMod val="65000"/>
                    <a:lumOff val="35000"/>
                  </a:schemeClr>
                </a:solidFill>
                <a:latin typeface="+mn-lt"/>
                <a:ea typeface="+mn-ea"/>
                <a:cs typeface="+mn-ea"/>
                <a:sym typeface="+mn-lt"/>
              </a:rPr>
              <a:t>2016</a:t>
            </a:r>
            <a:endParaRPr lang="zh-CN" altLang="en-US" sz="2400" b="1" spc="0" dirty="0">
              <a:solidFill>
                <a:schemeClr val="tx1">
                  <a:lumMod val="65000"/>
                  <a:lumOff val="35000"/>
                </a:schemeClr>
              </a:solidFill>
              <a:latin typeface="+mn-lt"/>
              <a:ea typeface="+mn-ea"/>
              <a:cs typeface="+mn-ea"/>
              <a:sym typeface="+mn-lt"/>
            </a:endParaRPr>
          </a:p>
        </p:txBody>
      </p:sp>
      <p:sp>
        <p:nvSpPr>
          <p:cNvPr id="51" name="任意多边形 50"/>
          <p:cNvSpPr/>
          <p:nvPr/>
        </p:nvSpPr>
        <p:spPr>
          <a:xfrm rot="5400000">
            <a:off x="2047570" y="1948853"/>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2"/>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cs typeface="+mn-ea"/>
              <a:sym typeface="+mn-lt"/>
            </a:endParaRPr>
          </a:p>
        </p:txBody>
      </p:sp>
      <p:sp>
        <p:nvSpPr>
          <p:cNvPr id="52" name="文本框 51"/>
          <p:cNvSpPr txBox="1"/>
          <p:nvPr/>
        </p:nvSpPr>
        <p:spPr>
          <a:xfrm>
            <a:off x="1694592" y="2029284"/>
            <a:ext cx="79502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tx1">
                    <a:lumMod val="65000"/>
                    <a:lumOff val="35000"/>
                  </a:schemeClr>
                </a:solidFill>
                <a:latin typeface="+mn-lt"/>
                <a:ea typeface="+mn-ea"/>
                <a:cs typeface="+mn-ea"/>
                <a:sym typeface="+mn-lt"/>
              </a:rPr>
              <a:t>2017</a:t>
            </a:r>
            <a:endParaRPr lang="zh-CN" altLang="en-US" sz="2400" b="1" spc="0" dirty="0">
              <a:solidFill>
                <a:schemeClr val="tx1">
                  <a:lumMod val="65000"/>
                  <a:lumOff val="35000"/>
                </a:schemeClr>
              </a:solidFill>
              <a:latin typeface="+mn-lt"/>
              <a:ea typeface="+mn-ea"/>
              <a:cs typeface="+mn-ea"/>
              <a:sym typeface="+mn-lt"/>
            </a:endParaRPr>
          </a:p>
        </p:txBody>
      </p:sp>
      <p:sp>
        <p:nvSpPr>
          <p:cNvPr id="53" name="文本框 52"/>
          <p:cNvSpPr txBox="1"/>
          <p:nvPr/>
        </p:nvSpPr>
        <p:spPr>
          <a:xfrm>
            <a:off x="4080071" y="2309338"/>
            <a:ext cx="6545579" cy="523220"/>
          </a:xfrm>
          <a:prstGeom prst="rect">
            <a:avLst/>
          </a:prstGeom>
          <a:noFill/>
        </p:spPr>
        <p:txBody>
          <a:bodyPr wrap="square" rtlCol="0">
            <a:spAutoFit/>
          </a:bodyPr>
          <a:lstStyle/>
          <a:p>
            <a:r>
              <a:rPr lang="en-US" altLang="zh-CN" sz="1400" dirty="0">
                <a:solidFill>
                  <a:schemeClr val="tx1">
                    <a:lumMod val="65000"/>
                    <a:lumOff val="35000"/>
                  </a:schemeClr>
                </a:solidFill>
                <a:latin typeface="+mn-lt"/>
                <a:ea typeface="+mn-ea"/>
                <a:cs typeface="+mn-ea"/>
                <a:sym typeface="+mn-lt"/>
              </a:rPr>
              <a:t>—— A designer can use default text to simulate what text would look like. </a:t>
            </a:r>
            <a:endParaRPr lang="en-US" altLang="zh-CN" sz="1400" dirty="0">
              <a:solidFill>
                <a:schemeClr val="tx1">
                  <a:lumMod val="65000"/>
                  <a:lumOff val="35000"/>
                </a:schemeClr>
              </a:solidFill>
              <a:latin typeface="+mn-lt"/>
              <a:ea typeface="+mn-ea"/>
              <a:cs typeface="+mn-ea"/>
              <a:sym typeface="+mn-lt"/>
            </a:endParaRPr>
          </a:p>
        </p:txBody>
      </p:sp>
      <p:sp>
        <p:nvSpPr>
          <p:cNvPr id="54" name="文本框 53"/>
          <p:cNvSpPr txBox="1"/>
          <p:nvPr/>
        </p:nvSpPr>
        <p:spPr>
          <a:xfrm>
            <a:off x="2950706" y="5125801"/>
            <a:ext cx="1021677" cy="369332"/>
          </a:xfrm>
          <a:prstGeom prst="rect">
            <a:avLst/>
          </a:prstGeom>
          <a:noFill/>
        </p:spPr>
        <p:txBody>
          <a:bodyPr wrap="square" rtlCol="0">
            <a:spAutoFit/>
          </a:bodyPr>
          <a:lstStyle/>
          <a:p>
            <a:pPr algn="ctr"/>
            <a:r>
              <a:rPr lang="zh-CN" altLang="en-US" b="1" spc="-300" dirty="0" smtClean="0">
                <a:solidFill>
                  <a:schemeClr val="tx1">
                    <a:lumMod val="65000"/>
                    <a:lumOff val="35000"/>
                  </a:schemeClr>
                </a:solidFill>
                <a:latin typeface="+mn-lt"/>
                <a:ea typeface="+mn-ea"/>
                <a:cs typeface="+mn-ea"/>
                <a:sym typeface="+mn-lt"/>
              </a:rPr>
              <a:t>探索</a:t>
            </a:r>
            <a:endParaRPr lang="zh-CN" altLang="en-US" b="1" spc="-300" dirty="0">
              <a:solidFill>
                <a:schemeClr val="tx1">
                  <a:lumMod val="65000"/>
                  <a:lumOff val="35000"/>
                </a:schemeClr>
              </a:solidFill>
              <a:latin typeface="+mn-lt"/>
              <a:ea typeface="+mn-ea"/>
              <a:cs typeface="+mn-ea"/>
              <a:sym typeface="+mn-lt"/>
            </a:endParaRPr>
          </a:p>
        </p:txBody>
      </p:sp>
      <p:sp>
        <p:nvSpPr>
          <p:cNvPr id="55" name="文本框 54"/>
          <p:cNvSpPr txBox="1"/>
          <p:nvPr/>
        </p:nvSpPr>
        <p:spPr>
          <a:xfrm>
            <a:off x="2950706" y="4398917"/>
            <a:ext cx="1021677" cy="369332"/>
          </a:xfrm>
          <a:prstGeom prst="rect">
            <a:avLst/>
          </a:prstGeom>
          <a:noFill/>
        </p:spPr>
        <p:txBody>
          <a:bodyPr wrap="square" rtlCol="0">
            <a:spAutoFit/>
          </a:bodyPr>
          <a:lstStyle/>
          <a:p>
            <a:pPr algn="ctr"/>
            <a:r>
              <a:rPr lang="zh-CN" altLang="en-US" b="1" spc="-300" dirty="0" smtClean="0">
                <a:solidFill>
                  <a:schemeClr val="tx1">
                    <a:lumMod val="65000"/>
                    <a:lumOff val="35000"/>
                  </a:schemeClr>
                </a:solidFill>
                <a:latin typeface="+mn-lt"/>
                <a:ea typeface="+mn-ea"/>
                <a:cs typeface="+mn-ea"/>
                <a:sym typeface="+mn-lt"/>
              </a:rPr>
              <a:t>起步</a:t>
            </a:r>
            <a:endParaRPr lang="zh-CN" altLang="en-US" b="1" spc="-300" dirty="0">
              <a:solidFill>
                <a:schemeClr val="tx1">
                  <a:lumMod val="65000"/>
                  <a:lumOff val="35000"/>
                </a:schemeClr>
              </a:solidFill>
              <a:latin typeface="+mn-lt"/>
              <a:ea typeface="+mn-ea"/>
              <a:cs typeface="+mn-ea"/>
              <a:sym typeface="+mn-lt"/>
            </a:endParaRPr>
          </a:p>
        </p:txBody>
      </p:sp>
      <p:sp>
        <p:nvSpPr>
          <p:cNvPr id="56" name="文本框 55"/>
          <p:cNvSpPr txBox="1"/>
          <p:nvPr/>
        </p:nvSpPr>
        <p:spPr>
          <a:xfrm>
            <a:off x="2950706" y="3672034"/>
            <a:ext cx="1021677" cy="369332"/>
          </a:xfrm>
          <a:prstGeom prst="rect">
            <a:avLst/>
          </a:prstGeom>
          <a:noFill/>
        </p:spPr>
        <p:txBody>
          <a:bodyPr wrap="square" rtlCol="0">
            <a:spAutoFit/>
          </a:bodyPr>
          <a:lstStyle/>
          <a:p>
            <a:pPr algn="ctr"/>
            <a:r>
              <a:rPr lang="zh-CN" altLang="en-US" b="1" spc="-300" dirty="0" smtClean="0">
                <a:solidFill>
                  <a:schemeClr val="tx1">
                    <a:lumMod val="65000"/>
                    <a:lumOff val="35000"/>
                  </a:schemeClr>
                </a:solidFill>
                <a:latin typeface="+mn-lt"/>
                <a:ea typeface="+mn-ea"/>
                <a:cs typeface="+mn-ea"/>
                <a:sym typeface="+mn-lt"/>
              </a:rPr>
              <a:t>定位</a:t>
            </a:r>
            <a:endParaRPr lang="zh-CN" altLang="en-US" b="1" spc="-300" dirty="0">
              <a:solidFill>
                <a:schemeClr val="tx1">
                  <a:lumMod val="65000"/>
                  <a:lumOff val="35000"/>
                </a:schemeClr>
              </a:solidFill>
              <a:latin typeface="+mn-lt"/>
              <a:ea typeface="+mn-ea"/>
              <a:cs typeface="+mn-ea"/>
              <a:sym typeface="+mn-lt"/>
            </a:endParaRPr>
          </a:p>
        </p:txBody>
      </p:sp>
      <p:sp>
        <p:nvSpPr>
          <p:cNvPr id="57" name="文本框 56"/>
          <p:cNvSpPr txBox="1"/>
          <p:nvPr/>
        </p:nvSpPr>
        <p:spPr>
          <a:xfrm>
            <a:off x="2950706" y="2945151"/>
            <a:ext cx="1021677" cy="369332"/>
          </a:xfrm>
          <a:prstGeom prst="rect">
            <a:avLst/>
          </a:prstGeom>
          <a:noFill/>
        </p:spPr>
        <p:txBody>
          <a:bodyPr wrap="square" rtlCol="0">
            <a:spAutoFit/>
          </a:bodyPr>
          <a:lstStyle/>
          <a:p>
            <a:pPr algn="ctr"/>
            <a:r>
              <a:rPr lang="zh-CN" altLang="en-US" b="1" spc="-300" dirty="0">
                <a:solidFill>
                  <a:schemeClr val="tx1">
                    <a:lumMod val="65000"/>
                    <a:lumOff val="35000"/>
                  </a:schemeClr>
                </a:solidFill>
                <a:latin typeface="+mn-lt"/>
                <a:ea typeface="+mn-ea"/>
                <a:cs typeface="+mn-ea"/>
                <a:sym typeface="+mn-lt"/>
              </a:rPr>
              <a:t>积淀</a:t>
            </a:r>
            <a:endParaRPr lang="zh-CN" altLang="en-US" b="1" spc="-300" dirty="0">
              <a:solidFill>
                <a:schemeClr val="tx1">
                  <a:lumMod val="65000"/>
                  <a:lumOff val="35000"/>
                </a:schemeClr>
              </a:solidFill>
              <a:latin typeface="+mn-lt"/>
              <a:ea typeface="+mn-ea"/>
              <a:cs typeface="+mn-ea"/>
              <a:sym typeface="+mn-lt"/>
            </a:endParaRPr>
          </a:p>
        </p:txBody>
      </p:sp>
      <p:sp>
        <p:nvSpPr>
          <p:cNvPr id="58" name="文本框 57"/>
          <p:cNvSpPr txBox="1"/>
          <p:nvPr/>
        </p:nvSpPr>
        <p:spPr>
          <a:xfrm>
            <a:off x="2950706" y="2213687"/>
            <a:ext cx="1021677" cy="369332"/>
          </a:xfrm>
          <a:prstGeom prst="rect">
            <a:avLst/>
          </a:prstGeom>
          <a:noFill/>
        </p:spPr>
        <p:txBody>
          <a:bodyPr wrap="square" rtlCol="0">
            <a:spAutoFit/>
          </a:bodyPr>
          <a:lstStyle/>
          <a:p>
            <a:pPr algn="ctr"/>
            <a:r>
              <a:rPr lang="zh-CN" altLang="en-US" b="1" spc="-300" dirty="0">
                <a:solidFill>
                  <a:schemeClr val="tx1">
                    <a:lumMod val="65000"/>
                    <a:lumOff val="35000"/>
                  </a:schemeClr>
                </a:solidFill>
                <a:latin typeface="+mn-lt"/>
                <a:ea typeface="+mn-ea"/>
                <a:cs typeface="+mn-ea"/>
                <a:sym typeface="+mn-lt"/>
              </a:rPr>
              <a:t>爆发</a:t>
            </a:r>
            <a:endParaRPr lang="zh-CN" altLang="en-US" b="1" spc="-300" dirty="0">
              <a:solidFill>
                <a:schemeClr val="tx1">
                  <a:lumMod val="65000"/>
                  <a:lumOff val="35000"/>
                </a:schemeClr>
              </a:solidFill>
              <a:latin typeface="+mn-lt"/>
              <a:ea typeface="+mn-ea"/>
              <a:cs typeface="+mn-ea"/>
              <a:sym typeface="+mn-lt"/>
            </a:endParaRPr>
          </a:p>
        </p:txBody>
      </p:sp>
      <p:sp>
        <p:nvSpPr>
          <p:cNvPr id="59" name="文本框 58"/>
          <p:cNvSpPr txBox="1"/>
          <p:nvPr/>
        </p:nvSpPr>
        <p:spPr>
          <a:xfrm>
            <a:off x="4080070" y="3006706"/>
            <a:ext cx="6545579" cy="523220"/>
          </a:xfrm>
          <a:prstGeom prst="rect">
            <a:avLst/>
          </a:prstGeom>
          <a:noFill/>
        </p:spPr>
        <p:txBody>
          <a:bodyPr wrap="square" rtlCol="0">
            <a:spAutoFit/>
          </a:bodyPr>
          <a:lstStyle/>
          <a:p>
            <a:r>
              <a:rPr lang="en-US" altLang="zh-CN" sz="1400" dirty="0">
                <a:solidFill>
                  <a:schemeClr val="tx1">
                    <a:lumMod val="65000"/>
                    <a:lumOff val="35000"/>
                  </a:schemeClr>
                </a:solidFill>
                <a:latin typeface="+mn-lt"/>
                <a:ea typeface="+mn-ea"/>
                <a:cs typeface="+mn-ea"/>
                <a:sym typeface="+mn-lt"/>
              </a:rPr>
              <a:t>—— A designer can use default text to simulate what text would look like. </a:t>
            </a:r>
            <a:endParaRPr lang="en-US" altLang="zh-CN" sz="1400" dirty="0">
              <a:solidFill>
                <a:schemeClr val="tx1">
                  <a:lumMod val="65000"/>
                  <a:lumOff val="35000"/>
                </a:schemeClr>
              </a:solidFill>
              <a:latin typeface="+mn-lt"/>
              <a:ea typeface="+mn-ea"/>
              <a:cs typeface="+mn-ea"/>
              <a:sym typeface="+mn-lt"/>
            </a:endParaRPr>
          </a:p>
        </p:txBody>
      </p:sp>
      <p:sp>
        <p:nvSpPr>
          <p:cNvPr id="60" name="文本框 59"/>
          <p:cNvSpPr txBox="1"/>
          <p:nvPr/>
        </p:nvSpPr>
        <p:spPr>
          <a:xfrm>
            <a:off x="4080071" y="3783428"/>
            <a:ext cx="6545579" cy="523220"/>
          </a:xfrm>
          <a:prstGeom prst="rect">
            <a:avLst/>
          </a:prstGeom>
          <a:noFill/>
        </p:spPr>
        <p:txBody>
          <a:bodyPr wrap="square" rtlCol="0">
            <a:spAutoFit/>
          </a:bodyPr>
          <a:lstStyle/>
          <a:p>
            <a:r>
              <a:rPr lang="en-US" altLang="zh-CN" sz="1400" dirty="0">
                <a:solidFill>
                  <a:schemeClr val="tx1">
                    <a:lumMod val="65000"/>
                    <a:lumOff val="35000"/>
                  </a:schemeClr>
                </a:solidFill>
                <a:latin typeface="+mn-lt"/>
                <a:ea typeface="+mn-ea"/>
                <a:cs typeface="+mn-ea"/>
                <a:sym typeface="+mn-lt"/>
              </a:rPr>
              <a:t>—— A designer can use default text to simulate what text would look like. </a:t>
            </a:r>
            <a:endParaRPr lang="en-US" altLang="zh-CN" sz="1400" dirty="0">
              <a:solidFill>
                <a:schemeClr val="tx1">
                  <a:lumMod val="65000"/>
                  <a:lumOff val="35000"/>
                </a:schemeClr>
              </a:solidFill>
              <a:latin typeface="+mn-lt"/>
              <a:ea typeface="+mn-ea"/>
              <a:cs typeface="+mn-ea"/>
              <a:sym typeface="+mn-lt"/>
            </a:endParaRPr>
          </a:p>
        </p:txBody>
      </p:sp>
      <p:sp>
        <p:nvSpPr>
          <p:cNvPr id="61" name="文本框 60"/>
          <p:cNvSpPr txBox="1"/>
          <p:nvPr/>
        </p:nvSpPr>
        <p:spPr>
          <a:xfrm>
            <a:off x="4080070" y="4480796"/>
            <a:ext cx="6545579" cy="523220"/>
          </a:xfrm>
          <a:prstGeom prst="rect">
            <a:avLst/>
          </a:prstGeom>
          <a:noFill/>
        </p:spPr>
        <p:txBody>
          <a:bodyPr wrap="square" rtlCol="0">
            <a:spAutoFit/>
          </a:bodyPr>
          <a:lstStyle/>
          <a:p>
            <a:r>
              <a:rPr lang="en-US" altLang="zh-CN" sz="1400" dirty="0">
                <a:solidFill>
                  <a:schemeClr val="tx1">
                    <a:lumMod val="65000"/>
                    <a:lumOff val="35000"/>
                  </a:schemeClr>
                </a:solidFill>
                <a:latin typeface="+mn-lt"/>
                <a:ea typeface="+mn-ea"/>
                <a:cs typeface="+mn-ea"/>
                <a:sym typeface="+mn-lt"/>
              </a:rPr>
              <a:t>—— A designer can use default text to simulate what text would look like. </a:t>
            </a:r>
            <a:endParaRPr lang="en-US" altLang="zh-CN" sz="1400" dirty="0">
              <a:solidFill>
                <a:schemeClr val="tx1">
                  <a:lumMod val="65000"/>
                  <a:lumOff val="35000"/>
                </a:schemeClr>
              </a:solidFill>
              <a:latin typeface="+mn-lt"/>
              <a:ea typeface="+mn-ea"/>
              <a:cs typeface="+mn-ea"/>
              <a:sym typeface="+mn-lt"/>
            </a:endParaRPr>
          </a:p>
        </p:txBody>
      </p:sp>
      <p:sp>
        <p:nvSpPr>
          <p:cNvPr id="62" name="文本框 61"/>
          <p:cNvSpPr txBox="1"/>
          <p:nvPr/>
        </p:nvSpPr>
        <p:spPr>
          <a:xfrm>
            <a:off x="4080070" y="5221453"/>
            <a:ext cx="6545579" cy="523220"/>
          </a:xfrm>
          <a:prstGeom prst="rect">
            <a:avLst/>
          </a:prstGeom>
          <a:noFill/>
        </p:spPr>
        <p:txBody>
          <a:bodyPr wrap="square" rtlCol="0">
            <a:spAutoFit/>
          </a:bodyPr>
          <a:lstStyle/>
          <a:p>
            <a:r>
              <a:rPr lang="en-US" altLang="zh-CN" sz="1400" dirty="0">
                <a:solidFill>
                  <a:schemeClr val="tx1">
                    <a:lumMod val="65000"/>
                    <a:lumOff val="35000"/>
                  </a:schemeClr>
                </a:solidFill>
                <a:latin typeface="+mn-lt"/>
                <a:ea typeface="+mn-ea"/>
                <a:cs typeface="+mn-ea"/>
                <a:sym typeface="+mn-lt"/>
              </a:rPr>
              <a:t>—— A designer can use default text to simulate what text would look like. </a:t>
            </a:r>
            <a:endParaRPr lang="en-US" altLang="zh-CN" sz="140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5803906" y="3002180"/>
            <a:ext cx="4166571" cy="854080"/>
          </a:xfrm>
          <a:prstGeom prst="rect">
            <a:avLst/>
          </a:prstGeom>
        </p:spPr>
        <p:txBody>
          <a:bodyPr wrap="square">
            <a:spAutoFit/>
          </a:bodyPr>
          <a:lstStyle/>
          <a:p>
            <a:pPr>
              <a:lnSpc>
                <a:spcPct val="150000"/>
              </a:lnSpc>
              <a:spcAft>
                <a:spcPts val="600"/>
              </a:spcAft>
              <a:buClr>
                <a:schemeClr val="accent1"/>
              </a:buClr>
            </a:pPr>
            <a:r>
              <a:rPr lang="zh-CN" altLang="en-US" sz="1100" dirty="0">
                <a:solidFill>
                  <a:schemeClr val="tx1">
                    <a:lumMod val="75000"/>
                    <a:lumOff val="2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tx1">
                    <a:lumMod val="75000"/>
                    <a:lumOff val="25000"/>
                  </a:schemeClr>
                </a:solidFill>
                <a:latin typeface="+mn-lt"/>
                <a:ea typeface="+mn-ea"/>
                <a:cs typeface="+mn-ea"/>
                <a:sym typeface="+mn-lt"/>
              </a:rPr>
              <a:t>客户</a:t>
            </a:r>
            <a:endParaRPr lang="zh-CN" altLang="en-US" sz="1100" dirty="0">
              <a:solidFill>
                <a:schemeClr val="tx1">
                  <a:lumMod val="75000"/>
                  <a:lumOff val="25000"/>
                </a:schemeClr>
              </a:solidFill>
              <a:latin typeface="+mn-lt"/>
              <a:ea typeface="+mn-ea"/>
              <a:cs typeface="+mn-ea"/>
              <a:sym typeface="+mn-lt"/>
            </a:endParaRPr>
          </a:p>
        </p:txBody>
      </p:sp>
      <p:sp>
        <p:nvSpPr>
          <p:cNvPr id="13" name="文本框 12"/>
          <p:cNvSpPr txBox="1">
            <a:spLocks noChangeArrowheads="1"/>
          </p:cNvSpPr>
          <p:nvPr/>
        </p:nvSpPr>
        <p:spPr bwMode="auto">
          <a:xfrm>
            <a:off x="6011338" y="2292590"/>
            <a:ext cx="2930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smtClean="0">
                <a:solidFill>
                  <a:schemeClr val="tx1">
                    <a:lumMod val="75000"/>
                    <a:lumOff val="25000"/>
                  </a:schemeClr>
                </a:solidFill>
                <a:latin typeface="+mn-lt"/>
                <a:ea typeface="+mn-ea"/>
                <a:cs typeface="+mn-ea"/>
                <a:sym typeface="+mn-lt"/>
              </a:rPr>
              <a:t>工作经验总结</a:t>
            </a:r>
            <a:endParaRPr lang="zh-CN" altLang="en-US" sz="2800" dirty="0">
              <a:solidFill>
                <a:schemeClr val="tx1">
                  <a:lumMod val="75000"/>
                  <a:lumOff val="25000"/>
                </a:schemeClr>
              </a:solidFill>
              <a:latin typeface="+mn-lt"/>
              <a:ea typeface="+mn-ea"/>
              <a:cs typeface="+mn-ea"/>
              <a:sym typeface="+mn-lt"/>
            </a:endParaRPr>
          </a:p>
        </p:txBody>
      </p:sp>
      <p:sp>
        <p:nvSpPr>
          <p:cNvPr id="63" name="标题 1"/>
          <p:cNvSpPr txBox="1"/>
          <p:nvPr/>
        </p:nvSpPr>
        <p:spPr>
          <a:xfrm>
            <a:off x="5150613" y="221538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rgbClr val="8AC65A"/>
                </a:solidFill>
                <a:effectLst/>
                <a:uLnTx/>
                <a:uFillTx/>
                <a:latin typeface="+mn-lt"/>
                <a:ea typeface="+mn-ea"/>
                <a:cs typeface="+mn-ea"/>
                <a:sym typeface="+mn-lt"/>
              </a:rPr>
              <a:t>03</a:t>
            </a:r>
            <a:endParaRPr kumimoji="0" lang="zh-CN" altLang="en-US" sz="4400" b="0" i="0" u="none" strike="noStrike" kern="1200" cap="none" normalizeH="0" baseline="0" noProof="0" dirty="0">
              <a:ln>
                <a:noFill/>
              </a:ln>
              <a:solidFill>
                <a:srgbClr val="8AC65A"/>
              </a:solidFill>
              <a:effectLst/>
              <a:uLnTx/>
              <a:uFillTx/>
              <a:latin typeface="+mn-lt"/>
              <a:ea typeface="+mn-ea"/>
              <a:cs typeface="+mn-ea"/>
              <a:sym typeface="+mn-lt"/>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67704" y="1789083"/>
            <a:ext cx="3905840" cy="30135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53" presetClass="entr" presetSubtype="16"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p:cTn id="16" dur="500" fill="hold"/>
                                        <p:tgtEl>
                                          <p:spTgt spid="63"/>
                                        </p:tgtEl>
                                        <p:attrNameLst>
                                          <p:attrName>ppt_w</p:attrName>
                                        </p:attrNameLst>
                                      </p:cBhvr>
                                      <p:tavLst>
                                        <p:tav tm="0">
                                          <p:val>
                                            <p:fltVal val="0"/>
                                          </p:val>
                                        </p:tav>
                                        <p:tav tm="100000">
                                          <p:val>
                                            <p:strVal val="#ppt_w"/>
                                          </p:val>
                                        </p:tav>
                                      </p:tavLst>
                                    </p:anim>
                                    <p:anim calcmode="lin" valueType="num">
                                      <p:cBhvr>
                                        <p:cTn id="17" dur="500" fill="hold"/>
                                        <p:tgtEl>
                                          <p:spTgt spid="63"/>
                                        </p:tgtEl>
                                        <p:attrNameLst>
                                          <p:attrName>ppt_h</p:attrName>
                                        </p:attrNameLst>
                                      </p:cBhvr>
                                      <p:tavLst>
                                        <p:tav tm="0">
                                          <p:val>
                                            <p:fltVal val="0"/>
                                          </p:val>
                                        </p:tav>
                                        <p:tav tm="100000">
                                          <p:val>
                                            <p:strVal val="#ppt_h"/>
                                          </p:val>
                                        </p:tav>
                                      </p:tavLst>
                                    </p:anim>
                                    <p:animEffect transition="in" filter="fade">
                                      <p:cBhvr>
                                        <p:cTn id="18" dur="500"/>
                                        <p:tgtEl>
                                          <p:spTgt spid="63"/>
                                        </p:tgtEl>
                                      </p:cBhvr>
                                    </p:animEffect>
                                  </p:childTnLst>
                                </p:cTn>
                              </p:par>
                              <p:par>
                                <p:cTn id="19" presetID="2" presetClass="entr" presetSubtype="2" fill="hold" grpId="0" nodeType="withEffect">
                                  <p:stCondLst>
                                    <p:cond delay="250"/>
                                  </p:stCondLst>
                                  <p:iterate type="lt">
                                    <p:tmPct val="10000"/>
                                  </p:iterate>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up)">
                                      <p:cBhvr>
                                        <p:cTn id="2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1"/>
          <p:cNvSpPr txBox="1"/>
          <p:nvPr/>
        </p:nvSpPr>
        <p:spPr>
          <a:xfrm>
            <a:off x="1062038" y="365125"/>
            <a:ext cx="414226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可编辑的试管图</a:t>
            </a:r>
            <a:endParaRPr lang="zh-CN" altLang="en-US" dirty="0">
              <a:latin typeface="+mn-lt"/>
              <a:ea typeface="+mn-ea"/>
              <a:cs typeface="+mn-ea"/>
              <a:sym typeface="+mn-lt"/>
            </a:endParaRPr>
          </a:p>
        </p:txBody>
      </p:sp>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TITLE</a:t>
            </a:r>
            <a:endParaRPr lang="en-US" altLang="zh-CN" sz="1200" dirty="0">
              <a:solidFill>
                <a:schemeClr val="tx1">
                  <a:lumMod val="65000"/>
                  <a:lumOff val="35000"/>
                </a:schemeClr>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tx1">
                  <a:lumMod val="65000"/>
                  <a:lumOff val="35000"/>
                </a:schemeClr>
              </a:solidFill>
              <a:latin typeface="+mn-lt"/>
              <a:ea typeface="+mn-ea"/>
              <a:cs typeface="+mn-ea"/>
              <a:sym typeface="+mn-lt"/>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TITLE</a:t>
            </a:r>
            <a:endParaRPr lang="en-US" altLang="zh-CN" sz="1200" dirty="0">
              <a:solidFill>
                <a:schemeClr val="tx1">
                  <a:lumMod val="65000"/>
                  <a:lumOff val="35000"/>
                </a:schemeClr>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tx1">
                  <a:lumMod val="65000"/>
                  <a:lumOff val="35000"/>
                </a:schemeClr>
              </a:solidFill>
              <a:latin typeface="+mn-lt"/>
              <a:ea typeface="+mn-ea"/>
              <a:cs typeface="+mn-ea"/>
              <a:sym typeface="+mn-lt"/>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TITLE</a:t>
            </a:r>
            <a:endParaRPr lang="en-US" altLang="zh-CN" sz="1200" dirty="0">
              <a:solidFill>
                <a:schemeClr val="tx1">
                  <a:lumMod val="65000"/>
                  <a:lumOff val="35000"/>
                </a:schemeClr>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tx1">
                  <a:lumMod val="65000"/>
                  <a:lumOff val="35000"/>
                </a:schemeClr>
              </a:solidFill>
              <a:latin typeface="+mn-lt"/>
              <a:ea typeface="+mn-ea"/>
              <a:cs typeface="+mn-ea"/>
              <a:sym typeface="+mn-lt"/>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TITLE</a:t>
            </a:r>
            <a:endParaRPr lang="en-US" altLang="zh-CN" sz="1200" dirty="0">
              <a:solidFill>
                <a:schemeClr val="tx1">
                  <a:lumMod val="65000"/>
                  <a:lumOff val="35000"/>
                </a:schemeClr>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tx1">
                  <a:lumMod val="65000"/>
                  <a:lumOff val="35000"/>
                </a:schemeClr>
              </a:solidFill>
              <a:latin typeface="+mn-lt"/>
              <a:ea typeface="+mn-ea"/>
              <a:cs typeface="+mn-ea"/>
              <a:sym typeface="+mn-lt"/>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TITLE</a:t>
            </a:r>
            <a:endParaRPr lang="en-US" altLang="zh-CN" sz="1200" dirty="0">
              <a:solidFill>
                <a:schemeClr val="tx1">
                  <a:lumMod val="65000"/>
                  <a:lumOff val="35000"/>
                </a:schemeClr>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tx1">
                  <a:lumMod val="65000"/>
                  <a:lumOff val="35000"/>
                </a:schemeClr>
              </a:solidFill>
              <a:latin typeface="+mn-lt"/>
              <a:ea typeface="+mn-ea"/>
              <a:cs typeface="+mn-ea"/>
              <a:sym typeface="+mn-lt"/>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TITLE</a:t>
            </a:r>
            <a:endParaRPr lang="en-US" altLang="zh-CN" sz="1200" dirty="0">
              <a:solidFill>
                <a:schemeClr val="tx1">
                  <a:lumMod val="65000"/>
                  <a:lumOff val="35000"/>
                </a:schemeClr>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tx1">
                  <a:lumMod val="65000"/>
                  <a:lumOff val="35000"/>
                </a:schemeClr>
              </a:solidFill>
              <a:latin typeface="+mn-lt"/>
              <a:ea typeface="+mn-ea"/>
              <a:cs typeface="+mn-ea"/>
              <a:sym typeface="+mn-lt"/>
            </a:endParaRPr>
          </a:p>
        </p:txBody>
      </p:sp>
      <p:grpSp>
        <p:nvGrpSpPr>
          <p:cNvPr id="10" name="Group 167"/>
          <p:cNvGrpSpPr>
            <a:grpSpLocks noChangeAspect="1"/>
          </p:cNvGrpSpPr>
          <p:nvPr/>
        </p:nvGrpSpPr>
        <p:grpSpPr bwMode="auto">
          <a:xfrm>
            <a:off x="4214019" y="2243136"/>
            <a:ext cx="3763963" cy="2132013"/>
            <a:chOff x="2162" y="380"/>
            <a:chExt cx="2371" cy="1343"/>
          </a:xfrm>
        </p:grpSpPr>
        <p:sp>
          <p:nvSpPr>
            <p:cNvPr id="11" name="Freeform 168"/>
            <p:cNvSpPr/>
            <p:nvPr/>
          </p:nvSpPr>
          <p:spPr bwMode="auto">
            <a:xfrm>
              <a:off x="2290" y="1587"/>
              <a:ext cx="2137" cy="136"/>
            </a:xfrm>
            <a:custGeom>
              <a:avLst/>
              <a:gdLst>
                <a:gd name="T0" fmla="*/ 583 w 584"/>
                <a:gd name="T1" fmla="*/ 14 h 37"/>
                <a:gd name="T2" fmla="*/ 292 w 584"/>
                <a:gd name="T3" fmla="*/ 35 h 37"/>
                <a:gd name="T4" fmla="*/ 1 w 584"/>
                <a:gd name="T5" fmla="*/ 13 h 37"/>
                <a:gd name="T6" fmla="*/ 292 w 584"/>
                <a:gd name="T7" fmla="*/ 0 h 37"/>
                <a:gd name="T8" fmla="*/ 583 w 584"/>
                <a:gd name="T9" fmla="*/ 14 h 37"/>
              </a:gdLst>
              <a:ahLst/>
              <a:cxnLst>
                <a:cxn ang="0">
                  <a:pos x="T0" y="T1"/>
                </a:cxn>
                <a:cxn ang="0">
                  <a:pos x="T2" y="T3"/>
                </a:cxn>
                <a:cxn ang="0">
                  <a:pos x="T4" y="T5"/>
                </a:cxn>
                <a:cxn ang="0">
                  <a:pos x="T6" y="T7"/>
                </a:cxn>
                <a:cxn ang="0">
                  <a:pos x="T8" y="T9"/>
                </a:cxn>
              </a:cxnLst>
              <a:rect l="0" t="0" r="r" b="b"/>
              <a:pathLst>
                <a:path w="584" h="37">
                  <a:moveTo>
                    <a:pt x="583" y="14"/>
                  </a:moveTo>
                  <a:cubicBezTo>
                    <a:pt x="584" y="37"/>
                    <a:pt x="453" y="36"/>
                    <a:pt x="292" y="35"/>
                  </a:cubicBezTo>
                  <a:cubicBezTo>
                    <a:pt x="132" y="35"/>
                    <a:pt x="0" y="35"/>
                    <a:pt x="1" y="13"/>
                  </a:cubicBezTo>
                  <a:cubicBezTo>
                    <a:pt x="2" y="1"/>
                    <a:pt x="132" y="0"/>
                    <a:pt x="292" y="0"/>
                  </a:cubicBezTo>
                  <a:cubicBezTo>
                    <a:pt x="452" y="0"/>
                    <a:pt x="582" y="2"/>
                    <a:pt x="583" y="14"/>
                  </a:cubicBezTo>
                  <a:close/>
                </a:path>
              </a:pathLst>
            </a:custGeom>
            <a:solidFill>
              <a:srgbClr val="6ABD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2" name="Freeform 169"/>
            <p:cNvSpPr/>
            <p:nvPr/>
          </p:nvSpPr>
          <p:spPr bwMode="auto">
            <a:xfrm>
              <a:off x="3512" y="567"/>
              <a:ext cx="952" cy="968"/>
            </a:xfrm>
            <a:custGeom>
              <a:avLst/>
              <a:gdLst>
                <a:gd name="T0" fmla="*/ 3 w 260"/>
                <a:gd name="T1" fmla="*/ 264 h 264"/>
                <a:gd name="T2" fmla="*/ 260 w 260"/>
                <a:gd name="T3" fmla="*/ 264 h 264"/>
                <a:gd name="T4" fmla="*/ 260 w 260"/>
                <a:gd name="T5" fmla="*/ 179 h 264"/>
                <a:gd name="T6" fmla="*/ 146 w 260"/>
                <a:gd name="T7" fmla="*/ 1 h 264"/>
                <a:gd name="T8" fmla="*/ 0 w 260"/>
                <a:gd name="T9" fmla="*/ 0 h 264"/>
                <a:gd name="T10" fmla="*/ 3 w 260"/>
                <a:gd name="T11" fmla="*/ 264 h 264"/>
              </a:gdLst>
              <a:ahLst/>
              <a:cxnLst>
                <a:cxn ang="0">
                  <a:pos x="T0" y="T1"/>
                </a:cxn>
                <a:cxn ang="0">
                  <a:pos x="T2" y="T3"/>
                </a:cxn>
                <a:cxn ang="0">
                  <a:pos x="T4" y="T5"/>
                </a:cxn>
                <a:cxn ang="0">
                  <a:pos x="T6" y="T7"/>
                </a:cxn>
                <a:cxn ang="0">
                  <a:pos x="T8" y="T9"/>
                </a:cxn>
                <a:cxn ang="0">
                  <a:pos x="T10" y="T11"/>
                </a:cxn>
              </a:cxnLst>
              <a:rect l="0" t="0" r="r" b="b"/>
              <a:pathLst>
                <a:path w="260" h="264">
                  <a:moveTo>
                    <a:pt x="3" y="264"/>
                  </a:moveTo>
                  <a:cubicBezTo>
                    <a:pt x="260" y="264"/>
                    <a:pt x="260" y="264"/>
                    <a:pt x="260" y="264"/>
                  </a:cubicBezTo>
                  <a:cubicBezTo>
                    <a:pt x="260" y="179"/>
                    <a:pt x="260" y="179"/>
                    <a:pt x="260" y="179"/>
                  </a:cubicBezTo>
                  <a:cubicBezTo>
                    <a:pt x="240" y="66"/>
                    <a:pt x="146" y="1"/>
                    <a:pt x="146" y="1"/>
                  </a:cubicBezTo>
                  <a:cubicBezTo>
                    <a:pt x="0" y="0"/>
                    <a:pt x="0" y="0"/>
                    <a:pt x="0" y="0"/>
                  </a:cubicBezTo>
                  <a:cubicBezTo>
                    <a:pt x="3" y="264"/>
                    <a:pt x="3" y="264"/>
                    <a:pt x="3" y="26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3" name="Freeform 170"/>
            <p:cNvSpPr>
              <a:spLocks noEditPoints="1"/>
            </p:cNvSpPr>
            <p:nvPr/>
          </p:nvSpPr>
          <p:spPr bwMode="auto">
            <a:xfrm>
              <a:off x="3509" y="559"/>
              <a:ext cx="962" cy="984"/>
            </a:xfrm>
            <a:custGeom>
              <a:avLst/>
              <a:gdLst>
                <a:gd name="T0" fmla="*/ 2 w 263"/>
                <a:gd name="T1" fmla="*/ 266 h 268"/>
                <a:gd name="T2" fmla="*/ 2 w 263"/>
                <a:gd name="T3" fmla="*/ 266 h 268"/>
                <a:gd name="T4" fmla="*/ 2 w 263"/>
                <a:gd name="T5" fmla="*/ 266 h 268"/>
                <a:gd name="T6" fmla="*/ 0 w 263"/>
                <a:gd name="T7" fmla="*/ 2 h 268"/>
                <a:gd name="T8" fmla="*/ 0 w 263"/>
                <a:gd name="T9" fmla="*/ 1 h 268"/>
                <a:gd name="T10" fmla="*/ 0 w 263"/>
                <a:gd name="T11" fmla="*/ 1 h 268"/>
                <a:gd name="T12" fmla="*/ 1 w 263"/>
                <a:gd name="T13" fmla="*/ 0 h 268"/>
                <a:gd name="T14" fmla="*/ 1 w 263"/>
                <a:gd name="T15" fmla="*/ 0 h 268"/>
                <a:gd name="T16" fmla="*/ 147 w 263"/>
                <a:gd name="T17" fmla="*/ 2 h 268"/>
                <a:gd name="T18" fmla="*/ 147 w 263"/>
                <a:gd name="T19" fmla="*/ 2 h 268"/>
                <a:gd name="T20" fmla="*/ 263 w 263"/>
                <a:gd name="T21" fmla="*/ 181 h 268"/>
                <a:gd name="T22" fmla="*/ 263 w 263"/>
                <a:gd name="T23" fmla="*/ 181 h 268"/>
                <a:gd name="T24" fmla="*/ 263 w 263"/>
                <a:gd name="T25" fmla="*/ 266 h 268"/>
                <a:gd name="T26" fmla="*/ 262 w 263"/>
                <a:gd name="T27" fmla="*/ 267 h 268"/>
                <a:gd name="T28" fmla="*/ 262 w 263"/>
                <a:gd name="T29" fmla="*/ 267 h 268"/>
                <a:gd name="T30" fmla="*/ 261 w 263"/>
                <a:gd name="T31" fmla="*/ 268 h 268"/>
                <a:gd name="T32" fmla="*/ 261 w 263"/>
                <a:gd name="T33" fmla="*/ 268 h 268"/>
                <a:gd name="T34" fmla="*/ 4 w 263"/>
                <a:gd name="T35" fmla="*/ 268 h 268"/>
                <a:gd name="T36" fmla="*/ 4 w 263"/>
                <a:gd name="T37" fmla="*/ 268 h 268"/>
                <a:gd name="T38" fmla="*/ 4 w 263"/>
                <a:gd name="T39" fmla="*/ 268 h 268"/>
                <a:gd name="T40" fmla="*/ 4 w 263"/>
                <a:gd name="T41" fmla="*/ 268 h 268"/>
                <a:gd name="T42" fmla="*/ 2 w 263"/>
                <a:gd name="T43" fmla="*/ 266 h 268"/>
                <a:gd name="T44" fmla="*/ 260 w 263"/>
                <a:gd name="T45" fmla="*/ 265 h 268"/>
                <a:gd name="T46" fmla="*/ 260 w 263"/>
                <a:gd name="T47" fmla="*/ 181 h 268"/>
                <a:gd name="T48" fmla="*/ 195 w 263"/>
                <a:gd name="T49" fmla="*/ 51 h 268"/>
                <a:gd name="T50" fmla="*/ 195 w 263"/>
                <a:gd name="T51" fmla="*/ 51 h 268"/>
                <a:gd name="T52" fmla="*/ 146 w 263"/>
                <a:gd name="T53" fmla="*/ 5 h 268"/>
                <a:gd name="T54" fmla="*/ 146 w 263"/>
                <a:gd name="T55" fmla="*/ 5 h 268"/>
                <a:gd name="T56" fmla="*/ 3 w 263"/>
                <a:gd name="T57" fmla="*/ 3 h 268"/>
                <a:gd name="T58" fmla="*/ 5 w 263"/>
                <a:gd name="T59" fmla="*/ 265 h 268"/>
                <a:gd name="T60" fmla="*/ 260 w 263"/>
                <a:gd name="T61" fmla="*/ 26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3" h="268">
                  <a:moveTo>
                    <a:pt x="2" y="266"/>
                  </a:moveTo>
                  <a:cubicBezTo>
                    <a:pt x="2" y="266"/>
                    <a:pt x="2" y="266"/>
                    <a:pt x="2" y="266"/>
                  </a:cubicBezTo>
                  <a:cubicBezTo>
                    <a:pt x="2" y="266"/>
                    <a:pt x="2" y="266"/>
                    <a:pt x="2" y="266"/>
                  </a:cubicBezTo>
                  <a:cubicBezTo>
                    <a:pt x="0" y="2"/>
                    <a:pt x="0" y="2"/>
                    <a:pt x="0" y="2"/>
                  </a:cubicBezTo>
                  <a:cubicBezTo>
                    <a:pt x="0" y="2"/>
                    <a:pt x="0" y="1"/>
                    <a:pt x="0" y="1"/>
                  </a:cubicBezTo>
                  <a:cubicBezTo>
                    <a:pt x="0" y="1"/>
                    <a:pt x="0" y="1"/>
                    <a:pt x="0" y="1"/>
                  </a:cubicBezTo>
                  <a:cubicBezTo>
                    <a:pt x="1" y="1"/>
                    <a:pt x="1" y="0"/>
                    <a:pt x="1" y="0"/>
                  </a:cubicBezTo>
                  <a:cubicBezTo>
                    <a:pt x="1" y="0"/>
                    <a:pt x="1" y="0"/>
                    <a:pt x="1" y="0"/>
                  </a:cubicBezTo>
                  <a:cubicBezTo>
                    <a:pt x="147" y="2"/>
                    <a:pt x="147" y="2"/>
                    <a:pt x="147" y="2"/>
                  </a:cubicBezTo>
                  <a:cubicBezTo>
                    <a:pt x="147" y="2"/>
                    <a:pt x="147" y="2"/>
                    <a:pt x="147" y="2"/>
                  </a:cubicBezTo>
                  <a:cubicBezTo>
                    <a:pt x="147" y="2"/>
                    <a:pt x="243" y="67"/>
                    <a:pt x="263" y="181"/>
                  </a:cubicBezTo>
                  <a:cubicBezTo>
                    <a:pt x="263" y="181"/>
                    <a:pt x="263" y="181"/>
                    <a:pt x="263" y="181"/>
                  </a:cubicBezTo>
                  <a:cubicBezTo>
                    <a:pt x="263" y="266"/>
                    <a:pt x="263" y="266"/>
                    <a:pt x="263" y="266"/>
                  </a:cubicBezTo>
                  <a:cubicBezTo>
                    <a:pt x="263" y="266"/>
                    <a:pt x="263" y="267"/>
                    <a:pt x="262" y="267"/>
                  </a:cubicBezTo>
                  <a:cubicBezTo>
                    <a:pt x="262" y="267"/>
                    <a:pt x="262" y="267"/>
                    <a:pt x="262" y="267"/>
                  </a:cubicBezTo>
                  <a:cubicBezTo>
                    <a:pt x="262" y="267"/>
                    <a:pt x="262" y="268"/>
                    <a:pt x="261" y="268"/>
                  </a:cubicBezTo>
                  <a:cubicBezTo>
                    <a:pt x="261" y="268"/>
                    <a:pt x="261" y="268"/>
                    <a:pt x="261" y="268"/>
                  </a:cubicBezTo>
                  <a:cubicBezTo>
                    <a:pt x="4" y="268"/>
                    <a:pt x="4" y="268"/>
                    <a:pt x="4" y="268"/>
                  </a:cubicBezTo>
                  <a:cubicBezTo>
                    <a:pt x="4" y="268"/>
                    <a:pt x="4" y="268"/>
                    <a:pt x="4" y="268"/>
                  </a:cubicBezTo>
                  <a:cubicBezTo>
                    <a:pt x="4" y="268"/>
                    <a:pt x="4" y="268"/>
                    <a:pt x="4" y="268"/>
                  </a:cubicBezTo>
                  <a:cubicBezTo>
                    <a:pt x="4" y="268"/>
                    <a:pt x="4" y="268"/>
                    <a:pt x="4" y="268"/>
                  </a:cubicBezTo>
                  <a:cubicBezTo>
                    <a:pt x="3" y="268"/>
                    <a:pt x="2" y="267"/>
                    <a:pt x="2" y="266"/>
                  </a:cubicBezTo>
                  <a:close/>
                  <a:moveTo>
                    <a:pt x="260" y="265"/>
                  </a:moveTo>
                  <a:cubicBezTo>
                    <a:pt x="260" y="181"/>
                    <a:pt x="260" y="181"/>
                    <a:pt x="260" y="181"/>
                  </a:cubicBezTo>
                  <a:cubicBezTo>
                    <a:pt x="250" y="125"/>
                    <a:pt x="221" y="81"/>
                    <a:pt x="195" y="51"/>
                  </a:cubicBezTo>
                  <a:cubicBezTo>
                    <a:pt x="195" y="51"/>
                    <a:pt x="195" y="51"/>
                    <a:pt x="195" y="51"/>
                  </a:cubicBezTo>
                  <a:cubicBezTo>
                    <a:pt x="171" y="23"/>
                    <a:pt x="149" y="7"/>
                    <a:pt x="146" y="5"/>
                  </a:cubicBezTo>
                  <a:cubicBezTo>
                    <a:pt x="146" y="5"/>
                    <a:pt x="146" y="5"/>
                    <a:pt x="146" y="5"/>
                  </a:cubicBezTo>
                  <a:cubicBezTo>
                    <a:pt x="3" y="3"/>
                    <a:pt x="3" y="3"/>
                    <a:pt x="3" y="3"/>
                  </a:cubicBezTo>
                  <a:cubicBezTo>
                    <a:pt x="5" y="265"/>
                    <a:pt x="5" y="265"/>
                    <a:pt x="5" y="265"/>
                  </a:cubicBezTo>
                  <a:cubicBezTo>
                    <a:pt x="260" y="265"/>
                    <a:pt x="260" y="265"/>
                    <a:pt x="260" y="26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4" name="Freeform 171"/>
            <p:cNvSpPr/>
            <p:nvPr/>
          </p:nvSpPr>
          <p:spPr bwMode="auto">
            <a:xfrm>
              <a:off x="2184" y="567"/>
              <a:ext cx="1339" cy="968"/>
            </a:xfrm>
            <a:custGeom>
              <a:avLst/>
              <a:gdLst>
                <a:gd name="T0" fmla="*/ 1332 w 1339"/>
                <a:gd name="T1" fmla="*/ 0 h 968"/>
                <a:gd name="T2" fmla="*/ 1339 w 1339"/>
                <a:gd name="T3" fmla="*/ 968 h 968"/>
                <a:gd name="T4" fmla="*/ 7 w 1339"/>
                <a:gd name="T5" fmla="*/ 968 h 968"/>
                <a:gd name="T6" fmla="*/ 0 w 1339"/>
                <a:gd name="T7" fmla="*/ 7 h 968"/>
                <a:gd name="T8" fmla="*/ 1332 w 1339"/>
                <a:gd name="T9" fmla="*/ 0 h 968"/>
              </a:gdLst>
              <a:ahLst/>
              <a:cxnLst>
                <a:cxn ang="0">
                  <a:pos x="T0" y="T1"/>
                </a:cxn>
                <a:cxn ang="0">
                  <a:pos x="T2" y="T3"/>
                </a:cxn>
                <a:cxn ang="0">
                  <a:pos x="T4" y="T5"/>
                </a:cxn>
                <a:cxn ang="0">
                  <a:pos x="T6" y="T7"/>
                </a:cxn>
                <a:cxn ang="0">
                  <a:pos x="T8" y="T9"/>
                </a:cxn>
              </a:cxnLst>
              <a:rect l="0" t="0" r="r" b="b"/>
              <a:pathLst>
                <a:path w="1339" h="968">
                  <a:moveTo>
                    <a:pt x="1332" y="0"/>
                  </a:moveTo>
                  <a:lnTo>
                    <a:pt x="1339" y="968"/>
                  </a:lnTo>
                  <a:lnTo>
                    <a:pt x="7" y="968"/>
                  </a:lnTo>
                  <a:lnTo>
                    <a:pt x="0" y="7"/>
                  </a:lnTo>
                  <a:lnTo>
                    <a:pt x="13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5" name="Freeform 172"/>
            <p:cNvSpPr>
              <a:spLocks noEditPoints="1"/>
            </p:cNvSpPr>
            <p:nvPr/>
          </p:nvSpPr>
          <p:spPr bwMode="auto">
            <a:xfrm>
              <a:off x="2180" y="559"/>
              <a:ext cx="1347" cy="984"/>
            </a:xfrm>
            <a:custGeom>
              <a:avLst/>
              <a:gdLst>
                <a:gd name="T0" fmla="*/ 3 w 368"/>
                <a:gd name="T1" fmla="*/ 268 h 268"/>
                <a:gd name="T2" fmla="*/ 2 w 368"/>
                <a:gd name="T3" fmla="*/ 266 h 268"/>
                <a:gd name="T4" fmla="*/ 2 w 368"/>
                <a:gd name="T5" fmla="*/ 266 h 268"/>
                <a:gd name="T6" fmla="*/ 0 w 368"/>
                <a:gd name="T7" fmla="*/ 4 h 268"/>
                <a:gd name="T8" fmla="*/ 1 w 368"/>
                <a:gd name="T9" fmla="*/ 3 h 268"/>
                <a:gd name="T10" fmla="*/ 1 w 368"/>
                <a:gd name="T11" fmla="*/ 3 h 268"/>
                <a:gd name="T12" fmla="*/ 365 w 368"/>
                <a:gd name="T13" fmla="*/ 0 h 268"/>
                <a:gd name="T14" fmla="*/ 366 w 368"/>
                <a:gd name="T15" fmla="*/ 2 h 268"/>
                <a:gd name="T16" fmla="*/ 366 w 368"/>
                <a:gd name="T17" fmla="*/ 2 h 268"/>
                <a:gd name="T18" fmla="*/ 368 w 368"/>
                <a:gd name="T19" fmla="*/ 266 h 268"/>
                <a:gd name="T20" fmla="*/ 368 w 368"/>
                <a:gd name="T21" fmla="*/ 267 h 268"/>
                <a:gd name="T22" fmla="*/ 368 w 368"/>
                <a:gd name="T23" fmla="*/ 267 h 268"/>
                <a:gd name="T24" fmla="*/ 367 w 368"/>
                <a:gd name="T25" fmla="*/ 268 h 268"/>
                <a:gd name="T26" fmla="*/ 367 w 368"/>
                <a:gd name="T27" fmla="*/ 268 h 268"/>
                <a:gd name="T28" fmla="*/ 3 w 368"/>
                <a:gd name="T29" fmla="*/ 268 h 268"/>
                <a:gd name="T30" fmla="*/ 3 w 368"/>
                <a:gd name="T31" fmla="*/ 6 h 268"/>
                <a:gd name="T32" fmla="*/ 5 w 368"/>
                <a:gd name="T33" fmla="*/ 265 h 268"/>
                <a:gd name="T34" fmla="*/ 365 w 368"/>
                <a:gd name="T35" fmla="*/ 265 h 268"/>
                <a:gd name="T36" fmla="*/ 363 w 368"/>
                <a:gd name="T37" fmla="*/ 3 h 268"/>
                <a:gd name="T38" fmla="*/ 3 w 368"/>
                <a:gd name="T39" fmla="*/ 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8" h="268">
                  <a:moveTo>
                    <a:pt x="3" y="268"/>
                  </a:moveTo>
                  <a:cubicBezTo>
                    <a:pt x="2" y="268"/>
                    <a:pt x="2" y="267"/>
                    <a:pt x="2" y="266"/>
                  </a:cubicBezTo>
                  <a:cubicBezTo>
                    <a:pt x="2" y="266"/>
                    <a:pt x="2" y="266"/>
                    <a:pt x="2" y="266"/>
                  </a:cubicBezTo>
                  <a:cubicBezTo>
                    <a:pt x="0" y="4"/>
                    <a:pt x="0" y="4"/>
                    <a:pt x="0" y="4"/>
                  </a:cubicBezTo>
                  <a:cubicBezTo>
                    <a:pt x="0" y="3"/>
                    <a:pt x="0" y="3"/>
                    <a:pt x="1" y="3"/>
                  </a:cubicBezTo>
                  <a:cubicBezTo>
                    <a:pt x="1" y="3"/>
                    <a:pt x="1" y="3"/>
                    <a:pt x="1" y="3"/>
                  </a:cubicBezTo>
                  <a:cubicBezTo>
                    <a:pt x="365" y="0"/>
                    <a:pt x="365" y="0"/>
                    <a:pt x="365" y="0"/>
                  </a:cubicBezTo>
                  <a:cubicBezTo>
                    <a:pt x="365" y="0"/>
                    <a:pt x="366" y="1"/>
                    <a:pt x="366" y="2"/>
                  </a:cubicBezTo>
                  <a:cubicBezTo>
                    <a:pt x="366" y="2"/>
                    <a:pt x="366" y="2"/>
                    <a:pt x="366" y="2"/>
                  </a:cubicBezTo>
                  <a:cubicBezTo>
                    <a:pt x="368" y="266"/>
                    <a:pt x="368" y="266"/>
                    <a:pt x="368" y="266"/>
                  </a:cubicBezTo>
                  <a:cubicBezTo>
                    <a:pt x="368" y="266"/>
                    <a:pt x="368" y="267"/>
                    <a:pt x="368" y="267"/>
                  </a:cubicBezTo>
                  <a:cubicBezTo>
                    <a:pt x="368" y="267"/>
                    <a:pt x="368" y="267"/>
                    <a:pt x="368" y="267"/>
                  </a:cubicBezTo>
                  <a:cubicBezTo>
                    <a:pt x="367" y="267"/>
                    <a:pt x="367" y="268"/>
                    <a:pt x="367" y="268"/>
                  </a:cubicBezTo>
                  <a:cubicBezTo>
                    <a:pt x="367" y="268"/>
                    <a:pt x="367" y="268"/>
                    <a:pt x="367" y="268"/>
                  </a:cubicBezTo>
                  <a:cubicBezTo>
                    <a:pt x="3" y="268"/>
                    <a:pt x="3" y="268"/>
                    <a:pt x="3" y="268"/>
                  </a:cubicBezTo>
                  <a:close/>
                  <a:moveTo>
                    <a:pt x="3" y="6"/>
                  </a:moveTo>
                  <a:cubicBezTo>
                    <a:pt x="5" y="265"/>
                    <a:pt x="5" y="265"/>
                    <a:pt x="5" y="265"/>
                  </a:cubicBezTo>
                  <a:cubicBezTo>
                    <a:pt x="365" y="265"/>
                    <a:pt x="365" y="265"/>
                    <a:pt x="365" y="265"/>
                  </a:cubicBezTo>
                  <a:cubicBezTo>
                    <a:pt x="363" y="3"/>
                    <a:pt x="363" y="3"/>
                    <a:pt x="363" y="3"/>
                  </a:cubicBezTo>
                  <a:cubicBezTo>
                    <a:pt x="3" y="6"/>
                    <a:pt x="3" y="6"/>
                    <a:pt x="3"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 name="Freeform 173"/>
            <p:cNvSpPr/>
            <p:nvPr/>
          </p:nvSpPr>
          <p:spPr bwMode="auto">
            <a:xfrm>
              <a:off x="2188" y="1095"/>
              <a:ext cx="1332" cy="84"/>
            </a:xfrm>
            <a:custGeom>
              <a:avLst/>
              <a:gdLst>
                <a:gd name="T0" fmla="*/ 1332 w 1332"/>
                <a:gd name="T1" fmla="*/ 0 h 84"/>
                <a:gd name="T2" fmla="*/ 1332 w 1332"/>
                <a:gd name="T3" fmla="*/ 84 h 84"/>
                <a:gd name="T4" fmla="*/ 3 w 1332"/>
                <a:gd name="T5" fmla="*/ 84 h 84"/>
                <a:gd name="T6" fmla="*/ 0 w 1332"/>
                <a:gd name="T7" fmla="*/ 0 h 84"/>
                <a:gd name="T8" fmla="*/ 1332 w 1332"/>
                <a:gd name="T9" fmla="*/ 0 h 84"/>
              </a:gdLst>
              <a:ahLst/>
              <a:cxnLst>
                <a:cxn ang="0">
                  <a:pos x="T0" y="T1"/>
                </a:cxn>
                <a:cxn ang="0">
                  <a:pos x="T2" y="T3"/>
                </a:cxn>
                <a:cxn ang="0">
                  <a:pos x="T4" y="T5"/>
                </a:cxn>
                <a:cxn ang="0">
                  <a:pos x="T6" y="T7"/>
                </a:cxn>
                <a:cxn ang="0">
                  <a:pos x="T8" y="T9"/>
                </a:cxn>
              </a:cxnLst>
              <a:rect l="0" t="0" r="r" b="b"/>
              <a:pathLst>
                <a:path w="1332" h="84">
                  <a:moveTo>
                    <a:pt x="1332" y="0"/>
                  </a:moveTo>
                  <a:lnTo>
                    <a:pt x="1332" y="84"/>
                  </a:lnTo>
                  <a:lnTo>
                    <a:pt x="3" y="84"/>
                  </a:lnTo>
                  <a:lnTo>
                    <a:pt x="0" y="0"/>
                  </a:lnTo>
                  <a:lnTo>
                    <a:pt x="1332" y="0"/>
                  </a:lnTo>
                  <a:close/>
                </a:path>
              </a:pathLst>
            </a:custGeom>
            <a:solidFill>
              <a:srgbClr val="8AC6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 name="Freeform 174"/>
            <p:cNvSpPr>
              <a:spLocks noEditPoints="1"/>
            </p:cNvSpPr>
            <p:nvPr/>
          </p:nvSpPr>
          <p:spPr bwMode="auto">
            <a:xfrm>
              <a:off x="2184" y="1088"/>
              <a:ext cx="1343" cy="99"/>
            </a:xfrm>
            <a:custGeom>
              <a:avLst/>
              <a:gdLst>
                <a:gd name="T0" fmla="*/ 2 w 367"/>
                <a:gd name="T1" fmla="*/ 27 h 27"/>
                <a:gd name="T2" fmla="*/ 0 w 367"/>
                <a:gd name="T3" fmla="*/ 25 h 27"/>
                <a:gd name="T4" fmla="*/ 0 w 367"/>
                <a:gd name="T5" fmla="*/ 25 h 27"/>
                <a:gd name="T6" fmla="*/ 0 w 367"/>
                <a:gd name="T7" fmla="*/ 2 h 27"/>
                <a:gd name="T8" fmla="*/ 0 w 367"/>
                <a:gd name="T9" fmla="*/ 1 h 27"/>
                <a:gd name="T10" fmla="*/ 0 w 367"/>
                <a:gd name="T11" fmla="*/ 1 h 27"/>
                <a:gd name="T12" fmla="*/ 1 w 367"/>
                <a:gd name="T13" fmla="*/ 0 h 27"/>
                <a:gd name="T14" fmla="*/ 1 w 367"/>
                <a:gd name="T15" fmla="*/ 0 h 27"/>
                <a:gd name="T16" fmla="*/ 365 w 367"/>
                <a:gd name="T17" fmla="*/ 0 h 27"/>
                <a:gd name="T18" fmla="*/ 366 w 367"/>
                <a:gd name="T19" fmla="*/ 2 h 27"/>
                <a:gd name="T20" fmla="*/ 366 w 367"/>
                <a:gd name="T21" fmla="*/ 2 h 27"/>
                <a:gd name="T22" fmla="*/ 367 w 367"/>
                <a:gd name="T23" fmla="*/ 25 h 27"/>
                <a:gd name="T24" fmla="*/ 366 w 367"/>
                <a:gd name="T25" fmla="*/ 26 h 27"/>
                <a:gd name="T26" fmla="*/ 366 w 367"/>
                <a:gd name="T27" fmla="*/ 26 h 27"/>
                <a:gd name="T28" fmla="*/ 365 w 367"/>
                <a:gd name="T29" fmla="*/ 27 h 27"/>
                <a:gd name="T30" fmla="*/ 365 w 367"/>
                <a:gd name="T31" fmla="*/ 27 h 27"/>
                <a:gd name="T32" fmla="*/ 2 w 367"/>
                <a:gd name="T33" fmla="*/ 27 h 27"/>
                <a:gd name="T34" fmla="*/ 3 w 367"/>
                <a:gd name="T35" fmla="*/ 3 h 27"/>
                <a:gd name="T36" fmla="*/ 3 w 367"/>
                <a:gd name="T37" fmla="*/ 24 h 27"/>
                <a:gd name="T38" fmla="*/ 364 w 367"/>
                <a:gd name="T39" fmla="*/ 24 h 27"/>
                <a:gd name="T40" fmla="*/ 363 w 367"/>
                <a:gd name="T41" fmla="*/ 3 h 27"/>
                <a:gd name="T42" fmla="*/ 3 w 367"/>
                <a:gd name="T43"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 h="27">
                  <a:moveTo>
                    <a:pt x="2" y="27"/>
                  </a:moveTo>
                  <a:cubicBezTo>
                    <a:pt x="1" y="27"/>
                    <a:pt x="0" y="26"/>
                    <a:pt x="0" y="25"/>
                  </a:cubicBezTo>
                  <a:cubicBezTo>
                    <a:pt x="0" y="25"/>
                    <a:pt x="0" y="25"/>
                    <a:pt x="0" y="25"/>
                  </a:cubicBezTo>
                  <a:cubicBezTo>
                    <a:pt x="0" y="2"/>
                    <a:pt x="0" y="2"/>
                    <a:pt x="0" y="2"/>
                  </a:cubicBezTo>
                  <a:cubicBezTo>
                    <a:pt x="0" y="1"/>
                    <a:pt x="0" y="1"/>
                    <a:pt x="0" y="1"/>
                  </a:cubicBezTo>
                  <a:cubicBezTo>
                    <a:pt x="0" y="1"/>
                    <a:pt x="0" y="1"/>
                    <a:pt x="0" y="1"/>
                  </a:cubicBezTo>
                  <a:cubicBezTo>
                    <a:pt x="1" y="0"/>
                    <a:pt x="1" y="0"/>
                    <a:pt x="1" y="0"/>
                  </a:cubicBezTo>
                  <a:cubicBezTo>
                    <a:pt x="1" y="0"/>
                    <a:pt x="1" y="0"/>
                    <a:pt x="1" y="0"/>
                  </a:cubicBezTo>
                  <a:cubicBezTo>
                    <a:pt x="365" y="0"/>
                    <a:pt x="365" y="0"/>
                    <a:pt x="365" y="0"/>
                  </a:cubicBezTo>
                  <a:cubicBezTo>
                    <a:pt x="366" y="0"/>
                    <a:pt x="366" y="1"/>
                    <a:pt x="366" y="2"/>
                  </a:cubicBezTo>
                  <a:cubicBezTo>
                    <a:pt x="366" y="2"/>
                    <a:pt x="366" y="2"/>
                    <a:pt x="366" y="2"/>
                  </a:cubicBezTo>
                  <a:cubicBezTo>
                    <a:pt x="367" y="25"/>
                    <a:pt x="367" y="25"/>
                    <a:pt x="367" y="25"/>
                  </a:cubicBezTo>
                  <a:cubicBezTo>
                    <a:pt x="367" y="25"/>
                    <a:pt x="367" y="26"/>
                    <a:pt x="366" y="26"/>
                  </a:cubicBezTo>
                  <a:cubicBezTo>
                    <a:pt x="366" y="26"/>
                    <a:pt x="366" y="26"/>
                    <a:pt x="366" y="26"/>
                  </a:cubicBezTo>
                  <a:cubicBezTo>
                    <a:pt x="366" y="26"/>
                    <a:pt x="366" y="27"/>
                    <a:pt x="365" y="27"/>
                  </a:cubicBezTo>
                  <a:cubicBezTo>
                    <a:pt x="365" y="27"/>
                    <a:pt x="365" y="27"/>
                    <a:pt x="365" y="27"/>
                  </a:cubicBezTo>
                  <a:cubicBezTo>
                    <a:pt x="2" y="27"/>
                    <a:pt x="2" y="27"/>
                    <a:pt x="2" y="27"/>
                  </a:cubicBezTo>
                  <a:close/>
                  <a:moveTo>
                    <a:pt x="3" y="3"/>
                  </a:moveTo>
                  <a:cubicBezTo>
                    <a:pt x="3" y="24"/>
                    <a:pt x="3" y="24"/>
                    <a:pt x="3" y="24"/>
                  </a:cubicBezTo>
                  <a:cubicBezTo>
                    <a:pt x="364" y="24"/>
                    <a:pt x="364" y="24"/>
                    <a:pt x="364" y="24"/>
                  </a:cubicBezTo>
                  <a:cubicBezTo>
                    <a:pt x="363" y="3"/>
                    <a:pt x="363" y="3"/>
                    <a:pt x="363" y="3"/>
                  </a:cubicBezTo>
                  <a:cubicBezTo>
                    <a:pt x="3" y="3"/>
                    <a:pt x="3" y="3"/>
                    <a:pt x="3"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 name="Freeform 175"/>
            <p:cNvSpPr/>
            <p:nvPr/>
          </p:nvSpPr>
          <p:spPr bwMode="auto">
            <a:xfrm>
              <a:off x="3520" y="1095"/>
              <a:ext cx="936" cy="84"/>
            </a:xfrm>
            <a:custGeom>
              <a:avLst/>
              <a:gdLst>
                <a:gd name="T0" fmla="*/ 256 w 256"/>
                <a:gd name="T1" fmla="*/ 23 h 23"/>
                <a:gd name="T2" fmla="*/ 0 w 256"/>
                <a:gd name="T3" fmla="*/ 23 h 23"/>
                <a:gd name="T4" fmla="*/ 0 w 256"/>
                <a:gd name="T5" fmla="*/ 0 h 23"/>
                <a:gd name="T6" fmla="*/ 249 w 256"/>
                <a:gd name="T7" fmla="*/ 0 h 23"/>
                <a:gd name="T8" fmla="*/ 256 w 256"/>
                <a:gd name="T9" fmla="*/ 23 h 23"/>
              </a:gdLst>
              <a:ahLst/>
              <a:cxnLst>
                <a:cxn ang="0">
                  <a:pos x="T0" y="T1"/>
                </a:cxn>
                <a:cxn ang="0">
                  <a:pos x="T2" y="T3"/>
                </a:cxn>
                <a:cxn ang="0">
                  <a:pos x="T4" y="T5"/>
                </a:cxn>
                <a:cxn ang="0">
                  <a:pos x="T6" y="T7"/>
                </a:cxn>
                <a:cxn ang="0">
                  <a:pos x="T8" y="T9"/>
                </a:cxn>
              </a:cxnLst>
              <a:rect l="0" t="0" r="r" b="b"/>
              <a:pathLst>
                <a:path w="256" h="23">
                  <a:moveTo>
                    <a:pt x="256" y="23"/>
                  </a:moveTo>
                  <a:cubicBezTo>
                    <a:pt x="0" y="23"/>
                    <a:pt x="0" y="23"/>
                    <a:pt x="0" y="23"/>
                  </a:cubicBezTo>
                  <a:cubicBezTo>
                    <a:pt x="0" y="0"/>
                    <a:pt x="0" y="0"/>
                    <a:pt x="0" y="0"/>
                  </a:cubicBezTo>
                  <a:cubicBezTo>
                    <a:pt x="249" y="0"/>
                    <a:pt x="249" y="0"/>
                    <a:pt x="249" y="0"/>
                  </a:cubicBezTo>
                  <a:cubicBezTo>
                    <a:pt x="249" y="0"/>
                    <a:pt x="254" y="11"/>
                    <a:pt x="256" y="23"/>
                  </a:cubicBezTo>
                  <a:close/>
                </a:path>
              </a:pathLst>
            </a:custGeom>
            <a:solidFill>
              <a:srgbClr val="8AC6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 name="Freeform 176"/>
            <p:cNvSpPr>
              <a:spLocks noEditPoints="1"/>
            </p:cNvSpPr>
            <p:nvPr/>
          </p:nvSpPr>
          <p:spPr bwMode="auto">
            <a:xfrm>
              <a:off x="3512" y="1088"/>
              <a:ext cx="952" cy="99"/>
            </a:xfrm>
            <a:custGeom>
              <a:avLst/>
              <a:gdLst>
                <a:gd name="T0" fmla="*/ 2 w 260"/>
                <a:gd name="T1" fmla="*/ 27 h 27"/>
                <a:gd name="T2" fmla="*/ 0 w 260"/>
                <a:gd name="T3" fmla="*/ 25 h 27"/>
                <a:gd name="T4" fmla="*/ 0 w 260"/>
                <a:gd name="T5" fmla="*/ 25 h 27"/>
                <a:gd name="T6" fmla="*/ 0 w 260"/>
                <a:gd name="T7" fmla="*/ 2 h 27"/>
                <a:gd name="T8" fmla="*/ 0 w 260"/>
                <a:gd name="T9" fmla="*/ 1 h 27"/>
                <a:gd name="T10" fmla="*/ 0 w 260"/>
                <a:gd name="T11" fmla="*/ 1 h 27"/>
                <a:gd name="T12" fmla="*/ 2 w 260"/>
                <a:gd name="T13" fmla="*/ 0 h 27"/>
                <a:gd name="T14" fmla="*/ 2 w 260"/>
                <a:gd name="T15" fmla="*/ 0 h 27"/>
                <a:gd name="T16" fmla="*/ 251 w 260"/>
                <a:gd name="T17" fmla="*/ 0 h 27"/>
                <a:gd name="T18" fmla="*/ 253 w 260"/>
                <a:gd name="T19" fmla="*/ 1 h 27"/>
                <a:gd name="T20" fmla="*/ 253 w 260"/>
                <a:gd name="T21" fmla="*/ 1 h 27"/>
                <a:gd name="T22" fmla="*/ 260 w 260"/>
                <a:gd name="T23" fmla="*/ 25 h 27"/>
                <a:gd name="T24" fmla="*/ 260 w 260"/>
                <a:gd name="T25" fmla="*/ 25 h 27"/>
                <a:gd name="T26" fmla="*/ 258 w 260"/>
                <a:gd name="T27" fmla="*/ 25 h 27"/>
                <a:gd name="T28" fmla="*/ 258 w 260"/>
                <a:gd name="T29" fmla="*/ 24 h 27"/>
                <a:gd name="T30" fmla="*/ 258 w 260"/>
                <a:gd name="T31" fmla="*/ 25 h 27"/>
                <a:gd name="T32" fmla="*/ 260 w 260"/>
                <a:gd name="T33" fmla="*/ 25 h 27"/>
                <a:gd name="T34" fmla="*/ 259 w 260"/>
                <a:gd name="T35" fmla="*/ 26 h 27"/>
                <a:gd name="T36" fmla="*/ 259 w 260"/>
                <a:gd name="T37" fmla="*/ 26 h 27"/>
                <a:gd name="T38" fmla="*/ 258 w 260"/>
                <a:gd name="T39" fmla="*/ 27 h 27"/>
                <a:gd name="T40" fmla="*/ 258 w 260"/>
                <a:gd name="T41" fmla="*/ 27 h 27"/>
                <a:gd name="T42" fmla="*/ 2 w 260"/>
                <a:gd name="T43" fmla="*/ 27 h 27"/>
                <a:gd name="T44" fmla="*/ 3 w 260"/>
                <a:gd name="T45" fmla="*/ 3 h 27"/>
                <a:gd name="T46" fmla="*/ 3 w 260"/>
                <a:gd name="T47" fmla="*/ 24 h 27"/>
                <a:gd name="T48" fmla="*/ 256 w 260"/>
                <a:gd name="T49" fmla="*/ 24 h 27"/>
                <a:gd name="T50" fmla="*/ 250 w 260"/>
                <a:gd name="T51" fmla="*/ 3 h 27"/>
                <a:gd name="T52" fmla="*/ 250 w 260"/>
                <a:gd name="T53" fmla="*/ 3 h 27"/>
                <a:gd name="T54" fmla="*/ 3 w 260"/>
                <a:gd name="T55"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7">
                  <a:moveTo>
                    <a:pt x="2" y="27"/>
                  </a:moveTo>
                  <a:cubicBezTo>
                    <a:pt x="1" y="27"/>
                    <a:pt x="0" y="26"/>
                    <a:pt x="0" y="25"/>
                  </a:cubicBezTo>
                  <a:cubicBezTo>
                    <a:pt x="0" y="25"/>
                    <a:pt x="0" y="25"/>
                    <a:pt x="0" y="25"/>
                  </a:cubicBezTo>
                  <a:cubicBezTo>
                    <a:pt x="0" y="2"/>
                    <a:pt x="0" y="2"/>
                    <a:pt x="0" y="2"/>
                  </a:cubicBezTo>
                  <a:cubicBezTo>
                    <a:pt x="0" y="1"/>
                    <a:pt x="0" y="1"/>
                    <a:pt x="0" y="1"/>
                  </a:cubicBezTo>
                  <a:cubicBezTo>
                    <a:pt x="0" y="1"/>
                    <a:pt x="0" y="1"/>
                    <a:pt x="0" y="1"/>
                  </a:cubicBezTo>
                  <a:cubicBezTo>
                    <a:pt x="1" y="0"/>
                    <a:pt x="1" y="0"/>
                    <a:pt x="2" y="0"/>
                  </a:cubicBezTo>
                  <a:cubicBezTo>
                    <a:pt x="2" y="0"/>
                    <a:pt x="2" y="0"/>
                    <a:pt x="2" y="0"/>
                  </a:cubicBezTo>
                  <a:cubicBezTo>
                    <a:pt x="251" y="0"/>
                    <a:pt x="251" y="0"/>
                    <a:pt x="251" y="0"/>
                  </a:cubicBezTo>
                  <a:cubicBezTo>
                    <a:pt x="252" y="0"/>
                    <a:pt x="252" y="0"/>
                    <a:pt x="253" y="1"/>
                  </a:cubicBezTo>
                  <a:cubicBezTo>
                    <a:pt x="253" y="1"/>
                    <a:pt x="253" y="1"/>
                    <a:pt x="253" y="1"/>
                  </a:cubicBezTo>
                  <a:cubicBezTo>
                    <a:pt x="253" y="1"/>
                    <a:pt x="257" y="13"/>
                    <a:pt x="260" y="25"/>
                  </a:cubicBezTo>
                  <a:cubicBezTo>
                    <a:pt x="260" y="25"/>
                    <a:pt x="260" y="25"/>
                    <a:pt x="260" y="25"/>
                  </a:cubicBezTo>
                  <a:cubicBezTo>
                    <a:pt x="258" y="25"/>
                    <a:pt x="258" y="25"/>
                    <a:pt x="258" y="25"/>
                  </a:cubicBezTo>
                  <a:cubicBezTo>
                    <a:pt x="258" y="24"/>
                    <a:pt x="258" y="24"/>
                    <a:pt x="258" y="24"/>
                  </a:cubicBezTo>
                  <a:cubicBezTo>
                    <a:pt x="258" y="25"/>
                    <a:pt x="258" y="25"/>
                    <a:pt x="258" y="25"/>
                  </a:cubicBezTo>
                  <a:cubicBezTo>
                    <a:pt x="260" y="25"/>
                    <a:pt x="260" y="25"/>
                    <a:pt x="260" y="25"/>
                  </a:cubicBezTo>
                  <a:cubicBezTo>
                    <a:pt x="260" y="25"/>
                    <a:pt x="260" y="26"/>
                    <a:pt x="259" y="26"/>
                  </a:cubicBezTo>
                  <a:cubicBezTo>
                    <a:pt x="259" y="26"/>
                    <a:pt x="259" y="26"/>
                    <a:pt x="259" y="26"/>
                  </a:cubicBezTo>
                  <a:cubicBezTo>
                    <a:pt x="259" y="26"/>
                    <a:pt x="259" y="27"/>
                    <a:pt x="258" y="27"/>
                  </a:cubicBezTo>
                  <a:cubicBezTo>
                    <a:pt x="258" y="27"/>
                    <a:pt x="258" y="27"/>
                    <a:pt x="258" y="27"/>
                  </a:cubicBezTo>
                  <a:cubicBezTo>
                    <a:pt x="2" y="27"/>
                    <a:pt x="2" y="27"/>
                    <a:pt x="2" y="27"/>
                  </a:cubicBezTo>
                  <a:close/>
                  <a:moveTo>
                    <a:pt x="3" y="3"/>
                  </a:moveTo>
                  <a:cubicBezTo>
                    <a:pt x="3" y="24"/>
                    <a:pt x="3" y="24"/>
                    <a:pt x="3" y="24"/>
                  </a:cubicBezTo>
                  <a:cubicBezTo>
                    <a:pt x="256" y="24"/>
                    <a:pt x="256" y="24"/>
                    <a:pt x="256" y="24"/>
                  </a:cubicBezTo>
                  <a:cubicBezTo>
                    <a:pt x="255" y="14"/>
                    <a:pt x="251" y="6"/>
                    <a:pt x="250" y="3"/>
                  </a:cubicBezTo>
                  <a:cubicBezTo>
                    <a:pt x="250" y="3"/>
                    <a:pt x="250" y="3"/>
                    <a:pt x="250" y="3"/>
                  </a:cubicBezTo>
                  <a:cubicBezTo>
                    <a:pt x="3" y="3"/>
                    <a:pt x="3" y="3"/>
                    <a:pt x="3"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 name="Freeform 177"/>
            <p:cNvSpPr/>
            <p:nvPr/>
          </p:nvSpPr>
          <p:spPr bwMode="auto">
            <a:xfrm>
              <a:off x="2166" y="387"/>
              <a:ext cx="1881" cy="187"/>
            </a:xfrm>
            <a:custGeom>
              <a:avLst/>
              <a:gdLst>
                <a:gd name="T0" fmla="*/ 456 w 514"/>
                <a:gd name="T1" fmla="*/ 0 h 51"/>
                <a:gd name="T2" fmla="*/ 15 w 514"/>
                <a:gd name="T3" fmla="*/ 0 h 51"/>
                <a:gd name="T4" fmla="*/ 0 w 514"/>
                <a:gd name="T5" fmla="*/ 25 h 51"/>
                <a:gd name="T6" fmla="*/ 0 w 514"/>
                <a:gd name="T7" fmla="*/ 25 h 51"/>
                <a:gd name="T8" fmla="*/ 15 w 514"/>
                <a:gd name="T9" fmla="*/ 51 h 51"/>
                <a:gd name="T10" fmla="*/ 514 w 514"/>
                <a:gd name="T11" fmla="*/ 51 h 51"/>
                <a:gd name="T12" fmla="*/ 456 w 514"/>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514" h="51">
                  <a:moveTo>
                    <a:pt x="456" y="0"/>
                  </a:moveTo>
                  <a:cubicBezTo>
                    <a:pt x="15" y="0"/>
                    <a:pt x="15" y="0"/>
                    <a:pt x="15" y="0"/>
                  </a:cubicBezTo>
                  <a:cubicBezTo>
                    <a:pt x="2" y="0"/>
                    <a:pt x="0" y="11"/>
                    <a:pt x="0" y="25"/>
                  </a:cubicBezTo>
                  <a:cubicBezTo>
                    <a:pt x="0" y="25"/>
                    <a:pt x="0" y="25"/>
                    <a:pt x="0" y="25"/>
                  </a:cubicBezTo>
                  <a:cubicBezTo>
                    <a:pt x="0" y="39"/>
                    <a:pt x="2" y="51"/>
                    <a:pt x="15" y="51"/>
                  </a:cubicBezTo>
                  <a:cubicBezTo>
                    <a:pt x="514" y="51"/>
                    <a:pt x="514" y="51"/>
                    <a:pt x="514" y="51"/>
                  </a:cubicBezTo>
                  <a:cubicBezTo>
                    <a:pt x="514" y="51"/>
                    <a:pt x="507" y="4"/>
                    <a:pt x="45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 name="Freeform 178"/>
            <p:cNvSpPr>
              <a:spLocks noEditPoints="1"/>
            </p:cNvSpPr>
            <p:nvPr/>
          </p:nvSpPr>
          <p:spPr bwMode="auto">
            <a:xfrm>
              <a:off x="2162" y="380"/>
              <a:ext cx="1892" cy="198"/>
            </a:xfrm>
            <a:custGeom>
              <a:avLst/>
              <a:gdLst>
                <a:gd name="T0" fmla="*/ 3 w 517"/>
                <a:gd name="T1" fmla="*/ 46 h 54"/>
                <a:gd name="T2" fmla="*/ 0 w 517"/>
                <a:gd name="T3" fmla="*/ 27 h 54"/>
                <a:gd name="T4" fmla="*/ 0 w 517"/>
                <a:gd name="T5" fmla="*/ 27 h 54"/>
                <a:gd name="T6" fmla="*/ 3 w 517"/>
                <a:gd name="T7" fmla="*/ 9 h 54"/>
                <a:gd name="T8" fmla="*/ 3 w 517"/>
                <a:gd name="T9" fmla="*/ 9 h 54"/>
                <a:gd name="T10" fmla="*/ 16 w 517"/>
                <a:gd name="T11" fmla="*/ 0 h 54"/>
                <a:gd name="T12" fmla="*/ 16 w 517"/>
                <a:gd name="T13" fmla="*/ 0 h 54"/>
                <a:gd name="T14" fmla="*/ 457 w 517"/>
                <a:gd name="T15" fmla="*/ 0 h 54"/>
                <a:gd name="T16" fmla="*/ 457 w 517"/>
                <a:gd name="T17" fmla="*/ 2 h 54"/>
                <a:gd name="T18" fmla="*/ 457 w 517"/>
                <a:gd name="T19" fmla="*/ 0 h 54"/>
                <a:gd name="T20" fmla="*/ 517 w 517"/>
                <a:gd name="T21" fmla="*/ 52 h 54"/>
                <a:gd name="T22" fmla="*/ 517 w 517"/>
                <a:gd name="T23" fmla="*/ 52 h 54"/>
                <a:gd name="T24" fmla="*/ 516 w 517"/>
                <a:gd name="T25" fmla="*/ 54 h 54"/>
                <a:gd name="T26" fmla="*/ 516 w 517"/>
                <a:gd name="T27" fmla="*/ 54 h 54"/>
                <a:gd name="T28" fmla="*/ 515 w 517"/>
                <a:gd name="T29" fmla="*/ 54 h 54"/>
                <a:gd name="T30" fmla="*/ 515 w 517"/>
                <a:gd name="T31" fmla="*/ 54 h 54"/>
                <a:gd name="T32" fmla="*/ 16 w 517"/>
                <a:gd name="T33" fmla="*/ 54 h 54"/>
                <a:gd name="T34" fmla="*/ 16 w 517"/>
                <a:gd name="T35" fmla="*/ 54 h 54"/>
                <a:gd name="T36" fmla="*/ 16 w 517"/>
                <a:gd name="T37" fmla="*/ 54 h 54"/>
                <a:gd name="T38" fmla="*/ 3 w 517"/>
                <a:gd name="T39" fmla="*/ 46 h 54"/>
                <a:gd name="T40" fmla="*/ 5 w 517"/>
                <a:gd name="T41" fmla="*/ 10 h 54"/>
                <a:gd name="T42" fmla="*/ 3 w 517"/>
                <a:gd name="T43" fmla="*/ 27 h 54"/>
                <a:gd name="T44" fmla="*/ 3 w 517"/>
                <a:gd name="T45" fmla="*/ 27 h 54"/>
                <a:gd name="T46" fmla="*/ 5 w 517"/>
                <a:gd name="T47" fmla="*/ 45 h 54"/>
                <a:gd name="T48" fmla="*/ 5 w 517"/>
                <a:gd name="T49" fmla="*/ 45 h 54"/>
                <a:gd name="T50" fmla="*/ 16 w 517"/>
                <a:gd name="T51" fmla="*/ 51 h 54"/>
                <a:gd name="T52" fmla="*/ 16 w 517"/>
                <a:gd name="T53" fmla="*/ 51 h 54"/>
                <a:gd name="T54" fmla="*/ 513 w 517"/>
                <a:gd name="T55" fmla="*/ 51 h 54"/>
                <a:gd name="T56" fmla="*/ 512 w 517"/>
                <a:gd name="T57" fmla="*/ 46 h 54"/>
                <a:gd name="T58" fmla="*/ 512 w 517"/>
                <a:gd name="T59" fmla="*/ 46 h 54"/>
                <a:gd name="T60" fmla="*/ 504 w 517"/>
                <a:gd name="T61" fmla="*/ 30 h 54"/>
                <a:gd name="T62" fmla="*/ 504 w 517"/>
                <a:gd name="T63" fmla="*/ 30 h 54"/>
                <a:gd name="T64" fmla="*/ 457 w 517"/>
                <a:gd name="T65" fmla="*/ 3 h 54"/>
                <a:gd name="T66" fmla="*/ 457 w 517"/>
                <a:gd name="T67" fmla="*/ 3 h 54"/>
                <a:gd name="T68" fmla="*/ 16 w 517"/>
                <a:gd name="T69" fmla="*/ 3 h 54"/>
                <a:gd name="T70" fmla="*/ 5 w 517"/>
                <a:gd name="T71"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7" h="54">
                  <a:moveTo>
                    <a:pt x="3" y="46"/>
                  </a:moveTo>
                  <a:cubicBezTo>
                    <a:pt x="0" y="41"/>
                    <a:pt x="0" y="34"/>
                    <a:pt x="0" y="27"/>
                  </a:cubicBezTo>
                  <a:cubicBezTo>
                    <a:pt x="0" y="27"/>
                    <a:pt x="0" y="27"/>
                    <a:pt x="0" y="27"/>
                  </a:cubicBezTo>
                  <a:cubicBezTo>
                    <a:pt x="0" y="20"/>
                    <a:pt x="0" y="14"/>
                    <a:pt x="3" y="9"/>
                  </a:cubicBezTo>
                  <a:cubicBezTo>
                    <a:pt x="3" y="9"/>
                    <a:pt x="3" y="9"/>
                    <a:pt x="3" y="9"/>
                  </a:cubicBezTo>
                  <a:cubicBezTo>
                    <a:pt x="5" y="3"/>
                    <a:pt x="9" y="0"/>
                    <a:pt x="16" y="0"/>
                  </a:cubicBezTo>
                  <a:cubicBezTo>
                    <a:pt x="16" y="0"/>
                    <a:pt x="16" y="0"/>
                    <a:pt x="16" y="0"/>
                  </a:cubicBezTo>
                  <a:cubicBezTo>
                    <a:pt x="457" y="0"/>
                    <a:pt x="457" y="0"/>
                    <a:pt x="457" y="0"/>
                  </a:cubicBezTo>
                  <a:cubicBezTo>
                    <a:pt x="457" y="2"/>
                    <a:pt x="457" y="2"/>
                    <a:pt x="457" y="2"/>
                  </a:cubicBezTo>
                  <a:cubicBezTo>
                    <a:pt x="457" y="0"/>
                    <a:pt x="457" y="0"/>
                    <a:pt x="457" y="0"/>
                  </a:cubicBezTo>
                  <a:cubicBezTo>
                    <a:pt x="509" y="5"/>
                    <a:pt x="516" y="52"/>
                    <a:pt x="517" y="52"/>
                  </a:cubicBezTo>
                  <a:cubicBezTo>
                    <a:pt x="517" y="52"/>
                    <a:pt x="517" y="52"/>
                    <a:pt x="517" y="52"/>
                  </a:cubicBezTo>
                  <a:cubicBezTo>
                    <a:pt x="517" y="53"/>
                    <a:pt x="516" y="53"/>
                    <a:pt x="516" y="54"/>
                  </a:cubicBezTo>
                  <a:cubicBezTo>
                    <a:pt x="516" y="54"/>
                    <a:pt x="516" y="54"/>
                    <a:pt x="516" y="54"/>
                  </a:cubicBezTo>
                  <a:cubicBezTo>
                    <a:pt x="516" y="54"/>
                    <a:pt x="515" y="54"/>
                    <a:pt x="515" y="54"/>
                  </a:cubicBezTo>
                  <a:cubicBezTo>
                    <a:pt x="515" y="54"/>
                    <a:pt x="515" y="54"/>
                    <a:pt x="515" y="54"/>
                  </a:cubicBezTo>
                  <a:cubicBezTo>
                    <a:pt x="16" y="54"/>
                    <a:pt x="16" y="54"/>
                    <a:pt x="16" y="54"/>
                  </a:cubicBezTo>
                  <a:cubicBezTo>
                    <a:pt x="16" y="54"/>
                    <a:pt x="16" y="54"/>
                    <a:pt x="16" y="54"/>
                  </a:cubicBezTo>
                  <a:cubicBezTo>
                    <a:pt x="16" y="54"/>
                    <a:pt x="16" y="54"/>
                    <a:pt x="16" y="54"/>
                  </a:cubicBezTo>
                  <a:cubicBezTo>
                    <a:pt x="9" y="54"/>
                    <a:pt x="5" y="51"/>
                    <a:pt x="3" y="46"/>
                  </a:cubicBezTo>
                  <a:close/>
                  <a:moveTo>
                    <a:pt x="5" y="10"/>
                  </a:moveTo>
                  <a:cubicBezTo>
                    <a:pt x="3" y="14"/>
                    <a:pt x="3" y="20"/>
                    <a:pt x="3" y="27"/>
                  </a:cubicBezTo>
                  <a:cubicBezTo>
                    <a:pt x="3" y="27"/>
                    <a:pt x="3" y="27"/>
                    <a:pt x="3" y="27"/>
                  </a:cubicBezTo>
                  <a:cubicBezTo>
                    <a:pt x="3" y="34"/>
                    <a:pt x="3" y="40"/>
                    <a:pt x="5" y="45"/>
                  </a:cubicBezTo>
                  <a:cubicBezTo>
                    <a:pt x="5" y="45"/>
                    <a:pt x="5" y="45"/>
                    <a:pt x="5" y="45"/>
                  </a:cubicBezTo>
                  <a:cubicBezTo>
                    <a:pt x="7" y="49"/>
                    <a:pt x="10" y="51"/>
                    <a:pt x="16" y="51"/>
                  </a:cubicBezTo>
                  <a:cubicBezTo>
                    <a:pt x="16" y="51"/>
                    <a:pt x="16" y="51"/>
                    <a:pt x="16" y="51"/>
                  </a:cubicBezTo>
                  <a:cubicBezTo>
                    <a:pt x="513" y="51"/>
                    <a:pt x="513" y="51"/>
                    <a:pt x="513" y="51"/>
                  </a:cubicBezTo>
                  <a:cubicBezTo>
                    <a:pt x="513" y="50"/>
                    <a:pt x="513" y="48"/>
                    <a:pt x="512" y="46"/>
                  </a:cubicBezTo>
                  <a:cubicBezTo>
                    <a:pt x="512" y="46"/>
                    <a:pt x="512" y="46"/>
                    <a:pt x="512" y="46"/>
                  </a:cubicBezTo>
                  <a:cubicBezTo>
                    <a:pt x="510" y="41"/>
                    <a:pt x="508" y="36"/>
                    <a:pt x="504" y="30"/>
                  </a:cubicBezTo>
                  <a:cubicBezTo>
                    <a:pt x="504" y="30"/>
                    <a:pt x="504" y="30"/>
                    <a:pt x="504" y="30"/>
                  </a:cubicBezTo>
                  <a:cubicBezTo>
                    <a:pt x="496" y="18"/>
                    <a:pt x="482" y="5"/>
                    <a:pt x="457" y="3"/>
                  </a:cubicBezTo>
                  <a:cubicBezTo>
                    <a:pt x="457" y="3"/>
                    <a:pt x="457" y="3"/>
                    <a:pt x="457" y="3"/>
                  </a:cubicBezTo>
                  <a:cubicBezTo>
                    <a:pt x="16" y="3"/>
                    <a:pt x="16" y="3"/>
                    <a:pt x="16" y="3"/>
                  </a:cubicBezTo>
                  <a:cubicBezTo>
                    <a:pt x="10" y="3"/>
                    <a:pt x="7" y="6"/>
                    <a:pt x="5"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 name="Freeform 179"/>
            <p:cNvSpPr/>
            <p:nvPr/>
          </p:nvSpPr>
          <p:spPr bwMode="auto">
            <a:xfrm>
              <a:off x="3607" y="662"/>
              <a:ext cx="703" cy="389"/>
            </a:xfrm>
            <a:custGeom>
              <a:avLst/>
              <a:gdLst>
                <a:gd name="T0" fmla="*/ 0 w 192"/>
                <a:gd name="T1" fmla="*/ 106 h 106"/>
                <a:gd name="T2" fmla="*/ 0 w 192"/>
                <a:gd name="T3" fmla="*/ 0 h 106"/>
                <a:gd name="T4" fmla="*/ 106 w 192"/>
                <a:gd name="T5" fmla="*/ 0 h 106"/>
                <a:gd name="T6" fmla="*/ 192 w 192"/>
                <a:gd name="T7" fmla="*/ 106 h 106"/>
                <a:gd name="T8" fmla="*/ 0 w 192"/>
                <a:gd name="T9" fmla="*/ 106 h 106"/>
              </a:gdLst>
              <a:ahLst/>
              <a:cxnLst>
                <a:cxn ang="0">
                  <a:pos x="T0" y="T1"/>
                </a:cxn>
                <a:cxn ang="0">
                  <a:pos x="T2" y="T3"/>
                </a:cxn>
                <a:cxn ang="0">
                  <a:pos x="T4" y="T5"/>
                </a:cxn>
                <a:cxn ang="0">
                  <a:pos x="T6" y="T7"/>
                </a:cxn>
                <a:cxn ang="0">
                  <a:pos x="T8" y="T9"/>
                </a:cxn>
              </a:cxnLst>
              <a:rect l="0" t="0" r="r" b="b"/>
              <a:pathLst>
                <a:path w="192" h="106">
                  <a:moveTo>
                    <a:pt x="0" y="106"/>
                  </a:moveTo>
                  <a:cubicBezTo>
                    <a:pt x="0" y="0"/>
                    <a:pt x="0" y="0"/>
                    <a:pt x="0" y="0"/>
                  </a:cubicBezTo>
                  <a:cubicBezTo>
                    <a:pt x="106" y="0"/>
                    <a:pt x="106" y="0"/>
                    <a:pt x="106" y="0"/>
                  </a:cubicBezTo>
                  <a:cubicBezTo>
                    <a:pt x="106" y="0"/>
                    <a:pt x="157" y="30"/>
                    <a:pt x="192" y="106"/>
                  </a:cubicBezTo>
                  <a:lnTo>
                    <a:pt x="0" y="106"/>
                  </a:lnTo>
                  <a:close/>
                </a:path>
              </a:pathLst>
            </a:custGeom>
            <a:solidFill>
              <a:srgbClr val="83D0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3" name="Freeform 180"/>
            <p:cNvSpPr>
              <a:spLocks noEditPoints="1"/>
            </p:cNvSpPr>
            <p:nvPr/>
          </p:nvSpPr>
          <p:spPr bwMode="auto">
            <a:xfrm>
              <a:off x="3604" y="658"/>
              <a:ext cx="713" cy="400"/>
            </a:xfrm>
            <a:custGeom>
              <a:avLst/>
              <a:gdLst>
                <a:gd name="T0" fmla="*/ 0 w 195"/>
                <a:gd name="T1" fmla="*/ 108 h 109"/>
                <a:gd name="T2" fmla="*/ 0 w 195"/>
                <a:gd name="T3" fmla="*/ 107 h 109"/>
                <a:gd name="T4" fmla="*/ 0 w 195"/>
                <a:gd name="T5" fmla="*/ 107 h 109"/>
                <a:gd name="T6" fmla="*/ 0 w 195"/>
                <a:gd name="T7" fmla="*/ 1 h 109"/>
                <a:gd name="T8" fmla="*/ 0 w 195"/>
                <a:gd name="T9" fmla="*/ 0 h 109"/>
                <a:gd name="T10" fmla="*/ 0 w 195"/>
                <a:gd name="T11" fmla="*/ 0 h 109"/>
                <a:gd name="T12" fmla="*/ 1 w 195"/>
                <a:gd name="T13" fmla="*/ 0 h 109"/>
                <a:gd name="T14" fmla="*/ 1 w 195"/>
                <a:gd name="T15" fmla="*/ 0 h 109"/>
                <a:gd name="T16" fmla="*/ 107 w 195"/>
                <a:gd name="T17" fmla="*/ 0 h 109"/>
                <a:gd name="T18" fmla="*/ 107 w 195"/>
                <a:gd name="T19" fmla="*/ 0 h 109"/>
                <a:gd name="T20" fmla="*/ 194 w 195"/>
                <a:gd name="T21" fmla="*/ 106 h 109"/>
                <a:gd name="T22" fmla="*/ 194 w 195"/>
                <a:gd name="T23" fmla="*/ 106 h 109"/>
                <a:gd name="T24" fmla="*/ 194 w 195"/>
                <a:gd name="T25" fmla="*/ 108 h 109"/>
                <a:gd name="T26" fmla="*/ 194 w 195"/>
                <a:gd name="T27" fmla="*/ 108 h 109"/>
                <a:gd name="T28" fmla="*/ 193 w 195"/>
                <a:gd name="T29" fmla="*/ 108 h 109"/>
                <a:gd name="T30" fmla="*/ 193 w 195"/>
                <a:gd name="T31" fmla="*/ 108 h 109"/>
                <a:gd name="T32" fmla="*/ 1 w 195"/>
                <a:gd name="T33" fmla="*/ 109 h 109"/>
                <a:gd name="T34" fmla="*/ 1 w 195"/>
                <a:gd name="T35" fmla="*/ 107 h 109"/>
                <a:gd name="T36" fmla="*/ 3 w 195"/>
                <a:gd name="T37" fmla="*/ 107 h 109"/>
                <a:gd name="T38" fmla="*/ 1 w 195"/>
                <a:gd name="T39" fmla="*/ 107 h 109"/>
                <a:gd name="T40" fmla="*/ 1 w 195"/>
                <a:gd name="T41" fmla="*/ 109 h 109"/>
                <a:gd name="T42" fmla="*/ 0 w 195"/>
                <a:gd name="T43" fmla="*/ 108 h 109"/>
                <a:gd name="T44" fmla="*/ 3 w 195"/>
                <a:gd name="T45" fmla="*/ 106 h 109"/>
                <a:gd name="T46" fmla="*/ 191 w 195"/>
                <a:gd name="T47" fmla="*/ 105 h 109"/>
                <a:gd name="T48" fmla="*/ 136 w 195"/>
                <a:gd name="T49" fmla="*/ 27 h 109"/>
                <a:gd name="T50" fmla="*/ 136 w 195"/>
                <a:gd name="T51" fmla="*/ 27 h 109"/>
                <a:gd name="T52" fmla="*/ 106 w 195"/>
                <a:gd name="T53" fmla="*/ 3 h 109"/>
                <a:gd name="T54" fmla="*/ 106 w 195"/>
                <a:gd name="T55" fmla="*/ 3 h 109"/>
                <a:gd name="T56" fmla="*/ 3 w 195"/>
                <a:gd name="T57" fmla="*/ 3 h 109"/>
                <a:gd name="T58" fmla="*/ 3 w 195"/>
                <a:gd name="T59" fmla="*/ 10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09">
                  <a:moveTo>
                    <a:pt x="0" y="108"/>
                  </a:moveTo>
                  <a:cubicBezTo>
                    <a:pt x="0" y="108"/>
                    <a:pt x="0" y="107"/>
                    <a:pt x="0" y="107"/>
                  </a:cubicBezTo>
                  <a:cubicBezTo>
                    <a:pt x="0" y="107"/>
                    <a:pt x="0" y="107"/>
                    <a:pt x="0" y="107"/>
                  </a:cubicBezTo>
                  <a:cubicBezTo>
                    <a:pt x="0" y="1"/>
                    <a:pt x="0" y="1"/>
                    <a:pt x="0" y="1"/>
                  </a:cubicBezTo>
                  <a:cubicBezTo>
                    <a:pt x="0" y="1"/>
                    <a:pt x="0" y="0"/>
                    <a:pt x="0" y="0"/>
                  </a:cubicBezTo>
                  <a:cubicBezTo>
                    <a:pt x="0" y="0"/>
                    <a:pt x="0" y="0"/>
                    <a:pt x="0" y="0"/>
                  </a:cubicBezTo>
                  <a:cubicBezTo>
                    <a:pt x="0" y="0"/>
                    <a:pt x="1" y="0"/>
                    <a:pt x="1" y="0"/>
                  </a:cubicBezTo>
                  <a:cubicBezTo>
                    <a:pt x="1" y="0"/>
                    <a:pt x="1" y="0"/>
                    <a:pt x="1" y="0"/>
                  </a:cubicBezTo>
                  <a:cubicBezTo>
                    <a:pt x="107" y="0"/>
                    <a:pt x="107" y="0"/>
                    <a:pt x="107" y="0"/>
                  </a:cubicBezTo>
                  <a:cubicBezTo>
                    <a:pt x="107" y="0"/>
                    <a:pt x="107" y="0"/>
                    <a:pt x="107" y="0"/>
                  </a:cubicBezTo>
                  <a:cubicBezTo>
                    <a:pt x="108" y="0"/>
                    <a:pt x="159" y="30"/>
                    <a:pt x="194" y="106"/>
                  </a:cubicBezTo>
                  <a:cubicBezTo>
                    <a:pt x="194" y="106"/>
                    <a:pt x="194" y="106"/>
                    <a:pt x="194" y="106"/>
                  </a:cubicBezTo>
                  <a:cubicBezTo>
                    <a:pt x="195" y="107"/>
                    <a:pt x="195" y="107"/>
                    <a:pt x="194" y="108"/>
                  </a:cubicBezTo>
                  <a:cubicBezTo>
                    <a:pt x="194" y="108"/>
                    <a:pt x="194" y="108"/>
                    <a:pt x="194" y="108"/>
                  </a:cubicBezTo>
                  <a:cubicBezTo>
                    <a:pt x="194" y="108"/>
                    <a:pt x="194" y="108"/>
                    <a:pt x="193" y="108"/>
                  </a:cubicBezTo>
                  <a:cubicBezTo>
                    <a:pt x="193" y="108"/>
                    <a:pt x="193" y="108"/>
                    <a:pt x="193" y="108"/>
                  </a:cubicBezTo>
                  <a:cubicBezTo>
                    <a:pt x="1" y="109"/>
                    <a:pt x="1" y="109"/>
                    <a:pt x="1" y="109"/>
                  </a:cubicBezTo>
                  <a:cubicBezTo>
                    <a:pt x="1" y="107"/>
                    <a:pt x="1" y="107"/>
                    <a:pt x="1" y="107"/>
                  </a:cubicBezTo>
                  <a:cubicBezTo>
                    <a:pt x="3" y="107"/>
                    <a:pt x="3" y="107"/>
                    <a:pt x="3" y="107"/>
                  </a:cubicBezTo>
                  <a:cubicBezTo>
                    <a:pt x="1" y="107"/>
                    <a:pt x="1" y="107"/>
                    <a:pt x="1" y="107"/>
                  </a:cubicBezTo>
                  <a:cubicBezTo>
                    <a:pt x="1" y="109"/>
                    <a:pt x="1" y="109"/>
                    <a:pt x="1" y="109"/>
                  </a:cubicBezTo>
                  <a:cubicBezTo>
                    <a:pt x="1" y="109"/>
                    <a:pt x="0" y="108"/>
                    <a:pt x="0" y="108"/>
                  </a:cubicBezTo>
                  <a:close/>
                  <a:moveTo>
                    <a:pt x="3" y="106"/>
                  </a:moveTo>
                  <a:cubicBezTo>
                    <a:pt x="191" y="105"/>
                    <a:pt x="191" y="105"/>
                    <a:pt x="191" y="105"/>
                  </a:cubicBezTo>
                  <a:cubicBezTo>
                    <a:pt x="174" y="69"/>
                    <a:pt x="153" y="43"/>
                    <a:pt x="136" y="27"/>
                  </a:cubicBezTo>
                  <a:cubicBezTo>
                    <a:pt x="136" y="27"/>
                    <a:pt x="136" y="27"/>
                    <a:pt x="136" y="27"/>
                  </a:cubicBezTo>
                  <a:cubicBezTo>
                    <a:pt x="120" y="11"/>
                    <a:pt x="108" y="4"/>
                    <a:pt x="106" y="3"/>
                  </a:cubicBezTo>
                  <a:cubicBezTo>
                    <a:pt x="106" y="3"/>
                    <a:pt x="106" y="3"/>
                    <a:pt x="106" y="3"/>
                  </a:cubicBezTo>
                  <a:cubicBezTo>
                    <a:pt x="3" y="3"/>
                    <a:pt x="3" y="3"/>
                    <a:pt x="3" y="3"/>
                  </a:cubicBezTo>
                  <a:cubicBezTo>
                    <a:pt x="3" y="106"/>
                    <a:pt x="3" y="106"/>
                    <a:pt x="3" y="10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4" name="Freeform 181"/>
            <p:cNvSpPr>
              <a:spLocks noEditPoints="1"/>
            </p:cNvSpPr>
            <p:nvPr/>
          </p:nvSpPr>
          <p:spPr bwMode="auto">
            <a:xfrm>
              <a:off x="2257" y="387"/>
              <a:ext cx="1607" cy="187"/>
            </a:xfrm>
            <a:custGeom>
              <a:avLst/>
              <a:gdLst>
                <a:gd name="T0" fmla="*/ 196 w 439"/>
                <a:gd name="T1" fmla="*/ 51 h 51"/>
                <a:gd name="T2" fmla="*/ 240 w 439"/>
                <a:gd name="T3" fmla="*/ 51 h 51"/>
                <a:gd name="T4" fmla="*/ 240 w 439"/>
                <a:gd name="T5" fmla="*/ 0 h 51"/>
                <a:gd name="T6" fmla="*/ 196 w 439"/>
                <a:gd name="T7" fmla="*/ 0 h 51"/>
                <a:gd name="T8" fmla="*/ 196 w 439"/>
                <a:gd name="T9" fmla="*/ 51 h 51"/>
                <a:gd name="T10" fmla="*/ 98 w 439"/>
                <a:gd name="T11" fmla="*/ 51 h 51"/>
                <a:gd name="T12" fmla="*/ 142 w 439"/>
                <a:gd name="T13" fmla="*/ 51 h 51"/>
                <a:gd name="T14" fmla="*/ 142 w 439"/>
                <a:gd name="T15" fmla="*/ 0 h 51"/>
                <a:gd name="T16" fmla="*/ 98 w 439"/>
                <a:gd name="T17" fmla="*/ 0 h 51"/>
                <a:gd name="T18" fmla="*/ 98 w 439"/>
                <a:gd name="T19" fmla="*/ 51 h 51"/>
                <a:gd name="T20" fmla="*/ 0 w 439"/>
                <a:gd name="T21" fmla="*/ 51 h 51"/>
                <a:gd name="T22" fmla="*/ 45 w 439"/>
                <a:gd name="T23" fmla="*/ 51 h 51"/>
                <a:gd name="T24" fmla="*/ 45 w 439"/>
                <a:gd name="T25" fmla="*/ 0 h 51"/>
                <a:gd name="T26" fmla="*/ 0 w 439"/>
                <a:gd name="T27" fmla="*/ 0 h 51"/>
                <a:gd name="T28" fmla="*/ 0 w 439"/>
                <a:gd name="T29" fmla="*/ 51 h 51"/>
                <a:gd name="T30" fmla="*/ 293 w 439"/>
                <a:gd name="T31" fmla="*/ 51 h 51"/>
                <a:gd name="T32" fmla="*/ 338 w 439"/>
                <a:gd name="T33" fmla="*/ 51 h 51"/>
                <a:gd name="T34" fmla="*/ 338 w 439"/>
                <a:gd name="T35" fmla="*/ 0 h 51"/>
                <a:gd name="T36" fmla="*/ 293 w 439"/>
                <a:gd name="T37" fmla="*/ 0 h 51"/>
                <a:gd name="T38" fmla="*/ 293 w 439"/>
                <a:gd name="T39" fmla="*/ 51 h 51"/>
                <a:gd name="T40" fmla="*/ 431 w 439"/>
                <a:gd name="T41" fmla="*/ 0 h 51"/>
                <a:gd name="T42" fmla="*/ 395 w 439"/>
                <a:gd name="T43" fmla="*/ 0 h 51"/>
                <a:gd name="T44" fmla="*/ 395 w 439"/>
                <a:gd name="T45" fmla="*/ 51 h 51"/>
                <a:gd name="T46" fmla="*/ 439 w 439"/>
                <a:gd name="T47" fmla="*/ 51 h 51"/>
                <a:gd name="T48" fmla="*/ 439 w 439"/>
                <a:gd name="T49" fmla="*/ 1 h 51"/>
                <a:gd name="T50" fmla="*/ 431 w 439"/>
                <a:gd name="T5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9" h="51">
                  <a:moveTo>
                    <a:pt x="196" y="51"/>
                  </a:moveTo>
                  <a:cubicBezTo>
                    <a:pt x="240" y="51"/>
                    <a:pt x="240" y="51"/>
                    <a:pt x="240" y="51"/>
                  </a:cubicBezTo>
                  <a:cubicBezTo>
                    <a:pt x="240" y="0"/>
                    <a:pt x="240" y="0"/>
                    <a:pt x="240" y="0"/>
                  </a:cubicBezTo>
                  <a:cubicBezTo>
                    <a:pt x="196" y="0"/>
                    <a:pt x="196" y="0"/>
                    <a:pt x="196" y="0"/>
                  </a:cubicBezTo>
                  <a:lnTo>
                    <a:pt x="196" y="51"/>
                  </a:lnTo>
                  <a:close/>
                  <a:moveTo>
                    <a:pt x="98" y="51"/>
                  </a:moveTo>
                  <a:cubicBezTo>
                    <a:pt x="142" y="51"/>
                    <a:pt x="142" y="51"/>
                    <a:pt x="142" y="51"/>
                  </a:cubicBezTo>
                  <a:cubicBezTo>
                    <a:pt x="142" y="0"/>
                    <a:pt x="142" y="0"/>
                    <a:pt x="142" y="0"/>
                  </a:cubicBezTo>
                  <a:cubicBezTo>
                    <a:pt x="98" y="0"/>
                    <a:pt x="98" y="0"/>
                    <a:pt x="98" y="0"/>
                  </a:cubicBezTo>
                  <a:lnTo>
                    <a:pt x="98" y="51"/>
                  </a:lnTo>
                  <a:close/>
                  <a:moveTo>
                    <a:pt x="0" y="51"/>
                  </a:moveTo>
                  <a:cubicBezTo>
                    <a:pt x="45" y="51"/>
                    <a:pt x="45" y="51"/>
                    <a:pt x="45" y="51"/>
                  </a:cubicBezTo>
                  <a:cubicBezTo>
                    <a:pt x="45" y="0"/>
                    <a:pt x="45" y="0"/>
                    <a:pt x="45" y="0"/>
                  </a:cubicBezTo>
                  <a:cubicBezTo>
                    <a:pt x="0" y="0"/>
                    <a:pt x="0" y="0"/>
                    <a:pt x="0" y="0"/>
                  </a:cubicBezTo>
                  <a:lnTo>
                    <a:pt x="0" y="51"/>
                  </a:lnTo>
                  <a:close/>
                  <a:moveTo>
                    <a:pt x="293" y="51"/>
                  </a:moveTo>
                  <a:cubicBezTo>
                    <a:pt x="338" y="51"/>
                    <a:pt x="338" y="51"/>
                    <a:pt x="338" y="51"/>
                  </a:cubicBezTo>
                  <a:cubicBezTo>
                    <a:pt x="338" y="0"/>
                    <a:pt x="338" y="0"/>
                    <a:pt x="338" y="0"/>
                  </a:cubicBezTo>
                  <a:cubicBezTo>
                    <a:pt x="293" y="0"/>
                    <a:pt x="293" y="0"/>
                    <a:pt x="293" y="0"/>
                  </a:cubicBezTo>
                  <a:lnTo>
                    <a:pt x="293" y="51"/>
                  </a:lnTo>
                  <a:close/>
                  <a:moveTo>
                    <a:pt x="431" y="0"/>
                  </a:moveTo>
                  <a:cubicBezTo>
                    <a:pt x="395" y="0"/>
                    <a:pt x="395" y="0"/>
                    <a:pt x="395" y="0"/>
                  </a:cubicBezTo>
                  <a:cubicBezTo>
                    <a:pt x="395" y="51"/>
                    <a:pt x="395" y="51"/>
                    <a:pt x="395" y="51"/>
                  </a:cubicBezTo>
                  <a:cubicBezTo>
                    <a:pt x="439" y="51"/>
                    <a:pt x="439" y="51"/>
                    <a:pt x="439" y="51"/>
                  </a:cubicBezTo>
                  <a:cubicBezTo>
                    <a:pt x="439" y="1"/>
                    <a:pt x="439" y="1"/>
                    <a:pt x="439" y="1"/>
                  </a:cubicBezTo>
                  <a:cubicBezTo>
                    <a:pt x="437" y="0"/>
                    <a:pt x="434" y="0"/>
                    <a:pt x="431" y="0"/>
                  </a:cubicBezTo>
                  <a:close/>
                </a:path>
              </a:pathLst>
            </a:custGeom>
            <a:solidFill>
              <a:srgbClr val="8AC6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 name="Freeform 182"/>
            <p:cNvSpPr>
              <a:spLocks noEditPoints="1"/>
            </p:cNvSpPr>
            <p:nvPr/>
          </p:nvSpPr>
          <p:spPr bwMode="auto">
            <a:xfrm>
              <a:off x="2254" y="380"/>
              <a:ext cx="1617" cy="198"/>
            </a:xfrm>
            <a:custGeom>
              <a:avLst/>
              <a:gdLst>
                <a:gd name="T0" fmla="*/ 98 w 442"/>
                <a:gd name="T1" fmla="*/ 54 h 54"/>
                <a:gd name="T2" fmla="*/ 97 w 442"/>
                <a:gd name="T3" fmla="*/ 2 h 54"/>
                <a:gd name="T4" fmla="*/ 99 w 442"/>
                <a:gd name="T5" fmla="*/ 0 h 54"/>
                <a:gd name="T6" fmla="*/ 144 w 442"/>
                <a:gd name="T7" fmla="*/ 1 h 54"/>
                <a:gd name="T8" fmla="*/ 145 w 442"/>
                <a:gd name="T9" fmla="*/ 2 h 54"/>
                <a:gd name="T10" fmla="*/ 144 w 442"/>
                <a:gd name="T11" fmla="*/ 54 h 54"/>
                <a:gd name="T12" fmla="*/ 99 w 442"/>
                <a:gd name="T13" fmla="*/ 54 h 54"/>
                <a:gd name="T14" fmla="*/ 100 w 442"/>
                <a:gd name="T15" fmla="*/ 3 h 54"/>
                <a:gd name="T16" fmla="*/ 396 w 442"/>
                <a:gd name="T17" fmla="*/ 54 h 54"/>
                <a:gd name="T18" fmla="*/ 394 w 442"/>
                <a:gd name="T19" fmla="*/ 53 h 54"/>
                <a:gd name="T20" fmla="*/ 395 w 442"/>
                <a:gd name="T21" fmla="*/ 1 h 54"/>
                <a:gd name="T22" fmla="*/ 396 w 442"/>
                <a:gd name="T23" fmla="*/ 0 h 54"/>
                <a:gd name="T24" fmla="*/ 432 w 442"/>
                <a:gd name="T25" fmla="*/ 0 h 54"/>
                <a:gd name="T26" fmla="*/ 442 w 442"/>
                <a:gd name="T27" fmla="*/ 3 h 54"/>
                <a:gd name="T28" fmla="*/ 441 w 442"/>
                <a:gd name="T29" fmla="*/ 54 h 54"/>
                <a:gd name="T30" fmla="*/ 440 w 442"/>
                <a:gd name="T31" fmla="*/ 54 h 54"/>
                <a:gd name="T32" fmla="*/ 439 w 442"/>
                <a:gd name="T33" fmla="*/ 51 h 54"/>
                <a:gd name="T34" fmla="*/ 432 w 442"/>
                <a:gd name="T35" fmla="*/ 3 h 54"/>
                <a:gd name="T36" fmla="*/ 294 w 442"/>
                <a:gd name="T37" fmla="*/ 54 h 54"/>
                <a:gd name="T38" fmla="*/ 293 w 442"/>
                <a:gd name="T39" fmla="*/ 53 h 54"/>
                <a:gd name="T40" fmla="*/ 293 w 442"/>
                <a:gd name="T41" fmla="*/ 1 h 54"/>
                <a:gd name="T42" fmla="*/ 294 w 442"/>
                <a:gd name="T43" fmla="*/ 0 h 54"/>
                <a:gd name="T44" fmla="*/ 340 w 442"/>
                <a:gd name="T45" fmla="*/ 1 h 54"/>
                <a:gd name="T46" fmla="*/ 340 w 442"/>
                <a:gd name="T47" fmla="*/ 53 h 54"/>
                <a:gd name="T48" fmla="*/ 339 w 442"/>
                <a:gd name="T49" fmla="*/ 54 h 54"/>
                <a:gd name="T50" fmla="*/ 337 w 442"/>
                <a:gd name="T51" fmla="*/ 51 h 54"/>
                <a:gd name="T52" fmla="*/ 296 w 442"/>
                <a:gd name="T53" fmla="*/ 51 h 54"/>
                <a:gd name="T54" fmla="*/ 195 w 442"/>
                <a:gd name="T55" fmla="*/ 54 h 54"/>
                <a:gd name="T56" fmla="*/ 195 w 442"/>
                <a:gd name="T57" fmla="*/ 53 h 54"/>
                <a:gd name="T58" fmla="*/ 195 w 442"/>
                <a:gd name="T59" fmla="*/ 1 h 54"/>
                <a:gd name="T60" fmla="*/ 241 w 442"/>
                <a:gd name="T61" fmla="*/ 0 h 54"/>
                <a:gd name="T62" fmla="*/ 243 w 442"/>
                <a:gd name="T63" fmla="*/ 2 h 54"/>
                <a:gd name="T64" fmla="*/ 242 w 442"/>
                <a:gd name="T65" fmla="*/ 54 h 54"/>
                <a:gd name="T66" fmla="*/ 241 w 442"/>
                <a:gd name="T67" fmla="*/ 54 h 54"/>
                <a:gd name="T68" fmla="*/ 240 w 442"/>
                <a:gd name="T69" fmla="*/ 3 h 54"/>
                <a:gd name="T70" fmla="*/ 240 w 442"/>
                <a:gd name="T71" fmla="*/ 51 h 54"/>
                <a:gd name="T72" fmla="*/ 0 w 442"/>
                <a:gd name="T73" fmla="*/ 54 h 54"/>
                <a:gd name="T74" fmla="*/ 0 w 442"/>
                <a:gd name="T75" fmla="*/ 2 h 54"/>
                <a:gd name="T76" fmla="*/ 1 w 442"/>
                <a:gd name="T77" fmla="*/ 0 h 54"/>
                <a:gd name="T78" fmla="*/ 47 w 442"/>
                <a:gd name="T79" fmla="*/ 1 h 54"/>
                <a:gd name="T80" fmla="*/ 47 w 442"/>
                <a:gd name="T81" fmla="*/ 2 h 54"/>
                <a:gd name="T82" fmla="*/ 47 w 442"/>
                <a:gd name="T83" fmla="*/ 54 h 54"/>
                <a:gd name="T84" fmla="*/ 1 w 442"/>
                <a:gd name="T85" fmla="*/ 54 h 54"/>
                <a:gd name="T86" fmla="*/ 3 w 442"/>
                <a:gd name="T87"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2" h="54">
                  <a:moveTo>
                    <a:pt x="99" y="54"/>
                  </a:moveTo>
                  <a:cubicBezTo>
                    <a:pt x="98" y="54"/>
                    <a:pt x="98" y="54"/>
                    <a:pt x="98" y="54"/>
                  </a:cubicBezTo>
                  <a:cubicBezTo>
                    <a:pt x="98" y="54"/>
                    <a:pt x="98" y="54"/>
                    <a:pt x="98" y="54"/>
                  </a:cubicBezTo>
                  <a:cubicBezTo>
                    <a:pt x="97" y="53"/>
                    <a:pt x="97" y="53"/>
                    <a:pt x="97" y="53"/>
                  </a:cubicBezTo>
                  <a:cubicBezTo>
                    <a:pt x="97" y="53"/>
                    <a:pt x="97" y="53"/>
                    <a:pt x="97" y="53"/>
                  </a:cubicBezTo>
                  <a:cubicBezTo>
                    <a:pt x="97" y="2"/>
                    <a:pt x="97" y="2"/>
                    <a:pt x="97" y="2"/>
                  </a:cubicBezTo>
                  <a:cubicBezTo>
                    <a:pt x="97" y="1"/>
                    <a:pt x="97" y="1"/>
                    <a:pt x="98" y="1"/>
                  </a:cubicBezTo>
                  <a:cubicBezTo>
                    <a:pt x="98" y="1"/>
                    <a:pt x="98" y="1"/>
                    <a:pt x="98" y="1"/>
                  </a:cubicBezTo>
                  <a:cubicBezTo>
                    <a:pt x="98" y="0"/>
                    <a:pt x="98" y="0"/>
                    <a:pt x="99" y="0"/>
                  </a:cubicBezTo>
                  <a:cubicBezTo>
                    <a:pt x="99" y="0"/>
                    <a:pt x="99" y="0"/>
                    <a:pt x="99" y="0"/>
                  </a:cubicBezTo>
                  <a:cubicBezTo>
                    <a:pt x="143" y="0"/>
                    <a:pt x="143" y="0"/>
                    <a:pt x="143" y="0"/>
                  </a:cubicBezTo>
                  <a:cubicBezTo>
                    <a:pt x="144" y="0"/>
                    <a:pt x="144" y="0"/>
                    <a:pt x="144" y="1"/>
                  </a:cubicBezTo>
                  <a:cubicBezTo>
                    <a:pt x="144" y="1"/>
                    <a:pt x="144" y="1"/>
                    <a:pt x="144" y="1"/>
                  </a:cubicBezTo>
                  <a:cubicBezTo>
                    <a:pt x="145" y="1"/>
                    <a:pt x="145" y="1"/>
                    <a:pt x="145" y="2"/>
                  </a:cubicBezTo>
                  <a:cubicBezTo>
                    <a:pt x="145" y="2"/>
                    <a:pt x="145" y="2"/>
                    <a:pt x="145" y="2"/>
                  </a:cubicBezTo>
                  <a:cubicBezTo>
                    <a:pt x="145" y="53"/>
                    <a:pt x="145" y="53"/>
                    <a:pt x="145" y="53"/>
                  </a:cubicBezTo>
                  <a:cubicBezTo>
                    <a:pt x="145" y="53"/>
                    <a:pt x="145" y="53"/>
                    <a:pt x="144" y="54"/>
                  </a:cubicBezTo>
                  <a:cubicBezTo>
                    <a:pt x="144" y="54"/>
                    <a:pt x="144" y="54"/>
                    <a:pt x="144" y="54"/>
                  </a:cubicBezTo>
                  <a:cubicBezTo>
                    <a:pt x="144" y="54"/>
                    <a:pt x="144" y="54"/>
                    <a:pt x="143" y="54"/>
                  </a:cubicBezTo>
                  <a:cubicBezTo>
                    <a:pt x="143" y="54"/>
                    <a:pt x="143" y="54"/>
                    <a:pt x="143" y="54"/>
                  </a:cubicBezTo>
                  <a:cubicBezTo>
                    <a:pt x="99" y="54"/>
                    <a:pt x="99" y="54"/>
                    <a:pt x="99" y="54"/>
                  </a:cubicBezTo>
                  <a:close/>
                  <a:moveTo>
                    <a:pt x="142" y="51"/>
                  </a:moveTo>
                  <a:cubicBezTo>
                    <a:pt x="142" y="3"/>
                    <a:pt x="142" y="3"/>
                    <a:pt x="142" y="3"/>
                  </a:cubicBezTo>
                  <a:cubicBezTo>
                    <a:pt x="100" y="3"/>
                    <a:pt x="100" y="3"/>
                    <a:pt x="100" y="3"/>
                  </a:cubicBezTo>
                  <a:cubicBezTo>
                    <a:pt x="100" y="51"/>
                    <a:pt x="100" y="51"/>
                    <a:pt x="100" y="51"/>
                  </a:cubicBezTo>
                  <a:cubicBezTo>
                    <a:pt x="142" y="51"/>
                    <a:pt x="142" y="51"/>
                    <a:pt x="142" y="51"/>
                  </a:cubicBezTo>
                  <a:close/>
                  <a:moveTo>
                    <a:pt x="396" y="54"/>
                  </a:moveTo>
                  <a:cubicBezTo>
                    <a:pt x="395" y="54"/>
                    <a:pt x="395" y="54"/>
                    <a:pt x="395" y="54"/>
                  </a:cubicBezTo>
                  <a:cubicBezTo>
                    <a:pt x="395" y="54"/>
                    <a:pt x="395" y="54"/>
                    <a:pt x="395" y="54"/>
                  </a:cubicBezTo>
                  <a:cubicBezTo>
                    <a:pt x="394" y="53"/>
                    <a:pt x="394" y="53"/>
                    <a:pt x="394" y="53"/>
                  </a:cubicBezTo>
                  <a:cubicBezTo>
                    <a:pt x="394" y="53"/>
                    <a:pt x="394" y="53"/>
                    <a:pt x="394" y="53"/>
                  </a:cubicBezTo>
                  <a:cubicBezTo>
                    <a:pt x="394" y="2"/>
                    <a:pt x="394" y="2"/>
                    <a:pt x="394" y="2"/>
                  </a:cubicBezTo>
                  <a:cubicBezTo>
                    <a:pt x="394" y="1"/>
                    <a:pt x="394" y="1"/>
                    <a:pt x="395" y="1"/>
                  </a:cubicBezTo>
                  <a:cubicBezTo>
                    <a:pt x="395" y="1"/>
                    <a:pt x="395" y="1"/>
                    <a:pt x="395" y="1"/>
                  </a:cubicBezTo>
                  <a:cubicBezTo>
                    <a:pt x="395" y="0"/>
                    <a:pt x="395" y="0"/>
                    <a:pt x="396" y="0"/>
                  </a:cubicBezTo>
                  <a:cubicBezTo>
                    <a:pt x="396" y="0"/>
                    <a:pt x="396" y="0"/>
                    <a:pt x="396" y="0"/>
                  </a:cubicBezTo>
                  <a:cubicBezTo>
                    <a:pt x="432" y="0"/>
                    <a:pt x="432" y="0"/>
                    <a:pt x="432" y="0"/>
                  </a:cubicBezTo>
                  <a:cubicBezTo>
                    <a:pt x="432" y="2"/>
                    <a:pt x="432" y="2"/>
                    <a:pt x="432" y="2"/>
                  </a:cubicBezTo>
                  <a:cubicBezTo>
                    <a:pt x="432" y="0"/>
                    <a:pt x="432" y="0"/>
                    <a:pt x="432" y="0"/>
                  </a:cubicBezTo>
                  <a:cubicBezTo>
                    <a:pt x="435" y="0"/>
                    <a:pt x="438" y="1"/>
                    <a:pt x="441" y="1"/>
                  </a:cubicBezTo>
                  <a:cubicBezTo>
                    <a:pt x="441" y="1"/>
                    <a:pt x="441" y="1"/>
                    <a:pt x="441" y="1"/>
                  </a:cubicBezTo>
                  <a:cubicBezTo>
                    <a:pt x="441" y="2"/>
                    <a:pt x="442" y="2"/>
                    <a:pt x="442" y="3"/>
                  </a:cubicBezTo>
                  <a:cubicBezTo>
                    <a:pt x="442" y="3"/>
                    <a:pt x="442" y="3"/>
                    <a:pt x="442" y="3"/>
                  </a:cubicBezTo>
                  <a:cubicBezTo>
                    <a:pt x="442" y="53"/>
                    <a:pt x="442" y="53"/>
                    <a:pt x="442" y="53"/>
                  </a:cubicBezTo>
                  <a:cubicBezTo>
                    <a:pt x="442" y="53"/>
                    <a:pt x="442" y="53"/>
                    <a:pt x="441" y="54"/>
                  </a:cubicBezTo>
                  <a:cubicBezTo>
                    <a:pt x="441" y="54"/>
                    <a:pt x="441" y="54"/>
                    <a:pt x="441" y="54"/>
                  </a:cubicBezTo>
                  <a:cubicBezTo>
                    <a:pt x="441" y="54"/>
                    <a:pt x="441" y="54"/>
                    <a:pt x="440" y="54"/>
                  </a:cubicBezTo>
                  <a:cubicBezTo>
                    <a:pt x="440" y="54"/>
                    <a:pt x="440" y="54"/>
                    <a:pt x="440" y="54"/>
                  </a:cubicBezTo>
                  <a:cubicBezTo>
                    <a:pt x="396" y="54"/>
                    <a:pt x="396" y="54"/>
                    <a:pt x="396" y="54"/>
                  </a:cubicBezTo>
                  <a:close/>
                  <a:moveTo>
                    <a:pt x="397" y="51"/>
                  </a:moveTo>
                  <a:cubicBezTo>
                    <a:pt x="439" y="51"/>
                    <a:pt x="439" y="51"/>
                    <a:pt x="439" y="51"/>
                  </a:cubicBezTo>
                  <a:cubicBezTo>
                    <a:pt x="439" y="4"/>
                    <a:pt x="439" y="4"/>
                    <a:pt x="439" y="4"/>
                  </a:cubicBezTo>
                  <a:cubicBezTo>
                    <a:pt x="437" y="4"/>
                    <a:pt x="434" y="3"/>
                    <a:pt x="432" y="3"/>
                  </a:cubicBezTo>
                  <a:cubicBezTo>
                    <a:pt x="432" y="3"/>
                    <a:pt x="432" y="3"/>
                    <a:pt x="432" y="3"/>
                  </a:cubicBezTo>
                  <a:cubicBezTo>
                    <a:pt x="397" y="3"/>
                    <a:pt x="397" y="3"/>
                    <a:pt x="397" y="3"/>
                  </a:cubicBezTo>
                  <a:cubicBezTo>
                    <a:pt x="397" y="51"/>
                    <a:pt x="397" y="51"/>
                    <a:pt x="397" y="51"/>
                  </a:cubicBezTo>
                  <a:close/>
                  <a:moveTo>
                    <a:pt x="294" y="54"/>
                  </a:moveTo>
                  <a:cubicBezTo>
                    <a:pt x="294" y="54"/>
                    <a:pt x="293" y="54"/>
                    <a:pt x="293" y="54"/>
                  </a:cubicBezTo>
                  <a:cubicBezTo>
                    <a:pt x="293" y="54"/>
                    <a:pt x="293" y="54"/>
                    <a:pt x="293" y="54"/>
                  </a:cubicBezTo>
                  <a:cubicBezTo>
                    <a:pt x="293" y="53"/>
                    <a:pt x="293" y="53"/>
                    <a:pt x="293" y="53"/>
                  </a:cubicBezTo>
                  <a:cubicBezTo>
                    <a:pt x="293" y="53"/>
                    <a:pt x="293" y="53"/>
                    <a:pt x="293" y="53"/>
                  </a:cubicBezTo>
                  <a:cubicBezTo>
                    <a:pt x="293" y="2"/>
                    <a:pt x="293" y="2"/>
                    <a:pt x="293" y="2"/>
                  </a:cubicBezTo>
                  <a:cubicBezTo>
                    <a:pt x="293" y="1"/>
                    <a:pt x="293" y="1"/>
                    <a:pt x="293" y="1"/>
                  </a:cubicBezTo>
                  <a:cubicBezTo>
                    <a:pt x="293" y="1"/>
                    <a:pt x="293" y="1"/>
                    <a:pt x="293" y="1"/>
                  </a:cubicBezTo>
                  <a:cubicBezTo>
                    <a:pt x="293" y="0"/>
                    <a:pt x="294" y="0"/>
                    <a:pt x="294" y="0"/>
                  </a:cubicBezTo>
                  <a:cubicBezTo>
                    <a:pt x="294" y="0"/>
                    <a:pt x="294" y="0"/>
                    <a:pt x="294" y="0"/>
                  </a:cubicBezTo>
                  <a:cubicBezTo>
                    <a:pt x="339" y="0"/>
                    <a:pt x="339" y="0"/>
                    <a:pt x="339" y="0"/>
                  </a:cubicBezTo>
                  <a:cubicBezTo>
                    <a:pt x="339" y="0"/>
                    <a:pt x="340" y="0"/>
                    <a:pt x="340" y="1"/>
                  </a:cubicBezTo>
                  <a:cubicBezTo>
                    <a:pt x="340" y="1"/>
                    <a:pt x="340" y="1"/>
                    <a:pt x="340" y="1"/>
                  </a:cubicBezTo>
                  <a:cubicBezTo>
                    <a:pt x="340" y="1"/>
                    <a:pt x="340" y="1"/>
                    <a:pt x="340" y="2"/>
                  </a:cubicBezTo>
                  <a:cubicBezTo>
                    <a:pt x="340" y="2"/>
                    <a:pt x="340" y="2"/>
                    <a:pt x="340" y="2"/>
                  </a:cubicBezTo>
                  <a:cubicBezTo>
                    <a:pt x="340" y="53"/>
                    <a:pt x="340" y="53"/>
                    <a:pt x="340" y="53"/>
                  </a:cubicBezTo>
                  <a:cubicBezTo>
                    <a:pt x="340" y="53"/>
                    <a:pt x="340" y="53"/>
                    <a:pt x="340" y="54"/>
                  </a:cubicBezTo>
                  <a:cubicBezTo>
                    <a:pt x="340" y="54"/>
                    <a:pt x="340" y="54"/>
                    <a:pt x="340" y="54"/>
                  </a:cubicBezTo>
                  <a:cubicBezTo>
                    <a:pt x="340" y="54"/>
                    <a:pt x="339" y="54"/>
                    <a:pt x="339" y="54"/>
                  </a:cubicBezTo>
                  <a:cubicBezTo>
                    <a:pt x="339" y="54"/>
                    <a:pt x="339" y="54"/>
                    <a:pt x="339" y="54"/>
                  </a:cubicBezTo>
                  <a:cubicBezTo>
                    <a:pt x="294" y="54"/>
                    <a:pt x="294" y="54"/>
                    <a:pt x="294" y="54"/>
                  </a:cubicBezTo>
                  <a:close/>
                  <a:moveTo>
                    <a:pt x="337" y="51"/>
                  </a:moveTo>
                  <a:cubicBezTo>
                    <a:pt x="337" y="3"/>
                    <a:pt x="337" y="3"/>
                    <a:pt x="337" y="3"/>
                  </a:cubicBezTo>
                  <a:cubicBezTo>
                    <a:pt x="296" y="3"/>
                    <a:pt x="296" y="3"/>
                    <a:pt x="296" y="3"/>
                  </a:cubicBezTo>
                  <a:cubicBezTo>
                    <a:pt x="296" y="51"/>
                    <a:pt x="296" y="51"/>
                    <a:pt x="296" y="51"/>
                  </a:cubicBezTo>
                  <a:cubicBezTo>
                    <a:pt x="337" y="51"/>
                    <a:pt x="337" y="51"/>
                    <a:pt x="337" y="51"/>
                  </a:cubicBezTo>
                  <a:close/>
                  <a:moveTo>
                    <a:pt x="197" y="54"/>
                  </a:moveTo>
                  <a:cubicBezTo>
                    <a:pt x="196" y="54"/>
                    <a:pt x="196" y="54"/>
                    <a:pt x="195" y="54"/>
                  </a:cubicBezTo>
                  <a:cubicBezTo>
                    <a:pt x="195" y="54"/>
                    <a:pt x="195" y="54"/>
                    <a:pt x="195" y="54"/>
                  </a:cubicBezTo>
                  <a:cubicBezTo>
                    <a:pt x="195" y="53"/>
                    <a:pt x="195" y="53"/>
                    <a:pt x="195" y="53"/>
                  </a:cubicBezTo>
                  <a:cubicBezTo>
                    <a:pt x="195" y="53"/>
                    <a:pt x="195" y="53"/>
                    <a:pt x="195" y="53"/>
                  </a:cubicBezTo>
                  <a:cubicBezTo>
                    <a:pt x="195" y="2"/>
                    <a:pt x="195" y="2"/>
                    <a:pt x="195" y="2"/>
                  </a:cubicBezTo>
                  <a:cubicBezTo>
                    <a:pt x="195" y="1"/>
                    <a:pt x="195" y="1"/>
                    <a:pt x="195" y="1"/>
                  </a:cubicBezTo>
                  <a:cubicBezTo>
                    <a:pt x="195" y="1"/>
                    <a:pt x="195" y="1"/>
                    <a:pt x="195" y="1"/>
                  </a:cubicBezTo>
                  <a:cubicBezTo>
                    <a:pt x="196" y="0"/>
                    <a:pt x="196" y="0"/>
                    <a:pt x="197" y="0"/>
                  </a:cubicBezTo>
                  <a:cubicBezTo>
                    <a:pt x="197" y="0"/>
                    <a:pt x="197" y="0"/>
                    <a:pt x="197" y="0"/>
                  </a:cubicBezTo>
                  <a:cubicBezTo>
                    <a:pt x="241" y="0"/>
                    <a:pt x="241" y="0"/>
                    <a:pt x="241" y="0"/>
                  </a:cubicBezTo>
                  <a:cubicBezTo>
                    <a:pt x="241" y="0"/>
                    <a:pt x="242" y="0"/>
                    <a:pt x="242" y="1"/>
                  </a:cubicBezTo>
                  <a:cubicBezTo>
                    <a:pt x="242" y="1"/>
                    <a:pt x="242" y="1"/>
                    <a:pt x="242" y="1"/>
                  </a:cubicBezTo>
                  <a:cubicBezTo>
                    <a:pt x="242" y="1"/>
                    <a:pt x="243" y="1"/>
                    <a:pt x="243" y="2"/>
                  </a:cubicBezTo>
                  <a:cubicBezTo>
                    <a:pt x="243" y="2"/>
                    <a:pt x="243" y="2"/>
                    <a:pt x="243" y="2"/>
                  </a:cubicBezTo>
                  <a:cubicBezTo>
                    <a:pt x="243" y="53"/>
                    <a:pt x="243" y="53"/>
                    <a:pt x="243" y="53"/>
                  </a:cubicBezTo>
                  <a:cubicBezTo>
                    <a:pt x="243" y="53"/>
                    <a:pt x="242" y="53"/>
                    <a:pt x="242" y="54"/>
                  </a:cubicBezTo>
                  <a:cubicBezTo>
                    <a:pt x="242" y="54"/>
                    <a:pt x="242" y="54"/>
                    <a:pt x="242" y="54"/>
                  </a:cubicBezTo>
                  <a:cubicBezTo>
                    <a:pt x="242" y="54"/>
                    <a:pt x="241" y="54"/>
                    <a:pt x="241" y="54"/>
                  </a:cubicBezTo>
                  <a:cubicBezTo>
                    <a:pt x="241" y="54"/>
                    <a:pt x="241" y="54"/>
                    <a:pt x="241" y="54"/>
                  </a:cubicBezTo>
                  <a:cubicBezTo>
                    <a:pt x="197" y="54"/>
                    <a:pt x="197" y="54"/>
                    <a:pt x="197" y="54"/>
                  </a:cubicBezTo>
                  <a:close/>
                  <a:moveTo>
                    <a:pt x="240" y="51"/>
                  </a:moveTo>
                  <a:cubicBezTo>
                    <a:pt x="240" y="3"/>
                    <a:pt x="240" y="3"/>
                    <a:pt x="240" y="3"/>
                  </a:cubicBezTo>
                  <a:cubicBezTo>
                    <a:pt x="198" y="3"/>
                    <a:pt x="198" y="3"/>
                    <a:pt x="198" y="3"/>
                  </a:cubicBezTo>
                  <a:cubicBezTo>
                    <a:pt x="198" y="51"/>
                    <a:pt x="198" y="51"/>
                    <a:pt x="198" y="51"/>
                  </a:cubicBezTo>
                  <a:cubicBezTo>
                    <a:pt x="240" y="51"/>
                    <a:pt x="240" y="51"/>
                    <a:pt x="240" y="51"/>
                  </a:cubicBezTo>
                  <a:close/>
                  <a:moveTo>
                    <a:pt x="1" y="54"/>
                  </a:moveTo>
                  <a:cubicBezTo>
                    <a:pt x="1" y="54"/>
                    <a:pt x="0" y="54"/>
                    <a:pt x="0" y="54"/>
                  </a:cubicBezTo>
                  <a:cubicBezTo>
                    <a:pt x="0" y="54"/>
                    <a:pt x="0" y="54"/>
                    <a:pt x="0" y="54"/>
                  </a:cubicBezTo>
                  <a:cubicBezTo>
                    <a:pt x="0" y="53"/>
                    <a:pt x="0" y="53"/>
                    <a:pt x="0" y="53"/>
                  </a:cubicBezTo>
                  <a:cubicBezTo>
                    <a:pt x="0" y="53"/>
                    <a:pt x="0" y="53"/>
                    <a:pt x="0" y="53"/>
                  </a:cubicBezTo>
                  <a:cubicBezTo>
                    <a:pt x="0" y="2"/>
                    <a:pt x="0" y="2"/>
                    <a:pt x="0" y="2"/>
                  </a:cubicBezTo>
                  <a:cubicBezTo>
                    <a:pt x="0" y="1"/>
                    <a:pt x="0" y="1"/>
                    <a:pt x="0" y="1"/>
                  </a:cubicBezTo>
                  <a:cubicBezTo>
                    <a:pt x="0" y="1"/>
                    <a:pt x="0" y="1"/>
                    <a:pt x="0" y="1"/>
                  </a:cubicBezTo>
                  <a:cubicBezTo>
                    <a:pt x="0" y="0"/>
                    <a:pt x="1" y="0"/>
                    <a:pt x="1" y="0"/>
                  </a:cubicBezTo>
                  <a:cubicBezTo>
                    <a:pt x="1" y="0"/>
                    <a:pt x="1" y="0"/>
                    <a:pt x="1" y="0"/>
                  </a:cubicBezTo>
                  <a:cubicBezTo>
                    <a:pt x="46" y="0"/>
                    <a:pt x="46" y="0"/>
                    <a:pt x="46" y="0"/>
                  </a:cubicBezTo>
                  <a:cubicBezTo>
                    <a:pt x="46" y="0"/>
                    <a:pt x="46" y="0"/>
                    <a:pt x="47" y="1"/>
                  </a:cubicBezTo>
                  <a:cubicBezTo>
                    <a:pt x="47" y="1"/>
                    <a:pt x="47" y="1"/>
                    <a:pt x="47" y="1"/>
                  </a:cubicBezTo>
                  <a:cubicBezTo>
                    <a:pt x="47" y="1"/>
                    <a:pt x="47" y="1"/>
                    <a:pt x="47" y="2"/>
                  </a:cubicBezTo>
                  <a:cubicBezTo>
                    <a:pt x="47" y="2"/>
                    <a:pt x="47" y="2"/>
                    <a:pt x="47" y="2"/>
                  </a:cubicBezTo>
                  <a:cubicBezTo>
                    <a:pt x="47" y="53"/>
                    <a:pt x="47" y="53"/>
                    <a:pt x="47" y="53"/>
                  </a:cubicBezTo>
                  <a:cubicBezTo>
                    <a:pt x="47" y="53"/>
                    <a:pt x="47" y="53"/>
                    <a:pt x="47" y="54"/>
                  </a:cubicBezTo>
                  <a:cubicBezTo>
                    <a:pt x="47" y="54"/>
                    <a:pt x="47" y="54"/>
                    <a:pt x="47" y="54"/>
                  </a:cubicBezTo>
                  <a:cubicBezTo>
                    <a:pt x="46" y="54"/>
                    <a:pt x="46" y="54"/>
                    <a:pt x="46" y="54"/>
                  </a:cubicBezTo>
                  <a:cubicBezTo>
                    <a:pt x="46" y="54"/>
                    <a:pt x="46" y="54"/>
                    <a:pt x="46" y="54"/>
                  </a:cubicBezTo>
                  <a:cubicBezTo>
                    <a:pt x="1" y="54"/>
                    <a:pt x="1" y="54"/>
                    <a:pt x="1" y="54"/>
                  </a:cubicBezTo>
                  <a:close/>
                  <a:moveTo>
                    <a:pt x="44" y="51"/>
                  </a:moveTo>
                  <a:cubicBezTo>
                    <a:pt x="44" y="3"/>
                    <a:pt x="44" y="3"/>
                    <a:pt x="44" y="3"/>
                  </a:cubicBezTo>
                  <a:cubicBezTo>
                    <a:pt x="3" y="3"/>
                    <a:pt x="3" y="3"/>
                    <a:pt x="3" y="3"/>
                  </a:cubicBezTo>
                  <a:cubicBezTo>
                    <a:pt x="3" y="51"/>
                    <a:pt x="3" y="51"/>
                    <a:pt x="3" y="51"/>
                  </a:cubicBezTo>
                  <a:cubicBezTo>
                    <a:pt x="44" y="51"/>
                    <a:pt x="44" y="51"/>
                    <a:pt x="44" y="5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6" name="Freeform 183"/>
            <p:cNvSpPr>
              <a:spLocks noEditPoints="1"/>
            </p:cNvSpPr>
            <p:nvPr/>
          </p:nvSpPr>
          <p:spPr bwMode="auto">
            <a:xfrm>
              <a:off x="3000" y="677"/>
              <a:ext cx="377" cy="866"/>
            </a:xfrm>
            <a:custGeom>
              <a:avLst/>
              <a:gdLst>
                <a:gd name="T0" fmla="*/ 2 w 103"/>
                <a:gd name="T1" fmla="*/ 236 h 236"/>
                <a:gd name="T2" fmla="*/ 1 w 103"/>
                <a:gd name="T3" fmla="*/ 235 h 236"/>
                <a:gd name="T4" fmla="*/ 1 w 103"/>
                <a:gd name="T5" fmla="*/ 235 h 236"/>
                <a:gd name="T6" fmla="*/ 0 w 103"/>
                <a:gd name="T7" fmla="*/ 234 h 236"/>
                <a:gd name="T8" fmla="*/ 0 w 103"/>
                <a:gd name="T9" fmla="*/ 234 h 236"/>
                <a:gd name="T10" fmla="*/ 0 w 103"/>
                <a:gd name="T11" fmla="*/ 1 h 236"/>
                <a:gd name="T12" fmla="*/ 1 w 103"/>
                <a:gd name="T13" fmla="*/ 0 h 236"/>
                <a:gd name="T14" fmla="*/ 1 w 103"/>
                <a:gd name="T15" fmla="*/ 0 h 236"/>
                <a:gd name="T16" fmla="*/ 2 w 103"/>
                <a:gd name="T17" fmla="*/ 0 h 236"/>
                <a:gd name="T18" fmla="*/ 2 w 103"/>
                <a:gd name="T19" fmla="*/ 0 h 236"/>
                <a:gd name="T20" fmla="*/ 102 w 103"/>
                <a:gd name="T21" fmla="*/ 0 h 236"/>
                <a:gd name="T22" fmla="*/ 102 w 103"/>
                <a:gd name="T23" fmla="*/ 1 h 236"/>
                <a:gd name="T24" fmla="*/ 102 w 103"/>
                <a:gd name="T25" fmla="*/ 0 h 236"/>
                <a:gd name="T26" fmla="*/ 103 w 103"/>
                <a:gd name="T27" fmla="*/ 0 h 236"/>
                <a:gd name="T28" fmla="*/ 103 w 103"/>
                <a:gd name="T29" fmla="*/ 0 h 236"/>
                <a:gd name="T30" fmla="*/ 103 w 103"/>
                <a:gd name="T31" fmla="*/ 1 h 236"/>
                <a:gd name="T32" fmla="*/ 103 w 103"/>
                <a:gd name="T33" fmla="*/ 1 h 236"/>
                <a:gd name="T34" fmla="*/ 103 w 103"/>
                <a:gd name="T35" fmla="*/ 234 h 236"/>
                <a:gd name="T36" fmla="*/ 103 w 103"/>
                <a:gd name="T37" fmla="*/ 235 h 236"/>
                <a:gd name="T38" fmla="*/ 103 w 103"/>
                <a:gd name="T39" fmla="*/ 235 h 236"/>
                <a:gd name="T40" fmla="*/ 102 w 103"/>
                <a:gd name="T41" fmla="*/ 236 h 236"/>
                <a:gd name="T42" fmla="*/ 102 w 103"/>
                <a:gd name="T43" fmla="*/ 236 h 236"/>
                <a:gd name="T44" fmla="*/ 2 w 103"/>
                <a:gd name="T45" fmla="*/ 236 h 236"/>
                <a:gd name="T46" fmla="*/ 3 w 103"/>
                <a:gd name="T47" fmla="*/ 233 h 236"/>
                <a:gd name="T48" fmla="*/ 100 w 103"/>
                <a:gd name="T49" fmla="*/ 233 h 236"/>
                <a:gd name="T50" fmla="*/ 100 w 103"/>
                <a:gd name="T51" fmla="*/ 3 h 236"/>
                <a:gd name="T52" fmla="*/ 3 w 103"/>
                <a:gd name="T53" fmla="*/ 3 h 236"/>
                <a:gd name="T54" fmla="*/ 3 w 103"/>
                <a:gd name="T55" fmla="*/ 23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236">
                  <a:moveTo>
                    <a:pt x="2" y="236"/>
                  </a:moveTo>
                  <a:cubicBezTo>
                    <a:pt x="2" y="236"/>
                    <a:pt x="1" y="235"/>
                    <a:pt x="1" y="235"/>
                  </a:cubicBezTo>
                  <a:cubicBezTo>
                    <a:pt x="1" y="235"/>
                    <a:pt x="1" y="235"/>
                    <a:pt x="1" y="235"/>
                  </a:cubicBezTo>
                  <a:cubicBezTo>
                    <a:pt x="1" y="235"/>
                    <a:pt x="0" y="234"/>
                    <a:pt x="0" y="234"/>
                  </a:cubicBezTo>
                  <a:cubicBezTo>
                    <a:pt x="0" y="234"/>
                    <a:pt x="0" y="234"/>
                    <a:pt x="0" y="234"/>
                  </a:cubicBezTo>
                  <a:cubicBezTo>
                    <a:pt x="0" y="1"/>
                    <a:pt x="0" y="1"/>
                    <a:pt x="0" y="1"/>
                  </a:cubicBezTo>
                  <a:cubicBezTo>
                    <a:pt x="0" y="1"/>
                    <a:pt x="1" y="0"/>
                    <a:pt x="1" y="0"/>
                  </a:cubicBezTo>
                  <a:cubicBezTo>
                    <a:pt x="1" y="0"/>
                    <a:pt x="1" y="0"/>
                    <a:pt x="1" y="0"/>
                  </a:cubicBezTo>
                  <a:cubicBezTo>
                    <a:pt x="1" y="0"/>
                    <a:pt x="2" y="0"/>
                    <a:pt x="2" y="0"/>
                  </a:cubicBezTo>
                  <a:cubicBezTo>
                    <a:pt x="2" y="0"/>
                    <a:pt x="2" y="0"/>
                    <a:pt x="2" y="0"/>
                  </a:cubicBezTo>
                  <a:cubicBezTo>
                    <a:pt x="102" y="0"/>
                    <a:pt x="102" y="0"/>
                    <a:pt x="102" y="0"/>
                  </a:cubicBezTo>
                  <a:cubicBezTo>
                    <a:pt x="102" y="1"/>
                    <a:pt x="102" y="1"/>
                    <a:pt x="102" y="1"/>
                  </a:cubicBezTo>
                  <a:cubicBezTo>
                    <a:pt x="102" y="0"/>
                    <a:pt x="102" y="0"/>
                    <a:pt x="102" y="0"/>
                  </a:cubicBezTo>
                  <a:cubicBezTo>
                    <a:pt x="102" y="0"/>
                    <a:pt x="102" y="0"/>
                    <a:pt x="103" y="0"/>
                  </a:cubicBezTo>
                  <a:cubicBezTo>
                    <a:pt x="103" y="0"/>
                    <a:pt x="103" y="0"/>
                    <a:pt x="103" y="0"/>
                  </a:cubicBezTo>
                  <a:cubicBezTo>
                    <a:pt x="103" y="0"/>
                    <a:pt x="103" y="1"/>
                    <a:pt x="103" y="1"/>
                  </a:cubicBezTo>
                  <a:cubicBezTo>
                    <a:pt x="103" y="1"/>
                    <a:pt x="103" y="1"/>
                    <a:pt x="103" y="1"/>
                  </a:cubicBezTo>
                  <a:cubicBezTo>
                    <a:pt x="103" y="234"/>
                    <a:pt x="103" y="234"/>
                    <a:pt x="103" y="234"/>
                  </a:cubicBezTo>
                  <a:cubicBezTo>
                    <a:pt x="103" y="234"/>
                    <a:pt x="103" y="235"/>
                    <a:pt x="103" y="235"/>
                  </a:cubicBezTo>
                  <a:cubicBezTo>
                    <a:pt x="103" y="235"/>
                    <a:pt x="103" y="235"/>
                    <a:pt x="103" y="235"/>
                  </a:cubicBezTo>
                  <a:cubicBezTo>
                    <a:pt x="102" y="235"/>
                    <a:pt x="102" y="236"/>
                    <a:pt x="102" y="236"/>
                  </a:cubicBezTo>
                  <a:cubicBezTo>
                    <a:pt x="102" y="236"/>
                    <a:pt x="102" y="236"/>
                    <a:pt x="102" y="236"/>
                  </a:cubicBezTo>
                  <a:cubicBezTo>
                    <a:pt x="2" y="236"/>
                    <a:pt x="2" y="236"/>
                    <a:pt x="2" y="236"/>
                  </a:cubicBezTo>
                  <a:close/>
                  <a:moveTo>
                    <a:pt x="3" y="233"/>
                  </a:moveTo>
                  <a:cubicBezTo>
                    <a:pt x="100" y="233"/>
                    <a:pt x="100" y="233"/>
                    <a:pt x="100" y="233"/>
                  </a:cubicBezTo>
                  <a:cubicBezTo>
                    <a:pt x="100" y="3"/>
                    <a:pt x="100" y="3"/>
                    <a:pt x="100" y="3"/>
                  </a:cubicBezTo>
                  <a:cubicBezTo>
                    <a:pt x="3" y="3"/>
                    <a:pt x="3" y="3"/>
                    <a:pt x="3" y="3"/>
                  </a:cubicBezTo>
                  <a:cubicBezTo>
                    <a:pt x="3" y="233"/>
                    <a:pt x="3" y="233"/>
                    <a:pt x="3" y="2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7" name="Freeform 184"/>
            <p:cNvSpPr/>
            <p:nvPr/>
          </p:nvSpPr>
          <p:spPr bwMode="auto">
            <a:xfrm>
              <a:off x="3088" y="765"/>
              <a:ext cx="201" cy="257"/>
            </a:xfrm>
            <a:custGeom>
              <a:avLst/>
              <a:gdLst>
                <a:gd name="T0" fmla="*/ 55 w 55"/>
                <a:gd name="T1" fmla="*/ 66 h 70"/>
                <a:gd name="T2" fmla="*/ 51 w 55"/>
                <a:gd name="T3" fmla="*/ 70 h 70"/>
                <a:gd name="T4" fmla="*/ 4 w 55"/>
                <a:gd name="T5" fmla="*/ 70 h 70"/>
                <a:gd name="T6" fmla="*/ 0 w 55"/>
                <a:gd name="T7" fmla="*/ 66 h 70"/>
                <a:gd name="T8" fmla="*/ 0 w 55"/>
                <a:gd name="T9" fmla="*/ 4 h 70"/>
                <a:gd name="T10" fmla="*/ 4 w 55"/>
                <a:gd name="T11" fmla="*/ 0 h 70"/>
                <a:gd name="T12" fmla="*/ 51 w 55"/>
                <a:gd name="T13" fmla="*/ 0 h 70"/>
                <a:gd name="T14" fmla="*/ 55 w 55"/>
                <a:gd name="T15" fmla="*/ 4 h 70"/>
                <a:gd name="T16" fmla="*/ 55 w 55"/>
                <a:gd name="T17"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70">
                  <a:moveTo>
                    <a:pt x="55" y="66"/>
                  </a:moveTo>
                  <a:cubicBezTo>
                    <a:pt x="55" y="68"/>
                    <a:pt x="53" y="70"/>
                    <a:pt x="51" y="70"/>
                  </a:cubicBezTo>
                  <a:cubicBezTo>
                    <a:pt x="4" y="70"/>
                    <a:pt x="4" y="70"/>
                    <a:pt x="4" y="70"/>
                  </a:cubicBezTo>
                  <a:cubicBezTo>
                    <a:pt x="2" y="70"/>
                    <a:pt x="0" y="68"/>
                    <a:pt x="0" y="66"/>
                  </a:cubicBezTo>
                  <a:cubicBezTo>
                    <a:pt x="0" y="4"/>
                    <a:pt x="0" y="4"/>
                    <a:pt x="0" y="4"/>
                  </a:cubicBezTo>
                  <a:cubicBezTo>
                    <a:pt x="0" y="2"/>
                    <a:pt x="2" y="0"/>
                    <a:pt x="4" y="0"/>
                  </a:cubicBezTo>
                  <a:cubicBezTo>
                    <a:pt x="51" y="0"/>
                    <a:pt x="51" y="0"/>
                    <a:pt x="51" y="0"/>
                  </a:cubicBezTo>
                  <a:cubicBezTo>
                    <a:pt x="53" y="0"/>
                    <a:pt x="55" y="2"/>
                    <a:pt x="55" y="4"/>
                  </a:cubicBezTo>
                  <a:lnTo>
                    <a:pt x="55" y="66"/>
                  </a:lnTo>
                  <a:close/>
                </a:path>
              </a:pathLst>
            </a:custGeom>
            <a:solidFill>
              <a:srgbClr val="83D0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8" name="Freeform 185"/>
            <p:cNvSpPr>
              <a:spLocks noEditPoints="1"/>
            </p:cNvSpPr>
            <p:nvPr/>
          </p:nvSpPr>
          <p:spPr bwMode="auto">
            <a:xfrm>
              <a:off x="3081" y="758"/>
              <a:ext cx="215" cy="271"/>
            </a:xfrm>
            <a:custGeom>
              <a:avLst/>
              <a:gdLst>
                <a:gd name="T0" fmla="*/ 6 w 59"/>
                <a:gd name="T1" fmla="*/ 74 h 74"/>
                <a:gd name="T2" fmla="*/ 0 w 59"/>
                <a:gd name="T3" fmla="*/ 68 h 74"/>
                <a:gd name="T4" fmla="*/ 0 w 59"/>
                <a:gd name="T5" fmla="*/ 68 h 74"/>
                <a:gd name="T6" fmla="*/ 0 w 59"/>
                <a:gd name="T7" fmla="*/ 6 h 74"/>
                <a:gd name="T8" fmla="*/ 6 w 59"/>
                <a:gd name="T9" fmla="*/ 0 h 74"/>
                <a:gd name="T10" fmla="*/ 6 w 59"/>
                <a:gd name="T11" fmla="*/ 0 h 74"/>
                <a:gd name="T12" fmla="*/ 53 w 59"/>
                <a:gd name="T13" fmla="*/ 0 h 74"/>
                <a:gd name="T14" fmla="*/ 59 w 59"/>
                <a:gd name="T15" fmla="*/ 6 h 74"/>
                <a:gd name="T16" fmla="*/ 59 w 59"/>
                <a:gd name="T17" fmla="*/ 6 h 74"/>
                <a:gd name="T18" fmla="*/ 59 w 59"/>
                <a:gd name="T19" fmla="*/ 68 h 74"/>
                <a:gd name="T20" fmla="*/ 53 w 59"/>
                <a:gd name="T21" fmla="*/ 74 h 74"/>
                <a:gd name="T22" fmla="*/ 53 w 59"/>
                <a:gd name="T23" fmla="*/ 74 h 74"/>
                <a:gd name="T24" fmla="*/ 6 w 59"/>
                <a:gd name="T25" fmla="*/ 74 h 74"/>
                <a:gd name="T26" fmla="*/ 3 w 59"/>
                <a:gd name="T27" fmla="*/ 6 h 74"/>
                <a:gd name="T28" fmla="*/ 3 w 59"/>
                <a:gd name="T29" fmla="*/ 68 h 74"/>
                <a:gd name="T30" fmla="*/ 6 w 59"/>
                <a:gd name="T31" fmla="*/ 71 h 74"/>
                <a:gd name="T32" fmla="*/ 6 w 59"/>
                <a:gd name="T33" fmla="*/ 71 h 74"/>
                <a:gd name="T34" fmla="*/ 53 w 59"/>
                <a:gd name="T35" fmla="*/ 71 h 74"/>
                <a:gd name="T36" fmla="*/ 56 w 59"/>
                <a:gd name="T37" fmla="*/ 68 h 74"/>
                <a:gd name="T38" fmla="*/ 56 w 59"/>
                <a:gd name="T39" fmla="*/ 68 h 74"/>
                <a:gd name="T40" fmla="*/ 56 w 59"/>
                <a:gd name="T41" fmla="*/ 6 h 74"/>
                <a:gd name="T42" fmla="*/ 53 w 59"/>
                <a:gd name="T43" fmla="*/ 3 h 74"/>
                <a:gd name="T44" fmla="*/ 53 w 59"/>
                <a:gd name="T45" fmla="*/ 3 h 74"/>
                <a:gd name="T46" fmla="*/ 6 w 59"/>
                <a:gd name="T47" fmla="*/ 3 h 74"/>
                <a:gd name="T48" fmla="*/ 3 w 59"/>
                <a:gd name="T4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74">
                  <a:moveTo>
                    <a:pt x="6" y="74"/>
                  </a:moveTo>
                  <a:cubicBezTo>
                    <a:pt x="3" y="74"/>
                    <a:pt x="0" y="71"/>
                    <a:pt x="0" y="68"/>
                  </a:cubicBezTo>
                  <a:cubicBezTo>
                    <a:pt x="0" y="68"/>
                    <a:pt x="0" y="68"/>
                    <a:pt x="0" y="68"/>
                  </a:cubicBezTo>
                  <a:cubicBezTo>
                    <a:pt x="0" y="6"/>
                    <a:pt x="0" y="6"/>
                    <a:pt x="0" y="6"/>
                  </a:cubicBezTo>
                  <a:cubicBezTo>
                    <a:pt x="0" y="3"/>
                    <a:pt x="3" y="0"/>
                    <a:pt x="6" y="0"/>
                  </a:cubicBezTo>
                  <a:cubicBezTo>
                    <a:pt x="6" y="0"/>
                    <a:pt x="6" y="0"/>
                    <a:pt x="6" y="0"/>
                  </a:cubicBezTo>
                  <a:cubicBezTo>
                    <a:pt x="53" y="0"/>
                    <a:pt x="53" y="0"/>
                    <a:pt x="53" y="0"/>
                  </a:cubicBezTo>
                  <a:cubicBezTo>
                    <a:pt x="56" y="0"/>
                    <a:pt x="59" y="3"/>
                    <a:pt x="59" y="6"/>
                  </a:cubicBezTo>
                  <a:cubicBezTo>
                    <a:pt x="59" y="6"/>
                    <a:pt x="59" y="6"/>
                    <a:pt x="59" y="6"/>
                  </a:cubicBezTo>
                  <a:cubicBezTo>
                    <a:pt x="59" y="68"/>
                    <a:pt x="59" y="68"/>
                    <a:pt x="59" y="68"/>
                  </a:cubicBezTo>
                  <a:cubicBezTo>
                    <a:pt x="59" y="71"/>
                    <a:pt x="56" y="74"/>
                    <a:pt x="53" y="74"/>
                  </a:cubicBezTo>
                  <a:cubicBezTo>
                    <a:pt x="53" y="74"/>
                    <a:pt x="53" y="74"/>
                    <a:pt x="53" y="74"/>
                  </a:cubicBezTo>
                  <a:cubicBezTo>
                    <a:pt x="6" y="74"/>
                    <a:pt x="6" y="74"/>
                    <a:pt x="6" y="74"/>
                  </a:cubicBezTo>
                  <a:close/>
                  <a:moveTo>
                    <a:pt x="3" y="6"/>
                  </a:moveTo>
                  <a:cubicBezTo>
                    <a:pt x="3" y="68"/>
                    <a:pt x="3" y="68"/>
                    <a:pt x="3" y="68"/>
                  </a:cubicBezTo>
                  <a:cubicBezTo>
                    <a:pt x="3" y="70"/>
                    <a:pt x="5" y="71"/>
                    <a:pt x="6" y="71"/>
                  </a:cubicBezTo>
                  <a:cubicBezTo>
                    <a:pt x="6" y="71"/>
                    <a:pt x="6" y="71"/>
                    <a:pt x="6" y="71"/>
                  </a:cubicBezTo>
                  <a:cubicBezTo>
                    <a:pt x="53" y="71"/>
                    <a:pt x="53" y="71"/>
                    <a:pt x="53" y="71"/>
                  </a:cubicBezTo>
                  <a:cubicBezTo>
                    <a:pt x="54" y="71"/>
                    <a:pt x="56" y="70"/>
                    <a:pt x="56" y="68"/>
                  </a:cubicBezTo>
                  <a:cubicBezTo>
                    <a:pt x="56" y="68"/>
                    <a:pt x="56" y="68"/>
                    <a:pt x="56" y="68"/>
                  </a:cubicBezTo>
                  <a:cubicBezTo>
                    <a:pt x="56" y="6"/>
                    <a:pt x="56" y="6"/>
                    <a:pt x="56" y="6"/>
                  </a:cubicBezTo>
                  <a:cubicBezTo>
                    <a:pt x="56" y="4"/>
                    <a:pt x="54" y="3"/>
                    <a:pt x="53" y="3"/>
                  </a:cubicBezTo>
                  <a:cubicBezTo>
                    <a:pt x="53" y="3"/>
                    <a:pt x="53" y="3"/>
                    <a:pt x="53" y="3"/>
                  </a:cubicBezTo>
                  <a:cubicBezTo>
                    <a:pt x="6" y="3"/>
                    <a:pt x="6" y="3"/>
                    <a:pt x="6" y="3"/>
                  </a:cubicBezTo>
                  <a:cubicBezTo>
                    <a:pt x="5" y="3"/>
                    <a:pt x="3" y="4"/>
                    <a:pt x="3"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9" name="Freeform 186"/>
            <p:cNvSpPr/>
            <p:nvPr/>
          </p:nvSpPr>
          <p:spPr bwMode="auto">
            <a:xfrm>
              <a:off x="2407" y="614"/>
              <a:ext cx="439" cy="441"/>
            </a:xfrm>
            <a:custGeom>
              <a:avLst/>
              <a:gdLst>
                <a:gd name="T0" fmla="*/ 439 w 439"/>
                <a:gd name="T1" fmla="*/ 151 h 441"/>
                <a:gd name="T2" fmla="*/ 293 w 439"/>
                <a:gd name="T3" fmla="*/ 151 h 441"/>
                <a:gd name="T4" fmla="*/ 293 w 439"/>
                <a:gd name="T5" fmla="*/ 0 h 441"/>
                <a:gd name="T6" fmla="*/ 150 w 439"/>
                <a:gd name="T7" fmla="*/ 0 h 441"/>
                <a:gd name="T8" fmla="*/ 150 w 439"/>
                <a:gd name="T9" fmla="*/ 151 h 441"/>
                <a:gd name="T10" fmla="*/ 0 w 439"/>
                <a:gd name="T11" fmla="*/ 151 h 441"/>
                <a:gd name="T12" fmla="*/ 0 w 439"/>
                <a:gd name="T13" fmla="*/ 294 h 441"/>
                <a:gd name="T14" fmla="*/ 150 w 439"/>
                <a:gd name="T15" fmla="*/ 294 h 441"/>
                <a:gd name="T16" fmla="*/ 150 w 439"/>
                <a:gd name="T17" fmla="*/ 441 h 441"/>
                <a:gd name="T18" fmla="*/ 293 w 439"/>
                <a:gd name="T19" fmla="*/ 441 h 441"/>
                <a:gd name="T20" fmla="*/ 293 w 439"/>
                <a:gd name="T21" fmla="*/ 294 h 441"/>
                <a:gd name="T22" fmla="*/ 439 w 439"/>
                <a:gd name="T23" fmla="*/ 294 h 441"/>
                <a:gd name="T24" fmla="*/ 439 w 439"/>
                <a:gd name="T25" fmla="*/ 15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441">
                  <a:moveTo>
                    <a:pt x="439" y="151"/>
                  </a:moveTo>
                  <a:lnTo>
                    <a:pt x="293" y="151"/>
                  </a:lnTo>
                  <a:lnTo>
                    <a:pt x="293" y="0"/>
                  </a:lnTo>
                  <a:lnTo>
                    <a:pt x="150" y="0"/>
                  </a:lnTo>
                  <a:lnTo>
                    <a:pt x="150" y="151"/>
                  </a:lnTo>
                  <a:lnTo>
                    <a:pt x="0" y="151"/>
                  </a:lnTo>
                  <a:lnTo>
                    <a:pt x="0" y="294"/>
                  </a:lnTo>
                  <a:lnTo>
                    <a:pt x="150" y="294"/>
                  </a:lnTo>
                  <a:lnTo>
                    <a:pt x="150" y="441"/>
                  </a:lnTo>
                  <a:lnTo>
                    <a:pt x="293" y="441"/>
                  </a:lnTo>
                  <a:lnTo>
                    <a:pt x="293" y="294"/>
                  </a:lnTo>
                  <a:lnTo>
                    <a:pt x="439" y="294"/>
                  </a:lnTo>
                  <a:lnTo>
                    <a:pt x="439" y="151"/>
                  </a:lnTo>
                  <a:close/>
                </a:path>
              </a:pathLst>
            </a:custGeom>
            <a:solidFill>
              <a:srgbClr val="FE5A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0" name="Freeform 187"/>
            <p:cNvSpPr>
              <a:spLocks noEditPoints="1"/>
            </p:cNvSpPr>
            <p:nvPr/>
          </p:nvSpPr>
          <p:spPr bwMode="auto">
            <a:xfrm>
              <a:off x="2404" y="611"/>
              <a:ext cx="450" cy="451"/>
            </a:xfrm>
            <a:custGeom>
              <a:avLst/>
              <a:gdLst>
                <a:gd name="T0" fmla="*/ 40 w 123"/>
                <a:gd name="T1" fmla="*/ 122 h 123"/>
                <a:gd name="T2" fmla="*/ 40 w 123"/>
                <a:gd name="T3" fmla="*/ 121 h 123"/>
                <a:gd name="T4" fmla="*/ 40 w 123"/>
                <a:gd name="T5" fmla="*/ 83 h 123"/>
                <a:gd name="T6" fmla="*/ 0 w 123"/>
                <a:gd name="T7" fmla="*/ 82 h 123"/>
                <a:gd name="T8" fmla="*/ 0 w 123"/>
                <a:gd name="T9" fmla="*/ 81 h 123"/>
                <a:gd name="T10" fmla="*/ 0 w 123"/>
                <a:gd name="T11" fmla="*/ 42 h 123"/>
                <a:gd name="T12" fmla="*/ 0 w 123"/>
                <a:gd name="T13" fmla="*/ 40 h 123"/>
                <a:gd name="T14" fmla="*/ 1 w 123"/>
                <a:gd name="T15" fmla="*/ 40 h 123"/>
                <a:gd name="T16" fmla="*/ 40 w 123"/>
                <a:gd name="T17" fmla="*/ 1 h 123"/>
                <a:gd name="T18" fmla="*/ 40 w 123"/>
                <a:gd name="T19" fmla="*/ 0 h 123"/>
                <a:gd name="T20" fmla="*/ 42 w 123"/>
                <a:gd name="T21" fmla="*/ 0 h 123"/>
                <a:gd name="T22" fmla="*/ 82 w 123"/>
                <a:gd name="T23" fmla="*/ 0 h 123"/>
                <a:gd name="T24" fmla="*/ 83 w 123"/>
                <a:gd name="T25" fmla="*/ 1 h 123"/>
                <a:gd name="T26" fmla="*/ 83 w 123"/>
                <a:gd name="T27" fmla="*/ 40 h 123"/>
                <a:gd name="T28" fmla="*/ 121 w 123"/>
                <a:gd name="T29" fmla="*/ 42 h 123"/>
                <a:gd name="T30" fmla="*/ 122 w 123"/>
                <a:gd name="T31" fmla="*/ 40 h 123"/>
                <a:gd name="T32" fmla="*/ 123 w 123"/>
                <a:gd name="T33" fmla="*/ 42 h 123"/>
                <a:gd name="T34" fmla="*/ 123 w 123"/>
                <a:gd name="T35" fmla="*/ 81 h 123"/>
                <a:gd name="T36" fmla="*/ 122 w 123"/>
                <a:gd name="T37" fmla="*/ 82 h 123"/>
                <a:gd name="T38" fmla="*/ 121 w 123"/>
                <a:gd name="T39" fmla="*/ 83 h 123"/>
                <a:gd name="T40" fmla="*/ 83 w 123"/>
                <a:gd name="T41" fmla="*/ 121 h 123"/>
                <a:gd name="T42" fmla="*/ 82 w 123"/>
                <a:gd name="T43" fmla="*/ 122 h 123"/>
                <a:gd name="T44" fmla="*/ 81 w 123"/>
                <a:gd name="T45" fmla="*/ 123 h 123"/>
                <a:gd name="T46" fmla="*/ 3 w 123"/>
                <a:gd name="T47" fmla="*/ 80 h 123"/>
                <a:gd name="T48" fmla="*/ 43 w 123"/>
                <a:gd name="T49" fmla="*/ 80 h 123"/>
                <a:gd name="T50" fmla="*/ 43 w 123"/>
                <a:gd name="T51" fmla="*/ 81 h 123"/>
                <a:gd name="T52" fmla="*/ 43 w 123"/>
                <a:gd name="T53" fmla="*/ 120 h 123"/>
                <a:gd name="T54" fmla="*/ 80 w 123"/>
                <a:gd name="T55" fmla="*/ 81 h 123"/>
                <a:gd name="T56" fmla="*/ 80 w 123"/>
                <a:gd name="T57" fmla="*/ 80 h 123"/>
                <a:gd name="T58" fmla="*/ 81 w 123"/>
                <a:gd name="T59" fmla="*/ 80 h 123"/>
                <a:gd name="T60" fmla="*/ 120 w 123"/>
                <a:gd name="T61" fmla="*/ 43 h 123"/>
                <a:gd name="T62" fmla="*/ 80 w 123"/>
                <a:gd name="T63" fmla="*/ 43 h 123"/>
                <a:gd name="T64" fmla="*/ 80 w 123"/>
                <a:gd name="T65" fmla="*/ 42 h 123"/>
                <a:gd name="T66" fmla="*/ 80 w 123"/>
                <a:gd name="T67" fmla="*/ 3 h 123"/>
                <a:gd name="T68" fmla="*/ 43 w 123"/>
                <a:gd name="T69" fmla="*/ 42 h 123"/>
                <a:gd name="T70" fmla="*/ 43 w 123"/>
                <a:gd name="T71" fmla="*/ 43 h 123"/>
                <a:gd name="T72" fmla="*/ 42 w 123"/>
                <a:gd name="T73" fmla="*/ 43 h 123"/>
                <a:gd name="T74" fmla="*/ 3 w 123"/>
                <a:gd name="T75"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42" y="123"/>
                  </a:moveTo>
                  <a:cubicBezTo>
                    <a:pt x="41" y="123"/>
                    <a:pt x="41" y="123"/>
                    <a:pt x="40" y="122"/>
                  </a:cubicBezTo>
                  <a:cubicBezTo>
                    <a:pt x="40" y="122"/>
                    <a:pt x="40" y="122"/>
                    <a:pt x="40" y="122"/>
                  </a:cubicBezTo>
                  <a:cubicBezTo>
                    <a:pt x="40" y="122"/>
                    <a:pt x="40" y="122"/>
                    <a:pt x="40" y="121"/>
                  </a:cubicBezTo>
                  <a:cubicBezTo>
                    <a:pt x="40" y="121"/>
                    <a:pt x="40" y="121"/>
                    <a:pt x="40" y="121"/>
                  </a:cubicBezTo>
                  <a:cubicBezTo>
                    <a:pt x="40" y="83"/>
                    <a:pt x="40" y="83"/>
                    <a:pt x="40" y="83"/>
                  </a:cubicBezTo>
                  <a:cubicBezTo>
                    <a:pt x="1" y="83"/>
                    <a:pt x="1" y="83"/>
                    <a:pt x="1" y="83"/>
                  </a:cubicBezTo>
                  <a:cubicBezTo>
                    <a:pt x="1" y="83"/>
                    <a:pt x="1" y="83"/>
                    <a:pt x="0" y="82"/>
                  </a:cubicBezTo>
                  <a:cubicBezTo>
                    <a:pt x="0" y="82"/>
                    <a:pt x="0" y="82"/>
                    <a:pt x="0" y="82"/>
                  </a:cubicBezTo>
                  <a:cubicBezTo>
                    <a:pt x="0" y="82"/>
                    <a:pt x="0" y="82"/>
                    <a:pt x="0" y="81"/>
                  </a:cubicBezTo>
                  <a:cubicBezTo>
                    <a:pt x="0" y="81"/>
                    <a:pt x="0" y="81"/>
                    <a:pt x="0" y="81"/>
                  </a:cubicBezTo>
                  <a:cubicBezTo>
                    <a:pt x="0" y="42"/>
                    <a:pt x="0" y="42"/>
                    <a:pt x="0" y="42"/>
                  </a:cubicBezTo>
                  <a:cubicBezTo>
                    <a:pt x="0" y="41"/>
                    <a:pt x="0" y="41"/>
                    <a:pt x="0" y="40"/>
                  </a:cubicBezTo>
                  <a:cubicBezTo>
                    <a:pt x="0" y="40"/>
                    <a:pt x="0" y="40"/>
                    <a:pt x="0" y="40"/>
                  </a:cubicBezTo>
                  <a:cubicBezTo>
                    <a:pt x="1" y="40"/>
                    <a:pt x="1" y="40"/>
                    <a:pt x="1" y="40"/>
                  </a:cubicBezTo>
                  <a:cubicBezTo>
                    <a:pt x="1" y="40"/>
                    <a:pt x="1" y="40"/>
                    <a:pt x="1" y="40"/>
                  </a:cubicBezTo>
                  <a:cubicBezTo>
                    <a:pt x="40" y="40"/>
                    <a:pt x="40" y="40"/>
                    <a:pt x="40" y="40"/>
                  </a:cubicBezTo>
                  <a:cubicBezTo>
                    <a:pt x="40" y="1"/>
                    <a:pt x="40" y="1"/>
                    <a:pt x="40" y="1"/>
                  </a:cubicBezTo>
                  <a:cubicBezTo>
                    <a:pt x="40" y="1"/>
                    <a:pt x="40" y="1"/>
                    <a:pt x="40" y="0"/>
                  </a:cubicBezTo>
                  <a:cubicBezTo>
                    <a:pt x="40" y="0"/>
                    <a:pt x="40" y="0"/>
                    <a:pt x="40" y="0"/>
                  </a:cubicBezTo>
                  <a:cubicBezTo>
                    <a:pt x="41" y="0"/>
                    <a:pt x="41" y="0"/>
                    <a:pt x="42" y="0"/>
                  </a:cubicBezTo>
                  <a:cubicBezTo>
                    <a:pt x="42" y="0"/>
                    <a:pt x="42" y="0"/>
                    <a:pt x="42" y="0"/>
                  </a:cubicBezTo>
                  <a:cubicBezTo>
                    <a:pt x="81" y="0"/>
                    <a:pt x="81" y="0"/>
                    <a:pt x="81" y="0"/>
                  </a:cubicBezTo>
                  <a:cubicBezTo>
                    <a:pt x="82" y="0"/>
                    <a:pt x="82" y="0"/>
                    <a:pt x="82" y="0"/>
                  </a:cubicBezTo>
                  <a:cubicBezTo>
                    <a:pt x="82" y="0"/>
                    <a:pt x="82" y="0"/>
                    <a:pt x="82" y="0"/>
                  </a:cubicBezTo>
                  <a:cubicBezTo>
                    <a:pt x="83" y="1"/>
                    <a:pt x="83" y="1"/>
                    <a:pt x="83" y="1"/>
                  </a:cubicBezTo>
                  <a:cubicBezTo>
                    <a:pt x="83" y="1"/>
                    <a:pt x="83" y="1"/>
                    <a:pt x="83" y="1"/>
                  </a:cubicBezTo>
                  <a:cubicBezTo>
                    <a:pt x="83" y="40"/>
                    <a:pt x="83" y="40"/>
                    <a:pt x="83" y="40"/>
                  </a:cubicBezTo>
                  <a:cubicBezTo>
                    <a:pt x="121" y="40"/>
                    <a:pt x="121" y="40"/>
                    <a:pt x="121" y="40"/>
                  </a:cubicBezTo>
                  <a:cubicBezTo>
                    <a:pt x="121" y="42"/>
                    <a:pt x="121" y="42"/>
                    <a:pt x="121" y="42"/>
                  </a:cubicBezTo>
                  <a:cubicBezTo>
                    <a:pt x="121" y="40"/>
                    <a:pt x="121" y="40"/>
                    <a:pt x="121" y="40"/>
                  </a:cubicBezTo>
                  <a:cubicBezTo>
                    <a:pt x="122" y="40"/>
                    <a:pt x="122" y="40"/>
                    <a:pt x="122" y="40"/>
                  </a:cubicBezTo>
                  <a:cubicBezTo>
                    <a:pt x="122" y="40"/>
                    <a:pt x="122" y="40"/>
                    <a:pt x="122" y="40"/>
                  </a:cubicBezTo>
                  <a:cubicBezTo>
                    <a:pt x="123" y="41"/>
                    <a:pt x="123" y="41"/>
                    <a:pt x="123" y="42"/>
                  </a:cubicBezTo>
                  <a:cubicBezTo>
                    <a:pt x="123" y="42"/>
                    <a:pt x="123" y="42"/>
                    <a:pt x="123" y="42"/>
                  </a:cubicBezTo>
                  <a:cubicBezTo>
                    <a:pt x="123" y="81"/>
                    <a:pt x="123" y="81"/>
                    <a:pt x="123" y="81"/>
                  </a:cubicBezTo>
                  <a:cubicBezTo>
                    <a:pt x="123" y="82"/>
                    <a:pt x="123" y="82"/>
                    <a:pt x="122" y="82"/>
                  </a:cubicBezTo>
                  <a:cubicBezTo>
                    <a:pt x="122" y="82"/>
                    <a:pt x="122" y="82"/>
                    <a:pt x="122" y="82"/>
                  </a:cubicBezTo>
                  <a:cubicBezTo>
                    <a:pt x="122" y="83"/>
                    <a:pt x="122" y="83"/>
                    <a:pt x="121" y="83"/>
                  </a:cubicBezTo>
                  <a:cubicBezTo>
                    <a:pt x="121" y="83"/>
                    <a:pt x="121" y="83"/>
                    <a:pt x="121" y="83"/>
                  </a:cubicBezTo>
                  <a:cubicBezTo>
                    <a:pt x="83" y="83"/>
                    <a:pt x="83" y="83"/>
                    <a:pt x="83" y="83"/>
                  </a:cubicBezTo>
                  <a:cubicBezTo>
                    <a:pt x="83" y="121"/>
                    <a:pt x="83" y="121"/>
                    <a:pt x="83" y="121"/>
                  </a:cubicBezTo>
                  <a:cubicBezTo>
                    <a:pt x="83" y="122"/>
                    <a:pt x="83" y="122"/>
                    <a:pt x="82" y="122"/>
                  </a:cubicBezTo>
                  <a:cubicBezTo>
                    <a:pt x="82" y="122"/>
                    <a:pt x="82" y="122"/>
                    <a:pt x="82" y="122"/>
                  </a:cubicBezTo>
                  <a:cubicBezTo>
                    <a:pt x="82" y="123"/>
                    <a:pt x="82" y="123"/>
                    <a:pt x="81" y="123"/>
                  </a:cubicBezTo>
                  <a:cubicBezTo>
                    <a:pt x="81" y="123"/>
                    <a:pt x="81" y="123"/>
                    <a:pt x="81" y="123"/>
                  </a:cubicBezTo>
                  <a:cubicBezTo>
                    <a:pt x="42" y="123"/>
                    <a:pt x="42" y="123"/>
                    <a:pt x="42" y="123"/>
                  </a:cubicBezTo>
                  <a:close/>
                  <a:moveTo>
                    <a:pt x="3" y="80"/>
                  </a:moveTo>
                  <a:cubicBezTo>
                    <a:pt x="42" y="80"/>
                    <a:pt x="42" y="80"/>
                    <a:pt x="42" y="80"/>
                  </a:cubicBezTo>
                  <a:cubicBezTo>
                    <a:pt x="42" y="80"/>
                    <a:pt x="42" y="80"/>
                    <a:pt x="43" y="80"/>
                  </a:cubicBezTo>
                  <a:cubicBezTo>
                    <a:pt x="43" y="80"/>
                    <a:pt x="43" y="80"/>
                    <a:pt x="43" y="80"/>
                  </a:cubicBezTo>
                  <a:cubicBezTo>
                    <a:pt x="43" y="81"/>
                    <a:pt x="43" y="81"/>
                    <a:pt x="43" y="81"/>
                  </a:cubicBezTo>
                  <a:cubicBezTo>
                    <a:pt x="43" y="81"/>
                    <a:pt x="43" y="81"/>
                    <a:pt x="43" y="81"/>
                  </a:cubicBezTo>
                  <a:cubicBezTo>
                    <a:pt x="43" y="120"/>
                    <a:pt x="43" y="120"/>
                    <a:pt x="43" y="120"/>
                  </a:cubicBezTo>
                  <a:cubicBezTo>
                    <a:pt x="80" y="120"/>
                    <a:pt x="80" y="120"/>
                    <a:pt x="80" y="120"/>
                  </a:cubicBezTo>
                  <a:cubicBezTo>
                    <a:pt x="80" y="81"/>
                    <a:pt x="80" y="81"/>
                    <a:pt x="80" y="81"/>
                  </a:cubicBezTo>
                  <a:cubicBezTo>
                    <a:pt x="80" y="81"/>
                    <a:pt x="80" y="81"/>
                    <a:pt x="80" y="80"/>
                  </a:cubicBezTo>
                  <a:cubicBezTo>
                    <a:pt x="80" y="80"/>
                    <a:pt x="80" y="80"/>
                    <a:pt x="80" y="80"/>
                  </a:cubicBezTo>
                  <a:cubicBezTo>
                    <a:pt x="80" y="80"/>
                    <a:pt x="81" y="80"/>
                    <a:pt x="81" y="80"/>
                  </a:cubicBezTo>
                  <a:cubicBezTo>
                    <a:pt x="81" y="80"/>
                    <a:pt x="81" y="80"/>
                    <a:pt x="81" y="80"/>
                  </a:cubicBezTo>
                  <a:cubicBezTo>
                    <a:pt x="120" y="80"/>
                    <a:pt x="120" y="80"/>
                    <a:pt x="120" y="80"/>
                  </a:cubicBezTo>
                  <a:cubicBezTo>
                    <a:pt x="120" y="43"/>
                    <a:pt x="120" y="43"/>
                    <a:pt x="120" y="43"/>
                  </a:cubicBezTo>
                  <a:cubicBezTo>
                    <a:pt x="81" y="43"/>
                    <a:pt x="81" y="43"/>
                    <a:pt x="81" y="43"/>
                  </a:cubicBezTo>
                  <a:cubicBezTo>
                    <a:pt x="81" y="43"/>
                    <a:pt x="80" y="43"/>
                    <a:pt x="80" y="43"/>
                  </a:cubicBezTo>
                  <a:cubicBezTo>
                    <a:pt x="80" y="43"/>
                    <a:pt x="80" y="43"/>
                    <a:pt x="80" y="43"/>
                  </a:cubicBezTo>
                  <a:cubicBezTo>
                    <a:pt x="80" y="42"/>
                    <a:pt x="80" y="42"/>
                    <a:pt x="80" y="42"/>
                  </a:cubicBezTo>
                  <a:cubicBezTo>
                    <a:pt x="80" y="42"/>
                    <a:pt x="80" y="42"/>
                    <a:pt x="80" y="42"/>
                  </a:cubicBezTo>
                  <a:cubicBezTo>
                    <a:pt x="80" y="3"/>
                    <a:pt x="80" y="3"/>
                    <a:pt x="80" y="3"/>
                  </a:cubicBezTo>
                  <a:cubicBezTo>
                    <a:pt x="43" y="3"/>
                    <a:pt x="43" y="3"/>
                    <a:pt x="43" y="3"/>
                  </a:cubicBezTo>
                  <a:cubicBezTo>
                    <a:pt x="43" y="42"/>
                    <a:pt x="43" y="42"/>
                    <a:pt x="43" y="42"/>
                  </a:cubicBezTo>
                  <a:cubicBezTo>
                    <a:pt x="43" y="42"/>
                    <a:pt x="43" y="42"/>
                    <a:pt x="43" y="43"/>
                  </a:cubicBezTo>
                  <a:cubicBezTo>
                    <a:pt x="43" y="43"/>
                    <a:pt x="43" y="43"/>
                    <a:pt x="43" y="43"/>
                  </a:cubicBezTo>
                  <a:cubicBezTo>
                    <a:pt x="42" y="43"/>
                    <a:pt x="42" y="43"/>
                    <a:pt x="42" y="43"/>
                  </a:cubicBezTo>
                  <a:cubicBezTo>
                    <a:pt x="42" y="43"/>
                    <a:pt x="42" y="43"/>
                    <a:pt x="42" y="43"/>
                  </a:cubicBezTo>
                  <a:cubicBezTo>
                    <a:pt x="3" y="43"/>
                    <a:pt x="3" y="43"/>
                    <a:pt x="3" y="43"/>
                  </a:cubicBezTo>
                  <a:cubicBezTo>
                    <a:pt x="3" y="80"/>
                    <a:pt x="3" y="80"/>
                    <a:pt x="3" y="8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1" name="Oval 188"/>
            <p:cNvSpPr>
              <a:spLocks noChangeArrowheads="1"/>
            </p:cNvSpPr>
            <p:nvPr/>
          </p:nvSpPr>
          <p:spPr bwMode="auto">
            <a:xfrm>
              <a:off x="3805" y="1275"/>
              <a:ext cx="388" cy="407"/>
            </a:xfrm>
            <a:prstGeom prst="ellipse">
              <a:avLst/>
            </a:prstGeom>
            <a:solidFill>
              <a:srgbClr val="281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2" name="Freeform 189"/>
            <p:cNvSpPr>
              <a:spLocks noEditPoints="1"/>
            </p:cNvSpPr>
            <p:nvPr/>
          </p:nvSpPr>
          <p:spPr bwMode="auto">
            <a:xfrm>
              <a:off x="3801" y="1271"/>
              <a:ext cx="396" cy="418"/>
            </a:xfrm>
            <a:custGeom>
              <a:avLst/>
              <a:gdLst>
                <a:gd name="T0" fmla="*/ 0 w 108"/>
                <a:gd name="T1" fmla="*/ 57 h 114"/>
                <a:gd name="T2" fmla="*/ 54 w 108"/>
                <a:gd name="T3" fmla="*/ 0 h 114"/>
                <a:gd name="T4" fmla="*/ 54 w 108"/>
                <a:gd name="T5" fmla="*/ 0 h 114"/>
                <a:gd name="T6" fmla="*/ 108 w 108"/>
                <a:gd name="T7" fmla="*/ 57 h 114"/>
                <a:gd name="T8" fmla="*/ 108 w 108"/>
                <a:gd name="T9" fmla="*/ 57 h 114"/>
                <a:gd name="T10" fmla="*/ 54 w 108"/>
                <a:gd name="T11" fmla="*/ 114 h 114"/>
                <a:gd name="T12" fmla="*/ 54 w 108"/>
                <a:gd name="T13" fmla="*/ 114 h 114"/>
                <a:gd name="T14" fmla="*/ 0 w 108"/>
                <a:gd name="T15" fmla="*/ 57 h 114"/>
                <a:gd name="T16" fmla="*/ 3 w 108"/>
                <a:gd name="T17" fmla="*/ 57 h 114"/>
                <a:gd name="T18" fmla="*/ 54 w 108"/>
                <a:gd name="T19" fmla="*/ 111 h 114"/>
                <a:gd name="T20" fmla="*/ 54 w 108"/>
                <a:gd name="T21" fmla="*/ 111 h 114"/>
                <a:gd name="T22" fmla="*/ 105 w 108"/>
                <a:gd name="T23" fmla="*/ 57 h 114"/>
                <a:gd name="T24" fmla="*/ 105 w 108"/>
                <a:gd name="T25" fmla="*/ 57 h 114"/>
                <a:gd name="T26" fmla="*/ 54 w 108"/>
                <a:gd name="T27" fmla="*/ 3 h 114"/>
                <a:gd name="T28" fmla="*/ 54 w 108"/>
                <a:gd name="T29" fmla="*/ 3 h 114"/>
                <a:gd name="T30" fmla="*/ 3 w 108"/>
                <a:gd name="T31"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14">
                  <a:moveTo>
                    <a:pt x="0" y="57"/>
                  </a:moveTo>
                  <a:cubicBezTo>
                    <a:pt x="0" y="25"/>
                    <a:pt x="24" y="0"/>
                    <a:pt x="54" y="0"/>
                  </a:cubicBezTo>
                  <a:cubicBezTo>
                    <a:pt x="54" y="0"/>
                    <a:pt x="54" y="0"/>
                    <a:pt x="54" y="0"/>
                  </a:cubicBezTo>
                  <a:cubicBezTo>
                    <a:pt x="84" y="0"/>
                    <a:pt x="108" y="25"/>
                    <a:pt x="108" y="57"/>
                  </a:cubicBezTo>
                  <a:cubicBezTo>
                    <a:pt x="108" y="57"/>
                    <a:pt x="108" y="57"/>
                    <a:pt x="108" y="57"/>
                  </a:cubicBezTo>
                  <a:cubicBezTo>
                    <a:pt x="108" y="88"/>
                    <a:pt x="84" y="114"/>
                    <a:pt x="54" y="114"/>
                  </a:cubicBezTo>
                  <a:cubicBezTo>
                    <a:pt x="54" y="114"/>
                    <a:pt x="54" y="114"/>
                    <a:pt x="54" y="114"/>
                  </a:cubicBezTo>
                  <a:cubicBezTo>
                    <a:pt x="24" y="114"/>
                    <a:pt x="0" y="88"/>
                    <a:pt x="0" y="57"/>
                  </a:cubicBezTo>
                  <a:close/>
                  <a:moveTo>
                    <a:pt x="3" y="57"/>
                  </a:moveTo>
                  <a:cubicBezTo>
                    <a:pt x="3" y="86"/>
                    <a:pt x="26" y="110"/>
                    <a:pt x="54" y="111"/>
                  </a:cubicBezTo>
                  <a:cubicBezTo>
                    <a:pt x="54" y="111"/>
                    <a:pt x="54" y="111"/>
                    <a:pt x="54" y="111"/>
                  </a:cubicBezTo>
                  <a:cubicBezTo>
                    <a:pt x="82" y="110"/>
                    <a:pt x="105" y="86"/>
                    <a:pt x="105" y="57"/>
                  </a:cubicBezTo>
                  <a:cubicBezTo>
                    <a:pt x="105" y="57"/>
                    <a:pt x="105" y="57"/>
                    <a:pt x="105" y="57"/>
                  </a:cubicBezTo>
                  <a:cubicBezTo>
                    <a:pt x="105" y="27"/>
                    <a:pt x="82" y="3"/>
                    <a:pt x="54" y="3"/>
                  </a:cubicBezTo>
                  <a:cubicBezTo>
                    <a:pt x="54" y="3"/>
                    <a:pt x="54" y="3"/>
                    <a:pt x="54" y="3"/>
                  </a:cubicBezTo>
                  <a:cubicBezTo>
                    <a:pt x="26" y="3"/>
                    <a:pt x="3" y="27"/>
                    <a:pt x="3" y="5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3" name="Oval 190"/>
            <p:cNvSpPr>
              <a:spLocks noChangeArrowheads="1"/>
            </p:cNvSpPr>
            <p:nvPr/>
          </p:nvSpPr>
          <p:spPr bwMode="auto">
            <a:xfrm>
              <a:off x="3886" y="1359"/>
              <a:ext cx="226" cy="239"/>
            </a:xfrm>
            <a:prstGeom prst="ellipse">
              <a:avLst/>
            </a:prstGeom>
            <a:solidFill>
              <a:srgbClr val="8E8C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4" name="Freeform 191"/>
            <p:cNvSpPr>
              <a:spLocks noEditPoints="1"/>
            </p:cNvSpPr>
            <p:nvPr/>
          </p:nvSpPr>
          <p:spPr bwMode="auto">
            <a:xfrm>
              <a:off x="3882" y="1352"/>
              <a:ext cx="238" cy="253"/>
            </a:xfrm>
            <a:custGeom>
              <a:avLst/>
              <a:gdLst>
                <a:gd name="T0" fmla="*/ 0 w 65"/>
                <a:gd name="T1" fmla="*/ 35 h 69"/>
                <a:gd name="T2" fmla="*/ 32 w 65"/>
                <a:gd name="T3" fmla="*/ 0 h 69"/>
                <a:gd name="T4" fmla="*/ 32 w 65"/>
                <a:gd name="T5" fmla="*/ 0 h 69"/>
                <a:gd name="T6" fmla="*/ 65 w 65"/>
                <a:gd name="T7" fmla="*/ 35 h 69"/>
                <a:gd name="T8" fmla="*/ 65 w 65"/>
                <a:gd name="T9" fmla="*/ 35 h 69"/>
                <a:gd name="T10" fmla="*/ 32 w 65"/>
                <a:gd name="T11" fmla="*/ 69 h 69"/>
                <a:gd name="T12" fmla="*/ 32 w 65"/>
                <a:gd name="T13" fmla="*/ 69 h 69"/>
                <a:gd name="T14" fmla="*/ 0 w 65"/>
                <a:gd name="T15" fmla="*/ 35 h 69"/>
                <a:gd name="T16" fmla="*/ 3 w 65"/>
                <a:gd name="T17" fmla="*/ 35 h 69"/>
                <a:gd name="T18" fmla="*/ 32 w 65"/>
                <a:gd name="T19" fmla="*/ 66 h 69"/>
                <a:gd name="T20" fmla="*/ 32 w 65"/>
                <a:gd name="T21" fmla="*/ 66 h 69"/>
                <a:gd name="T22" fmla="*/ 62 w 65"/>
                <a:gd name="T23" fmla="*/ 35 h 69"/>
                <a:gd name="T24" fmla="*/ 62 w 65"/>
                <a:gd name="T25" fmla="*/ 35 h 69"/>
                <a:gd name="T26" fmla="*/ 32 w 65"/>
                <a:gd name="T27" fmla="*/ 3 h 69"/>
                <a:gd name="T28" fmla="*/ 32 w 65"/>
                <a:gd name="T29" fmla="*/ 3 h 69"/>
                <a:gd name="T30" fmla="*/ 3 w 65"/>
                <a:gd name="T31"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69">
                  <a:moveTo>
                    <a:pt x="0" y="35"/>
                  </a:moveTo>
                  <a:cubicBezTo>
                    <a:pt x="0" y="16"/>
                    <a:pt x="14" y="0"/>
                    <a:pt x="32" y="0"/>
                  </a:cubicBezTo>
                  <a:cubicBezTo>
                    <a:pt x="32" y="0"/>
                    <a:pt x="32" y="0"/>
                    <a:pt x="32" y="0"/>
                  </a:cubicBezTo>
                  <a:cubicBezTo>
                    <a:pt x="50" y="0"/>
                    <a:pt x="65" y="16"/>
                    <a:pt x="65" y="35"/>
                  </a:cubicBezTo>
                  <a:cubicBezTo>
                    <a:pt x="65" y="35"/>
                    <a:pt x="65" y="35"/>
                    <a:pt x="65" y="35"/>
                  </a:cubicBezTo>
                  <a:cubicBezTo>
                    <a:pt x="65" y="54"/>
                    <a:pt x="50" y="69"/>
                    <a:pt x="32" y="69"/>
                  </a:cubicBezTo>
                  <a:cubicBezTo>
                    <a:pt x="32" y="69"/>
                    <a:pt x="32" y="69"/>
                    <a:pt x="32" y="69"/>
                  </a:cubicBezTo>
                  <a:cubicBezTo>
                    <a:pt x="14" y="69"/>
                    <a:pt x="0" y="54"/>
                    <a:pt x="0" y="35"/>
                  </a:cubicBezTo>
                  <a:close/>
                  <a:moveTo>
                    <a:pt x="3" y="35"/>
                  </a:moveTo>
                  <a:cubicBezTo>
                    <a:pt x="3" y="52"/>
                    <a:pt x="16" y="66"/>
                    <a:pt x="32" y="66"/>
                  </a:cubicBezTo>
                  <a:cubicBezTo>
                    <a:pt x="32" y="66"/>
                    <a:pt x="32" y="66"/>
                    <a:pt x="32" y="66"/>
                  </a:cubicBezTo>
                  <a:cubicBezTo>
                    <a:pt x="48" y="66"/>
                    <a:pt x="62" y="52"/>
                    <a:pt x="62" y="35"/>
                  </a:cubicBezTo>
                  <a:cubicBezTo>
                    <a:pt x="62" y="35"/>
                    <a:pt x="62" y="35"/>
                    <a:pt x="62" y="35"/>
                  </a:cubicBezTo>
                  <a:cubicBezTo>
                    <a:pt x="62" y="17"/>
                    <a:pt x="48" y="3"/>
                    <a:pt x="32" y="3"/>
                  </a:cubicBezTo>
                  <a:cubicBezTo>
                    <a:pt x="32" y="3"/>
                    <a:pt x="32" y="3"/>
                    <a:pt x="32" y="3"/>
                  </a:cubicBezTo>
                  <a:cubicBezTo>
                    <a:pt x="16" y="3"/>
                    <a:pt x="3" y="17"/>
                    <a:pt x="3" y="3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5" name="Oval 192"/>
            <p:cNvSpPr>
              <a:spLocks noChangeArrowheads="1"/>
            </p:cNvSpPr>
            <p:nvPr/>
          </p:nvSpPr>
          <p:spPr bwMode="auto">
            <a:xfrm>
              <a:off x="2448" y="1275"/>
              <a:ext cx="384" cy="407"/>
            </a:xfrm>
            <a:prstGeom prst="ellipse">
              <a:avLst/>
            </a:prstGeom>
            <a:solidFill>
              <a:srgbClr val="281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6" name="Freeform 193"/>
            <p:cNvSpPr>
              <a:spLocks noEditPoints="1"/>
            </p:cNvSpPr>
            <p:nvPr/>
          </p:nvSpPr>
          <p:spPr bwMode="auto">
            <a:xfrm>
              <a:off x="2440" y="1271"/>
              <a:ext cx="399" cy="418"/>
            </a:xfrm>
            <a:custGeom>
              <a:avLst/>
              <a:gdLst>
                <a:gd name="T0" fmla="*/ 0 w 109"/>
                <a:gd name="T1" fmla="*/ 57 h 114"/>
                <a:gd name="T2" fmla="*/ 54 w 109"/>
                <a:gd name="T3" fmla="*/ 0 h 114"/>
                <a:gd name="T4" fmla="*/ 54 w 109"/>
                <a:gd name="T5" fmla="*/ 0 h 114"/>
                <a:gd name="T6" fmla="*/ 109 w 109"/>
                <a:gd name="T7" fmla="*/ 57 h 114"/>
                <a:gd name="T8" fmla="*/ 109 w 109"/>
                <a:gd name="T9" fmla="*/ 57 h 114"/>
                <a:gd name="T10" fmla="*/ 54 w 109"/>
                <a:gd name="T11" fmla="*/ 114 h 114"/>
                <a:gd name="T12" fmla="*/ 54 w 109"/>
                <a:gd name="T13" fmla="*/ 114 h 114"/>
                <a:gd name="T14" fmla="*/ 0 w 109"/>
                <a:gd name="T15" fmla="*/ 57 h 114"/>
                <a:gd name="T16" fmla="*/ 3 w 109"/>
                <a:gd name="T17" fmla="*/ 57 h 114"/>
                <a:gd name="T18" fmla="*/ 54 w 109"/>
                <a:gd name="T19" fmla="*/ 111 h 114"/>
                <a:gd name="T20" fmla="*/ 54 w 109"/>
                <a:gd name="T21" fmla="*/ 111 h 114"/>
                <a:gd name="T22" fmla="*/ 106 w 109"/>
                <a:gd name="T23" fmla="*/ 57 h 114"/>
                <a:gd name="T24" fmla="*/ 106 w 109"/>
                <a:gd name="T25" fmla="*/ 57 h 114"/>
                <a:gd name="T26" fmla="*/ 54 w 109"/>
                <a:gd name="T27" fmla="*/ 3 h 114"/>
                <a:gd name="T28" fmla="*/ 54 w 109"/>
                <a:gd name="T29" fmla="*/ 3 h 114"/>
                <a:gd name="T30" fmla="*/ 3 w 109"/>
                <a:gd name="T31"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14">
                  <a:moveTo>
                    <a:pt x="0" y="57"/>
                  </a:moveTo>
                  <a:cubicBezTo>
                    <a:pt x="0" y="25"/>
                    <a:pt x="24" y="0"/>
                    <a:pt x="54" y="0"/>
                  </a:cubicBezTo>
                  <a:cubicBezTo>
                    <a:pt x="54" y="0"/>
                    <a:pt x="54" y="0"/>
                    <a:pt x="54" y="0"/>
                  </a:cubicBezTo>
                  <a:cubicBezTo>
                    <a:pt x="84" y="0"/>
                    <a:pt x="109" y="25"/>
                    <a:pt x="109" y="57"/>
                  </a:cubicBezTo>
                  <a:cubicBezTo>
                    <a:pt x="109" y="57"/>
                    <a:pt x="109" y="57"/>
                    <a:pt x="109" y="57"/>
                  </a:cubicBezTo>
                  <a:cubicBezTo>
                    <a:pt x="109" y="88"/>
                    <a:pt x="84" y="114"/>
                    <a:pt x="54" y="114"/>
                  </a:cubicBezTo>
                  <a:cubicBezTo>
                    <a:pt x="54" y="114"/>
                    <a:pt x="54" y="114"/>
                    <a:pt x="54" y="114"/>
                  </a:cubicBezTo>
                  <a:cubicBezTo>
                    <a:pt x="24" y="114"/>
                    <a:pt x="0" y="88"/>
                    <a:pt x="0" y="57"/>
                  </a:cubicBezTo>
                  <a:close/>
                  <a:moveTo>
                    <a:pt x="3" y="57"/>
                  </a:moveTo>
                  <a:cubicBezTo>
                    <a:pt x="3" y="86"/>
                    <a:pt x="26" y="110"/>
                    <a:pt x="54" y="111"/>
                  </a:cubicBezTo>
                  <a:cubicBezTo>
                    <a:pt x="54" y="111"/>
                    <a:pt x="54" y="111"/>
                    <a:pt x="54" y="111"/>
                  </a:cubicBezTo>
                  <a:cubicBezTo>
                    <a:pt x="83" y="110"/>
                    <a:pt x="106" y="86"/>
                    <a:pt x="106" y="57"/>
                  </a:cubicBezTo>
                  <a:cubicBezTo>
                    <a:pt x="106" y="57"/>
                    <a:pt x="106" y="57"/>
                    <a:pt x="106" y="57"/>
                  </a:cubicBezTo>
                  <a:cubicBezTo>
                    <a:pt x="106" y="27"/>
                    <a:pt x="83" y="3"/>
                    <a:pt x="54" y="3"/>
                  </a:cubicBezTo>
                  <a:cubicBezTo>
                    <a:pt x="54" y="3"/>
                    <a:pt x="54" y="3"/>
                    <a:pt x="54" y="3"/>
                  </a:cubicBezTo>
                  <a:cubicBezTo>
                    <a:pt x="26" y="3"/>
                    <a:pt x="3" y="27"/>
                    <a:pt x="3" y="5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7" name="Freeform 194"/>
            <p:cNvSpPr/>
            <p:nvPr/>
          </p:nvSpPr>
          <p:spPr bwMode="auto">
            <a:xfrm>
              <a:off x="2400" y="1227"/>
              <a:ext cx="476" cy="312"/>
            </a:xfrm>
            <a:custGeom>
              <a:avLst/>
              <a:gdLst>
                <a:gd name="T0" fmla="*/ 16 w 130"/>
                <a:gd name="T1" fmla="*/ 85 h 85"/>
                <a:gd name="T2" fmla="*/ 14 w 130"/>
                <a:gd name="T3" fmla="*/ 69 h 85"/>
                <a:gd name="T4" fmla="*/ 65 w 130"/>
                <a:gd name="T5" fmla="*/ 14 h 85"/>
                <a:gd name="T6" fmla="*/ 117 w 130"/>
                <a:gd name="T7" fmla="*/ 69 h 85"/>
                <a:gd name="T8" fmla="*/ 115 w 130"/>
                <a:gd name="T9" fmla="*/ 85 h 85"/>
                <a:gd name="T10" fmla="*/ 129 w 130"/>
                <a:gd name="T11" fmla="*/ 85 h 85"/>
                <a:gd name="T12" fmla="*/ 130 w 130"/>
                <a:gd name="T13" fmla="*/ 69 h 85"/>
                <a:gd name="T14" fmla="*/ 65 w 130"/>
                <a:gd name="T15" fmla="*/ 0 h 85"/>
                <a:gd name="T16" fmla="*/ 0 w 130"/>
                <a:gd name="T17" fmla="*/ 69 h 85"/>
                <a:gd name="T18" fmla="*/ 2 w 130"/>
                <a:gd name="T19" fmla="*/ 85 h 85"/>
                <a:gd name="T20" fmla="*/ 16 w 130"/>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85">
                  <a:moveTo>
                    <a:pt x="16" y="85"/>
                  </a:moveTo>
                  <a:cubicBezTo>
                    <a:pt x="14" y="80"/>
                    <a:pt x="14" y="74"/>
                    <a:pt x="14" y="69"/>
                  </a:cubicBezTo>
                  <a:cubicBezTo>
                    <a:pt x="14" y="39"/>
                    <a:pt x="37" y="14"/>
                    <a:pt x="65" y="14"/>
                  </a:cubicBezTo>
                  <a:cubicBezTo>
                    <a:pt x="94" y="14"/>
                    <a:pt x="117" y="39"/>
                    <a:pt x="117" y="69"/>
                  </a:cubicBezTo>
                  <a:cubicBezTo>
                    <a:pt x="117" y="74"/>
                    <a:pt x="117" y="80"/>
                    <a:pt x="115" y="85"/>
                  </a:cubicBezTo>
                  <a:cubicBezTo>
                    <a:pt x="129" y="85"/>
                    <a:pt x="129" y="85"/>
                    <a:pt x="129" y="85"/>
                  </a:cubicBezTo>
                  <a:cubicBezTo>
                    <a:pt x="130" y="80"/>
                    <a:pt x="130" y="74"/>
                    <a:pt x="130" y="69"/>
                  </a:cubicBezTo>
                  <a:cubicBezTo>
                    <a:pt x="130" y="31"/>
                    <a:pt x="101" y="0"/>
                    <a:pt x="65" y="0"/>
                  </a:cubicBezTo>
                  <a:cubicBezTo>
                    <a:pt x="30" y="0"/>
                    <a:pt x="0" y="31"/>
                    <a:pt x="0" y="69"/>
                  </a:cubicBezTo>
                  <a:cubicBezTo>
                    <a:pt x="0" y="74"/>
                    <a:pt x="1" y="80"/>
                    <a:pt x="2" y="85"/>
                  </a:cubicBezTo>
                  <a:lnTo>
                    <a:pt x="16" y="85"/>
                  </a:lnTo>
                  <a:close/>
                </a:path>
              </a:pathLst>
            </a:custGeom>
            <a:solidFill>
              <a:srgbClr val="C3CE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8" name="Freeform 195"/>
            <p:cNvSpPr>
              <a:spLocks noEditPoints="1"/>
            </p:cNvSpPr>
            <p:nvPr/>
          </p:nvSpPr>
          <p:spPr bwMode="auto">
            <a:xfrm>
              <a:off x="2396" y="1224"/>
              <a:ext cx="487" cy="322"/>
            </a:xfrm>
            <a:custGeom>
              <a:avLst/>
              <a:gdLst>
                <a:gd name="T0" fmla="*/ 116 w 133"/>
                <a:gd name="T1" fmla="*/ 88 h 88"/>
                <a:gd name="T2" fmla="*/ 115 w 133"/>
                <a:gd name="T3" fmla="*/ 87 h 88"/>
                <a:gd name="T4" fmla="*/ 115 w 133"/>
                <a:gd name="T5" fmla="*/ 87 h 88"/>
                <a:gd name="T6" fmla="*/ 115 w 133"/>
                <a:gd name="T7" fmla="*/ 86 h 88"/>
                <a:gd name="T8" fmla="*/ 115 w 133"/>
                <a:gd name="T9" fmla="*/ 86 h 88"/>
                <a:gd name="T10" fmla="*/ 117 w 133"/>
                <a:gd name="T11" fmla="*/ 70 h 88"/>
                <a:gd name="T12" fmla="*/ 117 w 133"/>
                <a:gd name="T13" fmla="*/ 70 h 88"/>
                <a:gd name="T14" fmla="*/ 66 w 133"/>
                <a:gd name="T15" fmla="*/ 17 h 88"/>
                <a:gd name="T16" fmla="*/ 66 w 133"/>
                <a:gd name="T17" fmla="*/ 17 h 88"/>
                <a:gd name="T18" fmla="*/ 16 w 133"/>
                <a:gd name="T19" fmla="*/ 70 h 88"/>
                <a:gd name="T20" fmla="*/ 16 w 133"/>
                <a:gd name="T21" fmla="*/ 70 h 88"/>
                <a:gd name="T22" fmla="*/ 18 w 133"/>
                <a:gd name="T23" fmla="*/ 86 h 88"/>
                <a:gd name="T24" fmla="*/ 18 w 133"/>
                <a:gd name="T25" fmla="*/ 86 h 88"/>
                <a:gd name="T26" fmla="*/ 17 w 133"/>
                <a:gd name="T27" fmla="*/ 86 h 88"/>
                <a:gd name="T28" fmla="*/ 17 w 133"/>
                <a:gd name="T29" fmla="*/ 85 h 88"/>
                <a:gd name="T30" fmla="*/ 17 w 133"/>
                <a:gd name="T31" fmla="*/ 86 h 88"/>
                <a:gd name="T32" fmla="*/ 18 w 133"/>
                <a:gd name="T33" fmla="*/ 86 h 88"/>
                <a:gd name="T34" fmla="*/ 18 w 133"/>
                <a:gd name="T35" fmla="*/ 87 h 88"/>
                <a:gd name="T36" fmla="*/ 18 w 133"/>
                <a:gd name="T37" fmla="*/ 87 h 88"/>
                <a:gd name="T38" fmla="*/ 17 w 133"/>
                <a:gd name="T39" fmla="*/ 88 h 88"/>
                <a:gd name="T40" fmla="*/ 17 w 133"/>
                <a:gd name="T41" fmla="*/ 88 h 88"/>
                <a:gd name="T42" fmla="*/ 3 w 133"/>
                <a:gd name="T43" fmla="*/ 88 h 88"/>
                <a:gd name="T44" fmla="*/ 2 w 133"/>
                <a:gd name="T45" fmla="*/ 86 h 88"/>
                <a:gd name="T46" fmla="*/ 2 w 133"/>
                <a:gd name="T47" fmla="*/ 86 h 88"/>
                <a:gd name="T48" fmla="*/ 0 w 133"/>
                <a:gd name="T49" fmla="*/ 70 h 88"/>
                <a:gd name="T50" fmla="*/ 0 w 133"/>
                <a:gd name="T51" fmla="*/ 70 h 88"/>
                <a:gd name="T52" fmla="*/ 66 w 133"/>
                <a:gd name="T53" fmla="*/ 0 h 88"/>
                <a:gd name="T54" fmla="*/ 66 w 133"/>
                <a:gd name="T55" fmla="*/ 0 h 88"/>
                <a:gd name="T56" fmla="*/ 133 w 133"/>
                <a:gd name="T57" fmla="*/ 70 h 88"/>
                <a:gd name="T58" fmla="*/ 133 w 133"/>
                <a:gd name="T59" fmla="*/ 70 h 88"/>
                <a:gd name="T60" fmla="*/ 131 w 133"/>
                <a:gd name="T61" fmla="*/ 86 h 88"/>
                <a:gd name="T62" fmla="*/ 131 w 133"/>
                <a:gd name="T63" fmla="*/ 86 h 88"/>
                <a:gd name="T64" fmla="*/ 130 w 133"/>
                <a:gd name="T65" fmla="*/ 88 h 88"/>
                <a:gd name="T66" fmla="*/ 130 w 133"/>
                <a:gd name="T67" fmla="*/ 88 h 88"/>
                <a:gd name="T68" fmla="*/ 116 w 133"/>
                <a:gd name="T69" fmla="*/ 88 h 88"/>
                <a:gd name="T70" fmla="*/ 128 w 133"/>
                <a:gd name="T71" fmla="*/ 85 h 88"/>
                <a:gd name="T72" fmla="*/ 130 w 133"/>
                <a:gd name="T73" fmla="*/ 70 h 88"/>
                <a:gd name="T74" fmla="*/ 130 w 133"/>
                <a:gd name="T75" fmla="*/ 70 h 88"/>
                <a:gd name="T76" fmla="*/ 66 w 133"/>
                <a:gd name="T77" fmla="*/ 3 h 88"/>
                <a:gd name="T78" fmla="*/ 66 w 133"/>
                <a:gd name="T79" fmla="*/ 3 h 88"/>
                <a:gd name="T80" fmla="*/ 3 w 133"/>
                <a:gd name="T81" fmla="*/ 70 h 88"/>
                <a:gd name="T82" fmla="*/ 3 w 133"/>
                <a:gd name="T83" fmla="*/ 70 h 88"/>
                <a:gd name="T84" fmla="*/ 5 w 133"/>
                <a:gd name="T85" fmla="*/ 85 h 88"/>
                <a:gd name="T86" fmla="*/ 5 w 133"/>
                <a:gd name="T87" fmla="*/ 85 h 88"/>
                <a:gd name="T88" fmla="*/ 15 w 133"/>
                <a:gd name="T89" fmla="*/ 85 h 88"/>
                <a:gd name="T90" fmla="*/ 13 w 133"/>
                <a:gd name="T91" fmla="*/ 70 h 88"/>
                <a:gd name="T92" fmla="*/ 13 w 133"/>
                <a:gd name="T93" fmla="*/ 70 h 88"/>
                <a:gd name="T94" fmla="*/ 66 w 133"/>
                <a:gd name="T95" fmla="*/ 14 h 88"/>
                <a:gd name="T96" fmla="*/ 66 w 133"/>
                <a:gd name="T97" fmla="*/ 14 h 88"/>
                <a:gd name="T98" fmla="*/ 120 w 133"/>
                <a:gd name="T99" fmla="*/ 70 h 88"/>
                <a:gd name="T100" fmla="*/ 120 w 133"/>
                <a:gd name="T101" fmla="*/ 70 h 88"/>
                <a:gd name="T102" fmla="*/ 118 w 133"/>
                <a:gd name="T103" fmla="*/ 85 h 88"/>
                <a:gd name="T104" fmla="*/ 118 w 133"/>
                <a:gd name="T105" fmla="*/ 85 h 88"/>
                <a:gd name="T106" fmla="*/ 128 w 133"/>
                <a:gd name="T107"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 h="88">
                  <a:moveTo>
                    <a:pt x="116" y="88"/>
                  </a:moveTo>
                  <a:cubicBezTo>
                    <a:pt x="115" y="88"/>
                    <a:pt x="115" y="87"/>
                    <a:pt x="115" y="87"/>
                  </a:cubicBezTo>
                  <a:cubicBezTo>
                    <a:pt x="115" y="87"/>
                    <a:pt x="115" y="87"/>
                    <a:pt x="115" y="87"/>
                  </a:cubicBezTo>
                  <a:cubicBezTo>
                    <a:pt x="114" y="87"/>
                    <a:pt x="114" y="86"/>
                    <a:pt x="115" y="86"/>
                  </a:cubicBezTo>
                  <a:cubicBezTo>
                    <a:pt x="115" y="86"/>
                    <a:pt x="115" y="86"/>
                    <a:pt x="115" y="86"/>
                  </a:cubicBezTo>
                  <a:cubicBezTo>
                    <a:pt x="116" y="81"/>
                    <a:pt x="117" y="75"/>
                    <a:pt x="117" y="70"/>
                  </a:cubicBezTo>
                  <a:cubicBezTo>
                    <a:pt x="117" y="70"/>
                    <a:pt x="117" y="70"/>
                    <a:pt x="117" y="70"/>
                  </a:cubicBezTo>
                  <a:cubicBezTo>
                    <a:pt x="117" y="40"/>
                    <a:pt x="94" y="17"/>
                    <a:pt x="66" y="17"/>
                  </a:cubicBezTo>
                  <a:cubicBezTo>
                    <a:pt x="66" y="17"/>
                    <a:pt x="66" y="17"/>
                    <a:pt x="66" y="17"/>
                  </a:cubicBezTo>
                  <a:cubicBezTo>
                    <a:pt x="39" y="17"/>
                    <a:pt x="16" y="40"/>
                    <a:pt x="16" y="70"/>
                  </a:cubicBezTo>
                  <a:cubicBezTo>
                    <a:pt x="16" y="70"/>
                    <a:pt x="16" y="70"/>
                    <a:pt x="16" y="70"/>
                  </a:cubicBezTo>
                  <a:cubicBezTo>
                    <a:pt x="16" y="75"/>
                    <a:pt x="17" y="81"/>
                    <a:pt x="18" y="86"/>
                  </a:cubicBezTo>
                  <a:cubicBezTo>
                    <a:pt x="18" y="86"/>
                    <a:pt x="18" y="86"/>
                    <a:pt x="18" y="86"/>
                  </a:cubicBezTo>
                  <a:cubicBezTo>
                    <a:pt x="17" y="86"/>
                    <a:pt x="17" y="86"/>
                    <a:pt x="17" y="86"/>
                  </a:cubicBezTo>
                  <a:cubicBezTo>
                    <a:pt x="17" y="85"/>
                    <a:pt x="17" y="85"/>
                    <a:pt x="17" y="85"/>
                  </a:cubicBezTo>
                  <a:cubicBezTo>
                    <a:pt x="17" y="86"/>
                    <a:pt x="17" y="86"/>
                    <a:pt x="17" y="86"/>
                  </a:cubicBezTo>
                  <a:cubicBezTo>
                    <a:pt x="18" y="86"/>
                    <a:pt x="18" y="86"/>
                    <a:pt x="18" y="86"/>
                  </a:cubicBezTo>
                  <a:cubicBezTo>
                    <a:pt x="19" y="86"/>
                    <a:pt x="18" y="87"/>
                    <a:pt x="18" y="87"/>
                  </a:cubicBezTo>
                  <a:cubicBezTo>
                    <a:pt x="18" y="87"/>
                    <a:pt x="18" y="87"/>
                    <a:pt x="18" y="87"/>
                  </a:cubicBezTo>
                  <a:cubicBezTo>
                    <a:pt x="18" y="87"/>
                    <a:pt x="17" y="88"/>
                    <a:pt x="17" y="88"/>
                  </a:cubicBezTo>
                  <a:cubicBezTo>
                    <a:pt x="17" y="88"/>
                    <a:pt x="17" y="88"/>
                    <a:pt x="17" y="88"/>
                  </a:cubicBezTo>
                  <a:cubicBezTo>
                    <a:pt x="3" y="88"/>
                    <a:pt x="3" y="88"/>
                    <a:pt x="3" y="88"/>
                  </a:cubicBezTo>
                  <a:cubicBezTo>
                    <a:pt x="3" y="88"/>
                    <a:pt x="2" y="87"/>
                    <a:pt x="2" y="86"/>
                  </a:cubicBezTo>
                  <a:cubicBezTo>
                    <a:pt x="2" y="86"/>
                    <a:pt x="2" y="86"/>
                    <a:pt x="2" y="86"/>
                  </a:cubicBezTo>
                  <a:cubicBezTo>
                    <a:pt x="1" y="81"/>
                    <a:pt x="0" y="75"/>
                    <a:pt x="0" y="70"/>
                  </a:cubicBezTo>
                  <a:cubicBezTo>
                    <a:pt x="0" y="70"/>
                    <a:pt x="0" y="70"/>
                    <a:pt x="0" y="70"/>
                  </a:cubicBezTo>
                  <a:cubicBezTo>
                    <a:pt x="0" y="31"/>
                    <a:pt x="30" y="0"/>
                    <a:pt x="66" y="0"/>
                  </a:cubicBezTo>
                  <a:cubicBezTo>
                    <a:pt x="66" y="0"/>
                    <a:pt x="66" y="0"/>
                    <a:pt x="66" y="0"/>
                  </a:cubicBezTo>
                  <a:cubicBezTo>
                    <a:pt x="103" y="0"/>
                    <a:pt x="133" y="31"/>
                    <a:pt x="133" y="70"/>
                  </a:cubicBezTo>
                  <a:cubicBezTo>
                    <a:pt x="133" y="70"/>
                    <a:pt x="133" y="70"/>
                    <a:pt x="133" y="70"/>
                  </a:cubicBezTo>
                  <a:cubicBezTo>
                    <a:pt x="133" y="75"/>
                    <a:pt x="132" y="81"/>
                    <a:pt x="131" y="86"/>
                  </a:cubicBezTo>
                  <a:cubicBezTo>
                    <a:pt x="131" y="86"/>
                    <a:pt x="131" y="86"/>
                    <a:pt x="131" y="86"/>
                  </a:cubicBezTo>
                  <a:cubicBezTo>
                    <a:pt x="131" y="87"/>
                    <a:pt x="130" y="88"/>
                    <a:pt x="130" y="88"/>
                  </a:cubicBezTo>
                  <a:cubicBezTo>
                    <a:pt x="130" y="88"/>
                    <a:pt x="130" y="88"/>
                    <a:pt x="130" y="88"/>
                  </a:cubicBezTo>
                  <a:cubicBezTo>
                    <a:pt x="116" y="88"/>
                    <a:pt x="116" y="88"/>
                    <a:pt x="116" y="88"/>
                  </a:cubicBezTo>
                  <a:close/>
                  <a:moveTo>
                    <a:pt x="128" y="85"/>
                  </a:moveTo>
                  <a:cubicBezTo>
                    <a:pt x="129" y="80"/>
                    <a:pt x="130" y="75"/>
                    <a:pt x="130" y="70"/>
                  </a:cubicBezTo>
                  <a:cubicBezTo>
                    <a:pt x="130" y="70"/>
                    <a:pt x="130" y="70"/>
                    <a:pt x="130" y="70"/>
                  </a:cubicBezTo>
                  <a:cubicBezTo>
                    <a:pt x="130" y="33"/>
                    <a:pt x="101" y="3"/>
                    <a:pt x="66" y="3"/>
                  </a:cubicBezTo>
                  <a:cubicBezTo>
                    <a:pt x="66" y="3"/>
                    <a:pt x="66" y="3"/>
                    <a:pt x="66" y="3"/>
                  </a:cubicBezTo>
                  <a:cubicBezTo>
                    <a:pt x="31" y="3"/>
                    <a:pt x="3" y="33"/>
                    <a:pt x="3" y="70"/>
                  </a:cubicBezTo>
                  <a:cubicBezTo>
                    <a:pt x="3" y="70"/>
                    <a:pt x="3" y="70"/>
                    <a:pt x="3" y="70"/>
                  </a:cubicBezTo>
                  <a:cubicBezTo>
                    <a:pt x="3" y="75"/>
                    <a:pt x="4" y="80"/>
                    <a:pt x="5" y="85"/>
                  </a:cubicBezTo>
                  <a:cubicBezTo>
                    <a:pt x="5" y="85"/>
                    <a:pt x="5" y="85"/>
                    <a:pt x="5" y="85"/>
                  </a:cubicBezTo>
                  <a:cubicBezTo>
                    <a:pt x="15" y="85"/>
                    <a:pt x="15" y="85"/>
                    <a:pt x="15" y="85"/>
                  </a:cubicBezTo>
                  <a:cubicBezTo>
                    <a:pt x="14" y="80"/>
                    <a:pt x="13" y="75"/>
                    <a:pt x="13" y="70"/>
                  </a:cubicBezTo>
                  <a:cubicBezTo>
                    <a:pt x="13" y="70"/>
                    <a:pt x="13" y="70"/>
                    <a:pt x="13" y="70"/>
                  </a:cubicBezTo>
                  <a:cubicBezTo>
                    <a:pt x="13" y="39"/>
                    <a:pt x="37" y="14"/>
                    <a:pt x="66" y="14"/>
                  </a:cubicBezTo>
                  <a:cubicBezTo>
                    <a:pt x="66" y="14"/>
                    <a:pt x="66" y="14"/>
                    <a:pt x="66" y="14"/>
                  </a:cubicBezTo>
                  <a:cubicBezTo>
                    <a:pt x="96" y="14"/>
                    <a:pt x="120" y="39"/>
                    <a:pt x="120" y="70"/>
                  </a:cubicBezTo>
                  <a:cubicBezTo>
                    <a:pt x="120" y="70"/>
                    <a:pt x="120" y="70"/>
                    <a:pt x="120" y="70"/>
                  </a:cubicBezTo>
                  <a:cubicBezTo>
                    <a:pt x="120" y="75"/>
                    <a:pt x="119" y="80"/>
                    <a:pt x="118" y="85"/>
                  </a:cubicBezTo>
                  <a:cubicBezTo>
                    <a:pt x="118" y="85"/>
                    <a:pt x="118" y="85"/>
                    <a:pt x="118" y="85"/>
                  </a:cubicBezTo>
                  <a:cubicBezTo>
                    <a:pt x="128" y="85"/>
                    <a:pt x="128" y="85"/>
                    <a:pt x="128" y="8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9" name="Freeform 196"/>
            <p:cNvSpPr/>
            <p:nvPr/>
          </p:nvSpPr>
          <p:spPr bwMode="auto">
            <a:xfrm>
              <a:off x="3761" y="1227"/>
              <a:ext cx="476" cy="312"/>
            </a:xfrm>
            <a:custGeom>
              <a:avLst/>
              <a:gdLst>
                <a:gd name="T0" fmla="*/ 16 w 130"/>
                <a:gd name="T1" fmla="*/ 85 h 85"/>
                <a:gd name="T2" fmla="*/ 13 w 130"/>
                <a:gd name="T3" fmla="*/ 69 h 85"/>
                <a:gd name="T4" fmla="*/ 65 w 130"/>
                <a:gd name="T5" fmla="*/ 14 h 85"/>
                <a:gd name="T6" fmla="*/ 117 w 130"/>
                <a:gd name="T7" fmla="*/ 69 h 85"/>
                <a:gd name="T8" fmla="*/ 115 w 130"/>
                <a:gd name="T9" fmla="*/ 85 h 85"/>
                <a:gd name="T10" fmla="*/ 128 w 130"/>
                <a:gd name="T11" fmla="*/ 85 h 85"/>
                <a:gd name="T12" fmla="*/ 130 w 130"/>
                <a:gd name="T13" fmla="*/ 69 h 85"/>
                <a:gd name="T14" fmla="*/ 65 w 130"/>
                <a:gd name="T15" fmla="*/ 0 h 85"/>
                <a:gd name="T16" fmla="*/ 0 w 130"/>
                <a:gd name="T17" fmla="*/ 69 h 85"/>
                <a:gd name="T18" fmla="*/ 2 w 130"/>
                <a:gd name="T19" fmla="*/ 85 h 85"/>
                <a:gd name="T20" fmla="*/ 16 w 130"/>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85">
                  <a:moveTo>
                    <a:pt x="16" y="85"/>
                  </a:moveTo>
                  <a:cubicBezTo>
                    <a:pt x="14" y="80"/>
                    <a:pt x="13" y="74"/>
                    <a:pt x="13" y="69"/>
                  </a:cubicBezTo>
                  <a:cubicBezTo>
                    <a:pt x="13" y="39"/>
                    <a:pt x="36" y="14"/>
                    <a:pt x="65" y="14"/>
                  </a:cubicBezTo>
                  <a:cubicBezTo>
                    <a:pt x="94" y="14"/>
                    <a:pt x="117" y="39"/>
                    <a:pt x="117" y="69"/>
                  </a:cubicBezTo>
                  <a:cubicBezTo>
                    <a:pt x="117" y="74"/>
                    <a:pt x="116" y="80"/>
                    <a:pt x="115" y="85"/>
                  </a:cubicBezTo>
                  <a:cubicBezTo>
                    <a:pt x="128" y="85"/>
                    <a:pt x="128" y="85"/>
                    <a:pt x="128" y="85"/>
                  </a:cubicBezTo>
                  <a:cubicBezTo>
                    <a:pt x="129" y="80"/>
                    <a:pt x="130" y="74"/>
                    <a:pt x="130" y="69"/>
                  </a:cubicBezTo>
                  <a:cubicBezTo>
                    <a:pt x="130" y="31"/>
                    <a:pt x="101" y="0"/>
                    <a:pt x="65" y="0"/>
                  </a:cubicBezTo>
                  <a:cubicBezTo>
                    <a:pt x="29" y="0"/>
                    <a:pt x="0" y="31"/>
                    <a:pt x="0" y="69"/>
                  </a:cubicBezTo>
                  <a:cubicBezTo>
                    <a:pt x="0" y="74"/>
                    <a:pt x="1" y="80"/>
                    <a:pt x="2" y="85"/>
                  </a:cubicBezTo>
                  <a:lnTo>
                    <a:pt x="16" y="85"/>
                  </a:lnTo>
                  <a:close/>
                </a:path>
              </a:pathLst>
            </a:custGeom>
            <a:solidFill>
              <a:srgbClr val="C3CE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0" name="Freeform 197"/>
            <p:cNvSpPr>
              <a:spLocks noEditPoints="1"/>
            </p:cNvSpPr>
            <p:nvPr/>
          </p:nvSpPr>
          <p:spPr bwMode="auto">
            <a:xfrm>
              <a:off x="3757" y="1224"/>
              <a:ext cx="487" cy="322"/>
            </a:xfrm>
            <a:custGeom>
              <a:avLst/>
              <a:gdLst>
                <a:gd name="T0" fmla="*/ 116 w 133"/>
                <a:gd name="T1" fmla="*/ 88 h 88"/>
                <a:gd name="T2" fmla="*/ 114 w 133"/>
                <a:gd name="T3" fmla="*/ 87 h 88"/>
                <a:gd name="T4" fmla="*/ 114 w 133"/>
                <a:gd name="T5" fmla="*/ 87 h 88"/>
                <a:gd name="T6" fmla="*/ 114 w 133"/>
                <a:gd name="T7" fmla="*/ 86 h 88"/>
                <a:gd name="T8" fmla="*/ 114 w 133"/>
                <a:gd name="T9" fmla="*/ 86 h 88"/>
                <a:gd name="T10" fmla="*/ 117 w 133"/>
                <a:gd name="T11" fmla="*/ 70 h 88"/>
                <a:gd name="T12" fmla="*/ 117 w 133"/>
                <a:gd name="T13" fmla="*/ 70 h 88"/>
                <a:gd name="T14" fmla="*/ 66 w 133"/>
                <a:gd name="T15" fmla="*/ 17 h 88"/>
                <a:gd name="T16" fmla="*/ 66 w 133"/>
                <a:gd name="T17" fmla="*/ 17 h 88"/>
                <a:gd name="T18" fmla="*/ 16 w 133"/>
                <a:gd name="T19" fmla="*/ 70 h 88"/>
                <a:gd name="T20" fmla="*/ 16 w 133"/>
                <a:gd name="T21" fmla="*/ 70 h 88"/>
                <a:gd name="T22" fmla="*/ 18 w 133"/>
                <a:gd name="T23" fmla="*/ 86 h 88"/>
                <a:gd name="T24" fmla="*/ 18 w 133"/>
                <a:gd name="T25" fmla="*/ 86 h 88"/>
                <a:gd name="T26" fmla="*/ 17 w 133"/>
                <a:gd name="T27" fmla="*/ 86 h 88"/>
                <a:gd name="T28" fmla="*/ 17 w 133"/>
                <a:gd name="T29" fmla="*/ 85 h 88"/>
                <a:gd name="T30" fmla="*/ 17 w 133"/>
                <a:gd name="T31" fmla="*/ 86 h 88"/>
                <a:gd name="T32" fmla="*/ 18 w 133"/>
                <a:gd name="T33" fmla="*/ 86 h 88"/>
                <a:gd name="T34" fmla="*/ 18 w 133"/>
                <a:gd name="T35" fmla="*/ 87 h 88"/>
                <a:gd name="T36" fmla="*/ 18 w 133"/>
                <a:gd name="T37" fmla="*/ 87 h 88"/>
                <a:gd name="T38" fmla="*/ 17 w 133"/>
                <a:gd name="T39" fmla="*/ 88 h 88"/>
                <a:gd name="T40" fmla="*/ 17 w 133"/>
                <a:gd name="T41" fmla="*/ 88 h 88"/>
                <a:gd name="T42" fmla="*/ 3 w 133"/>
                <a:gd name="T43" fmla="*/ 88 h 88"/>
                <a:gd name="T44" fmla="*/ 2 w 133"/>
                <a:gd name="T45" fmla="*/ 86 h 88"/>
                <a:gd name="T46" fmla="*/ 2 w 133"/>
                <a:gd name="T47" fmla="*/ 86 h 88"/>
                <a:gd name="T48" fmla="*/ 0 w 133"/>
                <a:gd name="T49" fmla="*/ 70 h 88"/>
                <a:gd name="T50" fmla="*/ 0 w 133"/>
                <a:gd name="T51" fmla="*/ 70 h 88"/>
                <a:gd name="T52" fmla="*/ 66 w 133"/>
                <a:gd name="T53" fmla="*/ 0 h 88"/>
                <a:gd name="T54" fmla="*/ 66 w 133"/>
                <a:gd name="T55" fmla="*/ 0 h 88"/>
                <a:gd name="T56" fmla="*/ 133 w 133"/>
                <a:gd name="T57" fmla="*/ 70 h 88"/>
                <a:gd name="T58" fmla="*/ 133 w 133"/>
                <a:gd name="T59" fmla="*/ 70 h 88"/>
                <a:gd name="T60" fmla="*/ 131 w 133"/>
                <a:gd name="T61" fmla="*/ 86 h 88"/>
                <a:gd name="T62" fmla="*/ 131 w 133"/>
                <a:gd name="T63" fmla="*/ 86 h 88"/>
                <a:gd name="T64" fmla="*/ 129 w 133"/>
                <a:gd name="T65" fmla="*/ 88 h 88"/>
                <a:gd name="T66" fmla="*/ 129 w 133"/>
                <a:gd name="T67" fmla="*/ 88 h 88"/>
                <a:gd name="T68" fmla="*/ 116 w 133"/>
                <a:gd name="T69" fmla="*/ 88 h 88"/>
                <a:gd name="T70" fmla="*/ 128 w 133"/>
                <a:gd name="T71" fmla="*/ 85 h 88"/>
                <a:gd name="T72" fmla="*/ 130 w 133"/>
                <a:gd name="T73" fmla="*/ 70 h 88"/>
                <a:gd name="T74" fmla="*/ 130 w 133"/>
                <a:gd name="T75" fmla="*/ 70 h 88"/>
                <a:gd name="T76" fmla="*/ 66 w 133"/>
                <a:gd name="T77" fmla="*/ 3 h 88"/>
                <a:gd name="T78" fmla="*/ 66 w 133"/>
                <a:gd name="T79" fmla="*/ 3 h 88"/>
                <a:gd name="T80" fmla="*/ 3 w 133"/>
                <a:gd name="T81" fmla="*/ 70 h 88"/>
                <a:gd name="T82" fmla="*/ 3 w 133"/>
                <a:gd name="T83" fmla="*/ 70 h 88"/>
                <a:gd name="T84" fmla="*/ 4 w 133"/>
                <a:gd name="T85" fmla="*/ 85 h 88"/>
                <a:gd name="T86" fmla="*/ 4 w 133"/>
                <a:gd name="T87" fmla="*/ 85 h 88"/>
                <a:gd name="T88" fmla="*/ 15 w 133"/>
                <a:gd name="T89" fmla="*/ 85 h 88"/>
                <a:gd name="T90" fmla="*/ 13 w 133"/>
                <a:gd name="T91" fmla="*/ 70 h 88"/>
                <a:gd name="T92" fmla="*/ 13 w 133"/>
                <a:gd name="T93" fmla="*/ 70 h 88"/>
                <a:gd name="T94" fmla="*/ 66 w 133"/>
                <a:gd name="T95" fmla="*/ 14 h 88"/>
                <a:gd name="T96" fmla="*/ 66 w 133"/>
                <a:gd name="T97" fmla="*/ 14 h 88"/>
                <a:gd name="T98" fmla="*/ 120 w 133"/>
                <a:gd name="T99" fmla="*/ 70 h 88"/>
                <a:gd name="T100" fmla="*/ 120 w 133"/>
                <a:gd name="T101" fmla="*/ 70 h 88"/>
                <a:gd name="T102" fmla="*/ 118 w 133"/>
                <a:gd name="T103" fmla="*/ 85 h 88"/>
                <a:gd name="T104" fmla="*/ 118 w 133"/>
                <a:gd name="T105" fmla="*/ 85 h 88"/>
                <a:gd name="T106" fmla="*/ 128 w 133"/>
                <a:gd name="T107"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 h="88">
                  <a:moveTo>
                    <a:pt x="116" y="88"/>
                  </a:moveTo>
                  <a:cubicBezTo>
                    <a:pt x="115" y="88"/>
                    <a:pt x="115" y="87"/>
                    <a:pt x="114" y="87"/>
                  </a:cubicBezTo>
                  <a:cubicBezTo>
                    <a:pt x="114" y="87"/>
                    <a:pt x="114" y="87"/>
                    <a:pt x="114" y="87"/>
                  </a:cubicBezTo>
                  <a:cubicBezTo>
                    <a:pt x="114" y="87"/>
                    <a:pt x="114" y="86"/>
                    <a:pt x="114" y="86"/>
                  </a:cubicBezTo>
                  <a:cubicBezTo>
                    <a:pt x="114" y="86"/>
                    <a:pt x="114" y="86"/>
                    <a:pt x="114" y="86"/>
                  </a:cubicBezTo>
                  <a:cubicBezTo>
                    <a:pt x="116" y="81"/>
                    <a:pt x="117" y="75"/>
                    <a:pt x="117" y="70"/>
                  </a:cubicBezTo>
                  <a:cubicBezTo>
                    <a:pt x="117" y="70"/>
                    <a:pt x="117" y="70"/>
                    <a:pt x="117" y="70"/>
                  </a:cubicBezTo>
                  <a:cubicBezTo>
                    <a:pt x="116" y="40"/>
                    <a:pt x="94" y="17"/>
                    <a:pt x="66" y="17"/>
                  </a:cubicBezTo>
                  <a:cubicBezTo>
                    <a:pt x="66" y="17"/>
                    <a:pt x="66" y="17"/>
                    <a:pt x="66" y="17"/>
                  </a:cubicBezTo>
                  <a:cubicBezTo>
                    <a:pt x="38" y="17"/>
                    <a:pt x="16" y="40"/>
                    <a:pt x="16" y="70"/>
                  </a:cubicBezTo>
                  <a:cubicBezTo>
                    <a:pt x="16" y="70"/>
                    <a:pt x="16" y="70"/>
                    <a:pt x="16" y="70"/>
                  </a:cubicBezTo>
                  <a:cubicBezTo>
                    <a:pt x="16" y="75"/>
                    <a:pt x="17" y="81"/>
                    <a:pt x="18" y="86"/>
                  </a:cubicBezTo>
                  <a:cubicBezTo>
                    <a:pt x="18" y="86"/>
                    <a:pt x="18" y="86"/>
                    <a:pt x="18" y="86"/>
                  </a:cubicBezTo>
                  <a:cubicBezTo>
                    <a:pt x="17" y="86"/>
                    <a:pt x="17" y="86"/>
                    <a:pt x="17" y="86"/>
                  </a:cubicBezTo>
                  <a:cubicBezTo>
                    <a:pt x="17" y="85"/>
                    <a:pt x="17" y="85"/>
                    <a:pt x="17" y="85"/>
                  </a:cubicBezTo>
                  <a:cubicBezTo>
                    <a:pt x="17" y="86"/>
                    <a:pt x="17" y="86"/>
                    <a:pt x="17" y="86"/>
                  </a:cubicBezTo>
                  <a:cubicBezTo>
                    <a:pt x="18" y="86"/>
                    <a:pt x="18" y="86"/>
                    <a:pt x="18" y="86"/>
                  </a:cubicBezTo>
                  <a:cubicBezTo>
                    <a:pt x="18" y="86"/>
                    <a:pt x="18" y="87"/>
                    <a:pt x="18" y="87"/>
                  </a:cubicBezTo>
                  <a:cubicBezTo>
                    <a:pt x="18" y="87"/>
                    <a:pt x="18" y="87"/>
                    <a:pt x="18" y="87"/>
                  </a:cubicBezTo>
                  <a:cubicBezTo>
                    <a:pt x="18" y="87"/>
                    <a:pt x="17" y="88"/>
                    <a:pt x="17" y="88"/>
                  </a:cubicBezTo>
                  <a:cubicBezTo>
                    <a:pt x="17" y="88"/>
                    <a:pt x="17" y="88"/>
                    <a:pt x="17" y="88"/>
                  </a:cubicBezTo>
                  <a:cubicBezTo>
                    <a:pt x="3" y="88"/>
                    <a:pt x="3" y="88"/>
                    <a:pt x="3" y="88"/>
                  </a:cubicBezTo>
                  <a:cubicBezTo>
                    <a:pt x="2" y="88"/>
                    <a:pt x="2" y="87"/>
                    <a:pt x="2" y="86"/>
                  </a:cubicBezTo>
                  <a:cubicBezTo>
                    <a:pt x="2" y="86"/>
                    <a:pt x="2" y="86"/>
                    <a:pt x="2" y="86"/>
                  </a:cubicBezTo>
                  <a:cubicBezTo>
                    <a:pt x="0" y="81"/>
                    <a:pt x="0" y="75"/>
                    <a:pt x="0" y="70"/>
                  </a:cubicBezTo>
                  <a:cubicBezTo>
                    <a:pt x="0" y="70"/>
                    <a:pt x="0" y="70"/>
                    <a:pt x="0" y="70"/>
                  </a:cubicBezTo>
                  <a:cubicBezTo>
                    <a:pt x="0" y="31"/>
                    <a:pt x="29" y="0"/>
                    <a:pt x="66" y="0"/>
                  </a:cubicBezTo>
                  <a:cubicBezTo>
                    <a:pt x="66" y="0"/>
                    <a:pt x="66" y="0"/>
                    <a:pt x="66" y="0"/>
                  </a:cubicBezTo>
                  <a:cubicBezTo>
                    <a:pt x="103" y="0"/>
                    <a:pt x="133" y="31"/>
                    <a:pt x="133" y="70"/>
                  </a:cubicBezTo>
                  <a:cubicBezTo>
                    <a:pt x="133" y="70"/>
                    <a:pt x="133" y="70"/>
                    <a:pt x="133" y="70"/>
                  </a:cubicBezTo>
                  <a:cubicBezTo>
                    <a:pt x="133" y="75"/>
                    <a:pt x="132" y="81"/>
                    <a:pt x="131" y="86"/>
                  </a:cubicBezTo>
                  <a:cubicBezTo>
                    <a:pt x="131" y="86"/>
                    <a:pt x="131" y="86"/>
                    <a:pt x="131" y="86"/>
                  </a:cubicBezTo>
                  <a:cubicBezTo>
                    <a:pt x="131" y="87"/>
                    <a:pt x="130" y="88"/>
                    <a:pt x="129" y="88"/>
                  </a:cubicBezTo>
                  <a:cubicBezTo>
                    <a:pt x="129" y="88"/>
                    <a:pt x="129" y="88"/>
                    <a:pt x="129" y="88"/>
                  </a:cubicBezTo>
                  <a:cubicBezTo>
                    <a:pt x="116" y="88"/>
                    <a:pt x="116" y="88"/>
                    <a:pt x="116" y="88"/>
                  </a:cubicBezTo>
                  <a:close/>
                  <a:moveTo>
                    <a:pt x="128" y="85"/>
                  </a:moveTo>
                  <a:cubicBezTo>
                    <a:pt x="129" y="80"/>
                    <a:pt x="130" y="75"/>
                    <a:pt x="130" y="70"/>
                  </a:cubicBezTo>
                  <a:cubicBezTo>
                    <a:pt x="130" y="70"/>
                    <a:pt x="130" y="70"/>
                    <a:pt x="130" y="70"/>
                  </a:cubicBezTo>
                  <a:cubicBezTo>
                    <a:pt x="130" y="33"/>
                    <a:pt x="101" y="3"/>
                    <a:pt x="66" y="3"/>
                  </a:cubicBezTo>
                  <a:cubicBezTo>
                    <a:pt x="66" y="3"/>
                    <a:pt x="66" y="3"/>
                    <a:pt x="66" y="3"/>
                  </a:cubicBezTo>
                  <a:cubicBezTo>
                    <a:pt x="31" y="3"/>
                    <a:pt x="3" y="33"/>
                    <a:pt x="3" y="70"/>
                  </a:cubicBezTo>
                  <a:cubicBezTo>
                    <a:pt x="3" y="70"/>
                    <a:pt x="3" y="70"/>
                    <a:pt x="3" y="70"/>
                  </a:cubicBezTo>
                  <a:cubicBezTo>
                    <a:pt x="3" y="75"/>
                    <a:pt x="3" y="80"/>
                    <a:pt x="4" y="85"/>
                  </a:cubicBezTo>
                  <a:cubicBezTo>
                    <a:pt x="4" y="85"/>
                    <a:pt x="4" y="85"/>
                    <a:pt x="4" y="85"/>
                  </a:cubicBezTo>
                  <a:cubicBezTo>
                    <a:pt x="15" y="85"/>
                    <a:pt x="15" y="85"/>
                    <a:pt x="15" y="85"/>
                  </a:cubicBezTo>
                  <a:cubicBezTo>
                    <a:pt x="13" y="80"/>
                    <a:pt x="13" y="75"/>
                    <a:pt x="13" y="70"/>
                  </a:cubicBezTo>
                  <a:cubicBezTo>
                    <a:pt x="13" y="70"/>
                    <a:pt x="13" y="70"/>
                    <a:pt x="13" y="70"/>
                  </a:cubicBezTo>
                  <a:cubicBezTo>
                    <a:pt x="13" y="39"/>
                    <a:pt x="37" y="14"/>
                    <a:pt x="66" y="14"/>
                  </a:cubicBezTo>
                  <a:cubicBezTo>
                    <a:pt x="66" y="14"/>
                    <a:pt x="66" y="14"/>
                    <a:pt x="66" y="14"/>
                  </a:cubicBezTo>
                  <a:cubicBezTo>
                    <a:pt x="96" y="14"/>
                    <a:pt x="119" y="39"/>
                    <a:pt x="120" y="70"/>
                  </a:cubicBezTo>
                  <a:cubicBezTo>
                    <a:pt x="120" y="70"/>
                    <a:pt x="120" y="70"/>
                    <a:pt x="120" y="70"/>
                  </a:cubicBezTo>
                  <a:cubicBezTo>
                    <a:pt x="120" y="75"/>
                    <a:pt x="119" y="80"/>
                    <a:pt x="118" y="85"/>
                  </a:cubicBezTo>
                  <a:cubicBezTo>
                    <a:pt x="118" y="85"/>
                    <a:pt x="118" y="85"/>
                    <a:pt x="118" y="85"/>
                  </a:cubicBezTo>
                  <a:cubicBezTo>
                    <a:pt x="128" y="85"/>
                    <a:pt x="128" y="85"/>
                    <a:pt x="128" y="8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1" name="Oval 198"/>
            <p:cNvSpPr>
              <a:spLocks noChangeArrowheads="1"/>
            </p:cNvSpPr>
            <p:nvPr/>
          </p:nvSpPr>
          <p:spPr bwMode="auto">
            <a:xfrm>
              <a:off x="2524" y="1359"/>
              <a:ext cx="231" cy="239"/>
            </a:xfrm>
            <a:prstGeom prst="ellipse">
              <a:avLst/>
            </a:prstGeom>
            <a:solidFill>
              <a:srgbClr val="8E8C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2" name="Freeform 199"/>
            <p:cNvSpPr>
              <a:spLocks noEditPoints="1"/>
            </p:cNvSpPr>
            <p:nvPr/>
          </p:nvSpPr>
          <p:spPr bwMode="auto">
            <a:xfrm>
              <a:off x="2521" y="1352"/>
              <a:ext cx="238" cy="253"/>
            </a:xfrm>
            <a:custGeom>
              <a:avLst/>
              <a:gdLst>
                <a:gd name="T0" fmla="*/ 0 w 65"/>
                <a:gd name="T1" fmla="*/ 35 h 69"/>
                <a:gd name="T2" fmla="*/ 32 w 65"/>
                <a:gd name="T3" fmla="*/ 0 h 69"/>
                <a:gd name="T4" fmla="*/ 32 w 65"/>
                <a:gd name="T5" fmla="*/ 0 h 69"/>
                <a:gd name="T6" fmla="*/ 65 w 65"/>
                <a:gd name="T7" fmla="*/ 35 h 69"/>
                <a:gd name="T8" fmla="*/ 65 w 65"/>
                <a:gd name="T9" fmla="*/ 35 h 69"/>
                <a:gd name="T10" fmla="*/ 32 w 65"/>
                <a:gd name="T11" fmla="*/ 69 h 69"/>
                <a:gd name="T12" fmla="*/ 32 w 65"/>
                <a:gd name="T13" fmla="*/ 69 h 69"/>
                <a:gd name="T14" fmla="*/ 0 w 65"/>
                <a:gd name="T15" fmla="*/ 35 h 69"/>
                <a:gd name="T16" fmla="*/ 3 w 65"/>
                <a:gd name="T17" fmla="*/ 35 h 69"/>
                <a:gd name="T18" fmla="*/ 32 w 65"/>
                <a:gd name="T19" fmla="*/ 66 h 69"/>
                <a:gd name="T20" fmla="*/ 32 w 65"/>
                <a:gd name="T21" fmla="*/ 66 h 69"/>
                <a:gd name="T22" fmla="*/ 62 w 65"/>
                <a:gd name="T23" fmla="*/ 35 h 69"/>
                <a:gd name="T24" fmla="*/ 62 w 65"/>
                <a:gd name="T25" fmla="*/ 35 h 69"/>
                <a:gd name="T26" fmla="*/ 32 w 65"/>
                <a:gd name="T27" fmla="*/ 3 h 69"/>
                <a:gd name="T28" fmla="*/ 32 w 65"/>
                <a:gd name="T29" fmla="*/ 3 h 69"/>
                <a:gd name="T30" fmla="*/ 3 w 65"/>
                <a:gd name="T31"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69">
                  <a:moveTo>
                    <a:pt x="0" y="35"/>
                  </a:moveTo>
                  <a:cubicBezTo>
                    <a:pt x="0" y="16"/>
                    <a:pt x="14" y="0"/>
                    <a:pt x="32" y="0"/>
                  </a:cubicBezTo>
                  <a:cubicBezTo>
                    <a:pt x="32" y="0"/>
                    <a:pt x="32" y="0"/>
                    <a:pt x="32" y="0"/>
                  </a:cubicBezTo>
                  <a:cubicBezTo>
                    <a:pt x="51" y="0"/>
                    <a:pt x="65" y="16"/>
                    <a:pt x="65" y="35"/>
                  </a:cubicBezTo>
                  <a:cubicBezTo>
                    <a:pt x="65" y="35"/>
                    <a:pt x="65" y="35"/>
                    <a:pt x="65" y="35"/>
                  </a:cubicBezTo>
                  <a:cubicBezTo>
                    <a:pt x="65" y="54"/>
                    <a:pt x="51" y="69"/>
                    <a:pt x="32" y="69"/>
                  </a:cubicBezTo>
                  <a:cubicBezTo>
                    <a:pt x="32" y="69"/>
                    <a:pt x="32" y="69"/>
                    <a:pt x="32" y="69"/>
                  </a:cubicBezTo>
                  <a:cubicBezTo>
                    <a:pt x="14" y="69"/>
                    <a:pt x="0" y="54"/>
                    <a:pt x="0" y="35"/>
                  </a:cubicBezTo>
                  <a:close/>
                  <a:moveTo>
                    <a:pt x="3" y="35"/>
                  </a:moveTo>
                  <a:cubicBezTo>
                    <a:pt x="3" y="52"/>
                    <a:pt x="16" y="66"/>
                    <a:pt x="32" y="66"/>
                  </a:cubicBezTo>
                  <a:cubicBezTo>
                    <a:pt x="32" y="66"/>
                    <a:pt x="32" y="66"/>
                    <a:pt x="32" y="66"/>
                  </a:cubicBezTo>
                  <a:cubicBezTo>
                    <a:pt x="49" y="66"/>
                    <a:pt x="62" y="52"/>
                    <a:pt x="62" y="35"/>
                  </a:cubicBezTo>
                  <a:cubicBezTo>
                    <a:pt x="62" y="35"/>
                    <a:pt x="62" y="35"/>
                    <a:pt x="62" y="35"/>
                  </a:cubicBezTo>
                  <a:cubicBezTo>
                    <a:pt x="62" y="17"/>
                    <a:pt x="49" y="3"/>
                    <a:pt x="32" y="3"/>
                  </a:cubicBezTo>
                  <a:cubicBezTo>
                    <a:pt x="32" y="3"/>
                    <a:pt x="32" y="3"/>
                    <a:pt x="32" y="3"/>
                  </a:cubicBezTo>
                  <a:cubicBezTo>
                    <a:pt x="16" y="3"/>
                    <a:pt x="3" y="17"/>
                    <a:pt x="3" y="3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3" name="Freeform 200"/>
            <p:cNvSpPr/>
            <p:nvPr/>
          </p:nvSpPr>
          <p:spPr bwMode="auto">
            <a:xfrm>
              <a:off x="4464" y="1227"/>
              <a:ext cx="66" cy="187"/>
            </a:xfrm>
            <a:custGeom>
              <a:avLst/>
              <a:gdLst>
                <a:gd name="T0" fmla="*/ 0 w 18"/>
                <a:gd name="T1" fmla="*/ 0 h 51"/>
                <a:gd name="T2" fmla="*/ 0 w 18"/>
                <a:gd name="T3" fmla="*/ 51 h 51"/>
                <a:gd name="T4" fmla="*/ 18 w 18"/>
                <a:gd name="T5" fmla="*/ 25 h 51"/>
                <a:gd name="T6" fmla="*/ 0 w 18"/>
                <a:gd name="T7" fmla="*/ 0 h 51"/>
              </a:gdLst>
              <a:ahLst/>
              <a:cxnLst>
                <a:cxn ang="0">
                  <a:pos x="T0" y="T1"/>
                </a:cxn>
                <a:cxn ang="0">
                  <a:pos x="T2" y="T3"/>
                </a:cxn>
                <a:cxn ang="0">
                  <a:pos x="T4" y="T5"/>
                </a:cxn>
                <a:cxn ang="0">
                  <a:pos x="T6" y="T7"/>
                </a:cxn>
              </a:cxnLst>
              <a:rect l="0" t="0" r="r" b="b"/>
              <a:pathLst>
                <a:path w="18" h="51">
                  <a:moveTo>
                    <a:pt x="0" y="0"/>
                  </a:moveTo>
                  <a:cubicBezTo>
                    <a:pt x="0" y="51"/>
                    <a:pt x="0" y="51"/>
                    <a:pt x="0" y="51"/>
                  </a:cubicBezTo>
                  <a:cubicBezTo>
                    <a:pt x="0" y="51"/>
                    <a:pt x="18" y="45"/>
                    <a:pt x="18" y="25"/>
                  </a:cubicBezTo>
                  <a:cubicBezTo>
                    <a:pt x="18" y="5"/>
                    <a:pt x="0" y="0"/>
                    <a:pt x="0" y="0"/>
                  </a:cubicBezTo>
                  <a:close/>
                </a:path>
              </a:pathLst>
            </a:custGeom>
            <a:solidFill>
              <a:srgbClr val="FE5A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4" name="Freeform 201"/>
            <p:cNvSpPr>
              <a:spLocks noEditPoints="1"/>
            </p:cNvSpPr>
            <p:nvPr/>
          </p:nvSpPr>
          <p:spPr bwMode="auto">
            <a:xfrm>
              <a:off x="4460" y="1224"/>
              <a:ext cx="73" cy="194"/>
            </a:xfrm>
            <a:custGeom>
              <a:avLst/>
              <a:gdLst>
                <a:gd name="T0" fmla="*/ 1 w 20"/>
                <a:gd name="T1" fmla="*/ 53 h 53"/>
                <a:gd name="T2" fmla="*/ 0 w 20"/>
                <a:gd name="T3" fmla="*/ 52 h 53"/>
                <a:gd name="T4" fmla="*/ 0 w 20"/>
                <a:gd name="T5" fmla="*/ 52 h 53"/>
                <a:gd name="T6" fmla="*/ 0 w 20"/>
                <a:gd name="T7" fmla="*/ 1 h 53"/>
                <a:gd name="T8" fmla="*/ 1 w 20"/>
                <a:gd name="T9" fmla="*/ 0 h 53"/>
                <a:gd name="T10" fmla="*/ 1 w 20"/>
                <a:gd name="T11" fmla="*/ 0 h 53"/>
                <a:gd name="T12" fmla="*/ 2 w 20"/>
                <a:gd name="T13" fmla="*/ 0 h 53"/>
                <a:gd name="T14" fmla="*/ 2 w 20"/>
                <a:gd name="T15" fmla="*/ 0 h 53"/>
                <a:gd name="T16" fmla="*/ 20 w 20"/>
                <a:gd name="T17" fmla="*/ 26 h 53"/>
                <a:gd name="T18" fmla="*/ 20 w 20"/>
                <a:gd name="T19" fmla="*/ 26 h 53"/>
                <a:gd name="T20" fmla="*/ 2 w 20"/>
                <a:gd name="T21" fmla="*/ 53 h 53"/>
                <a:gd name="T22" fmla="*/ 2 w 20"/>
                <a:gd name="T23" fmla="*/ 53 h 53"/>
                <a:gd name="T24" fmla="*/ 1 w 20"/>
                <a:gd name="T25" fmla="*/ 53 h 53"/>
                <a:gd name="T26" fmla="*/ 1 w 20"/>
                <a:gd name="T27" fmla="*/ 53 h 53"/>
                <a:gd name="T28" fmla="*/ 1 w 20"/>
                <a:gd name="T29" fmla="*/ 53 h 53"/>
                <a:gd name="T30" fmla="*/ 3 w 20"/>
                <a:gd name="T31" fmla="*/ 49 h 53"/>
                <a:gd name="T32" fmla="*/ 9 w 20"/>
                <a:gd name="T33" fmla="*/ 45 h 53"/>
                <a:gd name="T34" fmla="*/ 9 w 20"/>
                <a:gd name="T35" fmla="*/ 45 h 53"/>
                <a:gd name="T36" fmla="*/ 17 w 20"/>
                <a:gd name="T37" fmla="*/ 26 h 53"/>
                <a:gd name="T38" fmla="*/ 17 w 20"/>
                <a:gd name="T39" fmla="*/ 26 h 53"/>
                <a:gd name="T40" fmla="*/ 9 w 20"/>
                <a:gd name="T41" fmla="*/ 7 h 53"/>
                <a:gd name="T42" fmla="*/ 9 w 20"/>
                <a:gd name="T43" fmla="*/ 7 h 53"/>
                <a:gd name="T44" fmla="*/ 3 w 20"/>
                <a:gd name="T45" fmla="*/ 3 h 53"/>
                <a:gd name="T46" fmla="*/ 3 w 20"/>
                <a:gd name="T47" fmla="*/ 3 h 53"/>
                <a:gd name="T48" fmla="*/ 3 w 20"/>
                <a:gd name="T49" fmla="*/ 49 h 53"/>
                <a:gd name="T50" fmla="*/ 1 w 20"/>
                <a:gd name="T51" fmla="*/ 3 h 53"/>
                <a:gd name="T52" fmla="*/ 1 w 20"/>
                <a:gd name="T53" fmla="*/ 1 h 53"/>
                <a:gd name="T54" fmla="*/ 1 w 20"/>
                <a:gd name="T55"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53">
                  <a:moveTo>
                    <a:pt x="1" y="53"/>
                  </a:moveTo>
                  <a:cubicBezTo>
                    <a:pt x="0" y="52"/>
                    <a:pt x="0" y="52"/>
                    <a:pt x="0" y="52"/>
                  </a:cubicBezTo>
                  <a:cubicBezTo>
                    <a:pt x="0" y="52"/>
                    <a:pt x="0" y="52"/>
                    <a:pt x="0" y="52"/>
                  </a:cubicBezTo>
                  <a:cubicBezTo>
                    <a:pt x="0" y="1"/>
                    <a:pt x="0" y="1"/>
                    <a:pt x="0" y="1"/>
                  </a:cubicBezTo>
                  <a:cubicBezTo>
                    <a:pt x="0" y="1"/>
                    <a:pt x="0" y="0"/>
                    <a:pt x="1" y="0"/>
                  </a:cubicBezTo>
                  <a:cubicBezTo>
                    <a:pt x="1" y="0"/>
                    <a:pt x="1" y="0"/>
                    <a:pt x="1" y="0"/>
                  </a:cubicBezTo>
                  <a:cubicBezTo>
                    <a:pt x="1" y="0"/>
                    <a:pt x="1" y="0"/>
                    <a:pt x="2" y="0"/>
                  </a:cubicBezTo>
                  <a:cubicBezTo>
                    <a:pt x="2" y="0"/>
                    <a:pt x="2" y="0"/>
                    <a:pt x="2" y="0"/>
                  </a:cubicBezTo>
                  <a:cubicBezTo>
                    <a:pt x="2" y="0"/>
                    <a:pt x="20" y="5"/>
                    <a:pt x="20" y="26"/>
                  </a:cubicBezTo>
                  <a:cubicBezTo>
                    <a:pt x="20" y="26"/>
                    <a:pt x="20" y="26"/>
                    <a:pt x="20" y="26"/>
                  </a:cubicBezTo>
                  <a:cubicBezTo>
                    <a:pt x="20" y="47"/>
                    <a:pt x="2" y="53"/>
                    <a:pt x="2" y="53"/>
                  </a:cubicBezTo>
                  <a:cubicBezTo>
                    <a:pt x="2" y="53"/>
                    <a:pt x="2" y="53"/>
                    <a:pt x="2" y="53"/>
                  </a:cubicBezTo>
                  <a:cubicBezTo>
                    <a:pt x="2" y="53"/>
                    <a:pt x="2" y="53"/>
                    <a:pt x="1" y="53"/>
                  </a:cubicBezTo>
                  <a:cubicBezTo>
                    <a:pt x="1" y="53"/>
                    <a:pt x="1" y="53"/>
                    <a:pt x="1" y="53"/>
                  </a:cubicBezTo>
                  <a:cubicBezTo>
                    <a:pt x="1" y="53"/>
                    <a:pt x="1" y="53"/>
                    <a:pt x="1" y="53"/>
                  </a:cubicBezTo>
                  <a:close/>
                  <a:moveTo>
                    <a:pt x="3" y="49"/>
                  </a:moveTo>
                  <a:cubicBezTo>
                    <a:pt x="5" y="49"/>
                    <a:pt x="7" y="47"/>
                    <a:pt x="9" y="45"/>
                  </a:cubicBezTo>
                  <a:cubicBezTo>
                    <a:pt x="9" y="45"/>
                    <a:pt x="9" y="45"/>
                    <a:pt x="9" y="45"/>
                  </a:cubicBezTo>
                  <a:cubicBezTo>
                    <a:pt x="13" y="42"/>
                    <a:pt x="17" y="36"/>
                    <a:pt x="17" y="26"/>
                  </a:cubicBezTo>
                  <a:cubicBezTo>
                    <a:pt x="17" y="26"/>
                    <a:pt x="17" y="26"/>
                    <a:pt x="17" y="26"/>
                  </a:cubicBezTo>
                  <a:cubicBezTo>
                    <a:pt x="17" y="17"/>
                    <a:pt x="13" y="11"/>
                    <a:pt x="9" y="7"/>
                  </a:cubicBezTo>
                  <a:cubicBezTo>
                    <a:pt x="9" y="7"/>
                    <a:pt x="9" y="7"/>
                    <a:pt x="9" y="7"/>
                  </a:cubicBezTo>
                  <a:cubicBezTo>
                    <a:pt x="7" y="5"/>
                    <a:pt x="5" y="4"/>
                    <a:pt x="3" y="3"/>
                  </a:cubicBezTo>
                  <a:cubicBezTo>
                    <a:pt x="3" y="3"/>
                    <a:pt x="3" y="3"/>
                    <a:pt x="3" y="3"/>
                  </a:cubicBezTo>
                  <a:cubicBezTo>
                    <a:pt x="3" y="49"/>
                    <a:pt x="3" y="49"/>
                    <a:pt x="3" y="49"/>
                  </a:cubicBezTo>
                  <a:close/>
                  <a:moveTo>
                    <a:pt x="1" y="3"/>
                  </a:moveTo>
                  <a:cubicBezTo>
                    <a:pt x="1" y="1"/>
                    <a:pt x="1" y="1"/>
                    <a:pt x="1" y="1"/>
                  </a:cubicBezTo>
                  <a:cubicBezTo>
                    <a:pt x="1" y="3"/>
                    <a:pt x="1"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5" name="Freeform 229"/>
            <p:cNvSpPr/>
            <p:nvPr/>
          </p:nvSpPr>
          <p:spPr bwMode="auto">
            <a:xfrm>
              <a:off x="3410" y="611"/>
              <a:ext cx="66" cy="62"/>
            </a:xfrm>
            <a:custGeom>
              <a:avLst/>
              <a:gdLst>
                <a:gd name="T0" fmla="*/ 44 w 66"/>
                <a:gd name="T1" fmla="*/ 0 h 62"/>
                <a:gd name="T2" fmla="*/ 0 w 66"/>
                <a:gd name="T3" fmla="*/ 29 h 62"/>
                <a:gd name="T4" fmla="*/ 26 w 66"/>
                <a:gd name="T5" fmla="*/ 62 h 62"/>
                <a:gd name="T6" fmla="*/ 66 w 66"/>
                <a:gd name="T7" fmla="*/ 33 h 62"/>
                <a:gd name="T8" fmla="*/ 44 w 66"/>
                <a:gd name="T9" fmla="*/ 0 h 62"/>
              </a:gdLst>
              <a:ahLst/>
              <a:cxnLst>
                <a:cxn ang="0">
                  <a:pos x="T0" y="T1"/>
                </a:cxn>
                <a:cxn ang="0">
                  <a:pos x="T2" y="T3"/>
                </a:cxn>
                <a:cxn ang="0">
                  <a:pos x="T4" y="T5"/>
                </a:cxn>
                <a:cxn ang="0">
                  <a:pos x="T6" y="T7"/>
                </a:cxn>
                <a:cxn ang="0">
                  <a:pos x="T8" y="T9"/>
                </a:cxn>
              </a:cxnLst>
              <a:rect l="0" t="0" r="r" b="b"/>
              <a:pathLst>
                <a:path w="66" h="62">
                  <a:moveTo>
                    <a:pt x="44" y="0"/>
                  </a:moveTo>
                  <a:lnTo>
                    <a:pt x="0" y="29"/>
                  </a:lnTo>
                  <a:lnTo>
                    <a:pt x="26" y="62"/>
                  </a:lnTo>
                  <a:lnTo>
                    <a:pt x="66" y="33"/>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6" name="Freeform 231"/>
            <p:cNvSpPr/>
            <p:nvPr/>
          </p:nvSpPr>
          <p:spPr bwMode="auto">
            <a:xfrm>
              <a:off x="4047" y="805"/>
              <a:ext cx="256" cy="246"/>
            </a:xfrm>
            <a:custGeom>
              <a:avLst/>
              <a:gdLst>
                <a:gd name="T0" fmla="*/ 3 w 70"/>
                <a:gd name="T1" fmla="*/ 67 h 67"/>
                <a:gd name="T2" fmla="*/ 0 w 70"/>
                <a:gd name="T3" fmla="*/ 49 h 67"/>
                <a:gd name="T4" fmla="*/ 30 w 70"/>
                <a:gd name="T5" fmla="*/ 0 h 67"/>
                <a:gd name="T6" fmla="*/ 36 w 70"/>
                <a:gd name="T7" fmla="*/ 8 h 67"/>
                <a:gd name="T8" fmla="*/ 9 w 70"/>
                <a:gd name="T9" fmla="*/ 45 h 67"/>
                <a:gd name="T10" fmla="*/ 27 w 70"/>
                <a:gd name="T11" fmla="*/ 45 h 67"/>
                <a:gd name="T12" fmla="*/ 48 w 70"/>
                <a:gd name="T13" fmla="*/ 24 h 67"/>
                <a:gd name="T14" fmla="*/ 48 w 70"/>
                <a:gd name="T15" fmla="*/ 23 h 67"/>
                <a:gd name="T16" fmla="*/ 70 w 70"/>
                <a:gd name="T17" fmla="*/ 63 h 67"/>
                <a:gd name="T18" fmla="*/ 68 w 70"/>
                <a:gd name="T19" fmla="*/ 67 h 67"/>
                <a:gd name="T20" fmla="*/ 34 w 70"/>
                <a:gd name="T21" fmla="*/ 67 h 67"/>
                <a:gd name="T22" fmla="*/ 27 w 70"/>
                <a:gd name="T23" fmla="*/ 53 h 67"/>
                <a:gd name="T24" fmla="*/ 9 w 70"/>
                <a:gd name="T25" fmla="*/ 53 h 67"/>
                <a:gd name="T26" fmla="*/ 13 w 70"/>
                <a:gd name="T27" fmla="*/ 67 h 67"/>
                <a:gd name="T28" fmla="*/ 3 w 70"/>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7">
                  <a:moveTo>
                    <a:pt x="3" y="67"/>
                  </a:moveTo>
                  <a:cubicBezTo>
                    <a:pt x="1" y="61"/>
                    <a:pt x="0" y="55"/>
                    <a:pt x="0" y="49"/>
                  </a:cubicBezTo>
                  <a:cubicBezTo>
                    <a:pt x="0" y="27"/>
                    <a:pt x="12" y="9"/>
                    <a:pt x="30" y="0"/>
                  </a:cubicBezTo>
                  <a:cubicBezTo>
                    <a:pt x="32" y="3"/>
                    <a:pt x="34" y="6"/>
                    <a:pt x="36" y="8"/>
                  </a:cubicBezTo>
                  <a:cubicBezTo>
                    <a:pt x="22" y="14"/>
                    <a:pt x="11" y="28"/>
                    <a:pt x="9" y="45"/>
                  </a:cubicBezTo>
                  <a:cubicBezTo>
                    <a:pt x="27" y="45"/>
                    <a:pt x="27" y="45"/>
                    <a:pt x="27" y="45"/>
                  </a:cubicBezTo>
                  <a:cubicBezTo>
                    <a:pt x="29" y="34"/>
                    <a:pt x="37" y="26"/>
                    <a:pt x="48" y="24"/>
                  </a:cubicBezTo>
                  <a:cubicBezTo>
                    <a:pt x="48" y="23"/>
                    <a:pt x="48" y="23"/>
                    <a:pt x="48" y="23"/>
                  </a:cubicBezTo>
                  <a:cubicBezTo>
                    <a:pt x="55" y="35"/>
                    <a:pt x="63" y="48"/>
                    <a:pt x="70" y="63"/>
                  </a:cubicBezTo>
                  <a:cubicBezTo>
                    <a:pt x="70" y="65"/>
                    <a:pt x="69" y="66"/>
                    <a:pt x="68" y="67"/>
                  </a:cubicBezTo>
                  <a:cubicBezTo>
                    <a:pt x="34" y="67"/>
                    <a:pt x="34" y="67"/>
                    <a:pt x="34" y="67"/>
                  </a:cubicBezTo>
                  <a:cubicBezTo>
                    <a:pt x="30" y="63"/>
                    <a:pt x="28" y="59"/>
                    <a:pt x="27" y="53"/>
                  </a:cubicBezTo>
                  <a:cubicBezTo>
                    <a:pt x="9" y="53"/>
                    <a:pt x="9" y="53"/>
                    <a:pt x="9" y="53"/>
                  </a:cubicBezTo>
                  <a:cubicBezTo>
                    <a:pt x="10" y="58"/>
                    <a:pt x="11" y="63"/>
                    <a:pt x="13" y="67"/>
                  </a:cubicBezTo>
                  <a:lnTo>
                    <a:pt x="3" y="67"/>
                  </a:lnTo>
                  <a:close/>
                </a:path>
              </a:pathLst>
            </a:custGeom>
            <a:solidFill>
              <a:srgbClr val="8E8C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7" name="Freeform 232"/>
            <p:cNvSpPr>
              <a:spLocks noEditPoints="1"/>
            </p:cNvSpPr>
            <p:nvPr/>
          </p:nvSpPr>
          <p:spPr bwMode="auto">
            <a:xfrm>
              <a:off x="4039" y="802"/>
              <a:ext cx="271" cy="253"/>
            </a:xfrm>
            <a:custGeom>
              <a:avLst/>
              <a:gdLst>
                <a:gd name="T0" fmla="*/ 0 w 74"/>
                <a:gd name="T1" fmla="*/ 50 h 69"/>
                <a:gd name="T2" fmla="*/ 31 w 74"/>
                <a:gd name="T3" fmla="*/ 0 h 69"/>
                <a:gd name="T4" fmla="*/ 33 w 74"/>
                <a:gd name="T5" fmla="*/ 0 h 69"/>
                <a:gd name="T6" fmla="*/ 40 w 74"/>
                <a:gd name="T7" fmla="*/ 8 h 69"/>
                <a:gd name="T8" fmla="*/ 40 w 74"/>
                <a:gd name="T9" fmla="*/ 10 h 69"/>
                <a:gd name="T10" fmla="*/ 39 w 74"/>
                <a:gd name="T11" fmla="*/ 11 h 69"/>
                <a:gd name="T12" fmla="*/ 13 w 74"/>
                <a:gd name="T13" fmla="*/ 45 h 69"/>
                <a:gd name="T14" fmla="*/ 28 w 74"/>
                <a:gd name="T15" fmla="*/ 45 h 69"/>
                <a:gd name="T16" fmla="*/ 48 w 74"/>
                <a:gd name="T17" fmla="*/ 24 h 69"/>
                <a:gd name="T18" fmla="*/ 49 w 74"/>
                <a:gd name="T19" fmla="*/ 23 h 69"/>
                <a:gd name="T20" fmla="*/ 51 w 74"/>
                <a:gd name="T21" fmla="*/ 23 h 69"/>
                <a:gd name="T22" fmla="*/ 74 w 74"/>
                <a:gd name="T23" fmla="*/ 64 h 69"/>
                <a:gd name="T24" fmla="*/ 74 w 74"/>
                <a:gd name="T25" fmla="*/ 65 h 69"/>
                <a:gd name="T26" fmla="*/ 71 w 74"/>
                <a:gd name="T27" fmla="*/ 69 h 69"/>
                <a:gd name="T28" fmla="*/ 70 w 74"/>
                <a:gd name="T29" fmla="*/ 69 h 69"/>
                <a:gd name="T30" fmla="*/ 35 w 74"/>
                <a:gd name="T31" fmla="*/ 69 h 69"/>
                <a:gd name="T32" fmla="*/ 28 w 74"/>
                <a:gd name="T33" fmla="*/ 56 h 69"/>
                <a:gd name="T34" fmla="*/ 13 w 74"/>
                <a:gd name="T35" fmla="*/ 56 h 69"/>
                <a:gd name="T36" fmla="*/ 16 w 74"/>
                <a:gd name="T37" fmla="*/ 67 h 69"/>
                <a:gd name="T38" fmla="*/ 16 w 74"/>
                <a:gd name="T39" fmla="*/ 69 h 69"/>
                <a:gd name="T40" fmla="*/ 15 w 74"/>
                <a:gd name="T41" fmla="*/ 69 h 69"/>
                <a:gd name="T42" fmla="*/ 5 w 74"/>
                <a:gd name="T43" fmla="*/ 68 h 69"/>
                <a:gd name="T44" fmla="*/ 5 w 74"/>
                <a:gd name="T45" fmla="*/ 68 h 69"/>
                <a:gd name="T46" fmla="*/ 3 w 74"/>
                <a:gd name="T47" fmla="*/ 68 h 69"/>
                <a:gd name="T48" fmla="*/ 6 w 74"/>
                <a:gd name="T49" fmla="*/ 66 h 69"/>
                <a:gd name="T50" fmla="*/ 13 w 74"/>
                <a:gd name="T51" fmla="*/ 66 h 69"/>
                <a:gd name="T52" fmla="*/ 10 w 74"/>
                <a:gd name="T53" fmla="*/ 54 h 69"/>
                <a:gd name="T54" fmla="*/ 10 w 74"/>
                <a:gd name="T55" fmla="*/ 53 h 69"/>
                <a:gd name="T56" fmla="*/ 11 w 74"/>
                <a:gd name="T57" fmla="*/ 53 h 69"/>
                <a:gd name="T58" fmla="*/ 31 w 74"/>
                <a:gd name="T59" fmla="*/ 54 h 69"/>
                <a:gd name="T60" fmla="*/ 36 w 74"/>
                <a:gd name="T61" fmla="*/ 66 h 69"/>
                <a:gd name="T62" fmla="*/ 69 w 74"/>
                <a:gd name="T63" fmla="*/ 66 h 69"/>
                <a:gd name="T64" fmla="*/ 71 w 74"/>
                <a:gd name="T65" fmla="*/ 64 h 69"/>
                <a:gd name="T66" fmla="*/ 49 w 74"/>
                <a:gd name="T67" fmla="*/ 27 h 69"/>
                <a:gd name="T68" fmla="*/ 31 w 74"/>
                <a:gd name="T69" fmla="*/ 47 h 69"/>
                <a:gd name="T70" fmla="*/ 29 w 74"/>
                <a:gd name="T71" fmla="*/ 48 h 69"/>
                <a:gd name="T72" fmla="*/ 10 w 74"/>
                <a:gd name="T73" fmla="*/ 47 h 69"/>
                <a:gd name="T74" fmla="*/ 10 w 74"/>
                <a:gd name="T75" fmla="*/ 46 h 69"/>
                <a:gd name="T76" fmla="*/ 36 w 74"/>
                <a:gd name="T77" fmla="*/ 9 h 69"/>
                <a:gd name="T78" fmla="*/ 31 w 74"/>
                <a:gd name="T79" fmla="*/ 3 h 69"/>
                <a:gd name="T80" fmla="*/ 3 w 74"/>
                <a:gd name="T81" fmla="*/ 5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3" y="68"/>
                  </a:moveTo>
                  <a:cubicBezTo>
                    <a:pt x="1" y="63"/>
                    <a:pt x="0" y="57"/>
                    <a:pt x="0" y="50"/>
                  </a:cubicBezTo>
                  <a:cubicBezTo>
                    <a:pt x="0" y="50"/>
                    <a:pt x="0" y="50"/>
                    <a:pt x="0" y="50"/>
                  </a:cubicBezTo>
                  <a:cubicBezTo>
                    <a:pt x="0" y="28"/>
                    <a:pt x="13" y="9"/>
                    <a:pt x="31" y="0"/>
                  </a:cubicBezTo>
                  <a:cubicBezTo>
                    <a:pt x="31" y="0"/>
                    <a:pt x="31" y="0"/>
                    <a:pt x="31" y="0"/>
                  </a:cubicBezTo>
                  <a:cubicBezTo>
                    <a:pt x="32" y="0"/>
                    <a:pt x="32" y="0"/>
                    <a:pt x="33" y="0"/>
                  </a:cubicBezTo>
                  <a:cubicBezTo>
                    <a:pt x="33" y="0"/>
                    <a:pt x="33" y="0"/>
                    <a:pt x="33" y="0"/>
                  </a:cubicBezTo>
                  <a:cubicBezTo>
                    <a:pt x="35" y="3"/>
                    <a:pt x="37" y="6"/>
                    <a:pt x="40" y="8"/>
                  </a:cubicBezTo>
                  <a:cubicBezTo>
                    <a:pt x="40" y="8"/>
                    <a:pt x="40" y="8"/>
                    <a:pt x="40" y="8"/>
                  </a:cubicBezTo>
                  <a:cubicBezTo>
                    <a:pt x="40" y="9"/>
                    <a:pt x="40" y="9"/>
                    <a:pt x="40" y="10"/>
                  </a:cubicBezTo>
                  <a:cubicBezTo>
                    <a:pt x="40" y="10"/>
                    <a:pt x="40" y="10"/>
                    <a:pt x="40" y="10"/>
                  </a:cubicBezTo>
                  <a:cubicBezTo>
                    <a:pt x="40" y="10"/>
                    <a:pt x="39" y="11"/>
                    <a:pt x="39" y="11"/>
                  </a:cubicBezTo>
                  <a:cubicBezTo>
                    <a:pt x="39" y="11"/>
                    <a:pt x="39" y="11"/>
                    <a:pt x="39" y="11"/>
                  </a:cubicBezTo>
                  <a:cubicBezTo>
                    <a:pt x="25" y="16"/>
                    <a:pt x="15" y="29"/>
                    <a:pt x="13" y="45"/>
                  </a:cubicBezTo>
                  <a:cubicBezTo>
                    <a:pt x="13" y="45"/>
                    <a:pt x="13" y="45"/>
                    <a:pt x="13" y="45"/>
                  </a:cubicBezTo>
                  <a:cubicBezTo>
                    <a:pt x="28" y="45"/>
                    <a:pt x="28" y="45"/>
                    <a:pt x="28" y="45"/>
                  </a:cubicBezTo>
                  <a:cubicBezTo>
                    <a:pt x="30" y="34"/>
                    <a:pt x="38" y="26"/>
                    <a:pt x="48" y="24"/>
                  </a:cubicBezTo>
                  <a:cubicBezTo>
                    <a:pt x="48" y="24"/>
                    <a:pt x="48" y="24"/>
                    <a:pt x="48" y="24"/>
                  </a:cubicBezTo>
                  <a:cubicBezTo>
                    <a:pt x="48" y="23"/>
                    <a:pt x="49" y="23"/>
                    <a:pt x="49" y="23"/>
                  </a:cubicBezTo>
                  <a:cubicBezTo>
                    <a:pt x="49" y="23"/>
                    <a:pt x="49" y="23"/>
                    <a:pt x="49" y="23"/>
                  </a:cubicBezTo>
                  <a:cubicBezTo>
                    <a:pt x="50" y="23"/>
                    <a:pt x="50" y="23"/>
                    <a:pt x="51" y="23"/>
                  </a:cubicBezTo>
                  <a:cubicBezTo>
                    <a:pt x="51" y="23"/>
                    <a:pt x="51" y="23"/>
                    <a:pt x="51" y="23"/>
                  </a:cubicBezTo>
                  <a:cubicBezTo>
                    <a:pt x="59" y="35"/>
                    <a:pt x="67" y="48"/>
                    <a:pt x="74" y="64"/>
                  </a:cubicBezTo>
                  <a:cubicBezTo>
                    <a:pt x="74" y="64"/>
                    <a:pt x="74" y="64"/>
                    <a:pt x="74" y="64"/>
                  </a:cubicBezTo>
                  <a:cubicBezTo>
                    <a:pt x="74" y="64"/>
                    <a:pt x="74" y="65"/>
                    <a:pt x="74" y="65"/>
                  </a:cubicBezTo>
                  <a:cubicBezTo>
                    <a:pt x="74" y="65"/>
                    <a:pt x="74" y="65"/>
                    <a:pt x="74" y="65"/>
                  </a:cubicBezTo>
                  <a:cubicBezTo>
                    <a:pt x="73" y="66"/>
                    <a:pt x="72" y="68"/>
                    <a:pt x="71" y="69"/>
                  </a:cubicBezTo>
                  <a:cubicBezTo>
                    <a:pt x="71" y="69"/>
                    <a:pt x="71" y="69"/>
                    <a:pt x="71" y="69"/>
                  </a:cubicBezTo>
                  <a:cubicBezTo>
                    <a:pt x="71" y="69"/>
                    <a:pt x="70" y="69"/>
                    <a:pt x="70" y="69"/>
                  </a:cubicBezTo>
                  <a:cubicBezTo>
                    <a:pt x="70" y="69"/>
                    <a:pt x="70" y="69"/>
                    <a:pt x="70" y="69"/>
                  </a:cubicBezTo>
                  <a:cubicBezTo>
                    <a:pt x="36" y="69"/>
                    <a:pt x="36" y="69"/>
                    <a:pt x="36" y="69"/>
                  </a:cubicBezTo>
                  <a:cubicBezTo>
                    <a:pt x="35" y="69"/>
                    <a:pt x="35" y="69"/>
                    <a:pt x="35" y="69"/>
                  </a:cubicBezTo>
                  <a:cubicBezTo>
                    <a:pt x="35" y="69"/>
                    <a:pt x="35" y="69"/>
                    <a:pt x="35" y="69"/>
                  </a:cubicBezTo>
                  <a:cubicBezTo>
                    <a:pt x="31" y="65"/>
                    <a:pt x="29" y="61"/>
                    <a:pt x="28" y="56"/>
                  </a:cubicBezTo>
                  <a:cubicBezTo>
                    <a:pt x="28" y="56"/>
                    <a:pt x="28" y="56"/>
                    <a:pt x="28" y="56"/>
                  </a:cubicBezTo>
                  <a:cubicBezTo>
                    <a:pt x="13" y="56"/>
                    <a:pt x="13" y="56"/>
                    <a:pt x="13" y="56"/>
                  </a:cubicBezTo>
                  <a:cubicBezTo>
                    <a:pt x="14" y="60"/>
                    <a:pt x="15" y="64"/>
                    <a:pt x="16" y="67"/>
                  </a:cubicBezTo>
                  <a:cubicBezTo>
                    <a:pt x="16" y="67"/>
                    <a:pt x="16" y="67"/>
                    <a:pt x="16" y="67"/>
                  </a:cubicBezTo>
                  <a:cubicBezTo>
                    <a:pt x="16" y="68"/>
                    <a:pt x="16" y="68"/>
                    <a:pt x="16" y="69"/>
                  </a:cubicBezTo>
                  <a:cubicBezTo>
                    <a:pt x="16" y="69"/>
                    <a:pt x="16" y="69"/>
                    <a:pt x="16" y="69"/>
                  </a:cubicBezTo>
                  <a:cubicBezTo>
                    <a:pt x="16" y="69"/>
                    <a:pt x="15" y="69"/>
                    <a:pt x="15" y="69"/>
                  </a:cubicBezTo>
                  <a:cubicBezTo>
                    <a:pt x="15" y="69"/>
                    <a:pt x="15" y="69"/>
                    <a:pt x="15" y="69"/>
                  </a:cubicBezTo>
                  <a:cubicBezTo>
                    <a:pt x="5" y="69"/>
                    <a:pt x="5" y="69"/>
                    <a:pt x="5" y="69"/>
                  </a:cubicBezTo>
                  <a:cubicBezTo>
                    <a:pt x="5" y="68"/>
                    <a:pt x="5" y="68"/>
                    <a:pt x="5" y="68"/>
                  </a:cubicBezTo>
                  <a:cubicBezTo>
                    <a:pt x="6" y="67"/>
                    <a:pt x="6" y="67"/>
                    <a:pt x="6" y="67"/>
                  </a:cubicBezTo>
                  <a:cubicBezTo>
                    <a:pt x="5" y="68"/>
                    <a:pt x="5" y="68"/>
                    <a:pt x="5" y="68"/>
                  </a:cubicBezTo>
                  <a:cubicBezTo>
                    <a:pt x="5" y="69"/>
                    <a:pt x="5" y="69"/>
                    <a:pt x="5" y="69"/>
                  </a:cubicBezTo>
                  <a:cubicBezTo>
                    <a:pt x="4" y="69"/>
                    <a:pt x="3" y="69"/>
                    <a:pt x="3" y="68"/>
                  </a:cubicBezTo>
                  <a:close/>
                  <a:moveTo>
                    <a:pt x="3" y="50"/>
                  </a:moveTo>
                  <a:cubicBezTo>
                    <a:pt x="3" y="56"/>
                    <a:pt x="4" y="61"/>
                    <a:pt x="6" y="66"/>
                  </a:cubicBezTo>
                  <a:cubicBezTo>
                    <a:pt x="6" y="66"/>
                    <a:pt x="6" y="66"/>
                    <a:pt x="6" y="66"/>
                  </a:cubicBezTo>
                  <a:cubicBezTo>
                    <a:pt x="13" y="66"/>
                    <a:pt x="13" y="66"/>
                    <a:pt x="13" y="66"/>
                  </a:cubicBezTo>
                  <a:cubicBezTo>
                    <a:pt x="11" y="63"/>
                    <a:pt x="10" y="59"/>
                    <a:pt x="10" y="54"/>
                  </a:cubicBezTo>
                  <a:cubicBezTo>
                    <a:pt x="10" y="54"/>
                    <a:pt x="10" y="54"/>
                    <a:pt x="10" y="54"/>
                  </a:cubicBezTo>
                  <a:cubicBezTo>
                    <a:pt x="10" y="54"/>
                    <a:pt x="10" y="54"/>
                    <a:pt x="10" y="53"/>
                  </a:cubicBezTo>
                  <a:cubicBezTo>
                    <a:pt x="10" y="53"/>
                    <a:pt x="10" y="53"/>
                    <a:pt x="10" y="53"/>
                  </a:cubicBezTo>
                  <a:cubicBezTo>
                    <a:pt x="11" y="53"/>
                    <a:pt x="11" y="53"/>
                    <a:pt x="11" y="53"/>
                  </a:cubicBezTo>
                  <a:cubicBezTo>
                    <a:pt x="11" y="53"/>
                    <a:pt x="11" y="53"/>
                    <a:pt x="11" y="53"/>
                  </a:cubicBezTo>
                  <a:cubicBezTo>
                    <a:pt x="29" y="53"/>
                    <a:pt x="29" y="53"/>
                    <a:pt x="29" y="53"/>
                  </a:cubicBezTo>
                  <a:cubicBezTo>
                    <a:pt x="30" y="53"/>
                    <a:pt x="30" y="53"/>
                    <a:pt x="31" y="54"/>
                  </a:cubicBezTo>
                  <a:cubicBezTo>
                    <a:pt x="31" y="54"/>
                    <a:pt x="31" y="54"/>
                    <a:pt x="31" y="54"/>
                  </a:cubicBezTo>
                  <a:cubicBezTo>
                    <a:pt x="31" y="59"/>
                    <a:pt x="33" y="63"/>
                    <a:pt x="36" y="66"/>
                  </a:cubicBezTo>
                  <a:cubicBezTo>
                    <a:pt x="36" y="66"/>
                    <a:pt x="36" y="66"/>
                    <a:pt x="36" y="66"/>
                  </a:cubicBezTo>
                  <a:cubicBezTo>
                    <a:pt x="69" y="66"/>
                    <a:pt x="69" y="66"/>
                    <a:pt x="69" y="66"/>
                  </a:cubicBezTo>
                  <a:cubicBezTo>
                    <a:pt x="70" y="66"/>
                    <a:pt x="70" y="65"/>
                    <a:pt x="71" y="64"/>
                  </a:cubicBezTo>
                  <a:cubicBezTo>
                    <a:pt x="71" y="64"/>
                    <a:pt x="71" y="64"/>
                    <a:pt x="71" y="64"/>
                  </a:cubicBezTo>
                  <a:cubicBezTo>
                    <a:pt x="64" y="50"/>
                    <a:pt x="57" y="38"/>
                    <a:pt x="49" y="27"/>
                  </a:cubicBezTo>
                  <a:cubicBezTo>
                    <a:pt x="49" y="27"/>
                    <a:pt x="49" y="27"/>
                    <a:pt x="49" y="27"/>
                  </a:cubicBezTo>
                  <a:cubicBezTo>
                    <a:pt x="40" y="28"/>
                    <a:pt x="32" y="36"/>
                    <a:pt x="31" y="47"/>
                  </a:cubicBezTo>
                  <a:cubicBezTo>
                    <a:pt x="31" y="47"/>
                    <a:pt x="31" y="47"/>
                    <a:pt x="31" y="47"/>
                  </a:cubicBezTo>
                  <a:cubicBezTo>
                    <a:pt x="30" y="47"/>
                    <a:pt x="30" y="48"/>
                    <a:pt x="29" y="48"/>
                  </a:cubicBezTo>
                  <a:cubicBezTo>
                    <a:pt x="29" y="48"/>
                    <a:pt x="29" y="48"/>
                    <a:pt x="29" y="48"/>
                  </a:cubicBezTo>
                  <a:cubicBezTo>
                    <a:pt x="11" y="48"/>
                    <a:pt x="11" y="48"/>
                    <a:pt x="11" y="48"/>
                  </a:cubicBezTo>
                  <a:cubicBezTo>
                    <a:pt x="11" y="48"/>
                    <a:pt x="11" y="48"/>
                    <a:pt x="10" y="47"/>
                  </a:cubicBezTo>
                  <a:cubicBezTo>
                    <a:pt x="10" y="47"/>
                    <a:pt x="10" y="47"/>
                    <a:pt x="10" y="47"/>
                  </a:cubicBezTo>
                  <a:cubicBezTo>
                    <a:pt x="10" y="47"/>
                    <a:pt x="10" y="47"/>
                    <a:pt x="10" y="46"/>
                  </a:cubicBezTo>
                  <a:cubicBezTo>
                    <a:pt x="10" y="46"/>
                    <a:pt x="10" y="46"/>
                    <a:pt x="10" y="46"/>
                  </a:cubicBezTo>
                  <a:cubicBezTo>
                    <a:pt x="11" y="29"/>
                    <a:pt x="22" y="15"/>
                    <a:pt x="36" y="9"/>
                  </a:cubicBezTo>
                  <a:cubicBezTo>
                    <a:pt x="36" y="9"/>
                    <a:pt x="36" y="9"/>
                    <a:pt x="36" y="9"/>
                  </a:cubicBezTo>
                  <a:cubicBezTo>
                    <a:pt x="34" y="7"/>
                    <a:pt x="33" y="5"/>
                    <a:pt x="31" y="3"/>
                  </a:cubicBezTo>
                  <a:cubicBezTo>
                    <a:pt x="31" y="3"/>
                    <a:pt x="31" y="3"/>
                    <a:pt x="31" y="3"/>
                  </a:cubicBezTo>
                  <a:cubicBezTo>
                    <a:pt x="15" y="12"/>
                    <a:pt x="3" y="29"/>
                    <a:pt x="3" y="5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par>
                              <p:cTn id="8" fill="hold">
                                <p:stCondLst>
                                  <p:cond delay="500"/>
                                </p:stCondLst>
                                <p:childTnLst>
                                  <p:par>
                                    <p:cTn id="9" presetID="2" presetClass="entr" presetSubtype="8" accel="84000" fill="hold" nodeType="afterEffect" p14:presetBounceEnd="72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2000">
                                          <p:cBhvr additive="base">
                                            <p:cTn id="11" dur="1250" fill="hold"/>
                                            <p:tgtEl>
                                              <p:spTgt spid="10"/>
                                            </p:tgtEl>
                                            <p:attrNameLst>
                                              <p:attrName>ppt_x</p:attrName>
                                            </p:attrNameLst>
                                          </p:cBhvr>
                                          <p:tavLst>
                                            <p:tav tm="0">
                                              <p:val>
                                                <p:strVal val="0-#ppt_w/2"/>
                                              </p:val>
                                            </p:tav>
                                            <p:tav tm="100000">
                                              <p:val>
                                                <p:strVal val="#ppt_x"/>
                                              </p:val>
                                            </p:tav>
                                          </p:tavLst>
                                        </p:anim>
                                        <p:anim calcmode="lin" valueType="num" p14:bounceEnd="72000">
                                          <p:cBhvr additive="base">
                                            <p:cTn id="12" dur="12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0-#ppt_w/2"/>
                                              </p:val>
                                            </p:tav>
                                            <p:tav tm="100000">
                                              <p:val>
                                                <p:strVal val="#ppt_x"/>
                                              </p:val>
                                            </p:tav>
                                          </p:tavLst>
                                        </p:anim>
                                        <p:anim calcmode="lin" valueType="num">
                                          <p:cBhvr additive="base">
                                            <p:cTn id="17" dur="500" fill="hold"/>
                                            <p:tgtEl>
                                              <p:spTgt spid="10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anim calcmode="lin" valueType="num">
                                          <p:cBhvr additive="base">
                                            <p:cTn id="20" dur="500" fill="hold"/>
                                            <p:tgtEl>
                                              <p:spTgt spid="103"/>
                                            </p:tgtEl>
                                            <p:attrNameLst>
                                              <p:attrName>ppt_x</p:attrName>
                                            </p:attrNameLst>
                                          </p:cBhvr>
                                          <p:tavLst>
                                            <p:tav tm="0">
                                              <p:val>
                                                <p:strVal val="1+#ppt_w/2"/>
                                              </p:val>
                                            </p:tav>
                                            <p:tav tm="100000">
                                              <p:val>
                                                <p:strVal val="#ppt_x"/>
                                              </p:val>
                                            </p:tav>
                                          </p:tavLst>
                                        </p:anim>
                                        <p:anim calcmode="lin" valueType="num">
                                          <p:cBhvr additive="base">
                                            <p:cTn id="21" dur="500" fill="hold"/>
                                            <p:tgtEl>
                                              <p:spTgt spid="103"/>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0-#ppt_w/2"/>
                                              </p:val>
                                            </p:tav>
                                            <p:tav tm="100000">
                                              <p:val>
                                                <p:strVal val="#ppt_x"/>
                                              </p:val>
                                            </p:tav>
                                          </p:tavLst>
                                        </p:anim>
                                        <p:anim calcmode="lin" valueType="num">
                                          <p:cBhvr additive="base">
                                            <p:cTn id="26" dur="500" fill="hold"/>
                                            <p:tgtEl>
                                              <p:spTgt spid="10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anim calcmode="lin" valueType="num">
                                          <p:cBhvr additive="base">
                                            <p:cTn id="29" dur="500" fill="hold"/>
                                            <p:tgtEl>
                                              <p:spTgt spid="104"/>
                                            </p:tgtEl>
                                            <p:attrNameLst>
                                              <p:attrName>ppt_x</p:attrName>
                                            </p:attrNameLst>
                                          </p:cBhvr>
                                          <p:tavLst>
                                            <p:tav tm="0">
                                              <p:val>
                                                <p:strVal val="1+#ppt_w/2"/>
                                              </p:val>
                                            </p:tav>
                                            <p:tav tm="100000">
                                              <p:val>
                                                <p:strVal val="#ppt_x"/>
                                              </p:val>
                                            </p:tav>
                                          </p:tavLst>
                                        </p:anim>
                                        <p:anim calcmode="lin" valueType="num">
                                          <p:cBhvr additive="base">
                                            <p:cTn id="30" dur="500" fill="hold"/>
                                            <p:tgtEl>
                                              <p:spTgt spid="10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cBhvr additive="base">
                                            <p:cTn id="34" dur="500" fill="hold"/>
                                            <p:tgtEl>
                                              <p:spTgt spid="102"/>
                                            </p:tgtEl>
                                            <p:attrNameLst>
                                              <p:attrName>ppt_x</p:attrName>
                                            </p:attrNameLst>
                                          </p:cBhvr>
                                          <p:tavLst>
                                            <p:tav tm="0">
                                              <p:val>
                                                <p:strVal val="0-#ppt_w/2"/>
                                              </p:val>
                                            </p:tav>
                                            <p:tav tm="100000">
                                              <p:val>
                                                <p:strVal val="#ppt_x"/>
                                              </p:val>
                                            </p:tav>
                                          </p:tavLst>
                                        </p:anim>
                                        <p:anim calcmode="lin" valueType="num">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5"/>
                                            </p:tgtEl>
                                            <p:attrNameLst>
                                              <p:attrName>style.visibility</p:attrName>
                                            </p:attrNameLst>
                                          </p:cBhvr>
                                          <p:to>
                                            <p:strVal val="visible"/>
                                          </p:to>
                                        </p:set>
                                        <p:anim calcmode="lin" valueType="num">
                                          <p:cBhvr additive="base">
                                            <p:cTn id="38" dur="500" fill="hold"/>
                                            <p:tgtEl>
                                              <p:spTgt spid="105"/>
                                            </p:tgtEl>
                                            <p:attrNameLst>
                                              <p:attrName>ppt_x</p:attrName>
                                            </p:attrNameLst>
                                          </p:cBhvr>
                                          <p:tavLst>
                                            <p:tav tm="0">
                                              <p:val>
                                                <p:strVal val="1+#ppt_w/2"/>
                                              </p:val>
                                            </p:tav>
                                            <p:tav tm="100000">
                                              <p:val>
                                                <p:strVal val="#ppt_x"/>
                                              </p:val>
                                            </p:tav>
                                          </p:tavLst>
                                        </p:anim>
                                        <p:anim calcmode="lin" valueType="num">
                                          <p:cBhvr additive="base">
                                            <p:cTn id="39"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00" grpId="0"/>
          <p:bldP spid="101" grpId="0"/>
          <p:bldP spid="102" grpId="0"/>
          <p:bldP spid="103" grpId="0"/>
          <p:bldP spid="104" grpId="0"/>
          <p:bldP spid="10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par>
                              <p:cTn id="8" fill="hold">
                                <p:stCondLst>
                                  <p:cond delay="500"/>
                                </p:stCondLst>
                                <p:childTnLst>
                                  <p:par>
                                    <p:cTn id="9" presetID="2" presetClass="entr" presetSubtype="8" accel="84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0-#ppt_w/2"/>
                                              </p:val>
                                            </p:tav>
                                            <p:tav tm="100000">
                                              <p:val>
                                                <p:strVal val="#ppt_x"/>
                                              </p:val>
                                            </p:tav>
                                          </p:tavLst>
                                        </p:anim>
                                        <p:anim calcmode="lin" valueType="num">
                                          <p:cBhvr additive="base">
                                            <p:cTn id="17" dur="500" fill="hold"/>
                                            <p:tgtEl>
                                              <p:spTgt spid="10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anim calcmode="lin" valueType="num">
                                          <p:cBhvr additive="base">
                                            <p:cTn id="20" dur="500" fill="hold"/>
                                            <p:tgtEl>
                                              <p:spTgt spid="103"/>
                                            </p:tgtEl>
                                            <p:attrNameLst>
                                              <p:attrName>ppt_x</p:attrName>
                                            </p:attrNameLst>
                                          </p:cBhvr>
                                          <p:tavLst>
                                            <p:tav tm="0">
                                              <p:val>
                                                <p:strVal val="1+#ppt_w/2"/>
                                              </p:val>
                                            </p:tav>
                                            <p:tav tm="100000">
                                              <p:val>
                                                <p:strVal val="#ppt_x"/>
                                              </p:val>
                                            </p:tav>
                                          </p:tavLst>
                                        </p:anim>
                                        <p:anim calcmode="lin" valueType="num">
                                          <p:cBhvr additive="base">
                                            <p:cTn id="21" dur="500" fill="hold"/>
                                            <p:tgtEl>
                                              <p:spTgt spid="103"/>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0-#ppt_w/2"/>
                                              </p:val>
                                            </p:tav>
                                            <p:tav tm="100000">
                                              <p:val>
                                                <p:strVal val="#ppt_x"/>
                                              </p:val>
                                            </p:tav>
                                          </p:tavLst>
                                        </p:anim>
                                        <p:anim calcmode="lin" valueType="num">
                                          <p:cBhvr additive="base">
                                            <p:cTn id="26" dur="500" fill="hold"/>
                                            <p:tgtEl>
                                              <p:spTgt spid="10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anim calcmode="lin" valueType="num">
                                          <p:cBhvr additive="base">
                                            <p:cTn id="29" dur="500" fill="hold"/>
                                            <p:tgtEl>
                                              <p:spTgt spid="104"/>
                                            </p:tgtEl>
                                            <p:attrNameLst>
                                              <p:attrName>ppt_x</p:attrName>
                                            </p:attrNameLst>
                                          </p:cBhvr>
                                          <p:tavLst>
                                            <p:tav tm="0">
                                              <p:val>
                                                <p:strVal val="1+#ppt_w/2"/>
                                              </p:val>
                                            </p:tav>
                                            <p:tav tm="100000">
                                              <p:val>
                                                <p:strVal val="#ppt_x"/>
                                              </p:val>
                                            </p:tav>
                                          </p:tavLst>
                                        </p:anim>
                                        <p:anim calcmode="lin" valueType="num">
                                          <p:cBhvr additive="base">
                                            <p:cTn id="30" dur="500" fill="hold"/>
                                            <p:tgtEl>
                                              <p:spTgt spid="10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cBhvr additive="base">
                                            <p:cTn id="34" dur="500" fill="hold"/>
                                            <p:tgtEl>
                                              <p:spTgt spid="102"/>
                                            </p:tgtEl>
                                            <p:attrNameLst>
                                              <p:attrName>ppt_x</p:attrName>
                                            </p:attrNameLst>
                                          </p:cBhvr>
                                          <p:tavLst>
                                            <p:tav tm="0">
                                              <p:val>
                                                <p:strVal val="0-#ppt_w/2"/>
                                              </p:val>
                                            </p:tav>
                                            <p:tav tm="100000">
                                              <p:val>
                                                <p:strVal val="#ppt_x"/>
                                              </p:val>
                                            </p:tav>
                                          </p:tavLst>
                                        </p:anim>
                                        <p:anim calcmode="lin" valueType="num">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5"/>
                                            </p:tgtEl>
                                            <p:attrNameLst>
                                              <p:attrName>style.visibility</p:attrName>
                                            </p:attrNameLst>
                                          </p:cBhvr>
                                          <p:to>
                                            <p:strVal val="visible"/>
                                          </p:to>
                                        </p:set>
                                        <p:anim calcmode="lin" valueType="num">
                                          <p:cBhvr additive="base">
                                            <p:cTn id="38" dur="500" fill="hold"/>
                                            <p:tgtEl>
                                              <p:spTgt spid="105"/>
                                            </p:tgtEl>
                                            <p:attrNameLst>
                                              <p:attrName>ppt_x</p:attrName>
                                            </p:attrNameLst>
                                          </p:cBhvr>
                                          <p:tavLst>
                                            <p:tav tm="0">
                                              <p:val>
                                                <p:strVal val="1+#ppt_w/2"/>
                                              </p:val>
                                            </p:tav>
                                            <p:tav tm="100000">
                                              <p:val>
                                                <p:strVal val="#ppt_x"/>
                                              </p:val>
                                            </p:tav>
                                          </p:tavLst>
                                        </p:anim>
                                        <p:anim calcmode="lin" valueType="num">
                                          <p:cBhvr additive="base">
                                            <p:cTn id="39"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00" grpId="0"/>
          <p:bldP spid="101" grpId="0"/>
          <p:bldP spid="102" grpId="0"/>
          <p:bldP spid="103" grpId="0"/>
          <p:bldP spid="104" grpId="0"/>
          <p:bldP spid="10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8" y="365125"/>
            <a:ext cx="27122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5A6478"/>
                </a:solidFill>
                <a:effectLst/>
                <a:uLnTx/>
                <a:uFillTx/>
                <a:latin typeface="+mn-lt"/>
                <a:ea typeface="+mn-ea"/>
                <a:cs typeface="+mn-ea"/>
                <a:sym typeface="+mn-lt"/>
              </a:rPr>
              <a:t>科室精英介绍</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sp>
        <p:nvSpPr>
          <p:cNvPr id="28" name="椭圆 27"/>
          <p:cNvSpPr/>
          <p:nvPr/>
        </p:nvSpPr>
        <p:spPr>
          <a:xfrm>
            <a:off x="960037" y="1603778"/>
            <a:ext cx="1872000" cy="1872000"/>
          </a:xfrm>
          <a:prstGeom prst="ellipse">
            <a:avLst/>
          </a:prstGeom>
          <a:blipFill dpi="0" rotWithShape="1">
            <a:blip r:embed="rId1"/>
            <a:srcRect/>
            <a:stretch>
              <a:fillRect/>
            </a:stretch>
          </a:blipFill>
          <a:ln w="57150" cap="flat" cmpd="sng" algn="ctr">
            <a:solidFill>
              <a:srgbClr val="6CA8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n-lt"/>
                <a:ea typeface="+mn-ea"/>
                <a:cs typeface="+mn-ea"/>
                <a:sym typeface="+mn-lt"/>
              </a:rPr>
              <a:t>DOCTOR</a:t>
            </a:r>
            <a:r>
              <a:rPr lang="en-US" altLang="zh-CN" sz="1400" dirty="0" smtClean="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S NAME</a:t>
            </a:r>
            <a:endParaRPr lang="en-US" altLang="zh-CN" sz="1400" dirty="0">
              <a:solidFill>
                <a:schemeClr val="tx1">
                  <a:lumMod val="75000"/>
                  <a:lumOff val="2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rgbClr val="6CA83A"/>
                </a:solidFill>
                <a:latin typeface="+mn-lt"/>
                <a:ea typeface="+mn-ea"/>
                <a:cs typeface="+mn-ea"/>
                <a:sym typeface="+mn-lt"/>
              </a:rPr>
              <a:t>Medical </a:t>
            </a:r>
            <a:r>
              <a:rPr lang="en-US" altLang="zh-CN" sz="1200" dirty="0" smtClean="0">
                <a:solidFill>
                  <a:srgbClr val="6CA83A"/>
                </a:solidFill>
                <a:latin typeface="+mn-lt"/>
                <a:ea typeface="+mn-ea"/>
                <a:cs typeface="+mn-ea"/>
                <a:sym typeface="+mn-lt"/>
              </a:rPr>
              <a:t>department</a:t>
            </a:r>
            <a:endParaRPr lang="en-US" altLang="zh-CN" sz="1000" dirty="0" smtClean="0">
              <a:solidFill>
                <a:srgbClr val="6CA83A"/>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n-lt"/>
              <a:ea typeface="+mn-ea"/>
              <a:cs typeface="+mn-ea"/>
              <a:sym typeface="+mn-lt"/>
            </a:endParaRPr>
          </a:p>
        </p:txBody>
      </p:sp>
      <p:sp>
        <p:nvSpPr>
          <p:cNvPr id="30" name="椭圆 29"/>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FE57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n-lt"/>
                <a:ea typeface="+mn-ea"/>
                <a:cs typeface="+mn-ea"/>
                <a:sym typeface="+mn-lt"/>
              </a:rPr>
              <a:t>DOCTOR</a:t>
            </a:r>
            <a:r>
              <a:rPr lang="en-US" altLang="zh-CN" sz="1400" dirty="0" smtClean="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S NAME</a:t>
            </a:r>
            <a:endParaRPr lang="en-US" altLang="zh-CN" sz="1400" dirty="0">
              <a:solidFill>
                <a:schemeClr val="tx1">
                  <a:lumMod val="75000"/>
                  <a:lumOff val="2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rgbClr val="FE5778"/>
                </a:solidFill>
                <a:latin typeface="+mn-lt"/>
                <a:ea typeface="+mn-ea"/>
                <a:cs typeface="+mn-ea"/>
                <a:sym typeface="+mn-lt"/>
              </a:rPr>
              <a:t>Medical </a:t>
            </a:r>
            <a:r>
              <a:rPr lang="en-US" altLang="zh-CN" sz="1200" dirty="0" smtClean="0">
                <a:solidFill>
                  <a:srgbClr val="FE5778"/>
                </a:solidFill>
                <a:latin typeface="+mn-lt"/>
                <a:ea typeface="+mn-ea"/>
                <a:cs typeface="+mn-ea"/>
                <a:sym typeface="+mn-lt"/>
              </a:rPr>
              <a:t>department</a:t>
            </a:r>
            <a:endParaRPr lang="en-US" altLang="zh-CN" sz="1000" dirty="0" smtClean="0">
              <a:solidFill>
                <a:srgbClr val="FE5778"/>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n-lt"/>
              <a:ea typeface="+mn-ea"/>
              <a:cs typeface="+mn-ea"/>
              <a:sym typeface="+mn-lt"/>
            </a:endParaRPr>
          </a:p>
        </p:txBody>
      </p:sp>
      <p:sp>
        <p:nvSpPr>
          <p:cNvPr id="32" name="椭圆 31"/>
          <p:cNvSpPr/>
          <p:nvPr/>
        </p:nvSpPr>
        <p:spPr>
          <a:xfrm>
            <a:off x="6588547" y="1603778"/>
            <a:ext cx="1872000" cy="1872000"/>
          </a:xfrm>
          <a:prstGeom prst="ellipse">
            <a:avLst/>
          </a:prstGeom>
          <a:blipFill dpi="0" rotWithShape="1">
            <a:blip r:embed="rId1"/>
            <a:srcRect/>
            <a:stretch>
              <a:fillRect/>
            </a:stretch>
          </a:blipFill>
          <a:ln w="57150" cap="flat" cmpd="sng" algn="ctr">
            <a:solidFill>
              <a:srgbClr val="D3371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n-lt"/>
                <a:ea typeface="+mn-ea"/>
                <a:cs typeface="+mn-ea"/>
                <a:sym typeface="+mn-lt"/>
              </a:rPr>
              <a:t>DOCTOR</a:t>
            </a:r>
            <a:r>
              <a:rPr lang="en-US" altLang="zh-CN" sz="1400" dirty="0" smtClean="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S NAME</a:t>
            </a:r>
            <a:endParaRPr lang="en-US" altLang="zh-CN" sz="1400" dirty="0">
              <a:solidFill>
                <a:schemeClr val="tx1">
                  <a:lumMod val="75000"/>
                  <a:lumOff val="2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rgbClr val="C00000"/>
                </a:solidFill>
                <a:latin typeface="+mn-lt"/>
                <a:ea typeface="+mn-ea"/>
                <a:cs typeface="+mn-ea"/>
                <a:sym typeface="+mn-lt"/>
              </a:rPr>
              <a:t>Medical </a:t>
            </a:r>
            <a:r>
              <a:rPr lang="en-US" altLang="zh-CN" sz="1200" dirty="0" smtClean="0">
                <a:solidFill>
                  <a:srgbClr val="C00000"/>
                </a:solidFill>
                <a:latin typeface="+mn-lt"/>
                <a:ea typeface="+mn-ea"/>
                <a:cs typeface="+mn-ea"/>
                <a:sym typeface="+mn-lt"/>
              </a:rPr>
              <a:t>department</a:t>
            </a:r>
            <a:endParaRPr lang="en-US" altLang="zh-CN" sz="800" dirty="0" smtClean="0">
              <a:solidFill>
                <a:srgbClr val="C00000"/>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n-lt"/>
              <a:ea typeface="+mn-ea"/>
              <a:cs typeface="+mn-ea"/>
              <a:sym typeface="+mn-lt"/>
            </a:endParaRPr>
          </a:p>
        </p:txBody>
      </p:sp>
      <p:sp>
        <p:nvSpPr>
          <p:cNvPr id="34" name="椭圆 33"/>
          <p:cNvSpPr/>
          <p:nvPr/>
        </p:nvSpPr>
        <p:spPr>
          <a:xfrm>
            <a:off x="9402801" y="1603778"/>
            <a:ext cx="1872000" cy="1872000"/>
          </a:xfrm>
          <a:prstGeom prst="ellipse">
            <a:avLst/>
          </a:prstGeom>
          <a:blipFill dpi="0" rotWithShape="1">
            <a:blip r:embed="rId1"/>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n-lt"/>
                <a:ea typeface="+mn-ea"/>
                <a:cs typeface="+mn-ea"/>
                <a:sym typeface="+mn-lt"/>
              </a:rPr>
              <a:t>DOCTOR</a:t>
            </a:r>
            <a:r>
              <a:rPr lang="en-US" altLang="zh-CN" sz="1400" dirty="0" smtClean="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S NAME</a:t>
            </a:r>
            <a:endParaRPr lang="en-US" altLang="zh-CN" sz="1400" dirty="0">
              <a:solidFill>
                <a:schemeClr val="tx1">
                  <a:lumMod val="75000"/>
                  <a:lumOff val="2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tx1">
                    <a:lumMod val="75000"/>
                    <a:lumOff val="25000"/>
                  </a:schemeClr>
                </a:solidFill>
                <a:latin typeface="+mn-lt"/>
                <a:ea typeface="+mn-ea"/>
                <a:cs typeface="+mn-ea"/>
                <a:sym typeface="+mn-lt"/>
              </a:rPr>
              <a:t>Medical </a:t>
            </a:r>
            <a:r>
              <a:rPr lang="en-US" altLang="zh-CN" sz="1200" dirty="0" smtClean="0">
                <a:solidFill>
                  <a:schemeClr val="tx1">
                    <a:lumMod val="75000"/>
                    <a:lumOff val="25000"/>
                  </a:schemeClr>
                </a:solidFill>
                <a:latin typeface="+mn-lt"/>
                <a:ea typeface="+mn-ea"/>
                <a:cs typeface="+mn-ea"/>
                <a:sym typeface="+mn-lt"/>
              </a:rPr>
              <a:t>department</a:t>
            </a:r>
            <a:endParaRPr lang="en-US" altLang="zh-CN" sz="800" dirty="0" smtClean="0">
              <a:solidFill>
                <a:schemeClr val="tx1">
                  <a:lumMod val="75000"/>
                  <a:lumOff val="2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n-lt"/>
              <a:ea typeface="+mn-ea"/>
              <a:cs typeface="+mn-ea"/>
              <a:sym typeface="+mn-lt"/>
            </a:endParaRPr>
          </a:p>
        </p:txBody>
      </p:sp>
      <p:sp>
        <p:nvSpPr>
          <p:cNvPr id="37" name="椭圆 36"/>
          <p:cNvSpPr/>
          <p:nvPr/>
        </p:nvSpPr>
        <p:spPr>
          <a:xfrm>
            <a:off x="1500037" y="3079778"/>
            <a:ext cx="792000" cy="792000"/>
          </a:xfrm>
          <a:prstGeom prst="ellipse">
            <a:avLst/>
          </a:prstGeom>
          <a:solidFill>
            <a:srgbClr val="6CA83A"/>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0" name="椭圆 39"/>
          <p:cNvSpPr/>
          <p:nvPr/>
        </p:nvSpPr>
        <p:spPr>
          <a:xfrm>
            <a:off x="4314292" y="3115578"/>
            <a:ext cx="792000" cy="792000"/>
          </a:xfrm>
          <a:prstGeom prst="ellipse">
            <a:avLst/>
          </a:prstGeom>
          <a:solidFill>
            <a:srgbClr val="FE577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3" name="椭圆 42"/>
          <p:cNvSpPr/>
          <p:nvPr/>
        </p:nvSpPr>
        <p:spPr>
          <a:xfrm>
            <a:off x="7128547" y="3115578"/>
            <a:ext cx="792000" cy="792000"/>
          </a:xfrm>
          <a:prstGeom prst="ellipse">
            <a:avLst/>
          </a:prstGeom>
          <a:solidFill>
            <a:srgbClr val="D3371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6" name="椭圆 45"/>
          <p:cNvSpPr/>
          <p:nvPr/>
        </p:nvSpPr>
        <p:spPr>
          <a:xfrm>
            <a:off x="9942801"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1986" y="984849"/>
            <a:ext cx="3954574" cy="3892297"/>
          </a:xfrm>
          <a:prstGeom prst="rect">
            <a:avLst/>
          </a:prstGeom>
        </p:spPr>
      </p:pic>
      <p:sp>
        <p:nvSpPr>
          <p:cNvPr id="3" name="标题 1"/>
          <p:cNvSpPr txBox="1"/>
          <p:nvPr/>
        </p:nvSpPr>
        <p:spPr>
          <a:xfrm>
            <a:off x="3253372" y="2547326"/>
            <a:ext cx="982556" cy="1494835"/>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4000" b="0" i="0" u="none" strike="noStrike" kern="1200" cap="none" spc="300" normalizeH="0" baseline="0" noProof="0" dirty="0" smtClean="0">
                <a:ln>
                  <a:noFill/>
                </a:ln>
                <a:solidFill>
                  <a:srgbClr val="8AC65A"/>
                </a:solidFill>
                <a:effectLst/>
                <a:uLnTx/>
                <a:uFillTx/>
                <a:latin typeface="+mn-lt"/>
                <a:ea typeface="+mn-ea"/>
                <a:cs typeface="+mn-ea"/>
                <a:sym typeface="+mn-lt"/>
              </a:rPr>
              <a:t>目录</a:t>
            </a:r>
            <a:endParaRPr kumimoji="0" lang="zh-CN" altLang="en-US" sz="4000" b="0" i="0" u="none" strike="noStrike" kern="1200" cap="none" spc="300" normalizeH="0" baseline="0" noProof="0" dirty="0">
              <a:ln>
                <a:noFill/>
              </a:ln>
              <a:solidFill>
                <a:srgbClr val="8AC65A"/>
              </a:solidFill>
              <a:effectLst/>
              <a:uLnTx/>
              <a:uFillTx/>
              <a:latin typeface="+mn-lt"/>
              <a:ea typeface="+mn-ea"/>
              <a:cs typeface="+mn-ea"/>
              <a:sym typeface="+mn-lt"/>
            </a:endParaRPr>
          </a:p>
        </p:txBody>
      </p:sp>
      <p:sp>
        <p:nvSpPr>
          <p:cNvPr id="4" name="文本框 3"/>
          <p:cNvSpPr txBox="1">
            <a:spLocks noChangeArrowheads="1"/>
          </p:cNvSpPr>
          <p:nvPr/>
        </p:nvSpPr>
        <p:spPr bwMode="auto">
          <a:xfrm>
            <a:off x="6475393" y="1918465"/>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tx1">
                    <a:lumMod val="75000"/>
                    <a:lumOff val="25000"/>
                  </a:schemeClr>
                </a:solidFill>
                <a:latin typeface="+mn-lt"/>
                <a:ea typeface="+mn-ea"/>
                <a:cs typeface="+mn-ea"/>
                <a:sym typeface="+mn-lt"/>
              </a:rPr>
              <a:t>基本工作概述</a:t>
            </a:r>
            <a:endParaRPr lang="zh-CN" altLang="en-US" sz="2400" dirty="0">
              <a:solidFill>
                <a:schemeClr val="tx1">
                  <a:lumMod val="75000"/>
                  <a:lumOff val="25000"/>
                </a:schemeClr>
              </a:solidFill>
              <a:latin typeface="+mn-lt"/>
              <a:ea typeface="+mn-ea"/>
              <a:cs typeface="+mn-ea"/>
              <a:sym typeface="+mn-lt"/>
            </a:endParaRPr>
          </a:p>
        </p:txBody>
      </p:sp>
      <p:sp>
        <p:nvSpPr>
          <p:cNvPr id="5" name="文本框 8"/>
          <p:cNvSpPr txBox="1">
            <a:spLocks noChangeArrowheads="1"/>
          </p:cNvSpPr>
          <p:nvPr/>
        </p:nvSpPr>
        <p:spPr bwMode="auto">
          <a:xfrm>
            <a:off x="5709769" y="1795354"/>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tx1">
                    <a:lumMod val="75000"/>
                    <a:lumOff val="25000"/>
                  </a:schemeClr>
                </a:solidFill>
                <a:latin typeface="+mn-lt"/>
                <a:ea typeface="+mn-ea"/>
                <a:cs typeface="+mn-ea"/>
                <a:sym typeface="+mn-lt"/>
              </a:rPr>
              <a:t>01</a:t>
            </a:r>
            <a:endParaRPr lang="zh-CN" altLang="en-US" sz="4000" dirty="0">
              <a:solidFill>
                <a:schemeClr val="tx1">
                  <a:lumMod val="75000"/>
                  <a:lumOff val="25000"/>
                </a:schemeClr>
              </a:solidFill>
              <a:latin typeface="+mn-lt"/>
              <a:ea typeface="+mn-ea"/>
              <a:cs typeface="+mn-ea"/>
              <a:sym typeface="+mn-lt"/>
            </a:endParaRPr>
          </a:p>
        </p:txBody>
      </p:sp>
      <p:sp>
        <p:nvSpPr>
          <p:cNvPr id="6" name="文本框 5"/>
          <p:cNvSpPr txBox="1">
            <a:spLocks noChangeArrowheads="1"/>
          </p:cNvSpPr>
          <p:nvPr/>
        </p:nvSpPr>
        <p:spPr bwMode="auto">
          <a:xfrm>
            <a:off x="6475393" y="2674604"/>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tx1">
                    <a:lumMod val="75000"/>
                    <a:lumOff val="25000"/>
                  </a:schemeClr>
                </a:solidFill>
                <a:latin typeface="+mn-lt"/>
                <a:ea typeface="+mn-ea"/>
                <a:cs typeface="+mn-ea"/>
                <a:sym typeface="+mn-lt"/>
              </a:rPr>
              <a:t>工作完成情况</a:t>
            </a:r>
            <a:endParaRPr lang="zh-CN" altLang="en-US" sz="2400" dirty="0">
              <a:solidFill>
                <a:schemeClr val="tx1">
                  <a:lumMod val="75000"/>
                  <a:lumOff val="25000"/>
                </a:schemeClr>
              </a:solidFill>
              <a:latin typeface="+mn-lt"/>
              <a:ea typeface="+mn-ea"/>
              <a:cs typeface="+mn-ea"/>
              <a:sym typeface="+mn-lt"/>
            </a:endParaRPr>
          </a:p>
        </p:txBody>
      </p:sp>
      <p:sp>
        <p:nvSpPr>
          <p:cNvPr id="7" name="文本框 8"/>
          <p:cNvSpPr txBox="1">
            <a:spLocks noChangeArrowheads="1"/>
          </p:cNvSpPr>
          <p:nvPr/>
        </p:nvSpPr>
        <p:spPr bwMode="auto">
          <a:xfrm>
            <a:off x="5709768" y="2551493"/>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tx1">
                    <a:lumMod val="75000"/>
                    <a:lumOff val="25000"/>
                  </a:schemeClr>
                </a:solidFill>
                <a:latin typeface="+mn-lt"/>
                <a:ea typeface="+mn-ea"/>
                <a:cs typeface="+mn-ea"/>
                <a:sym typeface="+mn-lt"/>
              </a:rPr>
              <a:t>02</a:t>
            </a:r>
            <a:endParaRPr lang="zh-CN" altLang="en-US" sz="4000" dirty="0">
              <a:solidFill>
                <a:schemeClr val="tx1">
                  <a:lumMod val="75000"/>
                  <a:lumOff val="25000"/>
                </a:schemeClr>
              </a:solidFill>
              <a:latin typeface="+mn-lt"/>
              <a:ea typeface="+mn-ea"/>
              <a:cs typeface="+mn-ea"/>
              <a:sym typeface="+mn-lt"/>
            </a:endParaRPr>
          </a:p>
        </p:txBody>
      </p:sp>
      <p:sp>
        <p:nvSpPr>
          <p:cNvPr id="10" name="文本框 9"/>
          <p:cNvSpPr txBox="1">
            <a:spLocks noChangeArrowheads="1"/>
          </p:cNvSpPr>
          <p:nvPr/>
        </p:nvSpPr>
        <p:spPr bwMode="auto">
          <a:xfrm>
            <a:off x="6475393" y="3430743"/>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tx1">
                    <a:lumMod val="75000"/>
                    <a:lumOff val="25000"/>
                  </a:schemeClr>
                </a:solidFill>
                <a:latin typeface="+mn-lt"/>
                <a:ea typeface="+mn-ea"/>
                <a:cs typeface="+mn-ea"/>
                <a:sym typeface="+mn-lt"/>
              </a:rPr>
              <a:t>工作经验总结</a:t>
            </a:r>
            <a:endParaRPr lang="zh-CN" altLang="en-US" sz="2400" dirty="0">
              <a:solidFill>
                <a:schemeClr val="tx1">
                  <a:lumMod val="75000"/>
                  <a:lumOff val="25000"/>
                </a:schemeClr>
              </a:solidFill>
              <a:latin typeface="+mn-lt"/>
              <a:ea typeface="+mn-ea"/>
              <a:cs typeface="+mn-ea"/>
              <a:sym typeface="+mn-lt"/>
            </a:endParaRPr>
          </a:p>
        </p:txBody>
      </p:sp>
      <p:sp>
        <p:nvSpPr>
          <p:cNvPr id="11" name="文本框 8"/>
          <p:cNvSpPr txBox="1">
            <a:spLocks noChangeArrowheads="1"/>
          </p:cNvSpPr>
          <p:nvPr/>
        </p:nvSpPr>
        <p:spPr bwMode="auto">
          <a:xfrm>
            <a:off x="5709768" y="3307632"/>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tx1">
                    <a:lumMod val="75000"/>
                    <a:lumOff val="25000"/>
                  </a:schemeClr>
                </a:solidFill>
                <a:latin typeface="+mn-lt"/>
                <a:ea typeface="+mn-ea"/>
                <a:cs typeface="+mn-ea"/>
                <a:sym typeface="+mn-lt"/>
              </a:rPr>
              <a:t>03</a:t>
            </a:r>
            <a:endParaRPr lang="zh-CN" altLang="en-US" sz="4000" dirty="0">
              <a:solidFill>
                <a:schemeClr val="tx1">
                  <a:lumMod val="75000"/>
                  <a:lumOff val="25000"/>
                </a:schemeClr>
              </a:solidFill>
              <a:latin typeface="+mn-lt"/>
              <a:ea typeface="+mn-ea"/>
              <a:cs typeface="+mn-ea"/>
              <a:sym typeface="+mn-lt"/>
            </a:endParaRPr>
          </a:p>
        </p:txBody>
      </p:sp>
      <p:sp>
        <p:nvSpPr>
          <p:cNvPr id="12" name="文本框 11"/>
          <p:cNvSpPr txBox="1">
            <a:spLocks noChangeArrowheads="1"/>
          </p:cNvSpPr>
          <p:nvPr/>
        </p:nvSpPr>
        <p:spPr bwMode="auto">
          <a:xfrm>
            <a:off x="6475393" y="4186881"/>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tx1">
                    <a:lumMod val="75000"/>
                    <a:lumOff val="25000"/>
                  </a:schemeClr>
                </a:solidFill>
                <a:latin typeface="+mn-lt"/>
                <a:ea typeface="+mn-ea"/>
                <a:cs typeface="+mn-ea"/>
                <a:sym typeface="+mn-lt"/>
              </a:rPr>
              <a:t>未来工作计划</a:t>
            </a:r>
            <a:endParaRPr lang="zh-CN" altLang="en-US" sz="2400" dirty="0">
              <a:solidFill>
                <a:schemeClr val="tx1">
                  <a:lumMod val="75000"/>
                  <a:lumOff val="25000"/>
                </a:schemeClr>
              </a:solidFill>
              <a:latin typeface="+mn-lt"/>
              <a:ea typeface="+mn-ea"/>
              <a:cs typeface="+mn-ea"/>
              <a:sym typeface="+mn-lt"/>
            </a:endParaRPr>
          </a:p>
        </p:txBody>
      </p:sp>
      <p:sp>
        <p:nvSpPr>
          <p:cNvPr id="13" name="文本框 8"/>
          <p:cNvSpPr txBox="1">
            <a:spLocks noChangeArrowheads="1"/>
          </p:cNvSpPr>
          <p:nvPr/>
        </p:nvSpPr>
        <p:spPr bwMode="auto">
          <a:xfrm>
            <a:off x="5709768" y="4063770"/>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tx1">
                    <a:lumMod val="75000"/>
                    <a:lumOff val="25000"/>
                  </a:schemeClr>
                </a:solidFill>
                <a:latin typeface="+mn-lt"/>
                <a:ea typeface="+mn-ea"/>
                <a:cs typeface="+mn-ea"/>
                <a:sym typeface="+mn-lt"/>
              </a:rPr>
              <a:t>04</a:t>
            </a:r>
            <a:endParaRPr lang="zh-CN" altLang="en-US" sz="40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1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1+#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2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30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1+#ppt_w/2"/>
                                          </p:val>
                                        </p:tav>
                                        <p:tav tm="100000">
                                          <p:val>
                                            <p:strVal val="#ppt_x"/>
                                          </p:val>
                                        </p:tav>
                                      </p:tavLst>
                                    </p:anim>
                                    <p:anim calcmode="lin" valueType="num">
                                      <p:cBhvr additive="base">
                                        <p:cTn id="5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1062038" y="365125"/>
            <a:ext cx="3130583"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lt"/>
                <a:ea typeface="+mn-ea"/>
                <a:cs typeface="+mn-ea"/>
                <a:sym typeface="+mn-lt"/>
              </a:rPr>
              <a:t>可编辑的人体图</a:t>
            </a:r>
            <a:endParaRPr lang="zh-CN" altLang="en-US" dirty="0">
              <a:latin typeface="+mn-lt"/>
              <a:ea typeface="+mn-ea"/>
              <a:cs typeface="+mn-ea"/>
              <a:sym typeface="+mn-lt"/>
            </a:endParaRPr>
          </a:p>
        </p:txBody>
      </p:sp>
      <p:grpSp>
        <p:nvGrpSpPr>
          <p:cNvPr id="41" name="组合 40"/>
          <p:cNvGrpSpPr/>
          <p:nvPr/>
        </p:nvGrpSpPr>
        <p:grpSpPr>
          <a:xfrm>
            <a:off x="5669759" y="2670093"/>
            <a:ext cx="604654" cy="1619250"/>
            <a:chOff x="5667512" y="2943225"/>
            <a:chExt cx="604654" cy="1619250"/>
          </a:xfrm>
        </p:grpSpPr>
        <p:grpSp>
          <p:nvGrpSpPr>
            <p:cNvPr id="42" name="组合 41"/>
            <p:cNvGrpSpPr/>
            <p:nvPr/>
          </p:nvGrpSpPr>
          <p:grpSpPr>
            <a:xfrm>
              <a:off x="5699838" y="2943225"/>
              <a:ext cx="540000" cy="1619250"/>
              <a:chOff x="8216900" y="2343150"/>
              <a:chExt cx="540000" cy="1619250"/>
            </a:xfrm>
          </p:grpSpPr>
          <p:sp>
            <p:nvSpPr>
              <p:cNvPr id="44" name="圆角矩形 43"/>
              <p:cNvSpPr/>
              <p:nvPr/>
            </p:nvSpPr>
            <p:spPr>
              <a:xfrm>
                <a:off x="8450900" y="2343150"/>
                <a:ext cx="72000" cy="1619250"/>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5" name="椭圆 44"/>
              <p:cNvSpPr/>
              <p:nvPr/>
            </p:nvSpPr>
            <p:spPr>
              <a:xfrm>
                <a:off x="8216900" y="2882775"/>
                <a:ext cx="540000" cy="540000"/>
              </a:xfrm>
              <a:prstGeom prst="ellipse">
                <a:avLst/>
              </a:prstGeom>
              <a:solidFill>
                <a:srgbClr val="5A6478"/>
              </a:solidFill>
              <a:ln w="3810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43" name="文本框 42"/>
            <p:cNvSpPr txBox="1"/>
            <p:nvPr/>
          </p:nvSpPr>
          <p:spPr>
            <a:xfrm>
              <a:off x="5667512" y="3568184"/>
              <a:ext cx="604654"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mn-lt"/>
                  <a:ea typeface="+mn-ea"/>
                  <a:cs typeface="+mn-ea"/>
                  <a:sym typeface="+mn-lt"/>
                </a:rPr>
                <a:t>V.S</a:t>
              </a:r>
              <a:endParaRPr kumimoji="0" lang="zh-CN" altLang="en-US" sz="18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sp>
        <p:nvSpPr>
          <p:cNvPr id="46" name="文本框 45"/>
          <p:cNvSpPr txBox="1"/>
          <p:nvPr/>
        </p:nvSpPr>
        <p:spPr>
          <a:xfrm>
            <a:off x="676186"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55C3C8"/>
                </a:solidFill>
                <a:latin typeface="+mn-lt"/>
                <a:ea typeface="+mn-ea"/>
                <a:cs typeface="+mn-ea"/>
                <a:sym typeface="+mn-lt"/>
              </a:rPr>
              <a:t>8</a:t>
            </a:r>
            <a:r>
              <a:rPr lang="en-US" altLang="zh-CN" sz="1600" dirty="0" smtClean="0">
                <a:solidFill>
                  <a:srgbClr val="55C3C8"/>
                </a:solidFill>
                <a:latin typeface="+mn-lt"/>
                <a:ea typeface="+mn-ea"/>
                <a:cs typeface="+mn-ea"/>
                <a:sym typeface="+mn-lt"/>
              </a:rPr>
              <a:t>0% of Man</a:t>
            </a:r>
            <a:endParaRPr lang="en-US" altLang="zh-CN" sz="1600" dirty="0">
              <a:solidFill>
                <a:srgbClr val="55C3C8"/>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sp>
        <p:nvSpPr>
          <p:cNvPr id="47" name="文本框 46"/>
          <p:cNvSpPr txBox="1"/>
          <p:nvPr/>
        </p:nvSpPr>
        <p:spPr>
          <a:xfrm>
            <a:off x="8552701"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0087AF"/>
                </a:solidFill>
                <a:latin typeface="+mn-lt"/>
                <a:ea typeface="+mn-ea"/>
                <a:cs typeface="+mn-ea"/>
                <a:sym typeface="+mn-lt"/>
              </a:rPr>
              <a:t>6</a:t>
            </a:r>
            <a:r>
              <a:rPr lang="en-US" altLang="zh-CN" sz="1600" dirty="0" smtClean="0">
                <a:solidFill>
                  <a:srgbClr val="0087AF"/>
                </a:solidFill>
                <a:latin typeface="+mn-lt"/>
                <a:ea typeface="+mn-ea"/>
                <a:cs typeface="+mn-ea"/>
                <a:sym typeface="+mn-lt"/>
              </a:rPr>
              <a:t>0% of Woman</a:t>
            </a:r>
            <a:endParaRPr lang="en-US" altLang="zh-CN" sz="1600" dirty="0">
              <a:solidFill>
                <a:srgbClr val="0087AF"/>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rgbClr val="5A6478">
                  <a:lumMod val="60000"/>
                  <a:lumOff val="40000"/>
                </a:srgbClr>
              </a:solidFill>
              <a:latin typeface="+mn-lt"/>
              <a:ea typeface="+mn-ea"/>
              <a:cs typeface="+mn-ea"/>
              <a:sym typeface="+mn-lt"/>
            </a:endParaRPr>
          </a:p>
        </p:txBody>
      </p:sp>
      <p:grpSp>
        <p:nvGrpSpPr>
          <p:cNvPr id="48" name="组合 47"/>
          <p:cNvGrpSpPr/>
          <p:nvPr/>
        </p:nvGrpSpPr>
        <p:grpSpPr>
          <a:xfrm>
            <a:off x="743489" y="3209719"/>
            <a:ext cx="2702545" cy="1998893"/>
            <a:chOff x="867404" y="3482851"/>
            <a:chExt cx="2702545" cy="1998893"/>
          </a:xfrm>
        </p:grpSpPr>
        <p:grpSp>
          <p:nvGrpSpPr>
            <p:cNvPr id="49" name="组合 48"/>
            <p:cNvGrpSpPr/>
            <p:nvPr/>
          </p:nvGrpSpPr>
          <p:grpSpPr>
            <a:xfrm>
              <a:off x="919875" y="3482851"/>
              <a:ext cx="1080000" cy="1080000"/>
              <a:chOff x="919875" y="3482851"/>
              <a:chExt cx="1080000" cy="1080000"/>
            </a:xfrm>
          </p:grpSpPr>
          <p:sp>
            <p:nvSpPr>
              <p:cNvPr id="59" name="椭圆 58"/>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60" name="弧形 59"/>
              <p:cNvSpPr/>
              <p:nvPr/>
            </p:nvSpPr>
            <p:spPr>
              <a:xfrm>
                <a:off x="919875" y="3482851"/>
                <a:ext cx="1080000" cy="1080000"/>
              </a:xfrm>
              <a:prstGeom prst="arc">
                <a:avLst>
                  <a:gd name="adj1" fmla="val 16200000"/>
                  <a:gd name="adj2" fmla="val 7616366"/>
                </a:avLst>
              </a:prstGeom>
              <a:noFill/>
              <a:ln w="76200" cap="rnd"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50" name="组合 49"/>
            <p:cNvGrpSpPr/>
            <p:nvPr/>
          </p:nvGrpSpPr>
          <p:grpSpPr>
            <a:xfrm>
              <a:off x="2437480" y="3482851"/>
              <a:ext cx="1080000" cy="1080000"/>
              <a:chOff x="919875" y="3482851"/>
              <a:chExt cx="1080000" cy="1080000"/>
            </a:xfrm>
          </p:grpSpPr>
          <p:sp>
            <p:nvSpPr>
              <p:cNvPr id="57" name="椭圆 56"/>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8" name="弧形 57"/>
              <p:cNvSpPr/>
              <p:nvPr/>
            </p:nvSpPr>
            <p:spPr>
              <a:xfrm>
                <a:off x="919875" y="3482851"/>
                <a:ext cx="1080000" cy="1080000"/>
              </a:xfrm>
              <a:prstGeom prst="arc">
                <a:avLst>
                  <a:gd name="adj1" fmla="val 16200000"/>
                  <a:gd name="adj2" fmla="val 12934300"/>
                </a:avLst>
              </a:prstGeom>
              <a:noFill/>
              <a:ln w="76200" cap="rnd"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
          <p:nvSpPr>
            <p:cNvPr id="51" name="矩形 50"/>
            <p:cNvSpPr/>
            <p:nvPr/>
          </p:nvSpPr>
          <p:spPr>
            <a:xfrm>
              <a:off x="1136710" y="4705924"/>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mn-lt"/>
                  <a:ea typeface="+mn-ea"/>
                  <a:cs typeface="+mn-ea"/>
                  <a:sym typeface="+mn-lt"/>
                </a:rPr>
                <a:t>60%</a:t>
              </a:r>
              <a:endParaRPr kumimoji="0" lang="zh-CN" altLang="en-US" sz="1800" b="0" i="0" u="none" strike="noStrike" kern="0" cap="none" spc="0" normalizeH="0" baseline="0" noProof="0" dirty="0" smtClean="0">
                <a:ln>
                  <a:noFill/>
                </a:ln>
                <a:solidFill>
                  <a:prstClr val="black"/>
                </a:solidFill>
                <a:effectLst/>
                <a:uLnTx/>
                <a:uFillTx/>
                <a:latin typeface="+mn-lt"/>
                <a:ea typeface="+mn-ea"/>
                <a:cs typeface="+mn-ea"/>
                <a:sym typeface="+mn-lt"/>
              </a:endParaRPr>
            </a:p>
          </p:txBody>
        </p:sp>
        <p:sp>
          <p:nvSpPr>
            <p:cNvPr id="52" name="矩形 51"/>
            <p:cNvSpPr/>
            <p:nvPr/>
          </p:nvSpPr>
          <p:spPr>
            <a:xfrm>
              <a:off x="2680566" y="4705924"/>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mn-lt"/>
                  <a:ea typeface="+mn-ea"/>
                  <a:cs typeface="+mn-ea"/>
                  <a:sym typeface="+mn-lt"/>
                </a:rPr>
                <a:t>80%</a:t>
              </a:r>
              <a:endParaRPr kumimoji="0" lang="zh-CN" altLang="en-US" sz="1800" b="0" i="0" u="none" strike="noStrike" kern="0" cap="none" spc="0" normalizeH="0" baseline="0" noProof="0" dirty="0" smtClean="0">
                <a:ln>
                  <a:noFill/>
                </a:ln>
                <a:solidFill>
                  <a:prstClr val="black"/>
                </a:solidFill>
                <a:effectLst/>
                <a:uLnTx/>
                <a:uFillTx/>
                <a:latin typeface="+mn-lt"/>
                <a:ea typeface="+mn-ea"/>
                <a:cs typeface="+mn-ea"/>
                <a:sym typeface="+mn-lt"/>
              </a:endParaRPr>
            </a:p>
          </p:txBody>
        </p:sp>
        <p:sp>
          <p:nvSpPr>
            <p:cNvPr id="53" name="矩形 52"/>
            <p:cNvSpPr/>
            <p:nvPr/>
          </p:nvSpPr>
          <p:spPr>
            <a:xfrm>
              <a:off x="867404"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rgbClr val="A5A5A5"/>
                </a:solidFill>
                <a:effectLst/>
                <a:uLnTx/>
                <a:uFillTx/>
                <a:latin typeface="+mn-lt"/>
                <a:ea typeface="+mn-ea"/>
                <a:cs typeface="+mn-ea"/>
                <a:sym typeface="+mn-lt"/>
              </a:endParaRPr>
            </a:p>
          </p:txBody>
        </p:sp>
        <p:sp>
          <p:nvSpPr>
            <p:cNvPr id="54" name="矩形 53"/>
            <p:cNvSpPr/>
            <p:nvPr/>
          </p:nvSpPr>
          <p:spPr>
            <a:xfrm>
              <a:off x="2385009"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rgbClr val="A5A5A5"/>
                </a:solidFill>
                <a:effectLst/>
                <a:uLnTx/>
                <a:uFillTx/>
                <a:latin typeface="+mn-lt"/>
                <a:ea typeface="+mn-ea"/>
                <a:cs typeface="+mn-ea"/>
                <a:sym typeface="+mn-lt"/>
              </a:endParaRPr>
            </a:p>
          </p:txBody>
        </p:sp>
        <p:sp>
          <p:nvSpPr>
            <p:cNvPr id="55" name="任意多边形 54"/>
            <p:cNvSpPr/>
            <p:nvPr/>
          </p:nvSpPr>
          <p:spPr bwMode="auto">
            <a:xfrm flipH="1">
              <a:off x="1248823"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mn-lt"/>
                <a:ea typeface="+mn-ea"/>
                <a:cs typeface="+mn-ea"/>
                <a:sym typeface="+mn-lt"/>
              </a:endParaRPr>
            </a:p>
          </p:txBody>
        </p:sp>
        <p:sp>
          <p:nvSpPr>
            <p:cNvPr id="56" name="任意多边形 55"/>
            <p:cNvSpPr/>
            <p:nvPr/>
          </p:nvSpPr>
          <p:spPr bwMode="auto">
            <a:xfrm flipH="1">
              <a:off x="2766428"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mn-lt"/>
                <a:ea typeface="+mn-ea"/>
                <a:cs typeface="+mn-ea"/>
                <a:sym typeface="+mn-lt"/>
              </a:endParaRPr>
            </a:p>
          </p:txBody>
        </p:sp>
      </p:grpSp>
      <p:grpSp>
        <p:nvGrpSpPr>
          <p:cNvPr id="61" name="组合 60"/>
          <p:cNvGrpSpPr/>
          <p:nvPr/>
        </p:nvGrpSpPr>
        <p:grpSpPr>
          <a:xfrm>
            <a:off x="8653720" y="3209719"/>
            <a:ext cx="2702545" cy="1998893"/>
            <a:chOff x="8777635" y="3482851"/>
            <a:chExt cx="2702545" cy="1998893"/>
          </a:xfrm>
        </p:grpSpPr>
        <p:grpSp>
          <p:nvGrpSpPr>
            <p:cNvPr id="62" name="组合 61"/>
            <p:cNvGrpSpPr/>
            <p:nvPr/>
          </p:nvGrpSpPr>
          <p:grpSpPr>
            <a:xfrm>
              <a:off x="8830106" y="3482851"/>
              <a:ext cx="1080000" cy="1080000"/>
              <a:chOff x="919875" y="3482851"/>
              <a:chExt cx="1080000" cy="1080000"/>
            </a:xfrm>
          </p:grpSpPr>
          <p:sp>
            <p:nvSpPr>
              <p:cNvPr id="72" name="椭圆 71"/>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73" name="弧形 72"/>
              <p:cNvSpPr/>
              <p:nvPr/>
            </p:nvSpPr>
            <p:spPr>
              <a:xfrm>
                <a:off x="919875" y="3482851"/>
                <a:ext cx="1080000" cy="1080000"/>
              </a:xfrm>
              <a:prstGeom prst="arc">
                <a:avLst>
                  <a:gd name="adj1" fmla="val 16200000"/>
                  <a:gd name="adj2" fmla="val 2802691"/>
                </a:avLst>
              </a:prstGeom>
              <a:noFill/>
              <a:ln w="76200" cap="rnd" cmpd="sng" algn="ctr">
                <a:solidFill>
                  <a:srgbClr val="0087A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63" name="组合 62"/>
            <p:cNvGrpSpPr/>
            <p:nvPr/>
          </p:nvGrpSpPr>
          <p:grpSpPr>
            <a:xfrm>
              <a:off x="10347711" y="3482851"/>
              <a:ext cx="1080000" cy="1080000"/>
              <a:chOff x="919875" y="3482851"/>
              <a:chExt cx="1080000" cy="1080000"/>
            </a:xfrm>
          </p:grpSpPr>
          <p:sp>
            <p:nvSpPr>
              <p:cNvPr id="70" name="椭圆 69"/>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71" name="弧形 70"/>
              <p:cNvSpPr/>
              <p:nvPr/>
            </p:nvSpPr>
            <p:spPr>
              <a:xfrm>
                <a:off x="919875" y="3482851"/>
                <a:ext cx="1080000" cy="1080000"/>
              </a:xfrm>
              <a:prstGeom prst="arc">
                <a:avLst>
                  <a:gd name="adj1" fmla="val 16200000"/>
                  <a:gd name="adj2" fmla="val 8764271"/>
                </a:avLst>
              </a:prstGeom>
              <a:noFill/>
              <a:ln w="76200" cap="rnd" cmpd="sng" algn="ctr">
                <a:solidFill>
                  <a:srgbClr val="0087A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
          <p:nvSpPr>
            <p:cNvPr id="64" name="矩形 63"/>
            <p:cNvSpPr/>
            <p:nvPr/>
          </p:nvSpPr>
          <p:spPr>
            <a:xfrm>
              <a:off x="9046941" y="4705924"/>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mn-lt"/>
                  <a:ea typeface="+mn-ea"/>
                  <a:cs typeface="+mn-ea"/>
                  <a:sym typeface="+mn-lt"/>
                </a:rPr>
                <a:t>40%</a:t>
              </a:r>
              <a:endParaRPr kumimoji="0" lang="zh-CN" altLang="en-US" sz="1800" b="0" i="0" u="none" strike="noStrike" kern="0" cap="none" spc="0" normalizeH="0" baseline="0" noProof="0" dirty="0" smtClean="0">
                <a:ln>
                  <a:noFill/>
                </a:ln>
                <a:solidFill>
                  <a:srgbClr val="0087AF"/>
                </a:solidFill>
                <a:effectLst/>
                <a:uLnTx/>
                <a:uFillTx/>
                <a:latin typeface="+mn-lt"/>
                <a:ea typeface="+mn-ea"/>
                <a:cs typeface="+mn-ea"/>
                <a:sym typeface="+mn-lt"/>
              </a:endParaRPr>
            </a:p>
          </p:txBody>
        </p:sp>
        <p:sp>
          <p:nvSpPr>
            <p:cNvPr id="65" name="矩形 64"/>
            <p:cNvSpPr/>
            <p:nvPr/>
          </p:nvSpPr>
          <p:spPr>
            <a:xfrm>
              <a:off x="10590797" y="4705924"/>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mn-lt"/>
                  <a:ea typeface="+mn-ea"/>
                  <a:cs typeface="+mn-ea"/>
                  <a:sym typeface="+mn-lt"/>
                </a:rPr>
                <a:t>60%</a:t>
              </a:r>
              <a:endParaRPr kumimoji="0" lang="zh-CN" altLang="en-US" sz="1800" b="0" i="0" u="none" strike="noStrike" kern="0" cap="none" spc="0" normalizeH="0" baseline="0" noProof="0" dirty="0" smtClean="0">
                <a:ln>
                  <a:noFill/>
                </a:ln>
                <a:solidFill>
                  <a:srgbClr val="0087AF"/>
                </a:solidFill>
                <a:effectLst/>
                <a:uLnTx/>
                <a:uFillTx/>
                <a:latin typeface="+mn-lt"/>
                <a:ea typeface="+mn-ea"/>
                <a:cs typeface="+mn-ea"/>
                <a:sym typeface="+mn-lt"/>
              </a:endParaRPr>
            </a:p>
          </p:txBody>
        </p:sp>
        <p:sp>
          <p:nvSpPr>
            <p:cNvPr id="66" name="矩形 65"/>
            <p:cNvSpPr/>
            <p:nvPr/>
          </p:nvSpPr>
          <p:spPr>
            <a:xfrm>
              <a:off x="8777635"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rgbClr val="A5A5A5"/>
                </a:solidFill>
                <a:effectLst/>
                <a:uLnTx/>
                <a:uFillTx/>
                <a:latin typeface="+mn-lt"/>
                <a:ea typeface="+mn-ea"/>
                <a:cs typeface="+mn-ea"/>
                <a:sym typeface="+mn-lt"/>
              </a:endParaRPr>
            </a:p>
          </p:txBody>
        </p:sp>
        <p:sp>
          <p:nvSpPr>
            <p:cNvPr id="67" name="矩形 66"/>
            <p:cNvSpPr/>
            <p:nvPr/>
          </p:nvSpPr>
          <p:spPr>
            <a:xfrm>
              <a:off x="10295240"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rgbClr val="A5A5A5"/>
                </a:solidFill>
                <a:effectLst/>
                <a:uLnTx/>
                <a:uFillTx/>
                <a:latin typeface="+mn-lt"/>
                <a:ea typeface="+mn-ea"/>
                <a:cs typeface="+mn-ea"/>
                <a:sym typeface="+mn-lt"/>
              </a:endParaRPr>
            </a:p>
          </p:txBody>
        </p:sp>
        <p:sp>
          <p:nvSpPr>
            <p:cNvPr id="68" name="任意多边形 67"/>
            <p:cNvSpPr/>
            <p:nvPr/>
          </p:nvSpPr>
          <p:spPr bwMode="auto">
            <a:xfrm flipH="1">
              <a:off x="9159054"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mn-lt"/>
                <a:ea typeface="+mn-ea"/>
                <a:cs typeface="+mn-ea"/>
                <a:sym typeface="+mn-lt"/>
              </a:endParaRPr>
            </a:p>
          </p:txBody>
        </p:sp>
        <p:sp>
          <p:nvSpPr>
            <p:cNvPr id="69" name="任意多边形 68"/>
            <p:cNvSpPr/>
            <p:nvPr/>
          </p:nvSpPr>
          <p:spPr bwMode="auto">
            <a:xfrm flipH="1">
              <a:off x="10676659"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mn-lt"/>
                <a:ea typeface="+mn-ea"/>
                <a:cs typeface="+mn-ea"/>
                <a:sym typeface="+mn-lt"/>
              </a:endParaRPr>
            </a:p>
          </p:txBody>
        </p:sp>
      </p:grpSp>
      <p:grpSp>
        <p:nvGrpSpPr>
          <p:cNvPr id="2" name="组合 1"/>
          <p:cNvGrpSpPr/>
          <p:nvPr/>
        </p:nvGrpSpPr>
        <p:grpSpPr>
          <a:xfrm>
            <a:off x="6577947" y="1375953"/>
            <a:ext cx="1185770" cy="4088953"/>
            <a:chOff x="6262447" y="1375953"/>
            <a:chExt cx="1185770" cy="4088953"/>
          </a:xfrm>
        </p:grpSpPr>
        <p:sp>
          <p:nvSpPr>
            <p:cNvPr id="75" name="Freeform 28"/>
            <p:cNvSpPr>
              <a:spLocks noEditPoints="1"/>
            </p:cNvSpPr>
            <p:nvPr/>
          </p:nvSpPr>
          <p:spPr bwMode="auto">
            <a:xfrm>
              <a:off x="6262447" y="1375953"/>
              <a:ext cx="1185770" cy="4088953"/>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6" name="Freeform 29"/>
            <p:cNvSpPr>
              <a:spLocks noEditPoints="1"/>
            </p:cNvSpPr>
            <p:nvPr/>
          </p:nvSpPr>
          <p:spPr bwMode="auto">
            <a:xfrm>
              <a:off x="6528268" y="3314883"/>
              <a:ext cx="599400" cy="2030143"/>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7" name="Freeform 30"/>
            <p:cNvSpPr/>
            <p:nvPr/>
          </p:nvSpPr>
          <p:spPr bwMode="auto">
            <a:xfrm>
              <a:off x="6568662" y="3420429"/>
              <a:ext cx="439126" cy="34530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8" name="Freeform 31"/>
            <p:cNvSpPr/>
            <p:nvPr/>
          </p:nvSpPr>
          <p:spPr bwMode="auto">
            <a:xfrm>
              <a:off x="6781058" y="4840748"/>
              <a:ext cx="213699" cy="9251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3" name="组合 2"/>
          <p:cNvGrpSpPr/>
          <p:nvPr/>
        </p:nvGrpSpPr>
        <p:grpSpPr>
          <a:xfrm>
            <a:off x="4223130" y="1442408"/>
            <a:ext cx="1478955" cy="4141075"/>
            <a:chOff x="4423851" y="1442408"/>
            <a:chExt cx="1478955" cy="4141075"/>
          </a:xfrm>
        </p:grpSpPr>
        <p:sp>
          <p:nvSpPr>
            <p:cNvPr id="79" name="Freeform 32"/>
            <p:cNvSpPr>
              <a:spLocks noEditPoints="1"/>
            </p:cNvSpPr>
            <p:nvPr/>
          </p:nvSpPr>
          <p:spPr bwMode="auto">
            <a:xfrm>
              <a:off x="4423851" y="1442408"/>
              <a:ext cx="1478955" cy="4141075"/>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0" name="Freeform 33"/>
            <p:cNvSpPr/>
            <p:nvPr/>
          </p:nvSpPr>
          <p:spPr bwMode="auto">
            <a:xfrm>
              <a:off x="4663611" y="3141578"/>
              <a:ext cx="826130" cy="2441905"/>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1" name="Freeform 34"/>
            <p:cNvSpPr/>
            <p:nvPr/>
          </p:nvSpPr>
          <p:spPr bwMode="auto">
            <a:xfrm>
              <a:off x="4796522" y="3008667"/>
              <a:ext cx="545976" cy="199366"/>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2" presetClass="entr" presetSubtype="1" accel="68000" fill="hold" nodeType="afterEffect" p14:presetBounceEnd="42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2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accel="68000" fill="hold" nodeType="withEffect" p14:presetBounceEnd="42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2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 calcmode="lin" valueType="num">
                                          <p:cBhvr>
                                            <p:cTn id="22" dur="500" fill="hold"/>
                                            <p:tgtEl>
                                              <p:spTgt spid="41"/>
                                            </p:tgtEl>
                                            <p:attrNameLst>
                                              <p:attrName>style.rotation</p:attrName>
                                            </p:attrNameLst>
                                          </p:cBhvr>
                                          <p:tavLst>
                                            <p:tav tm="0">
                                              <p:val>
                                                <p:fltVal val="360"/>
                                              </p:val>
                                            </p:tav>
                                            <p:tav tm="100000">
                                              <p:val>
                                                <p:fltVal val="0"/>
                                              </p:val>
                                            </p:tav>
                                          </p:tavLst>
                                        </p:anim>
                                        <p:animEffect transition="in" filter="fade">
                                          <p:cBhvr>
                                            <p:cTn id="23" dur="500"/>
                                            <p:tgtEl>
                                              <p:spTgt spid="41"/>
                                            </p:tgtEl>
                                          </p:cBhvr>
                                        </p:animEffect>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900" decel="100000" fill="hold"/>
                                            <p:tgtEl>
                                              <p:spTgt spid="6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1000"/>
                                            <p:tgtEl>
                                              <p:spTgt spid="48"/>
                                            </p:tgtEl>
                                          </p:cBhvr>
                                        </p:animEffect>
                                        <p:anim calcmode="lin" valueType="num">
                                          <p:cBhvr>
                                            <p:cTn id="45" dur="1000" fill="hold"/>
                                            <p:tgtEl>
                                              <p:spTgt spid="48"/>
                                            </p:tgtEl>
                                            <p:attrNameLst>
                                              <p:attrName>ppt_x</p:attrName>
                                            </p:attrNameLst>
                                          </p:cBhvr>
                                          <p:tavLst>
                                            <p:tav tm="0">
                                              <p:val>
                                                <p:strVal val="#ppt_x"/>
                                              </p:val>
                                            </p:tav>
                                            <p:tav tm="100000">
                                              <p:val>
                                                <p:strVal val="#ppt_x"/>
                                              </p:val>
                                            </p:tav>
                                          </p:tavLst>
                                        </p:anim>
                                        <p:anim calcmode="lin" valueType="num">
                                          <p:cBhvr>
                                            <p:cTn id="46" dur="900" decel="100000" fill="hold"/>
                                            <p:tgtEl>
                                              <p:spTgt spid="4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6" grpId="0"/>
          <p:bldP spid="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2" presetClass="entr" presetSubtype="1" accel="6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accel="68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 calcmode="lin" valueType="num">
                                          <p:cBhvr>
                                            <p:cTn id="22" dur="500" fill="hold"/>
                                            <p:tgtEl>
                                              <p:spTgt spid="41"/>
                                            </p:tgtEl>
                                            <p:attrNameLst>
                                              <p:attrName>style.rotation</p:attrName>
                                            </p:attrNameLst>
                                          </p:cBhvr>
                                          <p:tavLst>
                                            <p:tav tm="0">
                                              <p:val>
                                                <p:fltVal val="360"/>
                                              </p:val>
                                            </p:tav>
                                            <p:tav tm="100000">
                                              <p:val>
                                                <p:fltVal val="0"/>
                                              </p:val>
                                            </p:tav>
                                          </p:tavLst>
                                        </p:anim>
                                        <p:animEffect transition="in" filter="fade">
                                          <p:cBhvr>
                                            <p:cTn id="23" dur="500"/>
                                            <p:tgtEl>
                                              <p:spTgt spid="41"/>
                                            </p:tgtEl>
                                          </p:cBhvr>
                                        </p:animEffect>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900" decel="100000" fill="hold"/>
                                            <p:tgtEl>
                                              <p:spTgt spid="6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1000"/>
                                            <p:tgtEl>
                                              <p:spTgt spid="48"/>
                                            </p:tgtEl>
                                          </p:cBhvr>
                                        </p:animEffect>
                                        <p:anim calcmode="lin" valueType="num">
                                          <p:cBhvr>
                                            <p:cTn id="45" dur="1000" fill="hold"/>
                                            <p:tgtEl>
                                              <p:spTgt spid="48"/>
                                            </p:tgtEl>
                                            <p:attrNameLst>
                                              <p:attrName>ppt_x</p:attrName>
                                            </p:attrNameLst>
                                          </p:cBhvr>
                                          <p:tavLst>
                                            <p:tav tm="0">
                                              <p:val>
                                                <p:strVal val="#ppt_x"/>
                                              </p:val>
                                            </p:tav>
                                            <p:tav tm="100000">
                                              <p:val>
                                                <p:strVal val="#ppt_x"/>
                                              </p:val>
                                            </p:tav>
                                          </p:tavLst>
                                        </p:anim>
                                        <p:anim calcmode="lin" valueType="num">
                                          <p:cBhvr>
                                            <p:cTn id="46" dur="900" decel="100000" fill="hold"/>
                                            <p:tgtEl>
                                              <p:spTgt spid="4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6" grpId="0"/>
          <p:bldP spid="4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1"/>
          <p:cNvSpPr txBox="1"/>
          <p:nvPr/>
        </p:nvSpPr>
        <p:spPr>
          <a:xfrm>
            <a:off x="1062038" y="365125"/>
            <a:ext cx="267640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smtClean="0">
                <a:ln>
                  <a:noFill/>
                </a:ln>
                <a:solidFill>
                  <a:srgbClr val="5A6478"/>
                </a:solidFill>
                <a:effectLst/>
                <a:uLnTx/>
                <a:uFillTx/>
                <a:latin typeface="+mn-lt"/>
                <a:ea typeface="+mn-ea"/>
                <a:cs typeface="+mn-ea"/>
                <a:sym typeface="+mn-lt"/>
              </a:rPr>
              <a:t>科室介绍</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sp>
        <p:nvSpPr>
          <p:cNvPr id="78" name="椭圆 77"/>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79" name="椭圆 78"/>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0" name="椭圆 79"/>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2" name="椭圆 81"/>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3" name="椭圆 82"/>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4" name="椭圆 83"/>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5"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tx1">
                    <a:lumMod val="65000"/>
                    <a:lumOff val="35000"/>
                  </a:schemeClr>
                </a:solidFill>
                <a:cs typeface="+mn-ea"/>
                <a:sym typeface="+mn-lt"/>
              </a:rPr>
              <a:t>There are many variations of passages of Lorem available, but the majority have suffered alteration in some form, by injected humor</a:t>
            </a:r>
            <a:endParaRPr lang="en-US" altLang="zh-CN" sz="1200" dirty="0">
              <a:solidFill>
                <a:schemeClr val="tx1">
                  <a:lumMod val="65000"/>
                  <a:lumOff val="35000"/>
                </a:schemeClr>
              </a:solidFill>
              <a:cs typeface="+mn-ea"/>
              <a:sym typeface="+mn-lt"/>
            </a:endParaRPr>
          </a:p>
        </p:txBody>
      </p:sp>
      <p:sp>
        <p:nvSpPr>
          <p:cNvPr id="86"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tx1">
                    <a:lumMod val="65000"/>
                    <a:lumOff val="35000"/>
                  </a:schemeClr>
                </a:solidFill>
                <a:cs typeface="+mn-ea"/>
                <a:sym typeface="+mn-lt"/>
              </a:rPr>
              <a:t>There are many variations of passages of Lorem available, but the majority have suffered alteration in some form, by injected humor</a:t>
            </a:r>
            <a:endParaRPr lang="en-US" altLang="zh-CN" sz="1200" dirty="0">
              <a:solidFill>
                <a:schemeClr val="tx1">
                  <a:lumMod val="65000"/>
                  <a:lumOff val="35000"/>
                </a:schemeClr>
              </a:solidFill>
              <a:cs typeface="+mn-ea"/>
              <a:sym typeface="+mn-lt"/>
            </a:endParaRPr>
          </a:p>
        </p:txBody>
      </p:sp>
      <p:sp>
        <p:nvSpPr>
          <p:cNvPr id="87"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200" dirty="0">
                <a:solidFill>
                  <a:schemeClr val="tx1">
                    <a:lumMod val="65000"/>
                    <a:lumOff val="35000"/>
                  </a:schemeClr>
                </a:solidFill>
                <a:cs typeface="+mn-ea"/>
                <a:sym typeface="+mn-lt"/>
              </a:rPr>
              <a:t>There are many variations of passages of Lorem available, but the majority have suffered alteration in some form, by injected humor</a:t>
            </a:r>
            <a:endParaRPr lang="en-US" altLang="zh-CN" sz="1200" dirty="0">
              <a:solidFill>
                <a:schemeClr val="tx1">
                  <a:lumMod val="65000"/>
                  <a:lumOff val="35000"/>
                </a:schemeClr>
              </a:solidFill>
              <a:cs typeface="+mn-ea"/>
              <a:sym typeface="+mn-lt"/>
            </a:endParaRPr>
          </a:p>
        </p:txBody>
      </p:sp>
      <p:sp>
        <p:nvSpPr>
          <p:cNvPr id="88" name="文本框 87"/>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dirty="0">
                <a:solidFill>
                  <a:schemeClr val="tx1">
                    <a:lumMod val="65000"/>
                    <a:lumOff val="35000"/>
                  </a:schemeClr>
                </a:solidFill>
                <a:latin typeface="+mn-lt"/>
                <a:ea typeface="+mn-ea"/>
                <a:cs typeface="+mn-ea"/>
                <a:sym typeface="+mn-lt"/>
              </a:rPr>
              <a:t>Responsive &amp; Creative Design</a:t>
            </a:r>
            <a:endParaRPr lang="zh-CN" altLang="en-US" sz="1800" dirty="0">
              <a:solidFill>
                <a:schemeClr val="tx1">
                  <a:lumMod val="65000"/>
                  <a:lumOff val="35000"/>
                </a:schemeClr>
              </a:solidFill>
              <a:latin typeface="+mn-lt"/>
              <a:ea typeface="+mn-ea"/>
              <a:cs typeface="+mn-ea"/>
              <a:sym typeface="+mn-lt"/>
            </a:endParaRPr>
          </a:p>
        </p:txBody>
      </p:sp>
      <p:sp>
        <p:nvSpPr>
          <p:cNvPr id="89" name="文本框 88"/>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a:solidFill>
                  <a:schemeClr val="tx1">
                    <a:lumMod val="65000"/>
                    <a:lumOff val="35000"/>
                  </a:schemeClr>
                </a:solidFill>
                <a:latin typeface="+mn-lt"/>
                <a:ea typeface="+mn-ea"/>
                <a:cs typeface="+mn-ea"/>
                <a:sym typeface="+mn-lt"/>
              </a:rPr>
              <a:t>Creative Design</a:t>
            </a:r>
            <a:endParaRPr lang="zh-CN" altLang="en-US" sz="1800">
              <a:solidFill>
                <a:schemeClr val="tx1">
                  <a:lumMod val="65000"/>
                  <a:lumOff val="35000"/>
                </a:schemeClr>
              </a:solidFill>
              <a:latin typeface="+mn-lt"/>
              <a:ea typeface="+mn-ea"/>
              <a:cs typeface="+mn-ea"/>
              <a:sym typeface="+mn-lt"/>
            </a:endParaRPr>
          </a:p>
        </p:txBody>
      </p:sp>
      <p:grpSp>
        <p:nvGrpSpPr>
          <p:cNvPr id="16" name="Group 4"/>
          <p:cNvGrpSpPr>
            <a:grpSpLocks noChangeAspect="1"/>
          </p:cNvGrpSpPr>
          <p:nvPr/>
        </p:nvGrpSpPr>
        <p:grpSpPr bwMode="auto">
          <a:xfrm>
            <a:off x="2778652" y="2522809"/>
            <a:ext cx="1214442" cy="1611946"/>
            <a:chOff x="664" y="465"/>
            <a:chExt cx="2160" cy="2867"/>
          </a:xfrm>
        </p:grpSpPr>
        <p:sp>
          <p:nvSpPr>
            <p:cNvPr id="17" name="Freeform 5"/>
            <p:cNvSpPr>
              <a:spLocks noEditPoints="1"/>
            </p:cNvSpPr>
            <p:nvPr/>
          </p:nvSpPr>
          <p:spPr bwMode="auto">
            <a:xfrm>
              <a:off x="1055" y="868"/>
              <a:ext cx="1508" cy="2079"/>
            </a:xfrm>
            <a:custGeom>
              <a:avLst/>
              <a:gdLst>
                <a:gd name="T0" fmla="*/ 253 w 254"/>
                <a:gd name="T1" fmla="*/ 337 h 351"/>
                <a:gd name="T2" fmla="*/ 41 w 254"/>
                <a:gd name="T3" fmla="*/ 347 h 351"/>
                <a:gd name="T4" fmla="*/ 8 w 254"/>
                <a:gd name="T5" fmla="*/ 235 h 351"/>
                <a:gd name="T6" fmla="*/ 63 w 254"/>
                <a:gd name="T7" fmla="*/ 12 h 351"/>
                <a:gd name="T8" fmla="*/ 165 w 254"/>
                <a:gd name="T9" fmla="*/ 3 h 351"/>
                <a:gd name="T10" fmla="*/ 205 w 254"/>
                <a:gd name="T11" fmla="*/ 313 h 351"/>
                <a:gd name="T12" fmla="*/ 120 w 254"/>
                <a:gd name="T13" fmla="*/ 317 h 351"/>
                <a:gd name="T14" fmla="*/ 95 w 254"/>
                <a:gd name="T15" fmla="*/ 323 h 351"/>
                <a:gd name="T16" fmla="*/ 118 w 254"/>
                <a:gd name="T17" fmla="*/ 326 h 351"/>
                <a:gd name="T18" fmla="*/ 202 w 254"/>
                <a:gd name="T19" fmla="*/ 189 h 351"/>
                <a:gd name="T20" fmla="*/ 91 w 254"/>
                <a:gd name="T21" fmla="*/ 182 h 351"/>
                <a:gd name="T22" fmla="*/ 89 w 254"/>
                <a:gd name="T23" fmla="*/ 198 h 351"/>
                <a:gd name="T24" fmla="*/ 152 w 254"/>
                <a:gd name="T25" fmla="*/ 200 h 351"/>
                <a:gd name="T26" fmla="*/ 200 w 254"/>
                <a:gd name="T27" fmla="*/ 259 h 351"/>
                <a:gd name="T28" fmla="*/ 141 w 254"/>
                <a:gd name="T29" fmla="*/ 255 h 351"/>
                <a:gd name="T30" fmla="*/ 106 w 254"/>
                <a:gd name="T31" fmla="*/ 257 h 351"/>
                <a:gd name="T32" fmla="*/ 87 w 254"/>
                <a:gd name="T33" fmla="*/ 267 h 351"/>
                <a:gd name="T34" fmla="*/ 101 w 254"/>
                <a:gd name="T35" fmla="*/ 265 h 351"/>
                <a:gd name="T36" fmla="*/ 132 w 254"/>
                <a:gd name="T37" fmla="*/ 262 h 351"/>
                <a:gd name="T38" fmla="*/ 190 w 254"/>
                <a:gd name="T39" fmla="*/ 73 h 351"/>
                <a:gd name="T40" fmla="*/ 133 w 254"/>
                <a:gd name="T41" fmla="*/ 66 h 351"/>
                <a:gd name="T42" fmla="*/ 105 w 254"/>
                <a:gd name="T43" fmla="*/ 62 h 351"/>
                <a:gd name="T44" fmla="*/ 84 w 254"/>
                <a:gd name="T45" fmla="*/ 63 h 351"/>
                <a:gd name="T46" fmla="*/ 85 w 254"/>
                <a:gd name="T47" fmla="*/ 72 h 351"/>
                <a:gd name="T48" fmla="*/ 109 w 254"/>
                <a:gd name="T49" fmla="*/ 71 h 351"/>
                <a:gd name="T50" fmla="*/ 190 w 254"/>
                <a:gd name="T51" fmla="*/ 73 h 351"/>
                <a:gd name="T52" fmla="*/ 161 w 254"/>
                <a:gd name="T53" fmla="*/ 120 h 351"/>
                <a:gd name="T54" fmla="*/ 89 w 254"/>
                <a:gd name="T55" fmla="*/ 113 h 351"/>
                <a:gd name="T56" fmla="*/ 86 w 254"/>
                <a:gd name="T57" fmla="*/ 134 h 351"/>
                <a:gd name="T58" fmla="*/ 100 w 254"/>
                <a:gd name="T59" fmla="*/ 136 h 351"/>
                <a:gd name="T60" fmla="*/ 187 w 254"/>
                <a:gd name="T61" fmla="*/ 129 h 351"/>
                <a:gd name="T62" fmla="*/ 46 w 254"/>
                <a:gd name="T63" fmla="*/ 239 h 351"/>
                <a:gd name="T64" fmla="*/ 44 w 254"/>
                <a:gd name="T65" fmla="*/ 273 h 351"/>
                <a:gd name="T66" fmla="*/ 69 w 254"/>
                <a:gd name="T67" fmla="*/ 320 h 351"/>
                <a:gd name="T68" fmla="*/ 53 w 254"/>
                <a:gd name="T69" fmla="*/ 300 h 351"/>
                <a:gd name="T70" fmla="*/ 47 w 254"/>
                <a:gd name="T71" fmla="*/ 298 h 351"/>
                <a:gd name="T72" fmla="*/ 43 w 254"/>
                <a:gd name="T73" fmla="*/ 326 h 351"/>
                <a:gd name="T74" fmla="*/ 69 w 254"/>
                <a:gd name="T75" fmla="*/ 320 h 351"/>
                <a:gd name="T76" fmla="*/ 60 w 254"/>
                <a:gd name="T77" fmla="*/ 175 h 351"/>
                <a:gd name="T78" fmla="*/ 37 w 254"/>
                <a:gd name="T79" fmla="*/ 200 h 351"/>
                <a:gd name="T80" fmla="*/ 64 w 254"/>
                <a:gd name="T81" fmla="*/ 200 h 351"/>
                <a:gd name="T82" fmla="*/ 36 w 254"/>
                <a:gd name="T83" fmla="*/ 114 h 351"/>
                <a:gd name="T84" fmla="*/ 38 w 254"/>
                <a:gd name="T85" fmla="*/ 143 h 351"/>
                <a:gd name="T86" fmla="*/ 60 w 254"/>
                <a:gd name="T87" fmla="*/ 130 h 351"/>
                <a:gd name="T88" fmla="*/ 54 w 254"/>
                <a:gd name="T89" fmla="*/ 61 h 351"/>
                <a:gd name="T90" fmla="*/ 33 w 254"/>
                <a:gd name="T91" fmla="*/ 63 h 351"/>
                <a:gd name="T92" fmla="*/ 52 w 254"/>
                <a:gd name="T93" fmla="*/ 8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351">
                  <a:moveTo>
                    <a:pt x="253" y="249"/>
                  </a:moveTo>
                  <a:cubicBezTo>
                    <a:pt x="253" y="269"/>
                    <a:pt x="254" y="289"/>
                    <a:pt x="254" y="308"/>
                  </a:cubicBezTo>
                  <a:cubicBezTo>
                    <a:pt x="254" y="318"/>
                    <a:pt x="253" y="328"/>
                    <a:pt x="253" y="337"/>
                  </a:cubicBezTo>
                  <a:cubicBezTo>
                    <a:pt x="253" y="345"/>
                    <a:pt x="224" y="345"/>
                    <a:pt x="221" y="346"/>
                  </a:cubicBezTo>
                  <a:cubicBezTo>
                    <a:pt x="179" y="351"/>
                    <a:pt x="136" y="347"/>
                    <a:pt x="94" y="348"/>
                  </a:cubicBezTo>
                  <a:cubicBezTo>
                    <a:pt x="76" y="349"/>
                    <a:pt x="59" y="349"/>
                    <a:pt x="41" y="347"/>
                  </a:cubicBezTo>
                  <a:cubicBezTo>
                    <a:pt x="32" y="345"/>
                    <a:pt x="19" y="346"/>
                    <a:pt x="16" y="335"/>
                  </a:cubicBezTo>
                  <a:cubicBezTo>
                    <a:pt x="12" y="323"/>
                    <a:pt x="13" y="309"/>
                    <a:pt x="12" y="296"/>
                  </a:cubicBezTo>
                  <a:cubicBezTo>
                    <a:pt x="11" y="276"/>
                    <a:pt x="9" y="255"/>
                    <a:pt x="8" y="235"/>
                  </a:cubicBezTo>
                  <a:cubicBezTo>
                    <a:pt x="2" y="159"/>
                    <a:pt x="0" y="83"/>
                    <a:pt x="5" y="7"/>
                  </a:cubicBezTo>
                  <a:cubicBezTo>
                    <a:pt x="26" y="8"/>
                    <a:pt x="46" y="9"/>
                    <a:pt x="65" y="0"/>
                  </a:cubicBezTo>
                  <a:cubicBezTo>
                    <a:pt x="65" y="4"/>
                    <a:pt x="65" y="8"/>
                    <a:pt x="63" y="12"/>
                  </a:cubicBezTo>
                  <a:cubicBezTo>
                    <a:pt x="62" y="15"/>
                    <a:pt x="65" y="18"/>
                    <a:pt x="68" y="18"/>
                  </a:cubicBezTo>
                  <a:cubicBezTo>
                    <a:pt x="93" y="19"/>
                    <a:pt x="118" y="24"/>
                    <a:pt x="144" y="20"/>
                  </a:cubicBezTo>
                  <a:cubicBezTo>
                    <a:pt x="156" y="18"/>
                    <a:pt x="162" y="11"/>
                    <a:pt x="165" y="3"/>
                  </a:cubicBezTo>
                  <a:cubicBezTo>
                    <a:pt x="189" y="5"/>
                    <a:pt x="213" y="7"/>
                    <a:pt x="237" y="7"/>
                  </a:cubicBezTo>
                  <a:cubicBezTo>
                    <a:pt x="241" y="88"/>
                    <a:pt x="249" y="169"/>
                    <a:pt x="253" y="249"/>
                  </a:cubicBezTo>
                  <a:close/>
                  <a:moveTo>
                    <a:pt x="205" y="313"/>
                  </a:moveTo>
                  <a:cubicBezTo>
                    <a:pt x="209" y="312"/>
                    <a:pt x="208" y="305"/>
                    <a:pt x="204" y="306"/>
                  </a:cubicBezTo>
                  <a:cubicBezTo>
                    <a:pt x="184" y="308"/>
                    <a:pt x="164" y="309"/>
                    <a:pt x="145" y="311"/>
                  </a:cubicBezTo>
                  <a:cubicBezTo>
                    <a:pt x="136" y="312"/>
                    <a:pt x="128" y="314"/>
                    <a:pt x="120" y="317"/>
                  </a:cubicBezTo>
                  <a:cubicBezTo>
                    <a:pt x="114" y="319"/>
                    <a:pt x="108" y="309"/>
                    <a:pt x="105" y="305"/>
                  </a:cubicBezTo>
                  <a:cubicBezTo>
                    <a:pt x="104" y="304"/>
                    <a:pt x="102" y="303"/>
                    <a:pt x="100" y="305"/>
                  </a:cubicBezTo>
                  <a:cubicBezTo>
                    <a:pt x="95" y="310"/>
                    <a:pt x="94" y="315"/>
                    <a:pt x="95" y="323"/>
                  </a:cubicBezTo>
                  <a:cubicBezTo>
                    <a:pt x="95" y="326"/>
                    <a:pt x="99" y="326"/>
                    <a:pt x="99" y="323"/>
                  </a:cubicBezTo>
                  <a:cubicBezTo>
                    <a:pt x="101" y="304"/>
                    <a:pt x="107" y="317"/>
                    <a:pt x="113" y="325"/>
                  </a:cubicBezTo>
                  <a:cubicBezTo>
                    <a:pt x="114" y="327"/>
                    <a:pt x="116" y="327"/>
                    <a:pt x="118" y="326"/>
                  </a:cubicBezTo>
                  <a:cubicBezTo>
                    <a:pt x="145" y="313"/>
                    <a:pt x="176" y="319"/>
                    <a:pt x="205" y="313"/>
                  </a:cubicBezTo>
                  <a:close/>
                  <a:moveTo>
                    <a:pt x="200" y="196"/>
                  </a:moveTo>
                  <a:cubicBezTo>
                    <a:pt x="205" y="197"/>
                    <a:pt x="207" y="190"/>
                    <a:pt x="202" y="189"/>
                  </a:cubicBezTo>
                  <a:cubicBezTo>
                    <a:pt x="196" y="187"/>
                    <a:pt x="190" y="189"/>
                    <a:pt x="186" y="182"/>
                  </a:cubicBezTo>
                  <a:cubicBezTo>
                    <a:pt x="185" y="181"/>
                    <a:pt x="182" y="180"/>
                    <a:pt x="180" y="181"/>
                  </a:cubicBezTo>
                  <a:cubicBezTo>
                    <a:pt x="156" y="200"/>
                    <a:pt x="117" y="194"/>
                    <a:pt x="91" y="182"/>
                  </a:cubicBezTo>
                  <a:cubicBezTo>
                    <a:pt x="89" y="181"/>
                    <a:pt x="87" y="182"/>
                    <a:pt x="86" y="184"/>
                  </a:cubicBezTo>
                  <a:cubicBezTo>
                    <a:pt x="85" y="189"/>
                    <a:pt x="84" y="192"/>
                    <a:pt x="84" y="198"/>
                  </a:cubicBezTo>
                  <a:cubicBezTo>
                    <a:pt x="84" y="201"/>
                    <a:pt x="89" y="201"/>
                    <a:pt x="89" y="198"/>
                  </a:cubicBezTo>
                  <a:cubicBezTo>
                    <a:pt x="89" y="184"/>
                    <a:pt x="98" y="192"/>
                    <a:pt x="103" y="195"/>
                  </a:cubicBezTo>
                  <a:cubicBezTo>
                    <a:pt x="107" y="197"/>
                    <a:pt x="114" y="197"/>
                    <a:pt x="118" y="198"/>
                  </a:cubicBezTo>
                  <a:cubicBezTo>
                    <a:pt x="130" y="199"/>
                    <a:pt x="141" y="200"/>
                    <a:pt x="152" y="200"/>
                  </a:cubicBezTo>
                  <a:cubicBezTo>
                    <a:pt x="162" y="199"/>
                    <a:pt x="171" y="196"/>
                    <a:pt x="180" y="191"/>
                  </a:cubicBezTo>
                  <a:cubicBezTo>
                    <a:pt x="180" y="191"/>
                    <a:pt x="200" y="196"/>
                    <a:pt x="200" y="196"/>
                  </a:cubicBezTo>
                  <a:close/>
                  <a:moveTo>
                    <a:pt x="200" y="259"/>
                  </a:moveTo>
                  <a:cubicBezTo>
                    <a:pt x="202" y="257"/>
                    <a:pt x="201" y="254"/>
                    <a:pt x="198" y="254"/>
                  </a:cubicBezTo>
                  <a:cubicBezTo>
                    <a:pt x="187" y="253"/>
                    <a:pt x="176" y="255"/>
                    <a:pt x="164" y="255"/>
                  </a:cubicBezTo>
                  <a:cubicBezTo>
                    <a:pt x="157" y="255"/>
                    <a:pt x="149" y="255"/>
                    <a:pt x="141" y="255"/>
                  </a:cubicBezTo>
                  <a:cubicBezTo>
                    <a:pt x="134" y="255"/>
                    <a:pt x="129" y="249"/>
                    <a:pt x="123" y="245"/>
                  </a:cubicBezTo>
                  <a:cubicBezTo>
                    <a:pt x="121" y="244"/>
                    <a:pt x="119" y="245"/>
                    <a:pt x="118" y="246"/>
                  </a:cubicBezTo>
                  <a:cubicBezTo>
                    <a:pt x="114" y="251"/>
                    <a:pt x="110" y="254"/>
                    <a:pt x="106" y="257"/>
                  </a:cubicBezTo>
                  <a:cubicBezTo>
                    <a:pt x="103" y="251"/>
                    <a:pt x="100" y="244"/>
                    <a:pt x="98" y="237"/>
                  </a:cubicBezTo>
                  <a:cubicBezTo>
                    <a:pt x="96" y="233"/>
                    <a:pt x="92" y="233"/>
                    <a:pt x="91" y="237"/>
                  </a:cubicBezTo>
                  <a:cubicBezTo>
                    <a:pt x="87" y="247"/>
                    <a:pt x="86" y="256"/>
                    <a:pt x="87" y="267"/>
                  </a:cubicBezTo>
                  <a:cubicBezTo>
                    <a:pt x="87" y="270"/>
                    <a:pt x="91" y="270"/>
                    <a:pt x="92" y="267"/>
                  </a:cubicBezTo>
                  <a:cubicBezTo>
                    <a:pt x="92" y="260"/>
                    <a:pt x="92" y="254"/>
                    <a:pt x="94" y="247"/>
                  </a:cubicBezTo>
                  <a:cubicBezTo>
                    <a:pt x="97" y="253"/>
                    <a:pt x="99" y="259"/>
                    <a:pt x="101" y="265"/>
                  </a:cubicBezTo>
                  <a:cubicBezTo>
                    <a:pt x="102" y="268"/>
                    <a:pt x="106" y="269"/>
                    <a:pt x="108" y="267"/>
                  </a:cubicBezTo>
                  <a:cubicBezTo>
                    <a:pt x="111" y="263"/>
                    <a:pt x="114" y="260"/>
                    <a:pt x="118" y="257"/>
                  </a:cubicBezTo>
                  <a:cubicBezTo>
                    <a:pt x="125" y="252"/>
                    <a:pt x="125" y="255"/>
                    <a:pt x="132" y="262"/>
                  </a:cubicBezTo>
                  <a:cubicBezTo>
                    <a:pt x="135" y="265"/>
                    <a:pt x="146" y="263"/>
                    <a:pt x="150" y="263"/>
                  </a:cubicBezTo>
                  <a:cubicBezTo>
                    <a:pt x="164" y="263"/>
                    <a:pt x="187" y="266"/>
                    <a:pt x="200" y="259"/>
                  </a:cubicBezTo>
                  <a:close/>
                  <a:moveTo>
                    <a:pt x="190" y="73"/>
                  </a:moveTo>
                  <a:cubicBezTo>
                    <a:pt x="195" y="74"/>
                    <a:pt x="195" y="67"/>
                    <a:pt x="190" y="66"/>
                  </a:cubicBezTo>
                  <a:cubicBezTo>
                    <a:pt x="179" y="65"/>
                    <a:pt x="168" y="65"/>
                    <a:pt x="157" y="66"/>
                  </a:cubicBezTo>
                  <a:cubicBezTo>
                    <a:pt x="150" y="67"/>
                    <a:pt x="140" y="64"/>
                    <a:pt x="133" y="66"/>
                  </a:cubicBezTo>
                  <a:cubicBezTo>
                    <a:pt x="133" y="66"/>
                    <a:pt x="126" y="74"/>
                    <a:pt x="125" y="73"/>
                  </a:cubicBezTo>
                  <a:cubicBezTo>
                    <a:pt x="121" y="68"/>
                    <a:pt x="115" y="64"/>
                    <a:pt x="110" y="61"/>
                  </a:cubicBezTo>
                  <a:cubicBezTo>
                    <a:pt x="108" y="60"/>
                    <a:pt x="105" y="61"/>
                    <a:pt x="105" y="62"/>
                  </a:cubicBezTo>
                  <a:cubicBezTo>
                    <a:pt x="102" y="68"/>
                    <a:pt x="98" y="72"/>
                    <a:pt x="95" y="77"/>
                  </a:cubicBezTo>
                  <a:cubicBezTo>
                    <a:pt x="93" y="73"/>
                    <a:pt x="90" y="69"/>
                    <a:pt x="89" y="63"/>
                  </a:cubicBezTo>
                  <a:cubicBezTo>
                    <a:pt x="89" y="61"/>
                    <a:pt x="85" y="60"/>
                    <a:pt x="84" y="63"/>
                  </a:cubicBezTo>
                  <a:cubicBezTo>
                    <a:pt x="81" y="69"/>
                    <a:pt x="77" y="75"/>
                    <a:pt x="74" y="82"/>
                  </a:cubicBezTo>
                  <a:cubicBezTo>
                    <a:pt x="73" y="84"/>
                    <a:pt x="76" y="87"/>
                    <a:pt x="78" y="84"/>
                  </a:cubicBezTo>
                  <a:cubicBezTo>
                    <a:pt x="80" y="80"/>
                    <a:pt x="83" y="76"/>
                    <a:pt x="85" y="72"/>
                  </a:cubicBezTo>
                  <a:cubicBezTo>
                    <a:pt x="87" y="77"/>
                    <a:pt x="90" y="81"/>
                    <a:pt x="91" y="87"/>
                  </a:cubicBezTo>
                  <a:cubicBezTo>
                    <a:pt x="92" y="89"/>
                    <a:pt x="96" y="90"/>
                    <a:pt x="97" y="87"/>
                  </a:cubicBezTo>
                  <a:cubicBezTo>
                    <a:pt x="100" y="81"/>
                    <a:pt x="105" y="76"/>
                    <a:pt x="109" y="71"/>
                  </a:cubicBezTo>
                  <a:cubicBezTo>
                    <a:pt x="111" y="67"/>
                    <a:pt x="122" y="80"/>
                    <a:pt x="124" y="83"/>
                  </a:cubicBezTo>
                  <a:cubicBezTo>
                    <a:pt x="125" y="84"/>
                    <a:pt x="128" y="84"/>
                    <a:pt x="129" y="83"/>
                  </a:cubicBezTo>
                  <a:cubicBezTo>
                    <a:pt x="141" y="68"/>
                    <a:pt x="173" y="72"/>
                    <a:pt x="190" y="73"/>
                  </a:cubicBezTo>
                  <a:close/>
                  <a:moveTo>
                    <a:pt x="187" y="129"/>
                  </a:moveTo>
                  <a:cubicBezTo>
                    <a:pt x="191" y="131"/>
                    <a:pt x="193" y="123"/>
                    <a:pt x="189" y="122"/>
                  </a:cubicBezTo>
                  <a:cubicBezTo>
                    <a:pt x="179" y="119"/>
                    <a:pt x="171" y="119"/>
                    <a:pt x="161" y="120"/>
                  </a:cubicBezTo>
                  <a:cubicBezTo>
                    <a:pt x="149" y="122"/>
                    <a:pt x="145" y="127"/>
                    <a:pt x="134" y="121"/>
                  </a:cubicBezTo>
                  <a:cubicBezTo>
                    <a:pt x="121" y="114"/>
                    <a:pt x="108" y="119"/>
                    <a:pt x="98" y="128"/>
                  </a:cubicBezTo>
                  <a:cubicBezTo>
                    <a:pt x="95" y="123"/>
                    <a:pt x="92" y="118"/>
                    <a:pt x="89" y="113"/>
                  </a:cubicBezTo>
                  <a:cubicBezTo>
                    <a:pt x="88" y="111"/>
                    <a:pt x="84" y="111"/>
                    <a:pt x="83" y="114"/>
                  </a:cubicBezTo>
                  <a:cubicBezTo>
                    <a:pt x="82" y="121"/>
                    <a:pt x="81" y="127"/>
                    <a:pt x="81" y="134"/>
                  </a:cubicBezTo>
                  <a:cubicBezTo>
                    <a:pt x="81" y="137"/>
                    <a:pt x="86" y="137"/>
                    <a:pt x="86" y="134"/>
                  </a:cubicBezTo>
                  <a:cubicBezTo>
                    <a:pt x="86" y="130"/>
                    <a:pt x="87" y="127"/>
                    <a:pt x="87" y="124"/>
                  </a:cubicBezTo>
                  <a:cubicBezTo>
                    <a:pt x="90" y="128"/>
                    <a:pt x="92" y="131"/>
                    <a:pt x="94" y="135"/>
                  </a:cubicBezTo>
                  <a:cubicBezTo>
                    <a:pt x="95" y="137"/>
                    <a:pt x="98" y="138"/>
                    <a:pt x="100" y="136"/>
                  </a:cubicBezTo>
                  <a:cubicBezTo>
                    <a:pt x="113" y="123"/>
                    <a:pt x="126" y="123"/>
                    <a:pt x="141" y="134"/>
                  </a:cubicBezTo>
                  <a:cubicBezTo>
                    <a:pt x="142" y="135"/>
                    <a:pt x="143" y="135"/>
                    <a:pt x="144" y="134"/>
                  </a:cubicBezTo>
                  <a:cubicBezTo>
                    <a:pt x="159" y="127"/>
                    <a:pt x="171" y="125"/>
                    <a:pt x="187" y="129"/>
                  </a:cubicBezTo>
                  <a:close/>
                  <a:moveTo>
                    <a:pt x="69" y="246"/>
                  </a:moveTo>
                  <a:cubicBezTo>
                    <a:pt x="69" y="244"/>
                    <a:pt x="68" y="243"/>
                    <a:pt x="67" y="242"/>
                  </a:cubicBezTo>
                  <a:cubicBezTo>
                    <a:pt x="61" y="239"/>
                    <a:pt x="53" y="239"/>
                    <a:pt x="46" y="239"/>
                  </a:cubicBezTo>
                  <a:cubicBezTo>
                    <a:pt x="43" y="239"/>
                    <a:pt x="42" y="243"/>
                    <a:pt x="44" y="246"/>
                  </a:cubicBezTo>
                  <a:cubicBezTo>
                    <a:pt x="41" y="253"/>
                    <a:pt x="43" y="261"/>
                    <a:pt x="40" y="269"/>
                  </a:cubicBezTo>
                  <a:cubicBezTo>
                    <a:pt x="39" y="271"/>
                    <a:pt x="41" y="273"/>
                    <a:pt x="44" y="273"/>
                  </a:cubicBezTo>
                  <a:cubicBezTo>
                    <a:pt x="51" y="273"/>
                    <a:pt x="59" y="272"/>
                    <a:pt x="64" y="267"/>
                  </a:cubicBezTo>
                  <a:cubicBezTo>
                    <a:pt x="69" y="261"/>
                    <a:pt x="69" y="253"/>
                    <a:pt x="69" y="246"/>
                  </a:cubicBezTo>
                  <a:close/>
                  <a:moveTo>
                    <a:pt x="69" y="320"/>
                  </a:moveTo>
                  <a:cubicBezTo>
                    <a:pt x="69" y="313"/>
                    <a:pt x="69" y="306"/>
                    <a:pt x="69" y="299"/>
                  </a:cubicBezTo>
                  <a:cubicBezTo>
                    <a:pt x="69" y="295"/>
                    <a:pt x="65" y="294"/>
                    <a:pt x="62" y="296"/>
                  </a:cubicBezTo>
                  <a:cubicBezTo>
                    <a:pt x="60" y="298"/>
                    <a:pt x="56" y="299"/>
                    <a:pt x="53" y="300"/>
                  </a:cubicBezTo>
                  <a:cubicBezTo>
                    <a:pt x="52" y="300"/>
                    <a:pt x="52" y="300"/>
                    <a:pt x="51" y="300"/>
                  </a:cubicBezTo>
                  <a:cubicBezTo>
                    <a:pt x="51" y="300"/>
                    <a:pt x="51" y="300"/>
                    <a:pt x="51" y="300"/>
                  </a:cubicBezTo>
                  <a:cubicBezTo>
                    <a:pt x="52" y="296"/>
                    <a:pt x="48" y="295"/>
                    <a:pt x="47" y="298"/>
                  </a:cubicBezTo>
                  <a:cubicBezTo>
                    <a:pt x="46" y="300"/>
                    <a:pt x="46" y="301"/>
                    <a:pt x="45" y="303"/>
                  </a:cubicBezTo>
                  <a:cubicBezTo>
                    <a:pt x="45" y="304"/>
                    <a:pt x="45" y="305"/>
                    <a:pt x="45" y="305"/>
                  </a:cubicBezTo>
                  <a:cubicBezTo>
                    <a:pt x="43" y="312"/>
                    <a:pt x="43" y="319"/>
                    <a:pt x="43" y="326"/>
                  </a:cubicBezTo>
                  <a:cubicBezTo>
                    <a:pt x="43" y="328"/>
                    <a:pt x="44" y="329"/>
                    <a:pt x="46" y="329"/>
                  </a:cubicBezTo>
                  <a:cubicBezTo>
                    <a:pt x="54" y="329"/>
                    <a:pt x="60" y="327"/>
                    <a:pt x="67" y="323"/>
                  </a:cubicBezTo>
                  <a:cubicBezTo>
                    <a:pt x="68" y="323"/>
                    <a:pt x="69" y="322"/>
                    <a:pt x="69" y="320"/>
                  </a:cubicBezTo>
                  <a:close/>
                  <a:moveTo>
                    <a:pt x="64" y="200"/>
                  </a:moveTo>
                  <a:cubicBezTo>
                    <a:pt x="64" y="179"/>
                    <a:pt x="64" y="179"/>
                    <a:pt x="64" y="179"/>
                  </a:cubicBezTo>
                  <a:cubicBezTo>
                    <a:pt x="64" y="177"/>
                    <a:pt x="62" y="175"/>
                    <a:pt x="60" y="175"/>
                  </a:cubicBezTo>
                  <a:cubicBezTo>
                    <a:pt x="53" y="175"/>
                    <a:pt x="43" y="175"/>
                    <a:pt x="39" y="180"/>
                  </a:cubicBezTo>
                  <a:cubicBezTo>
                    <a:pt x="38" y="180"/>
                    <a:pt x="38" y="182"/>
                    <a:pt x="38" y="183"/>
                  </a:cubicBezTo>
                  <a:cubicBezTo>
                    <a:pt x="38" y="189"/>
                    <a:pt x="38" y="195"/>
                    <a:pt x="37" y="200"/>
                  </a:cubicBezTo>
                  <a:cubicBezTo>
                    <a:pt x="37" y="202"/>
                    <a:pt x="39" y="204"/>
                    <a:pt x="41" y="204"/>
                  </a:cubicBezTo>
                  <a:cubicBezTo>
                    <a:pt x="48" y="204"/>
                    <a:pt x="54" y="207"/>
                    <a:pt x="61" y="204"/>
                  </a:cubicBezTo>
                  <a:cubicBezTo>
                    <a:pt x="62" y="203"/>
                    <a:pt x="64" y="202"/>
                    <a:pt x="64" y="200"/>
                  </a:cubicBezTo>
                  <a:close/>
                  <a:moveTo>
                    <a:pt x="60" y="122"/>
                  </a:moveTo>
                  <a:cubicBezTo>
                    <a:pt x="61" y="120"/>
                    <a:pt x="61" y="117"/>
                    <a:pt x="58" y="117"/>
                  </a:cubicBezTo>
                  <a:cubicBezTo>
                    <a:pt x="51" y="114"/>
                    <a:pt x="43" y="114"/>
                    <a:pt x="36" y="114"/>
                  </a:cubicBezTo>
                  <a:cubicBezTo>
                    <a:pt x="31" y="114"/>
                    <a:pt x="31" y="121"/>
                    <a:pt x="36" y="122"/>
                  </a:cubicBezTo>
                  <a:cubicBezTo>
                    <a:pt x="35" y="127"/>
                    <a:pt x="36" y="133"/>
                    <a:pt x="35" y="138"/>
                  </a:cubicBezTo>
                  <a:cubicBezTo>
                    <a:pt x="34" y="140"/>
                    <a:pt x="36" y="143"/>
                    <a:pt x="38" y="143"/>
                  </a:cubicBezTo>
                  <a:cubicBezTo>
                    <a:pt x="44" y="143"/>
                    <a:pt x="49" y="143"/>
                    <a:pt x="54" y="143"/>
                  </a:cubicBezTo>
                  <a:cubicBezTo>
                    <a:pt x="56" y="143"/>
                    <a:pt x="58" y="142"/>
                    <a:pt x="58" y="140"/>
                  </a:cubicBezTo>
                  <a:cubicBezTo>
                    <a:pt x="59" y="137"/>
                    <a:pt x="59" y="134"/>
                    <a:pt x="60" y="130"/>
                  </a:cubicBezTo>
                  <a:cubicBezTo>
                    <a:pt x="60" y="128"/>
                    <a:pt x="59" y="125"/>
                    <a:pt x="60" y="122"/>
                  </a:cubicBezTo>
                  <a:close/>
                  <a:moveTo>
                    <a:pt x="56" y="71"/>
                  </a:moveTo>
                  <a:cubicBezTo>
                    <a:pt x="56" y="68"/>
                    <a:pt x="57" y="63"/>
                    <a:pt x="54" y="61"/>
                  </a:cubicBezTo>
                  <a:cubicBezTo>
                    <a:pt x="50" y="58"/>
                    <a:pt x="43" y="58"/>
                    <a:pt x="39" y="58"/>
                  </a:cubicBezTo>
                  <a:cubicBezTo>
                    <a:pt x="37" y="58"/>
                    <a:pt x="34" y="58"/>
                    <a:pt x="33" y="60"/>
                  </a:cubicBezTo>
                  <a:cubicBezTo>
                    <a:pt x="33" y="61"/>
                    <a:pt x="33" y="62"/>
                    <a:pt x="33" y="63"/>
                  </a:cubicBezTo>
                  <a:cubicBezTo>
                    <a:pt x="33" y="69"/>
                    <a:pt x="32" y="76"/>
                    <a:pt x="32" y="83"/>
                  </a:cubicBezTo>
                  <a:cubicBezTo>
                    <a:pt x="32" y="85"/>
                    <a:pt x="34" y="87"/>
                    <a:pt x="36" y="87"/>
                  </a:cubicBezTo>
                  <a:cubicBezTo>
                    <a:pt x="41" y="87"/>
                    <a:pt x="46" y="87"/>
                    <a:pt x="52" y="87"/>
                  </a:cubicBezTo>
                  <a:cubicBezTo>
                    <a:pt x="54" y="87"/>
                    <a:pt x="56" y="85"/>
                    <a:pt x="56" y="83"/>
                  </a:cubicBezTo>
                  <a:cubicBezTo>
                    <a:pt x="56" y="79"/>
                    <a:pt x="56" y="75"/>
                    <a:pt x="56" y="7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 name="Freeform 6"/>
            <p:cNvSpPr>
              <a:spLocks noEditPoints="1"/>
            </p:cNvSpPr>
            <p:nvPr/>
          </p:nvSpPr>
          <p:spPr bwMode="auto">
            <a:xfrm>
              <a:off x="664" y="465"/>
              <a:ext cx="2160" cy="2867"/>
            </a:xfrm>
            <a:custGeom>
              <a:avLst/>
              <a:gdLst>
                <a:gd name="T0" fmla="*/ 357 w 364"/>
                <a:gd name="T1" fmla="*/ 418 h 484"/>
                <a:gd name="T2" fmla="*/ 348 w 364"/>
                <a:gd name="T3" fmla="*/ 436 h 484"/>
                <a:gd name="T4" fmla="*/ 29 w 364"/>
                <a:gd name="T5" fmla="*/ 461 h 484"/>
                <a:gd name="T6" fmla="*/ 21 w 364"/>
                <a:gd name="T7" fmla="*/ 461 h 484"/>
                <a:gd name="T8" fmla="*/ 25 w 364"/>
                <a:gd name="T9" fmla="*/ 49 h 484"/>
                <a:gd name="T10" fmla="*/ 30 w 364"/>
                <a:gd name="T11" fmla="*/ 49 h 484"/>
                <a:gd name="T12" fmla="*/ 89 w 364"/>
                <a:gd name="T13" fmla="*/ 47 h 484"/>
                <a:gd name="T14" fmla="*/ 127 w 364"/>
                <a:gd name="T15" fmla="*/ 34 h 484"/>
                <a:gd name="T16" fmla="*/ 165 w 364"/>
                <a:gd name="T17" fmla="*/ 24 h 484"/>
                <a:gd name="T18" fmla="*/ 177 w 364"/>
                <a:gd name="T19" fmla="*/ 0 h 484"/>
                <a:gd name="T20" fmla="*/ 213 w 364"/>
                <a:gd name="T21" fmla="*/ 27 h 484"/>
                <a:gd name="T22" fmla="*/ 230 w 364"/>
                <a:gd name="T23" fmla="*/ 27 h 484"/>
                <a:gd name="T24" fmla="*/ 232 w 364"/>
                <a:gd name="T25" fmla="*/ 31 h 484"/>
                <a:gd name="T26" fmla="*/ 278 w 364"/>
                <a:gd name="T27" fmla="*/ 43 h 484"/>
                <a:gd name="T28" fmla="*/ 333 w 364"/>
                <a:gd name="T29" fmla="*/ 36 h 484"/>
                <a:gd name="T30" fmla="*/ 359 w 364"/>
                <a:gd name="T31" fmla="*/ 351 h 484"/>
                <a:gd name="T32" fmla="*/ 341 w 364"/>
                <a:gd name="T33" fmla="*/ 301 h 484"/>
                <a:gd name="T34" fmla="*/ 324 w 364"/>
                <a:gd name="T35" fmla="*/ 44 h 484"/>
                <a:gd name="T36" fmla="*/ 233 w 364"/>
                <a:gd name="T37" fmla="*/ 52 h 484"/>
                <a:gd name="T38" fmla="*/ 307 w 364"/>
                <a:gd name="T39" fmla="*/ 66 h 484"/>
                <a:gd name="T40" fmla="*/ 328 w 364"/>
                <a:gd name="T41" fmla="*/ 412 h 484"/>
                <a:gd name="T42" fmla="*/ 235 w 364"/>
                <a:gd name="T43" fmla="*/ 425 h 484"/>
                <a:gd name="T44" fmla="*/ 72 w 364"/>
                <a:gd name="T45" fmla="*/ 400 h 484"/>
                <a:gd name="T46" fmla="*/ 63 w 364"/>
                <a:gd name="T47" fmla="*/ 71 h 484"/>
                <a:gd name="T48" fmla="*/ 131 w 364"/>
                <a:gd name="T49" fmla="*/ 61 h 484"/>
                <a:gd name="T50" fmla="*/ 129 w 364"/>
                <a:gd name="T51" fmla="*/ 54 h 484"/>
                <a:gd name="T52" fmla="*/ 50 w 364"/>
                <a:gd name="T53" fmla="*/ 354 h 484"/>
                <a:gd name="T54" fmla="*/ 117 w 364"/>
                <a:gd name="T55" fmla="*/ 444 h 484"/>
                <a:gd name="T56" fmla="*/ 324 w 364"/>
                <a:gd name="T57" fmla="*/ 433 h 484"/>
                <a:gd name="T58" fmla="*/ 320 w 364"/>
                <a:gd name="T59" fmla="*/ 376 h 484"/>
                <a:gd name="T60" fmla="*/ 303 w 364"/>
                <a:gd name="T61" fmla="*/ 75 h 484"/>
                <a:gd name="T62" fmla="*/ 210 w 364"/>
                <a:gd name="T63" fmla="*/ 88 h 484"/>
                <a:gd name="T64" fmla="*/ 129 w 364"/>
                <a:gd name="T65" fmla="*/ 80 h 484"/>
                <a:gd name="T66" fmla="*/ 71 w 364"/>
                <a:gd name="T67" fmla="*/ 75 h 484"/>
                <a:gd name="T68" fmla="*/ 78 w 364"/>
                <a:gd name="T69" fmla="*/ 364 h 484"/>
                <a:gd name="T70" fmla="*/ 107 w 364"/>
                <a:gd name="T71" fmla="*/ 415 h 484"/>
                <a:gd name="T72" fmla="*/ 287 w 364"/>
                <a:gd name="T73" fmla="*/ 414 h 484"/>
                <a:gd name="T74" fmla="*/ 320 w 364"/>
                <a:gd name="T75" fmla="*/ 376 h 484"/>
                <a:gd name="T76" fmla="*/ 242 w 364"/>
                <a:gd name="T77" fmla="*/ 448 h 484"/>
                <a:gd name="T78" fmla="*/ 33 w 364"/>
                <a:gd name="T79" fmla="*/ 458 h 484"/>
                <a:gd name="T80" fmla="*/ 334 w 364"/>
                <a:gd name="T81" fmla="*/ 441 h 484"/>
                <a:gd name="T82" fmla="*/ 224 w 364"/>
                <a:gd name="T83" fmla="*/ 61 h 484"/>
                <a:gd name="T84" fmla="*/ 224 w 364"/>
                <a:gd name="T85" fmla="*/ 50 h 484"/>
                <a:gd name="T86" fmla="*/ 222 w 364"/>
                <a:gd name="T87" fmla="*/ 33 h 484"/>
                <a:gd name="T88" fmla="*/ 191 w 364"/>
                <a:gd name="T89" fmla="*/ 34 h 484"/>
                <a:gd name="T90" fmla="*/ 186 w 364"/>
                <a:gd name="T91" fmla="*/ 28 h 484"/>
                <a:gd name="T92" fmla="*/ 171 w 364"/>
                <a:gd name="T93" fmla="*/ 25 h 484"/>
                <a:gd name="T94" fmla="*/ 165 w 364"/>
                <a:gd name="T95" fmla="*/ 32 h 484"/>
                <a:gd name="T96" fmla="*/ 135 w 364"/>
                <a:gd name="T97" fmla="*/ 44 h 484"/>
                <a:gd name="T98" fmla="*/ 138 w 364"/>
                <a:gd name="T99" fmla="*/ 50 h 484"/>
                <a:gd name="T100" fmla="*/ 140 w 364"/>
                <a:gd name="T101" fmla="*/ 77 h 484"/>
                <a:gd name="T102" fmla="*/ 223 w 364"/>
                <a:gd name="T103" fmla="*/ 68 h 484"/>
                <a:gd name="T104" fmla="*/ 44 w 364"/>
                <a:gd name="T105" fmla="*/ 437 h 484"/>
                <a:gd name="T106" fmla="*/ 23 w 364"/>
                <a:gd name="T107" fmla="*/ 253 h 484"/>
                <a:gd name="T108" fmla="*/ 44 w 364"/>
                <a:gd name="T109" fmla="*/ 437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 h="484">
                  <a:moveTo>
                    <a:pt x="359" y="351"/>
                  </a:moveTo>
                  <a:cubicBezTo>
                    <a:pt x="362" y="374"/>
                    <a:pt x="364" y="396"/>
                    <a:pt x="357" y="418"/>
                  </a:cubicBezTo>
                  <a:cubicBezTo>
                    <a:pt x="355" y="425"/>
                    <a:pt x="352" y="431"/>
                    <a:pt x="348" y="435"/>
                  </a:cubicBezTo>
                  <a:cubicBezTo>
                    <a:pt x="348" y="435"/>
                    <a:pt x="348" y="435"/>
                    <a:pt x="348" y="436"/>
                  </a:cubicBezTo>
                  <a:cubicBezTo>
                    <a:pt x="319" y="480"/>
                    <a:pt x="256" y="476"/>
                    <a:pt x="210" y="473"/>
                  </a:cubicBezTo>
                  <a:cubicBezTo>
                    <a:pt x="152" y="470"/>
                    <a:pt x="85" y="484"/>
                    <a:pt x="29" y="461"/>
                  </a:cubicBezTo>
                  <a:cubicBezTo>
                    <a:pt x="28" y="462"/>
                    <a:pt x="27" y="463"/>
                    <a:pt x="26" y="464"/>
                  </a:cubicBezTo>
                  <a:cubicBezTo>
                    <a:pt x="24" y="465"/>
                    <a:pt x="21" y="464"/>
                    <a:pt x="21" y="461"/>
                  </a:cubicBezTo>
                  <a:cubicBezTo>
                    <a:pt x="11" y="390"/>
                    <a:pt x="17" y="318"/>
                    <a:pt x="16" y="245"/>
                  </a:cubicBezTo>
                  <a:cubicBezTo>
                    <a:pt x="14" y="180"/>
                    <a:pt x="0" y="112"/>
                    <a:pt x="25" y="49"/>
                  </a:cubicBezTo>
                  <a:cubicBezTo>
                    <a:pt x="26" y="47"/>
                    <a:pt x="28" y="47"/>
                    <a:pt x="29" y="49"/>
                  </a:cubicBezTo>
                  <a:cubicBezTo>
                    <a:pt x="29" y="49"/>
                    <a:pt x="30" y="49"/>
                    <a:pt x="30" y="49"/>
                  </a:cubicBezTo>
                  <a:cubicBezTo>
                    <a:pt x="30" y="48"/>
                    <a:pt x="31" y="47"/>
                    <a:pt x="32" y="47"/>
                  </a:cubicBezTo>
                  <a:cubicBezTo>
                    <a:pt x="51" y="46"/>
                    <a:pt x="70" y="47"/>
                    <a:pt x="89" y="47"/>
                  </a:cubicBezTo>
                  <a:cubicBezTo>
                    <a:pt x="102" y="47"/>
                    <a:pt x="114" y="45"/>
                    <a:pt x="127" y="44"/>
                  </a:cubicBezTo>
                  <a:cubicBezTo>
                    <a:pt x="127" y="40"/>
                    <a:pt x="127" y="37"/>
                    <a:pt x="127" y="34"/>
                  </a:cubicBezTo>
                  <a:cubicBezTo>
                    <a:pt x="127" y="32"/>
                    <a:pt x="128" y="30"/>
                    <a:pt x="130" y="30"/>
                  </a:cubicBezTo>
                  <a:cubicBezTo>
                    <a:pt x="141" y="27"/>
                    <a:pt x="153" y="22"/>
                    <a:pt x="165" y="24"/>
                  </a:cubicBezTo>
                  <a:cubicBezTo>
                    <a:pt x="163" y="18"/>
                    <a:pt x="163" y="12"/>
                    <a:pt x="166" y="7"/>
                  </a:cubicBezTo>
                  <a:cubicBezTo>
                    <a:pt x="168" y="3"/>
                    <a:pt x="172" y="0"/>
                    <a:pt x="177" y="0"/>
                  </a:cubicBezTo>
                  <a:cubicBezTo>
                    <a:pt x="190" y="1"/>
                    <a:pt x="195" y="16"/>
                    <a:pt x="194" y="28"/>
                  </a:cubicBezTo>
                  <a:cubicBezTo>
                    <a:pt x="200" y="28"/>
                    <a:pt x="207" y="28"/>
                    <a:pt x="213" y="27"/>
                  </a:cubicBezTo>
                  <a:cubicBezTo>
                    <a:pt x="217" y="26"/>
                    <a:pt x="222" y="22"/>
                    <a:pt x="227" y="22"/>
                  </a:cubicBezTo>
                  <a:cubicBezTo>
                    <a:pt x="230" y="22"/>
                    <a:pt x="231" y="25"/>
                    <a:pt x="230" y="27"/>
                  </a:cubicBezTo>
                  <a:cubicBezTo>
                    <a:pt x="230" y="27"/>
                    <a:pt x="230" y="27"/>
                    <a:pt x="230" y="27"/>
                  </a:cubicBezTo>
                  <a:cubicBezTo>
                    <a:pt x="231" y="28"/>
                    <a:pt x="232" y="29"/>
                    <a:pt x="232" y="31"/>
                  </a:cubicBezTo>
                  <a:cubicBezTo>
                    <a:pt x="232" y="35"/>
                    <a:pt x="232" y="40"/>
                    <a:pt x="233" y="44"/>
                  </a:cubicBezTo>
                  <a:cubicBezTo>
                    <a:pt x="248" y="45"/>
                    <a:pt x="263" y="45"/>
                    <a:pt x="278" y="43"/>
                  </a:cubicBezTo>
                  <a:cubicBezTo>
                    <a:pt x="294" y="42"/>
                    <a:pt x="308" y="37"/>
                    <a:pt x="324" y="35"/>
                  </a:cubicBezTo>
                  <a:cubicBezTo>
                    <a:pt x="324" y="30"/>
                    <a:pt x="333" y="31"/>
                    <a:pt x="333" y="36"/>
                  </a:cubicBezTo>
                  <a:cubicBezTo>
                    <a:pt x="338" y="109"/>
                    <a:pt x="343" y="182"/>
                    <a:pt x="347" y="254"/>
                  </a:cubicBezTo>
                  <a:cubicBezTo>
                    <a:pt x="349" y="287"/>
                    <a:pt x="355" y="319"/>
                    <a:pt x="359" y="351"/>
                  </a:cubicBezTo>
                  <a:close/>
                  <a:moveTo>
                    <a:pt x="348" y="416"/>
                  </a:moveTo>
                  <a:cubicBezTo>
                    <a:pt x="358" y="377"/>
                    <a:pt x="347" y="339"/>
                    <a:pt x="341" y="301"/>
                  </a:cubicBezTo>
                  <a:cubicBezTo>
                    <a:pt x="335" y="258"/>
                    <a:pt x="335" y="214"/>
                    <a:pt x="333" y="171"/>
                  </a:cubicBezTo>
                  <a:cubicBezTo>
                    <a:pt x="330" y="129"/>
                    <a:pt x="327" y="87"/>
                    <a:pt x="324" y="44"/>
                  </a:cubicBezTo>
                  <a:cubicBezTo>
                    <a:pt x="311" y="51"/>
                    <a:pt x="292" y="52"/>
                    <a:pt x="278" y="53"/>
                  </a:cubicBezTo>
                  <a:cubicBezTo>
                    <a:pt x="263" y="54"/>
                    <a:pt x="248" y="54"/>
                    <a:pt x="233" y="52"/>
                  </a:cubicBezTo>
                  <a:cubicBezTo>
                    <a:pt x="233" y="55"/>
                    <a:pt x="233" y="58"/>
                    <a:pt x="233" y="62"/>
                  </a:cubicBezTo>
                  <a:cubicBezTo>
                    <a:pt x="257" y="64"/>
                    <a:pt x="282" y="66"/>
                    <a:pt x="307" y="66"/>
                  </a:cubicBezTo>
                  <a:cubicBezTo>
                    <a:pt x="310" y="67"/>
                    <a:pt x="311" y="69"/>
                    <a:pt x="312" y="71"/>
                  </a:cubicBezTo>
                  <a:cubicBezTo>
                    <a:pt x="317" y="185"/>
                    <a:pt x="333" y="298"/>
                    <a:pt x="328" y="412"/>
                  </a:cubicBezTo>
                  <a:cubicBezTo>
                    <a:pt x="327" y="414"/>
                    <a:pt x="326" y="416"/>
                    <a:pt x="324" y="417"/>
                  </a:cubicBezTo>
                  <a:cubicBezTo>
                    <a:pt x="295" y="423"/>
                    <a:pt x="265" y="425"/>
                    <a:pt x="235" y="425"/>
                  </a:cubicBezTo>
                  <a:cubicBezTo>
                    <a:pt x="203" y="425"/>
                    <a:pt x="171" y="426"/>
                    <a:pt x="139" y="426"/>
                  </a:cubicBezTo>
                  <a:cubicBezTo>
                    <a:pt x="117" y="426"/>
                    <a:pt x="77" y="429"/>
                    <a:pt x="72" y="400"/>
                  </a:cubicBezTo>
                  <a:cubicBezTo>
                    <a:pt x="65" y="350"/>
                    <a:pt x="64" y="297"/>
                    <a:pt x="62" y="246"/>
                  </a:cubicBezTo>
                  <a:cubicBezTo>
                    <a:pt x="59" y="188"/>
                    <a:pt x="58" y="129"/>
                    <a:pt x="63" y="71"/>
                  </a:cubicBezTo>
                  <a:cubicBezTo>
                    <a:pt x="63" y="69"/>
                    <a:pt x="64" y="67"/>
                    <a:pt x="67" y="67"/>
                  </a:cubicBezTo>
                  <a:cubicBezTo>
                    <a:pt x="89" y="67"/>
                    <a:pt x="110" y="69"/>
                    <a:pt x="131" y="61"/>
                  </a:cubicBezTo>
                  <a:cubicBezTo>
                    <a:pt x="131" y="60"/>
                    <a:pt x="131" y="59"/>
                    <a:pt x="131" y="59"/>
                  </a:cubicBezTo>
                  <a:cubicBezTo>
                    <a:pt x="130" y="57"/>
                    <a:pt x="129" y="55"/>
                    <a:pt x="129" y="54"/>
                  </a:cubicBezTo>
                  <a:cubicBezTo>
                    <a:pt x="100" y="63"/>
                    <a:pt x="62" y="55"/>
                    <a:pt x="33" y="53"/>
                  </a:cubicBezTo>
                  <a:cubicBezTo>
                    <a:pt x="45" y="153"/>
                    <a:pt x="47" y="254"/>
                    <a:pt x="50" y="354"/>
                  </a:cubicBezTo>
                  <a:cubicBezTo>
                    <a:pt x="51" y="380"/>
                    <a:pt x="52" y="406"/>
                    <a:pt x="53" y="431"/>
                  </a:cubicBezTo>
                  <a:cubicBezTo>
                    <a:pt x="53" y="444"/>
                    <a:pt x="107" y="444"/>
                    <a:pt x="117" y="444"/>
                  </a:cubicBezTo>
                  <a:cubicBezTo>
                    <a:pt x="161" y="445"/>
                    <a:pt x="205" y="441"/>
                    <a:pt x="250" y="438"/>
                  </a:cubicBezTo>
                  <a:cubicBezTo>
                    <a:pt x="274" y="437"/>
                    <a:pt x="299" y="436"/>
                    <a:pt x="324" y="433"/>
                  </a:cubicBezTo>
                  <a:cubicBezTo>
                    <a:pt x="337" y="431"/>
                    <a:pt x="344" y="430"/>
                    <a:pt x="348" y="416"/>
                  </a:cubicBezTo>
                  <a:close/>
                  <a:moveTo>
                    <a:pt x="320" y="376"/>
                  </a:moveTo>
                  <a:cubicBezTo>
                    <a:pt x="320" y="357"/>
                    <a:pt x="319" y="337"/>
                    <a:pt x="319" y="317"/>
                  </a:cubicBezTo>
                  <a:cubicBezTo>
                    <a:pt x="315" y="237"/>
                    <a:pt x="307" y="156"/>
                    <a:pt x="303" y="75"/>
                  </a:cubicBezTo>
                  <a:cubicBezTo>
                    <a:pt x="279" y="75"/>
                    <a:pt x="255" y="73"/>
                    <a:pt x="231" y="71"/>
                  </a:cubicBezTo>
                  <a:cubicBezTo>
                    <a:pt x="228" y="79"/>
                    <a:pt x="222" y="86"/>
                    <a:pt x="210" y="88"/>
                  </a:cubicBezTo>
                  <a:cubicBezTo>
                    <a:pt x="184" y="92"/>
                    <a:pt x="159" y="87"/>
                    <a:pt x="134" y="86"/>
                  </a:cubicBezTo>
                  <a:cubicBezTo>
                    <a:pt x="131" y="86"/>
                    <a:pt x="128" y="83"/>
                    <a:pt x="129" y="80"/>
                  </a:cubicBezTo>
                  <a:cubicBezTo>
                    <a:pt x="131" y="76"/>
                    <a:pt x="131" y="72"/>
                    <a:pt x="131" y="68"/>
                  </a:cubicBezTo>
                  <a:cubicBezTo>
                    <a:pt x="112" y="77"/>
                    <a:pt x="92" y="76"/>
                    <a:pt x="71" y="75"/>
                  </a:cubicBezTo>
                  <a:cubicBezTo>
                    <a:pt x="66" y="151"/>
                    <a:pt x="68" y="227"/>
                    <a:pt x="74" y="303"/>
                  </a:cubicBezTo>
                  <a:cubicBezTo>
                    <a:pt x="75" y="323"/>
                    <a:pt x="77" y="344"/>
                    <a:pt x="78" y="364"/>
                  </a:cubicBezTo>
                  <a:cubicBezTo>
                    <a:pt x="79" y="377"/>
                    <a:pt x="78" y="391"/>
                    <a:pt x="82" y="403"/>
                  </a:cubicBezTo>
                  <a:cubicBezTo>
                    <a:pt x="85" y="414"/>
                    <a:pt x="98" y="413"/>
                    <a:pt x="107" y="415"/>
                  </a:cubicBezTo>
                  <a:cubicBezTo>
                    <a:pt x="125" y="417"/>
                    <a:pt x="142" y="417"/>
                    <a:pt x="160" y="416"/>
                  </a:cubicBezTo>
                  <a:cubicBezTo>
                    <a:pt x="202" y="415"/>
                    <a:pt x="245" y="419"/>
                    <a:pt x="287" y="414"/>
                  </a:cubicBezTo>
                  <a:cubicBezTo>
                    <a:pt x="290" y="413"/>
                    <a:pt x="319" y="413"/>
                    <a:pt x="319" y="405"/>
                  </a:cubicBezTo>
                  <a:cubicBezTo>
                    <a:pt x="319" y="396"/>
                    <a:pt x="320" y="386"/>
                    <a:pt x="320" y="376"/>
                  </a:cubicBezTo>
                  <a:close/>
                  <a:moveTo>
                    <a:pt x="334" y="441"/>
                  </a:moveTo>
                  <a:cubicBezTo>
                    <a:pt x="303" y="445"/>
                    <a:pt x="273" y="445"/>
                    <a:pt x="242" y="448"/>
                  </a:cubicBezTo>
                  <a:cubicBezTo>
                    <a:pt x="179" y="454"/>
                    <a:pt x="110" y="459"/>
                    <a:pt x="48" y="443"/>
                  </a:cubicBezTo>
                  <a:cubicBezTo>
                    <a:pt x="44" y="449"/>
                    <a:pt x="39" y="454"/>
                    <a:pt x="33" y="458"/>
                  </a:cubicBezTo>
                  <a:cubicBezTo>
                    <a:pt x="88" y="471"/>
                    <a:pt x="145" y="462"/>
                    <a:pt x="201" y="465"/>
                  </a:cubicBezTo>
                  <a:cubicBezTo>
                    <a:pt x="242" y="467"/>
                    <a:pt x="302" y="474"/>
                    <a:pt x="334" y="441"/>
                  </a:cubicBezTo>
                  <a:close/>
                  <a:moveTo>
                    <a:pt x="224" y="62"/>
                  </a:moveTo>
                  <a:cubicBezTo>
                    <a:pt x="224" y="62"/>
                    <a:pt x="224" y="61"/>
                    <a:pt x="224" y="61"/>
                  </a:cubicBezTo>
                  <a:cubicBezTo>
                    <a:pt x="224" y="57"/>
                    <a:pt x="224" y="54"/>
                    <a:pt x="224" y="50"/>
                  </a:cubicBezTo>
                  <a:cubicBezTo>
                    <a:pt x="224" y="50"/>
                    <a:pt x="224" y="50"/>
                    <a:pt x="224" y="50"/>
                  </a:cubicBezTo>
                  <a:cubicBezTo>
                    <a:pt x="221" y="49"/>
                    <a:pt x="221" y="45"/>
                    <a:pt x="223" y="44"/>
                  </a:cubicBezTo>
                  <a:cubicBezTo>
                    <a:pt x="223" y="40"/>
                    <a:pt x="223" y="37"/>
                    <a:pt x="222" y="33"/>
                  </a:cubicBezTo>
                  <a:cubicBezTo>
                    <a:pt x="219" y="34"/>
                    <a:pt x="216" y="35"/>
                    <a:pt x="213" y="35"/>
                  </a:cubicBezTo>
                  <a:cubicBezTo>
                    <a:pt x="206" y="37"/>
                    <a:pt x="198" y="36"/>
                    <a:pt x="191" y="34"/>
                  </a:cubicBezTo>
                  <a:cubicBezTo>
                    <a:pt x="190" y="34"/>
                    <a:pt x="190" y="33"/>
                    <a:pt x="189" y="32"/>
                  </a:cubicBezTo>
                  <a:cubicBezTo>
                    <a:pt x="187" y="32"/>
                    <a:pt x="185" y="31"/>
                    <a:pt x="186" y="28"/>
                  </a:cubicBezTo>
                  <a:cubicBezTo>
                    <a:pt x="186" y="23"/>
                    <a:pt x="185" y="8"/>
                    <a:pt x="177" y="8"/>
                  </a:cubicBezTo>
                  <a:cubicBezTo>
                    <a:pt x="169" y="8"/>
                    <a:pt x="170" y="20"/>
                    <a:pt x="171" y="25"/>
                  </a:cubicBezTo>
                  <a:cubicBezTo>
                    <a:pt x="171" y="26"/>
                    <a:pt x="171" y="27"/>
                    <a:pt x="170" y="28"/>
                  </a:cubicBezTo>
                  <a:cubicBezTo>
                    <a:pt x="170" y="30"/>
                    <a:pt x="168" y="33"/>
                    <a:pt x="165" y="32"/>
                  </a:cubicBezTo>
                  <a:cubicBezTo>
                    <a:pt x="155" y="31"/>
                    <a:pt x="145" y="34"/>
                    <a:pt x="135" y="37"/>
                  </a:cubicBezTo>
                  <a:cubicBezTo>
                    <a:pt x="135" y="39"/>
                    <a:pt x="135" y="41"/>
                    <a:pt x="135" y="44"/>
                  </a:cubicBezTo>
                  <a:cubicBezTo>
                    <a:pt x="136" y="44"/>
                    <a:pt x="136" y="44"/>
                    <a:pt x="136" y="44"/>
                  </a:cubicBezTo>
                  <a:cubicBezTo>
                    <a:pt x="140" y="44"/>
                    <a:pt x="141" y="48"/>
                    <a:pt x="138" y="50"/>
                  </a:cubicBezTo>
                  <a:cubicBezTo>
                    <a:pt x="138" y="50"/>
                    <a:pt x="138" y="50"/>
                    <a:pt x="138" y="50"/>
                  </a:cubicBezTo>
                  <a:cubicBezTo>
                    <a:pt x="139" y="59"/>
                    <a:pt x="141" y="68"/>
                    <a:pt x="140" y="77"/>
                  </a:cubicBezTo>
                  <a:cubicBezTo>
                    <a:pt x="157" y="78"/>
                    <a:pt x="175" y="80"/>
                    <a:pt x="192" y="80"/>
                  </a:cubicBezTo>
                  <a:cubicBezTo>
                    <a:pt x="203" y="79"/>
                    <a:pt x="219" y="79"/>
                    <a:pt x="223" y="68"/>
                  </a:cubicBezTo>
                  <a:cubicBezTo>
                    <a:pt x="222" y="66"/>
                    <a:pt x="223" y="63"/>
                    <a:pt x="224" y="62"/>
                  </a:cubicBezTo>
                  <a:close/>
                  <a:moveTo>
                    <a:pt x="44" y="437"/>
                  </a:moveTo>
                  <a:cubicBezTo>
                    <a:pt x="39" y="311"/>
                    <a:pt x="37" y="185"/>
                    <a:pt x="27" y="59"/>
                  </a:cubicBezTo>
                  <a:cubicBezTo>
                    <a:pt x="10" y="123"/>
                    <a:pt x="23" y="188"/>
                    <a:pt x="23" y="253"/>
                  </a:cubicBezTo>
                  <a:cubicBezTo>
                    <a:pt x="24" y="320"/>
                    <a:pt x="19" y="387"/>
                    <a:pt x="27" y="453"/>
                  </a:cubicBezTo>
                  <a:cubicBezTo>
                    <a:pt x="33" y="448"/>
                    <a:pt x="39" y="443"/>
                    <a:pt x="44" y="43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 name="Freeform 7"/>
            <p:cNvSpPr/>
            <p:nvPr/>
          </p:nvSpPr>
          <p:spPr bwMode="auto">
            <a:xfrm>
              <a:off x="860" y="726"/>
              <a:ext cx="1928" cy="2375"/>
            </a:xfrm>
            <a:custGeom>
              <a:avLst/>
              <a:gdLst>
                <a:gd name="T0" fmla="*/ 308 w 325"/>
                <a:gd name="T1" fmla="*/ 257 h 401"/>
                <a:gd name="T2" fmla="*/ 315 w 325"/>
                <a:gd name="T3" fmla="*/ 372 h 401"/>
                <a:gd name="T4" fmla="*/ 291 w 325"/>
                <a:gd name="T5" fmla="*/ 389 h 401"/>
                <a:gd name="T6" fmla="*/ 217 w 325"/>
                <a:gd name="T7" fmla="*/ 394 h 401"/>
                <a:gd name="T8" fmla="*/ 84 w 325"/>
                <a:gd name="T9" fmla="*/ 400 h 401"/>
                <a:gd name="T10" fmla="*/ 20 w 325"/>
                <a:gd name="T11" fmla="*/ 387 h 401"/>
                <a:gd name="T12" fmla="*/ 17 w 325"/>
                <a:gd name="T13" fmla="*/ 310 h 401"/>
                <a:gd name="T14" fmla="*/ 0 w 325"/>
                <a:gd name="T15" fmla="*/ 9 h 401"/>
                <a:gd name="T16" fmla="*/ 96 w 325"/>
                <a:gd name="T17" fmla="*/ 10 h 401"/>
                <a:gd name="T18" fmla="*/ 98 w 325"/>
                <a:gd name="T19" fmla="*/ 15 h 401"/>
                <a:gd name="T20" fmla="*/ 98 w 325"/>
                <a:gd name="T21" fmla="*/ 17 h 401"/>
                <a:gd name="T22" fmla="*/ 34 w 325"/>
                <a:gd name="T23" fmla="*/ 23 h 401"/>
                <a:gd name="T24" fmla="*/ 30 w 325"/>
                <a:gd name="T25" fmla="*/ 27 h 401"/>
                <a:gd name="T26" fmla="*/ 29 w 325"/>
                <a:gd name="T27" fmla="*/ 202 h 401"/>
                <a:gd name="T28" fmla="*/ 39 w 325"/>
                <a:gd name="T29" fmla="*/ 356 h 401"/>
                <a:gd name="T30" fmla="*/ 106 w 325"/>
                <a:gd name="T31" fmla="*/ 382 h 401"/>
                <a:gd name="T32" fmla="*/ 202 w 325"/>
                <a:gd name="T33" fmla="*/ 381 h 401"/>
                <a:gd name="T34" fmla="*/ 291 w 325"/>
                <a:gd name="T35" fmla="*/ 373 h 401"/>
                <a:gd name="T36" fmla="*/ 295 w 325"/>
                <a:gd name="T37" fmla="*/ 368 h 401"/>
                <a:gd name="T38" fmla="*/ 279 w 325"/>
                <a:gd name="T39" fmla="*/ 27 h 401"/>
                <a:gd name="T40" fmla="*/ 274 w 325"/>
                <a:gd name="T41" fmla="*/ 22 h 401"/>
                <a:gd name="T42" fmla="*/ 200 w 325"/>
                <a:gd name="T43" fmla="*/ 18 h 401"/>
                <a:gd name="T44" fmla="*/ 200 w 325"/>
                <a:gd name="T45" fmla="*/ 8 h 401"/>
                <a:gd name="T46" fmla="*/ 245 w 325"/>
                <a:gd name="T47" fmla="*/ 9 h 401"/>
                <a:gd name="T48" fmla="*/ 291 w 325"/>
                <a:gd name="T49" fmla="*/ 0 h 401"/>
                <a:gd name="T50" fmla="*/ 300 w 325"/>
                <a:gd name="T51" fmla="*/ 127 h 401"/>
                <a:gd name="T52" fmla="*/ 308 w 325"/>
                <a:gd name="T53" fmla="*/ 25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 h="401">
                  <a:moveTo>
                    <a:pt x="308" y="257"/>
                  </a:moveTo>
                  <a:cubicBezTo>
                    <a:pt x="314" y="295"/>
                    <a:pt x="325" y="333"/>
                    <a:pt x="315" y="372"/>
                  </a:cubicBezTo>
                  <a:cubicBezTo>
                    <a:pt x="311" y="386"/>
                    <a:pt x="304" y="387"/>
                    <a:pt x="291" y="389"/>
                  </a:cubicBezTo>
                  <a:cubicBezTo>
                    <a:pt x="266" y="392"/>
                    <a:pt x="241" y="393"/>
                    <a:pt x="217" y="394"/>
                  </a:cubicBezTo>
                  <a:cubicBezTo>
                    <a:pt x="172" y="397"/>
                    <a:pt x="128" y="401"/>
                    <a:pt x="84" y="400"/>
                  </a:cubicBezTo>
                  <a:cubicBezTo>
                    <a:pt x="74" y="400"/>
                    <a:pt x="20" y="400"/>
                    <a:pt x="20" y="387"/>
                  </a:cubicBezTo>
                  <a:cubicBezTo>
                    <a:pt x="19" y="362"/>
                    <a:pt x="18" y="336"/>
                    <a:pt x="17" y="310"/>
                  </a:cubicBezTo>
                  <a:cubicBezTo>
                    <a:pt x="14" y="210"/>
                    <a:pt x="12" y="109"/>
                    <a:pt x="0" y="9"/>
                  </a:cubicBezTo>
                  <a:cubicBezTo>
                    <a:pt x="29" y="11"/>
                    <a:pt x="67" y="19"/>
                    <a:pt x="96" y="10"/>
                  </a:cubicBezTo>
                  <a:cubicBezTo>
                    <a:pt x="96" y="11"/>
                    <a:pt x="97" y="13"/>
                    <a:pt x="98" y="15"/>
                  </a:cubicBezTo>
                  <a:cubicBezTo>
                    <a:pt x="98" y="15"/>
                    <a:pt x="98" y="16"/>
                    <a:pt x="98" y="17"/>
                  </a:cubicBezTo>
                  <a:cubicBezTo>
                    <a:pt x="77" y="25"/>
                    <a:pt x="56" y="23"/>
                    <a:pt x="34" y="23"/>
                  </a:cubicBezTo>
                  <a:cubicBezTo>
                    <a:pt x="31" y="23"/>
                    <a:pt x="30" y="25"/>
                    <a:pt x="30" y="27"/>
                  </a:cubicBezTo>
                  <a:cubicBezTo>
                    <a:pt x="25" y="85"/>
                    <a:pt x="26" y="144"/>
                    <a:pt x="29" y="202"/>
                  </a:cubicBezTo>
                  <a:cubicBezTo>
                    <a:pt x="31" y="253"/>
                    <a:pt x="32" y="306"/>
                    <a:pt x="39" y="356"/>
                  </a:cubicBezTo>
                  <a:cubicBezTo>
                    <a:pt x="44" y="385"/>
                    <a:pt x="84" y="382"/>
                    <a:pt x="106" y="382"/>
                  </a:cubicBezTo>
                  <a:cubicBezTo>
                    <a:pt x="138" y="382"/>
                    <a:pt x="170" y="381"/>
                    <a:pt x="202" y="381"/>
                  </a:cubicBezTo>
                  <a:cubicBezTo>
                    <a:pt x="232" y="381"/>
                    <a:pt x="262" y="379"/>
                    <a:pt x="291" y="373"/>
                  </a:cubicBezTo>
                  <a:cubicBezTo>
                    <a:pt x="293" y="372"/>
                    <a:pt x="294" y="370"/>
                    <a:pt x="295" y="368"/>
                  </a:cubicBezTo>
                  <a:cubicBezTo>
                    <a:pt x="300" y="254"/>
                    <a:pt x="284" y="141"/>
                    <a:pt x="279" y="27"/>
                  </a:cubicBezTo>
                  <a:cubicBezTo>
                    <a:pt x="278" y="25"/>
                    <a:pt x="277" y="23"/>
                    <a:pt x="274" y="22"/>
                  </a:cubicBezTo>
                  <a:cubicBezTo>
                    <a:pt x="249" y="22"/>
                    <a:pt x="224" y="20"/>
                    <a:pt x="200" y="18"/>
                  </a:cubicBezTo>
                  <a:cubicBezTo>
                    <a:pt x="200" y="14"/>
                    <a:pt x="200" y="11"/>
                    <a:pt x="200" y="8"/>
                  </a:cubicBezTo>
                  <a:cubicBezTo>
                    <a:pt x="215" y="10"/>
                    <a:pt x="230" y="10"/>
                    <a:pt x="245" y="9"/>
                  </a:cubicBezTo>
                  <a:cubicBezTo>
                    <a:pt x="259" y="8"/>
                    <a:pt x="278" y="7"/>
                    <a:pt x="291" y="0"/>
                  </a:cubicBezTo>
                  <a:cubicBezTo>
                    <a:pt x="294" y="43"/>
                    <a:pt x="297" y="85"/>
                    <a:pt x="300" y="127"/>
                  </a:cubicBezTo>
                  <a:cubicBezTo>
                    <a:pt x="302" y="170"/>
                    <a:pt x="302" y="214"/>
                    <a:pt x="308" y="257"/>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 name="Freeform 8"/>
            <p:cNvSpPr/>
            <p:nvPr/>
          </p:nvSpPr>
          <p:spPr bwMode="auto">
            <a:xfrm>
              <a:off x="860" y="3078"/>
              <a:ext cx="1786" cy="195"/>
            </a:xfrm>
            <a:custGeom>
              <a:avLst/>
              <a:gdLst>
                <a:gd name="T0" fmla="*/ 209 w 301"/>
                <a:gd name="T1" fmla="*/ 7 h 33"/>
                <a:gd name="T2" fmla="*/ 301 w 301"/>
                <a:gd name="T3" fmla="*/ 0 h 33"/>
                <a:gd name="T4" fmla="*/ 168 w 301"/>
                <a:gd name="T5" fmla="*/ 24 h 33"/>
                <a:gd name="T6" fmla="*/ 0 w 301"/>
                <a:gd name="T7" fmla="*/ 17 h 33"/>
                <a:gd name="T8" fmla="*/ 15 w 301"/>
                <a:gd name="T9" fmla="*/ 2 h 33"/>
                <a:gd name="T10" fmla="*/ 209 w 301"/>
                <a:gd name="T11" fmla="*/ 7 h 33"/>
              </a:gdLst>
              <a:ahLst/>
              <a:cxnLst>
                <a:cxn ang="0">
                  <a:pos x="T0" y="T1"/>
                </a:cxn>
                <a:cxn ang="0">
                  <a:pos x="T2" y="T3"/>
                </a:cxn>
                <a:cxn ang="0">
                  <a:pos x="T4" y="T5"/>
                </a:cxn>
                <a:cxn ang="0">
                  <a:pos x="T6" y="T7"/>
                </a:cxn>
                <a:cxn ang="0">
                  <a:pos x="T8" y="T9"/>
                </a:cxn>
                <a:cxn ang="0">
                  <a:pos x="T10" y="T11"/>
                </a:cxn>
              </a:cxnLst>
              <a:rect l="0" t="0" r="r" b="b"/>
              <a:pathLst>
                <a:path w="301" h="33">
                  <a:moveTo>
                    <a:pt x="209" y="7"/>
                  </a:moveTo>
                  <a:cubicBezTo>
                    <a:pt x="240" y="4"/>
                    <a:pt x="270" y="4"/>
                    <a:pt x="301" y="0"/>
                  </a:cubicBezTo>
                  <a:cubicBezTo>
                    <a:pt x="269" y="33"/>
                    <a:pt x="209" y="26"/>
                    <a:pt x="168" y="24"/>
                  </a:cubicBezTo>
                  <a:cubicBezTo>
                    <a:pt x="112" y="21"/>
                    <a:pt x="55" y="30"/>
                    <a:pt x="0" y="17"/>
                  </a:cubicBezTo>
                  <a:cubicBezTo>
                    <a:pt x="6" y="13"/>
                    <a:pt x="11" y="8"/>
                    <a:pt x="15" y="2"/>
                  </a:cubicBezTo>
                  <a:cubicBezTo>
                    <a:pt x="77" y="18"/>
                    <a:pt x="146" y="13"/>
                    <a:pt x="209" y="7"/>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 name="Freeform 9"/>
            <p:cNvSpPr/>
            <p:nvPr/>
          </p:nvSpPr>
          <p:spPr bwMode="auto">
            <a:xfrm>
              <a:off x="1613" y="2663"/>
              <a:ext cx="683" cy="142"/>
            </a:xfrm>
            <a:custGeom>
              <a:avLst/>
              <a:gdLst>
                <a:gd name="T0" fmla="*/ 110 w 115"/>
                <a:gd name="T1" fmla="*/ 3 h 24"/>
                <a:gd name="T2" fmla="*/ 111 w 115"/>
                <a:gd name="T3" fmla="*/ 10 h 24"/>
                <a:gd name="T4" fmla="*/ 24 w 115"/>
                <a:gd name="T5" fmla="*/ 23 h 24"/>
                <a:gd name="T6" fmla="*/ 19 w 115"/>
                <a:gd name="T7" fmla="*/ 22 h 24"/>
                <a:gd name="T8" fmla="*/ 5 w 115"/>
                <a:gd name="T9" fmla="*/ 20 h 24"/>
                <a:gd name="T10" fmla="*/ 1 w 115"/>
                <a:gd name="T11" fmla="*/ 20 h 24"/>
                <a:gd name="T12" fmla="*/ 6 w 115"/>
                <a:gd name="T13" fmla="*/ 2 h 24"/>
                <a:gd name="T14" fmla="*/ 11 w 115"/>
                <a:gd name="T15" fmla="*/ 2 h 24"/>
                <a:gd name="T16" fmla="*/ 26 w 115"/>
                <a:gd name="T17" fmla="*/ 14 h 24"/>
                <a:gd name="T18" fmla="*/ 51 w 115"/>
                <a:gd name="T19" fmla="*/ 8 h 24"/>
                <a:gd name="T20" fmla="*/ 110 w 115"/>
                <a:gd name="T21"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24">
                  <a:moveTo>
                    <a:pt x="110" y="3"/>
                  </a:moveTo>
                  <a:cubicBezTo>
                    <a:pt x="114" y="2"/>
                    <a:pt x="115" y="9"/>
                    <a:pt x="111" y="10"/>
                  </a:cubicBezTo>
                  <a:cubicBezTo>
                    <a:pt x="82" y="16"/>
                    <a:pt x="51" y="10"/>
                    <a:pt x="24" y="23"/>
                  </a:cubicBezTo>
                  <a:cubicBezTo>
                    <a:pt x="22" y="24"/>
                    <a:pt x="20" y="24"/>
                    <a:pt x="19" y="22"/>
                  </a:cubicBezTo>
                  <a:cubicBezTo>
                    <a:pt x="13" y="14"/>
                    <a:pt x="7" y="1"/>
                    <a:pt x="5" y="20"/>
                  </a:cubicBezTo>
                  <a:cubicBezTo>
                    <a:pt x="5" y="23"/>
                    <a:pt x="1" y="23"/>
                    <a:pt x="1" y="20"/>
                  </a:cubicBezTo>
                  <a:cubicBezTo>
                    <a:pt x="0" y="12"/>
                    <a:pt x="1" y="7"/>
                    <a:pt x="6" y="2"/>
                  </a:cubicBezTo>
                  <a:cubicBezTo>
                    <a:pt x="8" y="0"/>
                    <a:pt x="10" y="1"/>
                    <a:pt x="11" y="2"/>
                  </a:cubicBezTo>
                  <a:cubicBezTo>
                    <a:pt x="14" y="6"/>
                    <a:pt x="20" y="16"/>
                    <a:pt x="26" y="14"/>
                  </a:cubicBezTo>
                  <a:cubicBezTo>
                    <a:pt x="34" y="11"/>
                    <a:pt x="42" y="9"/>
                    <a:pt x="51" y="8"/>
                  </a:cubicBezTo>
                  <a:cubicBezTo>
                    <a:pt x="70" y="6"/>
                    <a:pt x="90" y="5"/>
                    <a:pt x="110"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 name="Freeform 10"/>
            <p:cNvSpPr/>
            <p:nvPr/>
          </p:nvSpPr>
          <p:spPr bwMode="auto">
            <a:xfrm>
              <a:off x="1554" y="1934"/>
              <a:ext cx="730" cy="125"/>
            </a:xfrm>
            <a:custGeom>
              <a:avLst/>
              <a:gdLst>
                <a:gd name="T0" fmla="*/ 118 w 123"/>
                <a:gd name="T1" fmla="*/ 9 h 21"/>
                <a:gd name="T2" fmla="*/ 116 w 123"/>
                <a:gd name="T3" fmla="*/ 16 h 21"/>
                <a:gd name="T4" fmla="*/ 96 w 123"/>
                <a:gd name="T5" fmla="*/ 11 h 21"/>
                <a:gd name="T6" fmla="*/ 68 w 123"/>
                <a:gd name="T7" fmla="*/ 20 h 21"/>
                <a:gd name="T8" fmla="*/ 34 w 123"/>
                <a:gd name="T9" fmla="*/ 18 h 21"/>
                <a:gd name="T10" fmla="*/ 19 w 123"/>
                <a:gd name="T11" fmla="*/ 15 h 21"/>
                <a:gd name="T12" fmla="*/ 5 w 123"/>
                <a:gd name="T13" fmla="*/ 18 h 21"/>
                <a:gd name="T14" fmla="*/ 0 w 123"/>
                <a:gd name="T15" fmla="*/ 18 h 21"/>
                <a:gd name="T16" fmla="*/ 2 w 123"/>
                <a:gd name="T17" fmla="*/ 4 h 21"/>
                <a:gd name="T18" fmla="*/ 7 w 123"/>
                <a:gd name="T19" fmla="*/ 2 h 21"/>
                <a:gd name="T20" fmla="*/ 96 w 123"/>
                <a:gd name="T21" fmla="*/ 1 h 21"/>
                <a:gd name="T22" fmla="*/ 102 w 123"/>
                <a:gd name="T23" fmla="*/ 2 h 21"/>
                <a:gd name="T24" fmla="*/ 118 w 123"/>
                <a:gd name="T25"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21">
                  <a:moveTo>
                    <a:pt x="118" y="9"/>
                  </a:moveTo>
                  <a:cubicBezTo>
                    <a:pt x="123" y="10"/>
                    <a:pt x="121" y="17"/>
                    <a:pt x="116" y="16"/>
                  </a:cubicBezTo>
                  <a:cubicBezTo>
                    <a:pt x="116" y="16"/>
                    <a:pt x="96" y="11"/>
                    <a:pt x="96" y="11"/>
                  </a:cubicBezTo>
                  <a:cubicBezTo>
                    <a:pt x="87" y="16"/>
                    <a:pt x="78" y="19"/>
                    <a:pt x="68" y="20"/>
                  </a:cubicBezTo>
                  <a:cubicBezTo>
                    <a:pt x="57" y="20"/>
                    <a:pt x="46" y="19"/>
                    <a:pt x="34" y="18"/>
                  </a:cubicBezTo>
                  <a:cubicBezTo>
                    <a:pt x="30" y="17"/>
                    <a:pt x="23" y="17"/>
                    <a:pt x="19" y="15"/>
                  </a:cubicBezTo>
                  <a:cubicBezTo>
                    <a:pt x="14" y="12"/>
                    <a:pt x="5" y="4"/>
                    <a:pt x="5" y="18"/>
                  </a:cubicBezTo>
                  <a:cubicBezTo>
                    <a:pt x="5" y="21"/>
                    <a:pt x="0" y="21"/>
                    <a:pt x="0" y="18"/>
                  </a:cubicBezTo>
                  <a:cubicBezTo>
                    <a:pt x="0" y="12"/>
                    <a:pt x="1" y="9"/>
                    <a:pt x="2" y="4"/>
                  </a:cubicBezTo>
                  <a:cubicBezTo>
                    <a:pt x="3" y="2"/>
                    <a:pt x="5" y="1"/>
                    <a:pt x="7" y="2"/>
                  </a:cubicBezTo>
                  <a:cubicBezTo>
                    <a:pt x="33" y="14"/>
                    <a:pt x="72" y="20"/>
                    <a:pt x="96" y="1"/>
                  </a:cubicBezTo>
                  <a:cubicBezTo>
                    <a:pt x="98" y="0"/>
                    <a:pt x="101" y="1"/>
                    <a:pt x="102" y="2"/>
                  </a:cubicBezTo>
                  <a:cubicBezTo>
                    <a:pt x="106" y="9"/>
                    <a:pt x="112" y="7"/>
                    <a:pt x="118" y="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3" name="Freeform 11"/>
            <p:cNvSpPr/>
            <p:nvPr/>
          </p:nvSpPr>
          <p:spPr bwMode="auto">
            <a:xfrm>
              <a:off x="1566" y="2248"/>
              <a:ext cx="688" cy="219"/>
            </a:xfrm>
            <a:custGeom>
              <a:avLst/>
              <a:gdLst>
                <a:gd name="T0" fmla="*/ 112 w 116"/>
                <a:gd name="T1" fmla="*/ 21 h 37"/>
                <a:gd name="T2" fmla="*/ 114 w 116"/>
                <a:gd name="T3" fmla="*/ 26 h 37"/>
                <a:gd name="T4" fmla="*/ 64 w 116"/>
                <a:gd name="T5" fmla="*/ 30 h 37"/>
                <a:gd name="T6" fmla="*/ 46 w 116"/>
                <a:gd name="T7" fmla="*/ 29 h 37"/>
                <a:gd name="T8" fmla="*/ 32 w 116"/>
                <a:gd name="T9" fmla="*/ 24 h 37"/>
                <a:gd name="T10" fmla="*/ 22 w 116"/>
                <a:gd name="T11" fmla="*/ 34 h 37"/>
                <a:gd name="T12" fmla="*/ 15 w 116"/>
                <a:gd name="T13" fmla="*/ 32 h 37"/>
                <a:gd name="T14" fmla="*/ 8 w 116"/>
                <a:gd name="T15" fmla="*/ 14 h 37"/>
                <a:gd name="T16" fmla="*/ 6 w 116"/>
                <a:gd name="T17" fmla="*/ 34 h 37"/>
                <a:gd name="T18" fmla="*/ 1 w 116"/>
                <a:gd name="T19" fmla="*/ 34 h 37"/>
                <a:gd name="T20" fmla="*/ 5 w 116"/>
                <a:gd name="T21" fmla="*/ 4 h 37"/>
                <a:gd name="T22" fmla="*/ 12 w 116"/>
                <a:gd name="T23" fmla="*/ 4 h 37"/>
                <a:gd name="T24" fmla="*/ 20 w 116"/>
                <a:gd name="T25" fmla="*/ 24 h 37"/>
                <a:gd name="T26" fmla="*/ 32 w 116"/>
                <a:gd name="T27" fmla="*/ 13 h 37"/>
                <a:gd name="T28" fmla="*/ 37 w 116"/>
                <a:gd name="T29" fmla="*/ 12 h 37"/>
                <a:gd name="T30" fmla="*/ 55 w 116"/>
                <a:gd name="T31" fmla="*/ 22 h 37"/>
                <a:gd name="T32" fmla="*/ 78 w 116"/>
                <a:gd name="T33" fmla="*/ 22 h 37"/>
                <a:gd name="T34" fmla="*/ 112 w 116"/>
                <a:gd name="T3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37">
                  <a:moveTo>
                    <a:pt x="112" y="21"/>
                  </a:moveTo>
                  <a:cubicBezTo>
                    <a:pt x="115" y="21"/>
                    <a:pt x="116" y="24"/>
                    <a:pt x="114" y="26"/>
                  </a:cubicBezTo>
                  <a:cubicBezTo>
                    <a:pt x="101" y="33"/>
                    <a:pt x="78" y="30"/>
                    <a:pt x="64" y="30"/>
                  </a:cubicBezTo>
                  <a:cubicBezTo>
                    <a:pt x="60" y="30"/>
                    <a:pt x="49" y="32"/>
                    <a:pt x="46" y="29"/>
                  </a:cubicBezTo>
                  <a:cubicBezTo>
                    <a:pt x="39" y="22"/>
                    <a:pt x="39" y="19"/>
                    <a:pt x="32" y="24"/>
                  </a:cubicBezTo>
                  <a:cubicBezTo>
                    <a:pt x="28" y="27"/>
                    <a:pt x="25" y="30"/>
                    <a:pt x="22" y="34"/>
                  </a:cubicBezTo>
                  <a:cubicBezTo>
                    <a:pt x="20" y="36"/>
                    <a:pt x="16" y="35"/>
                    <a:pt x="15" y="32"/>
                  </a:cubicBezTo>
                  <a:cubicBezTo>
                    <a:pt x="13" y="26"/>
                    <a:pt x="11" y="20"/>
                    <a:pt x="8" y="14"/>
                  </a:cubicBezTo>
                  <a:cubicBezTo>
                    <a:pt x="6" y="21"/>
                    <a:pt x="6" y="27"/>
                    <a:pt x="6" y="34"/>
                  </a:cubicBezTo>
                  <a:cubicBezTo>
                    <a:pt x="5" y="37"/>
                    <a:pt x="1" y="37"/>
                    <a:pt x="1" y="34"/>
                  </a:cubicBezTo>
                  <a:cubicBezTo>
                    <a:pt x="0" y="23"/>
                    <a:pt x="1" y="14"/>
                    <a:pt x="5" y="4"/>
                  </a:cubicBezTo>
                  <a:cubicBezTo>
                    <a:pt x="6" y="0"/>
                    <a:pt x="10" y="0"/>
                    <a:pt x="12" y="4"/>
                  </a:cubicBezTo>
                  <a:cubicBezTo>
                    <a:pt x="14" y="11"/>
                    <a:pt x="17" y="18"/>
                    <a:pt x="20" y="24"/>
                  </a:cubicBezTo>
                  <a:cubicBezTo>
                    <a:pt x="24" y="21"/>
                    <a:pt x="28" y="18"/>
                    <a:pt x="32" y="13"/>
                  </a:cubicBezTo>
                  <a:cubicBezTo>
                    <a:pt x="33" y="12"/>
                    <a:pt x="35" y="11"/>
                    <a:pt x="37" y="12"/>
                  </a:cubicBezTo>
                  <a:cubicBezTo>
                    <a:pt x="43" y="16"/>
                    <a:pt x="48" y="22"/>
                    <a:pt x="55" y="22"/>
                  </a:cubicBezTo>
                  <a:cubicBezTo>
                    <a:pt x="63" y="22"/>
                    <a:pt x="71" y="22"/>
                    <a:pt x="78" y="22"/>
                  </a:cubicBezTo>
                  <a:cubicBezTo>
                    <a:pt x="90" y="22"/>
                    <a:pt x="101" y="20"/>
                    <a:pt x="112"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4" name="Freeform 12"/>
            <p:cNvSpPr/>
            <p:nvPr/>
          </p:nvSpPr>
          <p:spPr bwMode="auto">
            <a:xfrm>
              <a:off x="1489" y="1223"/>
              <a:ext cx="724" cy="178"/>
            </a:xfrm>
            <a:custGeom>
              <a:avLst/>
              <a:gdLst>
                <a:gd name="T0" fmla="*/ 117 w 122"/>
                <a:gd name="T1" fmla="*/ 6 h 30"/>
                <a:gd name="T2" fmla="*/ 117 w 122"/>
                <a:gd name="T3" fmla="*/ 13 h 30"/>
                <a:gd name="T4" fmla="*/ 56 w 122"/>
                <a:gd name="T5" fmla="*/ 23 h 30"/>
                <a:gd name="T6" fmla="*/ 51 w 122"/>
                <a:gd name="T7" fmla="*/ 23 h 30"/>
                <a:gd name="T8" fmla="*/ 36 w 122"/>
                <a:gd name="T9" fmla="*/ 11 h 30"/>
                <a:gd name="T10" fmla="*/ 24 w 122"/>
                <a:gd name="T11" fmla="*/ 27 h 30"/>
                <a:gd name="T12" fmla="*/ 18 w 122"/>
                <a:gd name="T13" fmla="*/ 27 h 30"/>
                <a:gd name="T14" fmla="*/ 12 w 122"/>
                <a:gd name="T15" fmla="*/ 12 h 30"/>
                <a:gd name="T16" fmla="*/ 5 w 122"/>
                <a:gd name="T17" fmla="*/ 24 h 30"/>
                <a:gd name="T18" fmla="*/ 1 w 122"/>
                <a:gd name="T19" fmla="*/ 22 h 30"/>
                <a:gd name="T20" fmla="*/ 11 w 122"/>
                <a:gd name="T21" fmla="*/ 3 h 30"/>
                <a:gd name="T22" fmla="*/ 16 w 122"/>
                <a:gd name="T23" fmla="*/ 3 h 30"/>
                <a:gd name="T24" fmla="*/ 22 w 122"/>
                <a:gd name="T25" fmla="*/ 17 h 30"/>
                <a:gd name="T26" fmla="*/ 32 w 122"/>
                <a:gd name="T27" fmla="*/ 2 h 30"/>
                <a:gd name="T28" fmla="*/ 37 w 122"/>
                <a:gd name="T29" fmla="*/ 1 h 30"/>
                <a:gd name="T30" fmla="*/ 52 w 122"/>
                <a:gd name="T31" fmla="*/ 13 h 30"/>
                <a:gd name="T32" fmla="*/ 60 w 122"/>
                <a:gd name="T33" fmla="*/ 6 h 30"/>
                <a:gd name="T34" fmla="*/ 84 w 122"/>
                <a:gd name="T35" fmla="*/ 6 h 30"/>
                <a:gd name="T36" fmla="*/ 117 w 122"/>
                <a:gd name="T3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30">
                  <a:moveTo>
                    <a:pt x="117" y="6"/>
                  </a:moveTo>
                  <a:cubicBezTo>
                    <a:pt x="122" y="7"/>
                    <a:pt x="122" y="14"/>
                    <a:pt x="117" y="13"/>
                  </a:cubicBezTo>
                  <a:cubicBezTo>
                    <a:pt x="100" y="12"/>
                    <a:pt x="68" y="8"/>
                    <a:pt x="56" y="23"/>
                  </a:cubicBezTo>
                  <a:cubicBezTo>
                    <a:pt x="55" y="24"/>
                    <a:pt x="52" y="24"/>
                    <a:pt x="51" y="23"/>
                  </a:cubicBezTo>
                  <a:cubicBezTo>
                    <a:pt x="49" y="20"/>
                    <a:pt x="38" y="7"/>
                    <a:pt x="36" y="11"/>
                  </a:cubicBezTo>
                  <a:cubicBezTo>
                    <a:pt x="32" y="16"/>
                    <a:pt x="27" y="21"/>
                    <a:pt x="24" y="27"/>
                  </a:cubicBezTo>
                  <a:cubicBezTo>
                    <a:pt x="23" y="30"/>
                    <a:pt x="19" y="29"/>
                    <a:pt x="18" y="27"/>
                  </a:cubicBezTo>
                  <a:cubicBezTo>
                    <a:pt x="17" y="21"/>
                    <a:pt x="14" y="17"/>
                    <a:pt x="12" y="12"/>
                  </a:cubicBezTo>
                  <a:cubicBezTo>
                    <a:pt x="10" y="16"/>
                    <a:pt x="7" y="20"/>
                    <a:pt x="5" y="24"/>
                  </a:cubicBezTo>
                  <a:cubicBezTo>
                    <a:pt x="3" y="27"/>
                    <a:pt x="0" y="24"/>
                    <a:pt x="1" y="22"/>
                  </a:cubicBezTo>
                  <a:cubicBezTo>
                    <a:pt x="4" y="15"/>
                    <a:pt x="8" y="9"/>
                    <a:pt x="11" y="3"/>
                  </a:cubicBezTo>
                  <a:cubicBezTo>
                    <a:pt x="12" y="0"/>
                    <a:pt x="16" y="1"/>
                    <a:pt x="16" y="3"/>
                  </a:cubicBezTo>
                  <a:cubicBezTo>
                    <a:pt x="17" y="9"/>
                    <a:pt x="20" y="13"/>
                    <a:pt x="22" y="17"/>
                  </a:cubicBezTo>
                  <a:cubicBezTo>
                    <a:pt x="25" y="12"/>
                    <a:pt x="29" y="8"/>
                    <a:pt x="32" y="2"/>
                  </a:cubicBezTo>
                  <a:cubicBezTo>
                    <a:pt x="32" y="1"/>
                    <a:pt x="35" y="0"/>
                    <a:pt x="37" y="1"/>
                  </a:cubicBezTo>
                  <a:cubicBezTo>
                    <a:pt x="42" y="4"/>
                    <a:pt x="48" y="8"/>
                    <a:pt x="52" y="13"/>
                  </a:cubicBezTo>
                  <a:cubicBezTo>
                    <a:pt x="53" y="14"/>
                    <a:pt x="60" y="6"/>
                    <a:pt x="60" y="6"/>
                  </a:cubicBezTo>
                  <a:cubicBezTo>
                    <a:pt x="67" y="4"/>
                    <a:pt x="77" y="7"/>
                    <a:pt x="84" y="6"/>
                  </a:cubicBezTo>
                  <a:cubicBezTo>
                    <a:pt x="95" y="5"/>
                    <a:pt x="106" y="5"/>
                    <a:pt x="117"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 name="Freeform 13"/>
            <p:cNvSpPr/>
            <p:nvPr/>
          </p:nvSpPr>
          <p:spPr bwMode="auto">
            <a:xfrm>
              <a:off x="1536" y="1525"/>
              <a:ext cx="665" cy="160"/>
            </a:xfrm>
            <a:custGeom>
              <a:avLst/>
              <a:gdLst>
                <a:gd name="T0" fmla="*/ 108 w 112"/>
                <a:gd name="T1" fmla="*/ 11 h 27"/>
                <a:gd name="T2" fmla="*/ 106 w 112"/>
                <a:gd name="T3" fmla="*/ 18 h 27"/>
                <a:gd name="T4" fmla="*/ 63 w 112"/>
                <a:gd name="T5" fmla="*/ 23 h 27"/>
                <a:gd name="T6" fmla="*/ 60 w 112"/>
                <a:gd name="T7" fmla="*/ 23 h 27"/>
                <a:gd name="T8" fmla="*/ 19 w 112"/>
                <a:gd name="T9" fmla="*/ 25 h 27"/>
                <a:gd name="T10" fmla="*/ 13 w 112"/>
                <a:gd name="T11" fmla="*/ 24 h 27"/>
                <a:gd name="T12" fmla="*/ 6 w 112"/>
                <a:gd name="T13" fmla="*/ 13 h 27"/>
                <a:gd name="T14" fmla="*/ 5 w 112"/>
                <a:gd name="T15" fmla="*/ 23 h 27"/>
                <a:gd name="T16" fmla="*/ 0 w 112"/>
                <a:gd name="T17" fmla="*/ 23 h 27"/>
                <a:gd name="T18" fmla="*/ 2 w 112"/>
                <a:gd name="T19" fmla="*/ 3 h 27"/>
                <a:gd name="T20" fmla="*/ 8 w 112"/>
                <a:gd name="T21" fmla="*/ 2 h 27"/>
                <a:gd name="T22" fmla="*/ 17 w 112"/>
                <a:gd name="T23" fmla="*/ 17 h 27"/>
                <a:gd name="T24" fmla="*/ 53 w 112"/>
                <a:gd name="T25" fmla="*/ 10 h 27"/>
                <a:gd name="T26" fmla="*/ 80 w 112"/>
                <a:gd name="T27" fmla="*/ 9 h 27"/>
                <a:gd name="T28" fmla="*/ 108 w 112"/>
                <a:gd name="T2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27">
                  <a:moveTo>
                    <a:pt x="108" y="11"/>
                  </a:moveTo>
                  <a:cubicBezTo>
                    <a:pt x="112" y="12"/>
                    <a:pt x="110" y="20"/>
                    <a:pt x="106" y="18"/>
                  </a:cubicBezTo>
                  <a:cubicBezTo>
                    <a:pt x="90" y="14"/>
                    <a:pt x="78" y="16"/>
                    <a:pt x="63" y="23"/>
                  </a:cubicBezTo>
                  <a:cubicBezTo>
                    <a:pt x="62" y="24"/>
                    <a:pt x="61" y="24"/>
                    <a:pt x="60" y="23"/>
                  </a:cubicBezTo>
                  <a:cubicBezTo>
                    <a:pt x="45" y="12"/>
                    <a:pt x="32" y="12"/>
                    <a:pt x="19" y="25"/>
                  </a:cubicBezTo>
                  <a:cubicBezTo>
                    <a:pt x="17" y="27"/>
                    <a:pt x="14" y="26"/>
                    <a:pt x="13" y="24"/>
                  </a:cubicBezTo>
                  <a:cubicBezTo>
                    <a:pt x="11" y="20"/>
                    <a:pt x="9" y="17"/>
                    <a:pt x="6" y="13"/>
                  </a:cubicBezTo>
                  <a:cubicBezTo>
                    <a:pt x="6" y="16"/>
                    <a:pt x="5" y="19"/>
                    <a:pt x="5" y="23"/>
                  </a:cubicBezTo>
                  <a:cubicBezTo>
                    <a:pt x="5" y="26"/>
                    <a:pt x="0" y="26"/>
                    <a:pt x="0" y="23"/>
                  </a:cubicBezTo>
                  <a:cubicBezTo>
                    <a:pt x="0" y="16"/>
                    <a:pt x="1" y="10"/>
                    <a:pt x="2" y="3"/>
                  </a:cubicBezTo>
                  <a:cubicBezTo>
                    <a:pt x="3" y="0"/>
                    <a:pt x="7" y="0"/>
                    <a:pt x="8" y="2"/>
                  </a:cubicBezTo>
                  <a:cubicBezTo>
                    <a:pt x="11" y="7"/>
                    <a:pt x="14" y="12"/>
                    <a:pt x="17" y="17"/>
                  </a:cubicBezTo>
                  <a:cubicBezTo>
                    <a:pt x="27" y="8"/>
                    <a:pt x="40" y="3"/>
                    <a:pt x="53" y="10"/>
                  </a:cubicBezTo>
                  <a:cubicBezTo>
                    <a:pt x="64" y="16"/>
                    <a:pt x="68" y="11"/>
                    <a:pt x="80" y="9"/>
                  </a:cubicBezTo>
                  <a:cubicBezTo>
                    <a:pt x="90" y="8"/>
                    <a:pt x="98" y="8"/>
                    <a:pt x="108" y="1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6" name="Freeform 14"/>
            <p:cNvSpPr>
              <a:spLocks noEditPoints="1"/>
            </p:cNvSpPr>
            <p:nvPr/>
          </p:nvSpPr>
          <p:spPr bwMode="auto">
            <a:xfrm>
              <a:off x="1287" y="2284"/>
              <a:ext cx="178" cy="201"/>
            </a:xfrm>
            <a:custGeom>
              <a:avLst/>
              <a:gdLst>
                <a:gd name="T0" fmla="*/ 28 w 30"/>
                <a:gd name="T1" fmla="*/ 3 h 34"/>
                <a:gd name="T2" fmla="*/ 30 w 30"/>
                <a:gd name="T3" fmla="*/ 7 h 34"/>
                <a:gd name="T4" fmla="*/ 25 w 30"/>
                <a:gd name="T5" fmla="*/ 28 h 34"/>
                <a:gd name="T6" fmla="*/ 5 w 30"/>
                <a:gd name="T7" fmla="*/ 34 h 34"/>
                <a:gd name="T8" fmla="*/ 1 w 30"/>
                <a:gd name="T9" fmla="*/ 30 h 34"/>
                <a:gd name="T10" fmla="*/ 5 w 30"/>
                <a:gd name="T11" fmla="*/ 7 h 34"/>
                <a:gd name="T12" fmla="*/ 7 w 30"/>
                <a:gd name="T13" fmla="*/ 0 h 34"/>
                <a:gd name="T14" fmla="*/ 28 w 30"/>
                <a:gd name="T15" fmla="*/ 3 h 34"/>
                <a:gd name="T16" fmla="*/ 20 w 30"/>
                <a:gd name="T17" fmla="*/ 22 h 34"/>
                <a:gd name="T18" fmla="*/ 22 w 30"/>
                <a:gd name="T19" fmla="*/ 9 h 34"/>
                <a:gd name="T20" fmla="*/ 9 w 30"/>
                <a:gd name="T21" fmla="*/ 8 h 34"/>
                <a:gd name="T22" fmla="*/ 9 w 30"/>
                <a:gd name="T23" fmla="*/ 27 h 34"/>
                <a:gd name="T24" fmla="*/ 20 w 30"/>
                <a:gd name="T25"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4">
                  <a:moveTo>
                    <a:pt x="28" y="3"/>
                  </a:moveTo>
                  <a:cubicBezTo>
                    <a:pt x="29" y="4"/>
                    <a:pt x="30" y="5"/>
                    <a:pt x="30" y="7"/>
                  </a:cubicBezTo>
                  <a:cubicBezTo>
                    <a:pt x="30" y="14"/>
                    <a:pt x="30" y="22"/>
                    <a:pt x="25" y="28"/>
                  </a:cubicBezTo>
                  <a:cubicBezTo>
                    <a:pt x="20" y="33"/>
                    <a:pt x="12" y="34"/>
                    <a:pt x="5" y="34"/>
                  </a:cubicBezTo>
                  <a:cubicBezTo>
                    <a:pt x="2" y="34"/>
                    <a:pt x="0" y="32"/>
                    <a:pt x="1" y="30"/>
                  </a:cubicBezTo>
                  <a:cubicBezTo>
                    <a:pt x="4" y="22"/>
                    <a:pt x="2" y="14"/>
                    <a:pt x="5" y="7"/>
                  </a:cubicBezTo>
                  <a:cubicBezTo>
                    <a:pt x="3" y="4"/>
                    <a:pt x="4" y="0"/>
                    <a:pt x="7" y="0"/>
                  </a:cubicBezTo>
                  <a:cubicBezTo>
                    <a:pt x="14" y="0"/>
                    <a:pt x="22" y="0"/>
                    <a:pt x="28" y="3"/>
                  </a:cubicBezTo>
                  <a:close/>
                  <a:moveTo>
                    <a:pt x="20" y="22"/>
                  </a:moveTo>
                  <a:cubicBezTo>
                    <a:pt x="22" y="18"/>
                    <a:pt x="22" y="13"/>
                    <a:pt x="22" y="9"/>
                  </a:cubicBezTo>
                  <a:cubicBezTo>
                    <a:pt x="18" y="8"/>
                    <a:pt x="13" y="8"/>
                    <a:pt x="9" y="8"/>
                  </a:cubicBezTo>
                  <a:cubicBezTo>
                    <a:pt x="9" y="14"/>
                    <a:pt x="10" y="20"/>
                    <a:pt x="9" y="27"/>
                  </a:cubicBezTo>
                  <a:cubicBezTo>
                    <a:pt x="13" y="26"/>
                    <a:pt x="18" y="25"/>
                    <a:pt x="20" y="2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7" name="Freeform 15"/>
            <p:cNvSpPr>
              <a:spLocks noEditPoints="1"/>
            </p:cNvSpPr>
            <p:nvPr/>
          </p:nvSpPr>
          <p:spPr bwMode="auto">
            <a:xfrm>
              <a:off x="1311" y="2610"/>
              <a:ext cx="154" cy="207"/>
            </a:xfrm>
            <a:custGeom>
              <a:avLst/>
              <a:gdLst>
                <a:gd name="T0" fmla="*/ 26 w 26"/>
                <a:gd name="T1" fmla="*/ 5 h 35"/>
                <a:gd name="T2" fmla="*/ 26 w 26"/>
                <a:gd name="T3" fmla="*/ 26 h 35"/>
                <a:gd name="T4" fmla="*/ 24 w 26"/>
                <a:gd name="T5" fmla="*/ 29 h 35"/>
                <a:gd name="T6" fmla="*/ 3 w 26"/>
                <a:gd name="T7" fmla="*/ 35 h 35"/>
                <a:gd name="T8" fmla="*/ 0 w 26"/>
                <a:gd name="T9" fmla="*/ 32 h 35"/>
                <a:gd name="T10" fmla="*/ 2 w 26"/>
                <a:gd name="T11" fmla="*/ 11 h 35"/>
                <a:gd name="T12" fmla="*/ 2 w 26"/>
                <a:gd name="T13" fmla="*/ 9 h 35"/>
                <a:gd name="T14" fmla="*/ 4 w 26"/>
                <a:gd name="T15" fmla="*/ 4 h 35"/>
                <a:gd name="T16" fmla="*/ 8 w 26"/>
                <a:gd name="T17" fmla="*/ 6 h 35"/>
                <a:gd name="T18" fmla="*/ 8 w 26"/>
                <a:gd name="T19" fmla="*/ 6 h 35"/>
                <a:gd name="T20" fmla="*/ 10 w 26"/>
                <a:gd name="T21" fmla="*/ 6 h 35"/>
                <a:gd name="T22" fmla="*/ 19 w 26"/>
                <a:gd name="T23" fmla="*/ 2 h 35"/>
                <a:gd name="T24" fmla="*/ 26 w 26"/>
                <a:gd name="T25" fmla="*/ 5 h 35"/>
                <a:gd name="T26" fmla="*/ 18 w 26"/>
                <a:gd name="T27" fmla="*/ 24 h 35"/>
                <a:gd name="T28" fmla="*/ 18 w 26"/>
                <a:gd name="T29" fmla="*/ 11 h 35"/>
                <a:gd name="T30" fmla="*/ 12 w 26"/>
                <a:gd name="T31" fmla="*/ 13 h 35"/>
                <a:gd name="T32" fmla="*/ 7 w 26"/>
                <a:gd name="T33" fmla="*/ 15 h 35"/>
                <a:gd name="T34" fmla="*/ 7 w 26"/>
                <a:gd name="T35" fmla="*/ 28 h 35"/>
                <a:gd name="T36" fmla="*/ 18 w 26"/>
                <a:gd name="T37"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5">
                  <a:moveTo>
                    <a:pt x="26" y="5"/>
                  </a:moveTo>
                  <a:cubicBezTo>
                    <a:pt x="26" y="12"/>
                    <a:pt x="26" y="19"/>
                    <a:pt x="26" y="26"/>
                  </a:cubicBezTo>
                  <a:cubicBezTo>
                    <a:pt x="26" y="28"/>
                    <a:pt x="25" y="29"/>
                    <a:pt x="24" y="29"/>
                  </a:cubicBezTo>
                  <a:cubicBezTo>
                    <a:pt x="17" y="33"/>
                    <a:pt x="11" y="35"/>
                    <a:pt x="3" y="35"/>
                  </a:cubicBezTo>
                  <a:cubicBezTo>
                    <a:pt x="1" y="35"/>
                    <a:pt x="0" y="34"/>
                    <a:pt x="0" y="32"/>
                  </a:cubicBezTo>
                  <a:cubicBezTo>
                    <a:pt x="0" y="25"/>
                    <a:pt x="0" y="18"/>
                    <a:pt x="2" y="11"/>
                  </a:cubicBezTo>
                  <a:cubicBezTo>
                    <a:pt x="2" y="11"/>
                    <a:pt x="2" y="10"/>
                    <a:pt x="2" y="9"/>
                  </a:cubicBezTo>
                  <a:cubicBezTo>
                    <a:pt x="3" y="7"/>
                    <a:pt x="3" y="6"/>
                    <a:pt x="4" y="4"/>
                  </a:cubicBezTo>
                  <a:cubicBezTo>
                    <a:pt x="5" y="1"/>
                    <a:pt x="9" y="2"/>
                    <a:pt x="8" y="6"/>
                  </a:cubicBezTo>
                  <a:cubicBezTo>
                    <a:pt x="8" y="6"/>
                    <a:pt x="8" y="6"/>
                    <a:pt x="8" y="6"/>
                  </a:cubicBezTo>
                  <a:cubicBezTo>
                    <a:pt x="9" y="6"/>
                    <a:pt x="9" y="6"/>
                    <a:pt x="10" y="6"/>
                  </a:cubicBezTo>
                  <a:cubicBezTo>
                    <a:pt x="13" y="5"/>
                    <a:pt x="17" y="4"/>
                    <a:pt x="19" y="2"/>
                  </a:cubicBezTo>
                  <a:cubicBezTo>
                    <a:pt x="22" y="0"/>
                    <a:pt x="26" y="1"/>
                    <a:pt x="26" y="5"/>
                  </a:cubicBezTo>
                  <a:close/>
                  <a:moveTo>
                    <a:pt x="18" y="24"/>
                  </a:moveTo>
                  <a:cubicBezTo>
                    <a:pt x="18" y="20"/>
                    <a:pt x="18" y="15"/>
                    <a:pt x="18" y="11"/>
                  </a:cubicBezTo>
                  <a:cubicBezTo>
                    <a:pt x="16" y="12"/>
                    <a:pt x="14" y="13"/>
                    <a:pt x="12" y="13"/>
                  </a:cubicBezTo>
                  <a:cubicBezTo>
                    <a:pt x="11" y="14"/>
                    <a:pt x="9" y="14"/>
                    <a:pt x="7" y="15"/>
                  </a:cubicBezTo>
                  <a:cubicBezTo>
                    <a:pt x="7" y="19"/>
                    <a:pt x="7" y="23"/>
                    <a:pt x="7" y="28"/>
                  </a:cubicBezTo>
                  <a:cubicBezTo>
                    <a:pt x="11" y="27"/>
                    <a:pt x="15" y="26"/>
                    <a:pt x="18" y="2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8" name="Freeform 16"/>
            <p:cNvSpPr>
              <a:spLocks noEditPoints="1"/>
            </p:cNvSpPr>
            <p:nvPr/>
          </p:nvSpPr>
          <p:spPr bwMode="auto">
            <a:xfrm>
              <a:off x="1275" y="1905"/>
              <a:ext cx="160" cy="189"/>
            </a:xfrm>
            <a:custGeom>
              <a:avLst/>
              <a:gdLst>
                <a:gd name="T0" fmla="*/ 27 w 27"/>
                <a:gd name="T1" fmla="*/ 4 h 32"/>
                <a:gd name="T2" fmla="*/ 27 w 27"/>
                <a:gd name="T3" fmla="*/ 25 h 32"/>
                <a:gd name="T4" fmla="*/ 24 w 27"/>
                <a:gd name="T5" fmla="*/ 29 h 32"/>
                <a:gd name="T6" fmla="*/ 4 w 27"/>
                <a:gd name="T7" fmla="*/ 29 h 32"/>
                <a:gd name="T8" fmla="*/ 0 w 27"/>
                <a:gd name="T9" fmla="*/ 25 h 32"/>
                <a:gd name="T10" fmla="*/ 1 w 27"/>
                <a:gd name="T11" fmla="*/ 8 h 32"/>
                <a:gd name="T12" fmla="*/ 2 w 27"/>
                <a:gd name="T13" fmla="*/ 5 h 32"/>
                <a:gd name="T14" fmla="*/ 23 w 27"/>
                <a:gd name="T15" fmla="*/ 0 h 32"/>
                <a:gd name="T16" fmla="*/ 27 w 27"/>
                <a:gd name="T17" fmla="*/ 4 h 32"/>
                <a:gd name="T18" fmla="*/ 19 w 27"/>
                <a:gd name="T19" fmla="*/ 23 h 32"/>
                <a:gd name="T20" fmla="*/ 19 w 27"/>
                <a:gd name="T21" fmla="*/ 8 h 32"/>
                <a:gd name="T22" fmla="*/ 7 w 27"/>
                <a:gd name="T23" fmla="*/ 10 h 32"/>
                <a:gd name="T24" fmla="*/ 8 w 27"/>
                <a:gd name="T25" fmla="*/ 22 h 32"/>
                <a:gd name="T26" fmla="*/ 19 w 27"/>
                <a:gd name="T27"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27" y="4"/>
                  </a:moveTo>
                  <a:cubicBezTo>
                    <a:pt x="27" y="25"/>
                    <a:pt x="27" y="25"/>
                    <a:pt x="27" y="25"/>
                  </a:cubicBezTo>
                  <a:cubicBezTo>
                    <a:pt x="27" y="27"/>
                    <a:pt x="25" y="28"/>
                    <a:pt x="24" y="29"/>
                  </a:cubicBezTo>
                  <a:cubicBezTo>
                    <a:pt x="17" y="32"/>
                    <a:pt x="11" y="29"/>
                    <a:pt x="4" y="29"/>
                  </a:cubicBezTo>
                  <a:cubicBezTo>
                    <a:pt x="2" y="29"/>
                    <a:pt x="0" y="27"/>
                    <a:pt x="0" y="25"/>
                  </a:cubicBezTo>
                  <a:cubicBezTo>
                    <a:pt x="1" y="20"/>
                    <a:pt x="1" y="14"/>
                    <a:pt x="1" y="8"/>
                  </a:cubicBezTo>
                  <a:cubicBezTo>
                    <a:pt x="1" y="7"/>
                    <a:pt x="1" y="5"/>
                    <a:pt x="2" y="5"/>
                  </a:cubicBezTo>
                  <a:cubicBezTo>
                    <a:pt x="6" y="0"/>
                    <a:pt x="16" y="0"/>
                    <a:pt x="23" y="0"/>
                  </a:cubicBezTo>
                  <a:cubicBezTo>
                    <a:pt x="25" y="0"/>
                    <a:pt x="27" y="2"/>
                    <a:pt x="27" y="4"/>
                  </a:cubicBezTo>
                  <a:close/>
                  <a:moveTo>
                    <a:pt x="19" y="23"/>
                  </a:moveTo>
                  <a:cubicBezTo>
                    <a:pt x="19" y="18"/>
                    <a:pt x="19" y="13"/>
                    <a:pt x="19" y="8"/>
                  </a:cubicBezTo>
                  <a:cubicBezTo>
                    <a:pt x="15" y="9"/>
                    <a:pt x="11" y="10"/>
                    <a:pt x="7" y="10"/>
                  </a:cubicBezTo>
                  <a:cubicBezTo>
                    <a:pt x="7" y="14"/>
                    <a:pt x="7" y="18"/>
                    <a:pt x="8" y="22"/>
                  </a:cubicBezTo>
                  <a:cubicBezTo>
                    <a:pt x="11" y="22"/>
                    <a:pt x="15" y="23"/>
                    <a:pt x="19" y="2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9" name="Freeform 17"/>
            <p:cNvSpPr/>
            <p:nvPr/>
          </p:nvSpPr>
          <p:spPr bwMode="auto">
            <a:xfrm>
              <a:off x="1352" y="2675"/>
              <a:ext cx="65" cy="101"/>
            </a:xfrm>
            <a:custGeom>
              <a:avLst/>
              <a:gdLst>
                <a:gd name="T0" fmla="*/ 11 w 11"/>
                <a:gd name="T1" fmla="*/ 0 h 17"/>
                <a:gd name="T2" fmla="*/ 11 w 11"/>
                <a:gd name="T3" fmla="*/ 13 h 17"/>
                <a:gd name="T4" fmla="*/ 0 w 11"/>
                <a:gd name="T5" fmla="*/ 17 h 17"/>
                <a:gd name="T6" fmla="*/ 0 w 11"/>
                <a:gd name="T7" fmla="*/ 4 h 17"/>
                <a:gd name="T8" fmla="*/ 5 w 11"/>
                <a:gd name="T9" fmla="*/ 2 h 17"/>
                <a:gd name="T10" fmla="*/ 11 w 11"/>
                <a:gd name="T11" fmla="*/ 0 h 17"/>
              </a:gdLst>
              <a:ahLst/>
              <a:cxnLst>
                <a:cxn ang="0">
                  <a:pos x="T0" y="T1"/>
                </a:cxn>
                <a:cxn ang="0">
                  <a:pos x="T2" y="T3"/>
                </a:cxn>
                <a:cxn ang="0">
                  <a:pos x="T4" y="T5"/>
                </a:cxn>
                <a:cxn ang="0">
                  <a:pos x="T6" y="T7"/>
                </a:cxn>
                <a:cxn ang="0">
                  <a:pos x="T8" y="T9"/>
                </a:cxn>
                <a:cxn ang="0">
                  <a:pos x="T10" y="T11"/>
                </a:cxn>
              </a:cxnLst>
              <a:rect l="0" t="0" r="r" b="b"/>
              <a:pathLst>
                <a:path w="11" h="17">
                  <a:moveTo>
                    <a:pt x="11" y="0"/>
                  </a:moveTo>
                  <a:cubicBezTo>
                    <a:pt x="11" y="4"/>
                    <a:pt x="11" y="9"/>
                    <a:pt x="11" y="13"/>
                  </a:cubicBezTo>
                  <a:cubicBezTo>
                    <a:pt x="8" y="15"/>
                    <a:pt x="4" y="16"/>
                    <a:pt x="0" y="17"/>
                  </a:cubicBezTo>
                  <a:cubicBezTo>
                    <a:pt x="0" y="12"/>
                    <a:pt x="0" y="8"/>
                    <a:pt x="0" y="4"/>
                  </a:cubicBezTo>
                  <a:cubicBezTo>
                    <a:pt x="2" y="3"/>
                    <a:pt x="4" y="3"/>
                    <a:pt x="5" y="2"/>
                  </a:cubicBezTo>
                  <a:cubicBezTo>
                    <a:pt x="7" y="2"/>
                    <a:pt x="9" y="1"/>
                    <a:pt x="11"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0" name="Freeform 18"/>
            <p:cNvSpPr>
              <a:spLocks noEditPoints="1"/>
            </p:cNvSpPr>
            <p:nvPr/>
          </p:nvSpPr>
          <p:spPr bwMode="auto">
            <a:xfrm>
              <a:off x="1239" y="1543"/>
              <a:ext cx="178" cy="172"/>
            </a:xfrm>
            <a:custGeom>
              <a:avLst/>
              <a:gdLst>
                <a:gd name="T0" fmla="*/ 27 w 30"/>
                <a:gd name="T1" fmla="*/ 3 h 29"/>
                <a:gd name="T2" fmla="*/ 29 w 30"/>
                <a:gd name="T3" fmla="*/ 8 h 29"/>
                <a:gd name="T4" fmla="*/ 29 w 30"/>
                <a:gd name="T5" fmla="*/ 16 h 29"/>
                <a:gd name="T6" fmla="*/ 27 w 30"/>
                <a:gd name="T7" fmla="*/ 26 h 29"/>
                <a:gd name="T8" fmla="*/ 23 w 30"/>
                <a:gd name="T9" fmla="*/ 29 h 29"/>
                <a:gd name="T10" fmla="*/ 7 w 30"/>
                <a:gd name="T11" fmla="*/ 29 h 29"/>
                <a:gd name="T12" fmla="*/ 4 w 30"/>
                <a:gd name="T13" fmla="*/ 24 h 29"/>
                <a:gd name="T14" fmla="*/ 5 w 30"/>
                <a:gd name="T15" fmla="*/ 8 h 29"/>
                <a:gd name="T16" fmla="*/ 5 w 30"/>
                <a:gd name="T17" fmla="*/ 0 h 29"/>
                <a:gd name="T18" fmla="*/ 27 w 30"/>
                <a:gd name="T19" fmla="*/ 3 h 29"/>
                <a:gd name="T20" fmla="*/ 20 w 30"/>
                <a:gd name="T21" fmla="*/ 21 h 29"/>
                <a:gd name="T22" fmla="*/ 21 w 30"/>
                <a:gd name="T23" fmla="*/ 9 h 29"/>
                <a:gd name="T24" fmla="*/ 10 w 30"/>
                <a:gd name="T25" fmla="*/ 8 h 29"/>
                <a:gd name="T26" fmla="*/ 11 w 30"/>
                <a:gd name="T27" fmla="*/ 21 h 29"/>
                <a:gd name="T28" fmla="*/ 20 w 30"/>
                <a:gd name="T29"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9">
                  <a:moveTo>
                    <a:pt x="27" y="3"/>
                  </a:moveTo>
                  <a:cubicBezTo>
                    <a:pt x="30" y="3"/>
                    <a:pt x="30" y="6"/>
                    <a:pt x="29" y="8"/>
                  </a:cubicBezTo>
                  <a:cubicBezTo>
                    <a:pt x="28" y="11"/>
                    <a:pt x="29" y="14"/>
                    <a:pt x="29" y="16"/>
                  </a:cubicBezTo>
                  <a:cubicBezTo>
                    <a:pt x="28" y="20"/>
                    <a:pt x="28" y="23"/>
                    <a:pt x="27" y="26"/>
                  </a:cubicBezTo>
                  <a:cubicBezTo>
                    <a:pt x="27" y="28"/>
                    <a:pt x="25" y="29"/>
                    <a:pt x="23" y="29"/>
                  </a:cubicBezTo>
                  <a:cubicBezTo>
                    <a:pt x="18" y="29"/>
                    <a:pt x="13" y="29"/>
                    <a:pt x="7" y="29"/>
                  </a:cubicBezTo>
                  <a:cubicBezTo>
                    <a:pt x="5" y="29"/>
                    <a:pt x="3" y="26"/>
                    <a:pt x="4" y="24"/>
                  </a:cubicBezTo>
                  <a:cubicBezTo>
                    <a:pt x="5" y="19"/>
                    <a:pt x="4" y="13"/>
                    <a:pt x="5" y="8"/>
                  </a:cubicBezTo>
                  <a:cubicBezTo>
                    <a:pt x="0" y="7"/>
                    <a:pt x="0" y="0"/>
                    <a:pt x="5" y="0"/>
                  </a:cubicBezTo>
                  <a:cubicBezTo>
                    <a:pt x="12" y="0"/>
                    <a:pt x="20" y="0"/>
                    <a:pt x="27" y="3"/>
                  </a:cubicBezTo>
                  <a:close/>
                  <a:moveTo>
                    <a:pt x="20" y="21"/>
                  </a:moveTo>
                  <a:cubicBezTo>
                    <a:pt x="21" y="17"/>
                    <a:pt x="21" y="13"/>
                    <a:pt x="21" y="9"/>
                  </a:cubicBezTo>
                  <a:cubicBezTo>
                    <a:pt x="18" y="8"/>
                    <a:pt x="14" y="8"/>
                    <a:pt x="10" y="8"/>
                  </a:cubicBezTo>
                  <a:cubicBezTo>
                    <a:pt x="10" y="12"/>
                    <a:pt x="10" y="17"/>
                    <a:pt x="11" y="21"/>
                  </a:cubicBezTo>
                  <a:cubicBezTo>
                    <a:pt x="14" y="21"/>
                    <a:pt x="17" y="21"/>
                    <a:pt x="20"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1" name="Freeform 19"/>
            <p:cNvSpPr/>
            <p:nvPr/>
          </p:nvSpPr>
          <p:spPr bwMode="auto">
            <a:xfrm>
              <a:off x="1340" y="2331"/>
              <a:ext cx="77" cy="113"/>
            </a:xfrm>
            <a:custGeom>
              <a:avLst/>
              <a:gdLst>
                <a:gd name="T0" fmla="*/ 13 w 13"/>
                <a:gd name="T1" fmla="*/ 1 h 19"/>
                <a:gd name="T2" fmla="*/ 11 w 13"/>
                <a:gd name="T3" fmla="*/ 14 h 19"/>
                <a:gd name="T4" fmla="*/ 0 w 13"/>
                <a:gd name="T5" fmla="*/ 19 h 19"/>
                <a:gd name="T6" fmla="*/ 0 w 13"/>
                <a:gd name="T7" fmla="*/ 0 h 19"/>
                <a:gd name="T8" fmla="*/ 13 w 13"/>
                <a:gd name="T9" fmla="*/ 1 h 19"/>
              </a:gdLst>
              <a:ahLst/>
              <a:cxnLst>
                <a:cxn ang="0">
                  <a:pos x="T0" y="T1"/>
                </a:cxn>
                <a:cxn ang="0">
                  <a:pos x="T2" y="T3"/>
                </a:cxn>
                <a:cxn ang="0">
                  <a:pos x="T4" y="T5"/>
                </a:cxn>
                <a:cxn ang="0">
                  <a:pos x="T6" y="T7"/>
                </a:cxn>
                <a:cxn ang="0">
                  <a:pos x="T8" y="T9"/>
                </a:cxn>
              </a:cxnLst>
              <a:rect l="0" t="0" r="r" b="b"/>
              <a:pathLst>
                <a:path w="13" h="19">
                  <a:moveTo>
                    <a:pt x="13" y="1"/>
                  </a:moveTo>
                  <a:cubicBezTo>
                    <a:pt x="13" y="5"/>
                    <a:pt x="13" y="10"/>
                    <a:pt x="11" y="14"/>
                  </a:cubicBezTo>
                  <a:cubicBezTo>
                    <a:pt x="9" y="17"/>
                    <a:pt x="4" y="18"/>
                    <a:pt x="0" y="19"/>
                  </a:cubicBezTo>
                  <a:cubicBezTo>
                    <a:pt x="1" y="12"/>
                    <a:pt x="0" y="6"/>
                    <a:pt x="0" y="0"/>
                  </a:cubicBezTo>
                  <a:cubicBezTo>
                    <a:pt x="4" y="0"/>
                    <a:pt x="9" y="0"/>
                    <a:pt x="13"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2" name="Freeform 20"/>
            <p:cNvSpPr/>
            <p:nvPr/>
          </p:nvSpPr>
          <p:spPr bwMode="auto">
            <a:xfrm>
              <a:off x="1317" y="1952"/>
              <a:ext cx="71" cy="89"/>
            </a:xfrm>
            <a:custGeom>
              <a:avLst/>
              <a:gdLst>
                <a:gd name="T0" fmla="*/ 12 w 12"/>
                <a:gd name="T1" fmla="*/ 0 h 15"/>
                <a:gd name="T2" fmla="*/ 12 w 12"/>
                <a:gd name="T3" fmla="*/ 15 h 15"/>
                <a:gd name="T4" fmla="*/ 1 w 12"/>
                <a:gd name="T5" fmla="*/ 14 h 15"/>
                <a:gd name="T6" fmla="*/ 0 w 12"/>
                <a:gd name="T7" fmla="*/ 2 h 15"/>
                <a:gd name="T8" fmla="*/ 12 w 12"/>
                <a:gd name="T9" fmla="*/ 0 h 15"/>
              </a:gdLst>
              <a:ahLst/>
              <a:cxnLst>
                <a:cxn ang="0">
                  <a:pos x="T0" y="T1"/>
                </a:cxn>
                <a:cxn ang="0">
                  <a:pos x="T2" y="T3"/>
                </a:cxn>
                <a:cxn ang="0">
                  <a:pos x="T4" y="T5"/>
                </a:cxn>
                <a:cxn ang="0">
                  <a:pos x="T6" y="T7"/>
                </a:cxn>
                <a:cxn ang="0">
                  <a:pos x="T8" y="T9"/>
                </a:cxn>
              </a:cxnLst>
              <a:rect l="0" t="0" r="r" b="b"/>
              <a:pathLst>
                <a:path w="12" h="15">
                  <a:moveTo>
                    <a:pt x="12" y="0"/>
                  </a:moveTo>
                  <a:cubicBezTo>
                    <a:pt x="12" y="5"/>
                    <a:pt x="12" y="10"/>
                    <a:pt x="12" y="15"/>
                  </a:cubicBezTo>
                  <a:cubicBezTo>
                    <a:pt x="8" y="15"/>
                    <a:pt x="4" y="14"/>
                    <a:pt x="1" y="14"/>
                  </a:cubicBezTo>
                  <a:cubicBezTo>
                    <a:pt x="0" y="10"/>
                    <a:pt x="0" y="6"/>
                    <a:pt x="0" y="2"/>
                  </a:cubicBezTo>
                  <a:cubicBezTo>
                    <a:pt x="4" y="2"/>
                    <a:pt x="8" y="1"/>
                    <a:pt x="12"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3" name="Freeform 21"/>
            <p:cNvSpPr>
              <a:spLocks noEditPoints="1"/>
            </p:cNvSpPr>
            <p:nvPr/>
          </p:nvSpPr>
          <p:spPr bwMode="auto">
            <a:xfrm>
              <a:off x="1245" y="1211"/>
              <a:ext cx="149" cy="172"/>
            </a:xfrm>
            <a:custGeom>
              <a:avLst/>
              <a:gdLst>
                <a:gd name="T0" fmla="*/ 22 w 25"/>
                <a:gd name="T1" fmla="*/ 3 h 29"/>
                <a:gd name="T2" fmla="*/ 24 w 25"/>
                <a:gd name="T3" fmla="*/ 13 h 29"/>
                <a:gd name="T4" fmla="*/ 24 w 25"/>
                <a:gd name="T5" fmla="*/ 25 h 29"/>
                <a:gd name="T6" fmla="*/ 20 w 25"/>
                <a:gd name="T7" fmla="*/ 29 h 29"/>
                <a:gd name="T8" fmla="*/ 4 w 25"/>
                <a:gd name="T9" fmla="*/ 29 h 29"/>
                <a:gd name="T10" fmla="*/ 0 w 25"/>
                <a:gd name="T11" fmla="*/ 25 h 29"/>
                <a:gd name="T12" fmla="*/ 1 w 25"/>
                <a:gd name="T13" fmla="*/ 5 h 29"/>
                <a:gd name="T14" fmla="*/ 1 w 25"/>
                <a:gd name="T15" fmla="*/ 2 h 29"/>
                <a:gd name="T16" fmla="*/ 7 w 25"/>
                <a:gd name="T17" fmla="*/ 0 h 29"/>
                <a:gd name="T18" fmla="*/ 22 w 25"/>
                <a:gd name="T19" fmla="*/ 3 h 29"/>
                <a:gd name="T20" fmla="*/ 16 w 25"/>
                <a:gd name="T21" fmla="*/ 21 h 29"/>
                <a:gd name="T22" fmla="*/ 16 w 25"/>
                <a:gd name="T23" fmla="*/ 9 h 29"/>
                <a:gd name="T24" fmla="*/ 10 w 25"/>
                <a:gd name="T25" fmla="*/ 8 h 29"/>
                <a:gd name="T26" fmla="*/ 7 w 25"/>
                <a:gd name="T27" fmla="*/ 8 h 29"/>
                <a:gd name="T28" fmla="*/ 7 w 25"/>
                <a:gd name="T29" fmla="*/ 21 h 29"/>
                <a:gd name="T30" fmla="*/ 16 w 25"/>
                <a:gd name="T31"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9">
                  <a:moveTo>
                    <a:pt x="22" y="3"/>
                  </a:moveTo>
                  <a:cubicBezTo>
                    <a:pt x="25" y="5"/>
                    <a:pt x="24" y="10"/>
                    <a:pt x="24" y="13"/>
                  </a:cubicBezTo>
                  <a:cubicBezTo>
                    <a:pt x="24" y="17"/>
                    <a:pt x="24" y="21"/>
                    <a:pt x="24" y="25"/>
                  </a:cubicBezTo>
                  <a:cubicBezTo>
                    <a:pt x="24" y="27"/>
                    <a:pt x="22" y="29"/>
                    <a:pt x="20" y="29"/>
                  </a:cubicBezTo>
                  <a:cubicBezTo>
                    <a:pt x="14" y="29"/>
                    <a:pt x="9" y="29"/>
                    <a:pt x="4" y="29"/>
                  </a:cubicBezTo>
                  <a:cubicBezTo>
                    <a:pt x="2" y="29"/>
                    <a:pt x="0" y="27"/>
                    <a:pt x="0" y="25"/>
                  </a:cubicBezTo>
                  <a:cubicBezTo>
                    <a:pt x="0" y="18"/>
                    <a:pt x="1" y="11"/>
                    <a:pt x="1" y="5"/>
                  </a:cubicBezTo>
                  <a:cubicBezTo>
                    <a:pt x="1" y="4"/>
                    <a:pt x="1" y="3"/>
                    <a:pt x="1" y="2"/>
                  </a:cubicBezTo>
                  <a:cubicBezTo>
                    <a:pt x="2" y="0"/>
                    <a:pt x="5" y="0"/>
                    <a:pt x="7" y="0"/>
                  </a:cubicBezTo>
                  <a:cubicBezTo>
                    <a:pt x="11" y="0"/>
                    <a:pt x="18" y="0"/>
                    <a:pt x="22" y="3"/>
                  </a:cubicBezTo>
                  <a:close/>
                  <a:moveTo>
                    <a:pt x="16" y="21"/>
                  </a:moveTo>
                  <a:cubicBezTo>
                    <a:pt x="16" y="17"/>
                    <a:pt x="16" y="13"/>
                    <a:pt x="16" y="9"/>
                  </a:cubicBezTo>
                  <a:cubicBezTo>
                    <a:pt x="14" y="8"/>
                    <a:pt x="11" y="8"/>
                    <a:pt x="10" y="8"/>
                  </a:cubicBezTo>
                  <a:cubicBezTo>
                    <a:pt x="9" y="8"/>
                    <a:pt x="8" y="8"/>
                    <a:pt x="7" y="8"/>
                  </a:cubicBezTo>
                  <a:cubicBezTo>
                    <a:pt x="7" y="12"/>
                    <a:pt x="7" y="17"/>
                    <a:pt x="7" y="21"/>
                  </a:cubicBezTo>
                  <a:cubicBezTo>
                    <a:pt x="10" y="21"/>
                    <a:pt x="13" y="21"/>
                    <a:pt x="16"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4" name="Freeform 22"/>
            <p:cNvSpPr/>
            <p:nvPr/>
          </p:nvSpPr>
          <p:spPr bwMode="auto">
            <a:xfrm>
              <a:off x="1299" y="1591"/>
              <a:ext cx="65" cy="77"/>
            </a:xfrm>
            <a:custGeom>
              <a:avLst/>
              <a:gdLst>
                <a:gd name="T0" fmla="*/ 11 w 11"/>
                <a:gd name="T1" fmla="*/ 1 h 13"/>
                <a:gd name="T2" fmla="*/ 10 w 11"/>
                <a:gd name="T3" fmla="*/ 13 h 13"/>
                <a:gd name="T4" fmla="*/ 1 w 11"/>
                <a:gd name="T5" fmla="*/ 13 h 13"/>
                <a:gd name="T6" fmla="*/ 0 w 11"/>
                <a:gd name="T7" fmla="*/ 0 h 13"/>
                <a:gd name="T8" fmla="*/ 11 w 11"/>
                <a:gd name="T9" fmla="*/ 1 h 13"/>
              </a:gdLst>
              <a:ahLst/>
              <a:cxnLst>
                <a:cxn ang="0">
                  <a:pos x="T0" y="T1"/>
                </a:cxn>
                <a:cxn ang="0">
                  <a:pos x="T2" y="T3"/>
                </a:cxn>
                <a:cxn ang="0">
                  <a:pos x="T4" y="T5"/>
                </a:cxn>
                <a:cxn ang="0">
                  <a:pos x="T6" y="T7"/>
                </a:cxn>
                <a:cxn ang="0">
                  <a:pos x="T8" y="T9"/>
                </a:cxn>
              </a:cxnLst>
              <a:rect l="0" t="0" r="r" b="b"/>
              <a:pathLst>
                <a:path w="11" h="13">
                  <a:moveTo>
                    <a:pt x="11" y="1"/>
                  </a:moveTo>
                  <a:cubicBezTo>
                    <a:pt x="11" y="5"/>
                    <a:pt x="11" y="9"/>
                    <a:pt x="10" y="13"/>
                  </a:cubicBezTo>
                  <a:cubicBezTo>
                    <a:pt x="7" y="13"/>
                    <a:pt x="4" y="13"/>
                    <a:pt x="1" y="13"/>
                  </a:cubicBezTo>
                  <a:cubicBezTo>
                    <a:pt x="0" y="9"/>
                    <a:pt x="0" y="4"/>
                    <a:pt x="0" y="0"/>
                  </a:cubicBezTo>
                  <a:cubicBezTo>
                    <a:pt x="4" y="0"/>
                    <a:pt x="8" y="0"/>
                    <a:pt x="11"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5" name="Freeform 23"/>
            <p:cNvSpPr/>
            <p:nvPr/>
          </p:nvSpPr>
          <p:spPr bwMode="auto">
            <a:xfrm>
              <a:off x="1287" y="1259"/>
              <a:ext cx="53" cy="77"/>
            </a:xfrm>
            <a:custGeom>
              <a:avLst/>
              <a:gdLst>
                <a:gd name="T0" fmla="*/ 9 w 9"/>
                <a:gd name="T1" fmla="*/ 1 h 13"/>
                <a:gd name="T2" fmla="*/ 9 w 9"/>
                <a:gd name="T3" fmla="*/ 13 h 13"/>
                <a:gd name="T4" fmla="*/ 0 w 9"/>
                <a:gd name="T5" fmla="*/ 13 h 13"/>
                <a:gd name="T6" fmla="*/ 0 w 9"/>
                <a:gd name="T7" fmla="*/ 0 h 13"/>
                <a:gd name="T8" fmla="*/ 3 w 9"/>
                <a:gd name="T9" fmla="*/ 0 h 13"/>
                <a:gd name="T10" fmla="*/ 9 w 9"/>
                <a:gd name="T11" fmla="*/ 1 h 13"/>
              </a:gdLst>
              <a:ahLst/>
              <a:cxnLst>
                <a:cxn ang="0">
                  <a:pos x="T0" y="T1"/>
                </a:cxn>
                <a:cxn ang="0">
                  <a:pos x="T2" y="T3"/>
                </a:cxn>
                <a:cxn ang="0">
                  <a:pos x="T4" y="T5"/>
                </a:cxn>
                <a:cxn ang="0">
                  <a:pos x="T6" y="T7"/>
                </a:cxn>
                <a:cxn ang="0">
                  <a:pos x="T8" y="T9"/>
                </a:cxn>
                <a:cxn ang="0">
                  <a:pos x="T10" y="T11"/>
                </a:cxn>
              </a:cxnLst>
              <a:rect l="0" t="0" r="r" b="b"/>
              <a:pathLst>
                <a:path w="9" h="13">
                  <a:moveTo>
                    <a:pt x="9" y="1"/>
                  </a:moveTo>
                  <a:cubicBezTo>
                    <a:pt x="9" y="5"/>
                    <a:pt x="9" y="9"/>
                    <a:pt x="9" y="13"/>
                  </a:cubicBezTo>
                  <a:cubicBezTo>
                    <a:pt x="6" y="13"/>
                    <a:pt x="3" y="13"/>
                    <a:pt x="0" y="13"/>
                  </a:cubicBezTo>
                  <a:cubicBezTo>
                    <a:pt x="0" y="9"/>
                    <a:pt x="0" y="4"/>
                    <a:pt x="0" y="0"/>
                  </a:cubicBezTo>
                  <a:cubicBezTo>
                    <a:pt x="1" y="0"/>
                    <a:pt x="2" y="0"/>
                    <a:pt x="3" y="0"/>
                  </a:cubicBezTo>
                  <a:cubicBezTo>
                    <a:pt x="4" y="0"/>
                    <a:pt x="7" y="0"/>
                    <a:pt x="9"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6" name="Freeform 24"/>
            <p:cNvSpPr/>
            <p:nvPr/>
          </p:nvSpPr>
          <p:spPr bwMode="auto">
            <a:xfrm>
              <a:off x="723" y="814"/>
              <a:ext cx="202" cy="2335"/>
            </a:xfrm>
            <a:custGeom>
              <a:avLst/>
              <a:gdLst>
                <a:gd name="T0" fmla="*/ 17 w 34"/>
                <a:gd name="T1" fmla="*/ 0 h 394"/>
                <a:gd name="T2" fmla="*/ 34 w 34"/>
                <a:gd name="T3" fmla="*/ 378 h 394"/>
                <a:gd name="T4" fmla="*/ 17 w 34"/>
                <a:gd name="T5" fmla="*/ 394 h 394"/>
                <a:gd name="T6" fmla="*/ 13 w 34"/>
                <a:gd name="T7" fmla="*/ 194 h 394"/>
                <a:gd name="T8" fmla="*/ 17 w 34"/>
                <a:gd name="T9" fmla="*/ 0 h 394"/>
              </a:gdLst>
              <a:ahLst/>
              <a:cxnLst>
                <a:cxn ang="0">
                  <a:pos x="T0" y="T1"/>
                </a:cxn>
                <a:cxn ang="0">
                  <a:pos x="T2" y="T3"/>
                </a:cxn>
                <a:cxn ang="0">
                  <a:pos x="T4" y="T5"/>
                </a:cxn>
                <a:cxn ang="0">
                  <a:pos x="T6" y="T7"/>
                </a:cxn>
                <a:cxn ang="0">
                  <a:pos x="T8" y="T9"/>
                </a:cxn>
              </a:cxnLst>
              <a:rect l="0" t="0" r="r" b="b"/>
              <a:pathLst>
                <a:path w="34" h="394">
                  <a:moveTo>
                    <a:pt x="17" y="0"/>
                  </a:moveTo>
                  <a:cubicBezTo>
                    <a:pt x="27" y="126"/>
                    <a:pt x="29" y="252"/>
                    <a:pt x="34" y="378"/>
                  </a:cubicBezTo>
                  <a:cubicBezTo>
                    <a:pt x="29" y="384"/>
                    <a:pt x="23" y="389"/>
                    <a:pt x="17" y="394"/>
                  </a:cubicBezTo>
                  <a:cubicBezTo>
                    <a:pt x="9" y="328"/>
                    <a:pt x="14" y="261"/>
                    <a:pt x="13" y="194"/>
                  </a:cubicBezTo>
                  <a:cubicBezTo>
                    <a:pt x="13" y="129"/>
                    <a:pt x="0" y="64"/>
                    <a:pt x="17" y="0"/>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p:cTn id="11" dur="500" fill="hold"/>
                                        <p:tgtEl>
                                          <p:spTgt spid="78"/>
                                        </p:tgtEl>
                                        <p:attrNameLst>
                                          <p:attrName>ppt_w</p:attrName>
                                        </p:attrNameLst>
                                      </p:cBhvr>
                                      <p:tavLst>
                                        <p:tav tm="0">
                                          <p:val>
                                            <p:fltVal val="0"/>
                                          </p:val>
                                        </p:tav>
                                        <p:tav tm="100000">
                                          <p:val>
                                            <p:strVal val="#ppt_w"/>
                                          </p:val>
                                        </p:tav>
                                      </p:tavLst>
                                    </p:anim>
                                    <p:anim calcmode="lin" valueType="num">
                                      <p:cBhvr>
                                        <p:cTn id="12" dur="500" fill="hold"/>
                                        <p:tgtEl>
                                          <p:spTgt spid="78"/>
                                        </p:tgtEl>
                                        <p:attrNameLst>
                                          <p:attrName>ppt_h</p:attrName>
                                        </p:attrNameLst>
                                      </p:cBhvr>
                                      <p:tavLst>
                                        <p:tav tm="0">
                                          <p:val>
                                            <p:fltVal val="0"/>
                                          </p:val>
                                        </p:tav>
                                        <p:tav tm="100000">
                                          <p:val>
                                            <p:strVal val="#ppt_h"/>
                                          </p:val>
                                        </p:tav>
                                      </p:tavLst>
                                    </p:anim>
                                    <p:animEffect transition="in" filter="fade">
                                      <p:cBhvr>
                                        <p:cTn id="13" dur="500"/>
                                        <p:tgtEl>
                                          <p:spTgt spid="7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p:cTn id="16" dur="500" fill="hold"/>
                                        <p:tgtEl>
                                          <p:spTgt spid="79"/>
                                        </p:tgtEl>
                                        <p:attrNameLst>
                                          <p:attrName>ppt_w</p:attrName>
                                        </p:attrNameLst>
                                      </p:cBhvr>
                                      <p:tavLst>
                                        <p:tav tm="0">
                                          <p:val>
                                            <p:fltVal val="0"/>
                                          </p:val>
                                        </p:tav>
                                        <p:tav tm="100000">
                                          <p:val>
                                            <p:strVal val="#ppt_w"/>
                                          </p:val>
                                        </p:tav>
                                      </p:tavLst>
                                    </p:anim>
                                    <p:anim calcmode="lin" valueType="num">
                                      <p:cBhvr>
                                        <p:cTn id="17" dur="500" fill="hold"/>
                                        <p:tgtEl>
                                          <p:spTgt spid="79"/>
                                        </p:tgtEl>
                                        <p:attrNameLst>
                                          <p:attrName>ppt_h</p:attrName>
                                        </p:attrNameLst>
                                      </p:cBhvr>
                                      <p:tavLst>
                                        <p:tav tm="0">
                                          <p:val>
                                            <p:fltVal val="0"/>
                                          </p:val>
                                        </p:tav>
                                        <p:tav tm="100000">
                                          <p:val>
                                            <p:strVal val="#ppt_h"/>
                                          </p:val>
                                        </p:tav>
                                      </p:tavLst>
                                    </p:anim>
                                    <p:animEffect transition="in" filter="fade">
                                      <p:cBhvr>
                                        <p:cTn id="18" dur="500"/>
                                        <p:tgtEl>
                                          <p:spTgt spid="7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anim calcmode="lin" valueType="num">
                                      <p:cBhvr>
                                        <p:cTn id="21" dur="500" fill="hold"/>
                                        <p:tgtEl>
                                          <p:spTgt spid="80"/>
                                        </p:tgtEl>
                                        <p:attrNameLst>
                                          <p:attrName>ppt_w</p:attrName>
                                        </p:attrNameLst>
                                      </p:cBhvr>
                                      <p:tavLst>
                                        <p:tav tm="0">
                                          <p:val>
                                            <p:fltVal val="0"/>
                                          </p:val>
                                        </p:tav>
                                        <p:tav tm="100000">
                                          <p:val>
                                            <p:strVal val="#ppt_w"/>
                                          </p:val>
                                        </p:tav>
                                      </p:tavLst>
                                    </p:anim>
                                    <p:anim calcmode="lin" valueType="num">
                                      <p:cBhvr>
                                        <p:cTn id="22" dur="500" fill="hold"/>
                                        <p:tgtEl>
                                          <p:spTgt spid="80"/>
                                        </p:tgtEl>
                                        <p:attrNameLst>
                                          <p:attrName>ppt_h</p:attrName>
                                        </p:attrNameLst>
                                      </p:cBhvr>
                                      <p:tavLst>
                                        <p:tav tm="0">
                                          <p:val>
                                            <p:fltVal val="0"/>
                                          </p:val>
                                        </p:tav>
                                        <p:tav tm="100000">
                                          <p:val>
                                            <p:strVal val="#ppt_h"/>
                                          </p:val>
                                        </p:tav>
                                      </p:tavLst>
                                    </p:anim>
                                    <p:animEffect transition="in" filter="fade">
                                      <p:cBhvr>
                                        <p:cTn id="23" dur="500"/>
                                        <p:tgtEl>
                                          <p:spTgt spid="8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2"/>
                                        </p:tgtEl>
                                        <p:attrNameLst>
                                          <p:attrName>style.visibility</p:attrName>
                                        </p:attrNameLst>
                                      </p:cBhvr>
                                      <p:to>
                                        <p:strVal val="visible"/>
                                      </p:to>
                                    </p:set>
                                    <p:anim calcmode="lin" valueType="num">
                                      <p:cBhvr>
                                        <p:cTn id="26" dur="500" fill="hold"/>
                                        <p:tgtEl>
                                          <p:spTgt spid="82"/>
                                        </p:tgtEl>
                                        <p:attrNameLst>
                                          <p:attrName>ppt_w</p:attrName>
                                        </p:attrNameLst>
                                      </p:cBhvr>
                                      <p:tavLst>
                                        <p:tav tm="0">
                                          <p:val>
                                            <p:fltVal val="0"/>
                                          </p:val>
                                        </p:tav>
                                        <p:tav tm="100000">
                                          <p:val>
                                            <p:strVal val="#ppt_w"/>
                                          </p:val>
                                        </p:tav>
                                      </p:tavLst>
                                    </p:anim>
                                    <p:anim calcmode="lin" valueType="num">
                                      <p:cBhvr>
                                        <p:cTn id="27" dur="500" fill="hold"/>
                                        <p:tgtEl>
                                          <p:spTgt spid="82"/>
                                        </p:tgtEl>
                                        <p:attrNameLst>
                                          <p:attrName>ppt_h</p:attrName>
                                        </p:attrNameLst>
                                      </p:cBhvr>
                                      <p:tavLst>
                                        <p:tav tm="0">
                                          <p:val>
                                            <p:fltVal val="0"/>
                                          </p:val>
                                        </p:tav>
                                        <p:tav tm="100000">
                                          <p:val>
                                            <p:strVal val="#ppt_h"/>
                                          </p:val>
                                        </p:tav>
                                      </p:tavLst>
                                    </p:anim>
                                    <p:animEffect transition="in" filter="fade">
                                      <p:cBhvr>
                                        <p:cTn id="28" dur="500"/>
                                        <p:tgtEl>
                                          <p:spTgt spid="8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84"/>
                                        </p:tgtEl>
                                        <p:attrNameLst>
                                          <p:attrName>style.visibility</p:attrName>
                                        </p:attrNameLst>
                                      </p:cBhvr>
                                      <p:to>
                                        <p:strVal val="visible"/>
                                      </p:to>
                                    </p:set>
                                    <p:anim calcmode="lin" valueType="num">
                                      <p:cBhvr>
                                        <p:cTn id="36" dur="500" fill="hold"/>
                                        <p:tgtEl>
                                          <p:spTgt spid="84"/>
                                        </p:tgtEl>
                                        <p:attrNameLst>
                                          <p:attrName>ppt_w</p:attrName>
                                        </p:attrNameLst>
                                      </p:cBhvr>
                                      <p:tavLst>
                                        <p:tav tm="0">
                                          <p:val>
                                            <p:fltVal val="0"/>
                                          </p:val>
                                        </p:tav>
                                        <p:tav tm="100000">
                                          <p:val>
                                            <p:strVal val="#ppt_w"/>
                                          </p:val>
                                        </p:tav>
                                      </p:tavLst>
                                    </p:anim>
                                    <p:anim calcmode="lin" valueType="num">
                                      <p:cBhvr>
                                        <p:cTn id="37" dur="500" fill="hold"/>
                                        <p:tgtEl>
                                          <p:spTgt spid="84"/>
                                        </p:tgtEl>
                                        <p:attrNameLst>
                                          <p:attrName>ppt_h</p:attrName>
                                        </p:attrNameLst>
                                      </p:cBhvr>
                                      <p:tavLst>
                                        <p:tav tm="0">
                                          <p:val>
                                            <p:fltVal val="0"/>
                                          </p:val>
                                        </p:tav>
                                        <p:tav tm="100000">
                                          <p:val>
                                            <p:strVal val="#ppt_h"/>
                                          </p:val>
                                        </p:tav>
                                      </p:tavLst>
                                    </p:anim>
                                    <p:animEffect transition="in" filter="fade">
                                      <p:cBhvr>
                                        <p:cTn id="38" dur="500"/>
                                        <p:tgtEl>
                                          <p:spTgt spid="84"/>
                                        </p:tgtEl>
                                      </p:cBhvr>
                                    </p:animEffect>
                                  </p:childTnLst>
                                </p:cTn>
                              </p:par>
                            </p:childTnLst>
                          </p:cTn>
                        </p:par>
                        <p:par>
                          <p:cTn id="39" fill="hold">
                            <p:stCondLst>
                              <p:cond delay="1000"/>
                            </p:stCondLst>
                            <p:childTnLst>
                              <p:par>
                                <p:cTn id="40" presetID="2" presetClass="entr" presetSubtype="2" decel="100000" fill="hold" grpId="0" nodeType="afterEffect">
                                  <p:stCondLst>
                                    <p:cond delay="0"/>
                                  </p:stCondLst>
                                  <p:childTnLst>
                                    <p:set>
                                      <p:cBhvr>
                                        <p:cTn id="41" dur="1" fill="hold">
                                          <p:stCondLst>
                                            <p:cond delay="0"/>
                                          </p:stCondLst>
                                        </p:cTn>
                                        <p:tgtEl>
                                          <p:spTgt spid="88"/>
                                        </p:tgtEl>
                                        <p:attrNameLst>
                                          <p:attrName>style.visibility</p:attrName>
                                        </p:attrNameLst>
                                      </p:cBhvr>
                                      <p:to>
                                        <p:strVal val="visible"/>
                                      </p:to>
                                    </p:set>
                                    <p:anim calcmode="lin" valueType="num">
                                      <p:cBhvr additive="base">
                                        <p:cTn id="42" dur="500" fill="hold"/>
                                        <p:tgtEl>
                                          <p:spTgt spid="88"/>
                                        </p:tgtEl>
                                        <p:attrNameLst>
                                          <p:attrName>ppt_x</p:attrName>
                                        </p:attrNameLst>
                                      </p:cBhvr>
                                      <p:tavLst>
                                        <p:tav tm="0">
                                          <p:val>
                                            <p:strVal val="1+#ppt_w/2"/>
                                          </p:val>
                                        </p:tav>
                                        <p:tav tm="100000">
                                          <p:val>
                                            <p:strVal val="#ppt_x"/>
                                          </p:val>
                                        </p:tav>
                                      </p:tavLst>
                                    </p:anim>
                                    <p:anim calcmode="lin" valueType="num">
                                      <p:cBhvr additive="base">
                                        <p:cTn id="43" dur="500" fill="hold"/>
                                        <p:tgtEl>
                                          <p:spTgt spid="88"/>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250"/>
                                  </p:stCondLst>
                                  <p:childTnLst>
                                    <p:set>
                                      <p:cBhvr>
                                        <p:cTn id="45" dur="1" fill="hold">
                                          <p:stCondLst>
                                            <p:cond delay="0"/>
                                          </p:stCondLst>
                                        </p:cTn>
                                        <p:tgtEl>
                                          <p:spTgt spid="85"/>
                                        </p:tgtEl>
                                        <p:attrNameLst>
                                          <p:attrName>style.visibility</p:attrName>
                                        </p:attrNameLst>
                                      </p:cBhvr>
                                      <p:to>
                                        <p:strVal val="visible"/>
                                      </p:to>
                                    </p:set>
                                    <p:anim calcmode="lin" valueType="num">
                                      <p:cBhvr additive="base">
                                        <p:cTn id="46" dur="500" fill="hold"/>
                                        <p:tgtEl>
                                          <p:spTgt spid="85"/>
                                        </p:tgtEl>
                                        <p:attrNameLst>
                                          <p:attrName>ppt_x</p:attrName>
                                        </p:attrNameLst>
                                      </p:cBhvr>
                                      <p:tavLst>
                                        <p:tav tm="0">
                                          <p:val>
                                            <p:strVal val="1+#ppt_w/2"/>
                                          </p:val>
                                        </p:tav>
                                        <p:tav tm="100000">
                                          <p:val>
                                            <p:strVal val="#ppt_x"/>
                                          </p:val>
                                        </p:tav>
                                      </p:tavLst>
                                    </p:anim>
                                    <p:anim calcmode="lin" valueType="num">
                                      <p:cBhvr additive="base">
                                        <p:cTn id="47" dur="500" fill="hold"/>
                                        <p:tgtEl>
                                          <p:spTgt spid="85"/>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86"/>
                                        </p:tgtEl>
                                        <p:attrNameLst>
                                          <p:attrName>style.visibility</p:attrName>
                                        </p:attrNameLst>
                                      </p:cBhvr>
                                      <p:to>
                                        <p:strVal val="visible"/>
                                      </p:to>
                                    </p:set>
                                    <p:anim calcmode="lin" valueType="num">
                                      <p:cBhvr additive="base">
                                        <p:cTn id="50" dur="500" fill="hold"/>
                                        <p:tgtEl>
                                          <p:spTgt spid="86"/>
                                        </p:tgtEl>
                                        <p:attrNameLst>
                                          <p:attrName>ppt_x</p:attrName>
                                        </p:attrNameLst>
                                      </p:cBhvr>
                                      <p:tavLst>
                                        <p:tav tm="0">
                                          <p:val>
                                            <p:strVal val="1+#ppt_w/2"/>
                                          </p:val>
                                        </p:tav>
                                        <p:tav tm="100000">
                                          <p:val>
                                            <p:strVal val="#ppt_x"/>
                                          </p:val>
                                        </p:tav>
                                      </p:tavLst>
                                    </p:anim>
                                    <p:anim calcmode="lin" valueType="num">
                                      <p:cBhvr additive="base">
                                        <p:cTn id="51" dur="500" fill="hold"/>
                                        <p:tgtEl>
                                          <p:spTgt spid="86"/>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750"/>
                                  </p:stCondLst>
                                  <p:childTnLst>
                                    <p:set>
                                      <p:cBhvr>
                                        <p:cTn id="53" dur="1" fill="hold">
                                          <p:stCondLst>
                                            <p:cond delay="0"/>
                                          </p:stCondLst>
                                        </p:cTn>
                                        <p:tgtEl>
                                          <p:spTgt spid="87"/>
                                        </p:tgtEl>
                                        <p:attrNameLst>
                                          <p:attrName>style.visibility</p:attrName>
                                        </p:attrNameLst>
                                      </p:cBhvr>
                                      <p:to>
                                        <p:strVal val="visible"/>
                                      </p:to>
                                    </p:set>
                                    <p:anim calcmode="lin" valueType="num">
                                      <p:cBhvr additive="base">
                                        <p:cTn id="54" dur="500" fill="hold"/>
                                        <p:tgtEl>
                                          <p:spTgt spid="87"/>
                                        </p:tgtEl>
                                        <p:attrNameLst>
                                          <p:attrName>ppt_x</p:attrName>
                                        </p:attrNameLst>
                                      </p:cBhvr>
                                      <p:tavLst>
                                        <p:tav tm="0">
                                          <p:val>
                                            <p:strVal val="1+#ppt_w/2"/>
                                          </p:val>
                                        </p:tav>
                                        <p:tav tm="100000">
                                          <p:val>
                                            <p:strVal val="#ppt_x"/>
                                          </p:val>
                                        </p:tav>
                                      </p:tavLst>
                                    </p:anim>
                                    <p:anim calcmode="lin" valueType="num">
                                      <p:cBhvr additive="base">
                                        <p:cTn id="55" dur="500" fill="hold"/>
                                        <p:tgtEl>
                                          <p:spTgt spid="87"/>
                                        </p:tgtEl>
                                        <p:attrNameLst>
                                          <p:attrName>ppt_y</p:attrName>
                                        </p:attrNameLst>
                                      </p:cBhvr>
                                      <p:tavLst>
                                        <p:tav tm="0">
                                          <p:val>
                                            <p:strVal val="#ppt_y"/>
                                          </p:val>
                                        </p:tav>
                                        <p:tav tm="100000">
                                          <p:val>
                                            <p:strVal val="#ppt_y"/>
                                          </p:val>
                                        </p:tav>
                                      </p:tavLst>
                                    </p:anim>
                                  </p:childTnLst>
                                </p:cTn>
                              </p:par>
                            </p:childTnLst>
                          </p:cTn>
                        </p:par>
                        <p:par>
                          <p:cTn id="56" fill="hold">
                            <p:stCondLst>
                              <p:cond delay="1500"/>
                            </p:stCondLst>
                            <p:childTnLst>
                              <p:par>
                                <p:cTn id="57" presetID="2" presetClass="entr" presetSubtype="2" decel="100000" fill="hold" grpId="0" nodeType="afterEffect">
                                  <p:stCondLst>
                                    <p:cond delay="0"/>
                                  </p:stCondLst>
                                  <p:childTnLst>
                                    <p:set>
                                      <p:cBhvr>
                                        <p:cTn id="58" dur="1" fill="hold">
                                          <p:stCondLst>
                                            <p:cond delay="0"/>
                                          </p:stCondLst>
                                        </p:cTn>
                                        <p:tgtEl>
                                          <p:spTgt spid="89"/>
                                        </p:tgtEl>
                                        <p:attrNameLst>
                                          <p:attrName>style.visibility</p:attrName>
                                        </p:attrNameLst>
                                      </p:cBhvr>
                                      <p:to>
                                        <p:strVal val="visible"/>
                                      </p:to>
                                    </p:set>
                                    <p:anim calcmode="lin" valueType="num">
                                      <p:cBhvr additive="base">
                                        <p:cTn id="59" dur="500" fill="hold"/>
                                        <p:tgtEl>
                                          <p:spTgt spid="89"/>
                                        </p:tgtEl>
                                        <p:attrNameLst>
                                          <p:attrName>ppt_x</p:attrName>
                                        </p:attrNameLst>
                                      </p:cBhvr>
                                      <p:tavLst>
                                        <p:tav tm="0">
                                          <p:val>
                                            <p:strVal val="1+#ppt_w/2"/>
                                          </p:val>
                                        </p:tav>
                                        <p:tav tm="100000">
                                          <p:val>
                                            <p:strVal val="#ppt_x"/>
                                          </p:val>
                                        </p:tav>
                                      </p:tavLst>
                                    </p:anim>
                                    <p:anim calcmode="lin" valueType="num">
                                      <p:cBhvr additive="base">
                                        <p:cTn id="60"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8" grpId="0" animBg="1"/>
      <p:bldP spid="79" grpId="0" animBg="1"/>
      <p:bldP spid="80" grpId="0" animBg="1"/>
      <p:bldP spid="82" grpId="0" animBg="1"/>
      <p:bldP spid="83" grpId="0" animBg="1"/>
      <p:bldP spid="84" grpId="0" animBg="1"/>
      <p:bldP spid="85" grpId="0"/>
      <p:bldP spid="86" grpId="0"/>
      <p:bldP spid="87" grpId="0"/>
      <p:bldP spid="88" grpId="0"/>
      <p:bldP spid="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Group 19"/>
          <p:cNvGrpSpPr>
            <a:grpSpLocks noChangeAspect="1"/>
          </p:cNvGrpSpPr>
          <p:nvPr/>
        </p:nvGrpSpPr>
        <p:grpSpPr bwMode="auto">
          <a:xfrm>
            <a:off x="4397746" y="1509295"/>
            <a:ext cx="2790508" cy="4323624"/>
            <a:chOff x="5169" y="307"/>
            <a:chExt cx="2348" cy="3638"/>
          </a:xfrm>
        </p:grpSpPr>
        <p:sp>
          <p:nvSpPr>
            <p:cNvPr id="456" name="Freeform 20"/>
            <p:cNvSpPr>
              <a:spLocks noEditPoints="1"/>
            </p:cNvSpPr>
            <p:nvPr/>
          </p:nvSpPr>
          <p:spPr bwMode="auto">
            <a:xfrm>
              <a:off x="5169" y="307"/>
              <a:ext cx="2348" cy="3638"/>
            </a:xfrm>
            <a:custGeom>
              <a:avLst/>
              <a:gdLst>
                <a:gd name="T0" fmla="*/ 259 w 271"/>
                <a:gd name="T1" fmla="*/ 354 h 422"/>
                <a:gd name="T2" fmla="*/ 38 w 271"/>
                <a:gd name="T3" fmla="*/ 369 h 422"/>
                <a:gd name="T4" fmla="*/ 132 w 271"/>
                <a:gd name="T5" fmla="*/ 29 h 422"/>
                <a:gd name="T6" fmla="*/ 99 w 271"/>
                <a:gd name="T7" fmla="*/ 10 h 422"/>
                <a:gd name="T8" fmla="*/ 218 w 271"/>
                <a:gd name="T9" fmla="*/ 18 h 422"/>
                <a:gd name="T10" fmla="*/ 185 w 271"/>
                <a:gd name="T11" fmla="*/ 45 h 422"/>
                <a:gd name="T12" fmla="*/ 174 w 271"/>
                <a:gd name="T13" fmla="*/ 251 h 422"/>
                <a:gd name="T14" fmla="*/ 247 w 271"/>
                <a:gd name="T15" fmla="*/ 278 h 422"/>
                <a:gd name="T16" fmla="*/ 254 w 271"/>
                <a:gd name="T17" fmla="*/ 312 h 422"/>
                <a:gd name="T18" fmla="*/ 86 w 271"/>
                <a:gd name="T19" fmla="*/ 301 h 422"/>
                <a:gd name="T20" fmla="*/ 51 w 271"/>
                <a:gd name="T21" fmla="*/ 286 h 422"/>
                <a:gd name="T22" fmla="*/ 46 w 271"/>
                <a:gd name="T23" fmla="*/ 284 h 422"/>
                <a:gd name="T24" fmla="*/ 37 w 271"/>
                <a:gd name="T25" fmla="*/ 302 h 422"/>
                <a:gd name="T26" fmla="*/ 232 w 271"/>
                <a:gd name="T27" fmla="*/ 373 h 422"/>
                <a:gd name="T28" fmla="*/ 252 w 271"/>
                <a:gd name="T29" fmla="*/ 304 h 422"/>
                <a:gd name="T30" fmla="*/ 168 w 271"/>
                <a:gd name="T31" fmla="*/ 258 h 422"/>
                <a:gd name="T32" fmla="*/ 178 w 271"/>
                <a:gd name="T33" fmla="*/ 37 h 422"/>
                <a:gd name="T34" fmla="*/ 179 w 271"/>
                <a:gd name="T35" fmla="*/ 30 h 422"/>
                <a:gd name="T36" fmla="*/ 206 w 271"/>
                <a:gd name="T37" fmla="*/ 31 h 422"/>
                <a:gd name="T38" fmla="*/ 191 w 271"/>
                <a:gd name="T39" fmla="*/ 12 h 422"/>
                <a:gd name="T40" fmla="*/ 127 w 271"/>
                <a:gd name="T41" fmla="*/ 12 h 422"/>
                <a:gd name="T42" fmla="*/ 132 w 271"/>
                <a:gd name="T43" fmla="*/ 23 h 422"/>
                <a:gd name="T44" fmla="*/ 138 w 271"/>
                <a:gd name="T45" fmla="*/ 26 h 422"/>
                <a:gd name="T46" fmla="*/ 160 w 271"/>
                <a:gd name="T47" fmla="*/ 64 h 422"/>
                <a:gd name="T48" fmla="*/ 138 w 271"/>
                <a:gd name="T49" fmla="*/ 67 h 422"/>
                <a:gd name="T50" fmla="*/ 138 w 271"/>
                <a:gd name="T51" fmla="*/ 88 h 422"/>
                <a:gd name="T52" fmla="*/ 156 w 271"/>
                <a:gd name="T53" fmla="*/ 88 h 422"/>
                <a:gd name="T54" fmla="*/ 137 w 271"/>
                <a:gd name="T55" fmla="*/ 91 h 422"/>
                <a:gd name="T56" fmla="*/ 155 w 271"/>
                <a:gd name="T57" fmla="*/ 120 h 422"/>
                <a:gd name="T58" fmla="*/ 136 w 271"/>
                <a:gd name="T59" fmla="*/ 124 h 422"/>
                <a:gd name="T60" fmla="*/ 140 w 271"/>
                <a:gd name="T61" fmla="*/ 141 h 422"/>
                <a:gd name="T62" fmla="*/ 149 w 271"/>
                <a:gd name="T63" fmla="*/ 145 h 422"/>
                <a:gd name="T64" fmla="*/ 134 w 271"/>
                <a:gd name="T65" fmla="*/ 145 h 422"/>
                <a:gd name="T66" fmla="*/ 149 w 271"/>
                <a:gd name="T67" fmla="*/ 165 h 422"/>
                <a:gd name="T68" fmla="*/ 132 w 271"/>
                <a:gd name="T69" fmla="*/ 169 h 422"/>
                <a:gd name="T70" fmla="*/ 139 w 271"/>
                <a:gd name="T71" fmla="*/ 189 h 422"/>
                <a:gd name="T72" fmla="*/ 149 w 271"/>
                <a:gd name="T73" fmla="*/ 192 h 422"/>
                <a:gd name="T74" fmla="*/ 130 w 271"/>
                <a:gd name="T75" fmla="*/ 193 h 422"/>
                <a:gd name="T76" fmla="*/ 147 w 271"/>
                <a:gd name="T77" fmla="*/ 213 h 422"/>
                <a:gd name="T78" fmla="*/ 128 w 271"/>
                <a:gd name="T79" fmla="*/ 217 h 422"/>
                <a:gd name="T80" fmla="*/ 122 w 271"/>
                <a:gd name="T81" fmla="*/ 246 h 422"/>
                <a:gd name="T82" fmla="*/ 155 w 271"/>
                <a:gd name="T83" fmla="*/ 286 h 422"/>
                <a:gd name="T84" fmla="*/ 182 w 271"/>
                <a:gd name="T85" fmla="*/ 318 h 422"/>
                <a:gd name="T86" fmla="*/ 132 w 271"/>
                <a:gd name="T87" fmla="*/ 293 h 422"/>
                <a:gd name="T88" fmla="*/ 114 w 271"/>
                <a:gd name="T89" fmla="*/ 30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422">
                  <a:moveTo>
                    <a:pt x="247" y="278"/>
                  </a:moveTo>
                  <a:cubicBezTo>
                    <a:pt x="264" y="299"/>
                    <a:pt x="271" y="330"/>
                    <a:pt x="259" y="354"/>
                  </a:cubicBezTo>
                  <a:cubicBezTo>
                    <a:pt x="247" y="378"/>
                    <a:pt x="223" y="393"/>
                    <a:pt x="198" y="401"/>
                  </a:cubicBezTo>
                  <a:cubicBezTo>
                    <a:pt x="148" y="419"/>
                    <a:pt x="70" y="422"/>
                    <a:pt x="38" y="369"/>
                  </a:cubicBezTo>
                  <a:cubicBezTo>
                    <a:pt x="0" y="306"/>
                    <a:pt x="51" y="239"/>
                    <a:pt x="118" y="237"/>
                  </a:cubicBezTo>
                  <a:cubicBezTo>
                    <a:pt x="123" y="168"/>
                    <a:pt x="130" y="99"/>
                    <a:pt x="132" y="29"/>
                  </a:cubicBezTo>
                  <a:cubicBezTo>
                    <a:pt x="121" y="32"/>
                    <a:pt x="105" y="33"/>
                    <a:pt x="97" y="22"/>
                  </a:cubicBezTo>
                  <a:cubicBezTo>
                    <a:pt x="94" y="19"/>
                    <a:pt x="95" y="13"/>
                    <a:pt x="99" y="10"/>
                  </a:cubicBezTo>
                  <a:cubicBezTo>
                    <a:pt x="114" y="1"/>
                    <a:pt x="138" y="3"/>
                    <a:pt x="156" y="3"/>
                  </a:cubicBezTo>
                  <a:cubicBezTo>
                    <a:pt x="174" y="3"/>
                    <a:pt x="207" y="0"/>
                    <a:pt x="218" y="18"/>
                  </a:cubicBezTo>
                  <a:cubicBezTo>
                    <a:pt x="229" y="38"/>
                    <a:pt x="201" y="40"/>
                    <a:pt x="186" y="39"/>
                  </a:cubicBezTo>
                  <a:cubicBezTo>
                    <a:pt x="186" y="41"/>
                    <a:pt x="185" y="43"/>
                    <a:pt x="185" y="45"/>
                  </a:cubicBezTo>
                  <a:cubicBezTo>
                    <a:pt x="176" y="100"/>
                    <a:pt x="181" y="155"/>
                    <a:pt x="168" y="210"/>
                  </a:cubicBezTo>
                  <a:cubicBezTo>
                    <a:pt x="165" y="224"/>
                    <a:pt x="161" y="241"/>
                    <a:pt x="174" y="251"/>
                  </a:cubicBezTo>
                  <a:cubicBezTo>
                    <a:pt x="184" y="258"/>
                    <a:pt x="194" y="260"/>
                    <a:pt x="205" y="262"/>
                  </a:cubicBezTo>
                  <a:cubicBezTo>
                    <a:pt x="220" y="264"/>
                    <a:pt x="237" y="266"/>
                    <a:pt x="247" y="278"/>
                  </a:cubicBezTo>
                  <a:close/>
                  <a:moveTo>
                    <a:pt x="232" y="373"/>
                  </a:moveTo>
                  <a:cubicBezTo>
                    <a:pt x="251" y="357"/>
                    <a:pt x="260" y="335"/>
                    <a:pt x="254" y="312"/>
                  </a:cubicBezTo>
                  <a:cubicBezTo>
                    <a:pt x="225" y="341"/>
                    <a:pt x="166" y="324"/>
                    <a:pt x="132" y="316"/>
                  </a:cubicBezTo>
                  <a:cubicBezTo>
                    <a:pt x="116" y="313"/>
                    <a:pt x="102" y="308"/>
                    <a:pt x="86" y="301"/>
                  </a:cubicBezTo>
                  <a:cubicBezTo>
                    <a:pt x="77" y="297"/>
                    <a:pt x="68" y="293"/>
                    <a:pt x="59" y="289"/>
                  </a:cubicBezTo>
                  <a:cubicBezTo>
                    <a:pt x="56" y="288"/>
                    <a:pt x="54" y="287"/>
                    <a:pt x="51" y="286"/>
                  </a:cubicBezTo>
                  <a:cubicBezTo>
                    <a:pt x="50" y="286"/>
                    <a:pt x="50" y="286"/>
                    <a:pt x="49" y="286"/>
                  </a:cubicBezTo>
                  <a:cubicBezTo>
                    <a:pt x="48" y="285"/>
                    <a:pt x="47" y="285"/>
                    <a:pt x="46" y="284"/>
                  </a:cubicBezTo>
                  <a:cubicBezTo>
                    <a:pt x="46" y="283"/>
                    <a:pt x="46" y="283"/>
                    <a:pt x="46" y="283"/>
                  </a:cubicBezTo>
                  <a:cubicBezTo>
                    <a:pt x="42" y="289"/>
                    <a:pt x="39" y="295"/>
                    <a:pt x="37" y="302"/>
                  </a:cubicBezTo>
                  <a:cubicBezTo>
                    <a:pt x="28" y="335"/>
                    <a:pt x="41" y="374"/>
                    <a:pt x="73" y="390"/>
                  </a:cubicBezTo>
                  <a:cubicBezTo>
                    <a:pt x="119" y="414"/>
                    <a:pt x="192" y="407"/>
                    <a:pt x="232" y="373"/>
                  </a:cubicBezTo>
                  <a:close/>
                  <a:moveTo>
                    <a:pt x="252" y="304"/>
                  </a:moveTo>
                  <a:cubicBezTo>
                    <a:pt x="252" y="304"/>
                    <a:pt x="252" y="304"/>
                    <a:pt x="252" y="304"/>
                  </a:cubicBezTo>
                  <a:cubicBezTo>
                    <a:pt x="242" y="280"/>
                    <a:pt x="226" y="274"/>
                    <a:pt x="203" y="271"/>
                  </a:cubicBezTo>
                  <a:cubicBezTo>
                    <a:pt x="191" y="269"/>
                    <a:pt x="177" y="267"/>
                    <a:pt x="168" y="258"/>
                  </a:cubicBezTo>
                  <a:cubicBezTo>
                    <a:pt x="143" y="233"/>
                    <a:pt x="165" y="196"/>
                    <a:pt x="167" y="167"/>
                  </a:cubicBezTo>
                  <a:cubicBezTo>
                    <a:pt x="170" y="124"/>
                    <a:pt x="169" y="79"/>
                    <a:pt x="178" y="37"/>
                  </a:cubicBezTo>
                  <a:cubicBezTo>
                    <a:pt x="176" y="35"/>
                    <a:pt x="177" y="31"/>
                    <a:pt x="179" y="30"/>
                  </a:cubicBezTo>
                  <a:cubicBezTo>
                    <a:pt x="179" y="30"/>
                    <a:pt x="179" y="30"/>
                    <a:pt x="179" y="30"/>
                  </a:cubicBezTo>
                  <a:cubicBezTo>
                    <a:pt x="180" y="25"/>
                    <a:pt x="187" y="26"/>
                    <a:pt x="188" y="31"/>
                  </a:cubicBezTo>
                  <a:cubicBezTo>
                    <a:pt x="194" y="32"/>
                    <a:pt x="200" y="33"/>
                    <a:pt x="206" y="31"/>
                  </a:cubicBezTo>
                  <a:cubicBezTo>
                    <a:pt x="224" y="24"/>
                    <a:pt x="201" y="15"/>
                    <a:pt x="198" y="14"/>
                  </a:cubicBezTo>
                  <a:cubicBezTo>
                    <a:pt x="196" y="13"/>
                    <a:pt x="193" y="13"/>
                    <a:pt x="191" y="12"/>
                  </a:cubicBezTo>
                  <a:cubicBezTo>
                    <a:pt x="178" y="11"/>
                    <a:pt x="166" y="11"/>
                    <a:pt x="154" y="11"/>
                  </a:cubicBezTo>
                  <a:cubicBezTo>
                    <a:pt x="145" y="11"/>
                    <a:pt x="136" y="11"/>
                    <a:pt x="127" y="12"/>
                  </a:cubicBezTo>
                  <a:cubicBezTo>
                    <a:pt x="120" y="13"/>
                    <a:pt x="114" y="13"/>
                    <a:pt x="108" y="15"/>
                  </a:cubicBezTo>
                  <a:cubicBezTo>
                    <a:pt x="94" y="20"/>
                    <a:pt x="128" y="24"/>
                    <a:pt x="132" y="23"/>
                  </a:cubicBezTo>
                  <a:cubicBezTo>
                    <a:pt x="133" y="23"/>
                    <a:pt x="133" y="23"/>
                    <a:pt x="134" y="23"/>
                  </a:cubicBezTo>
                  <a:cubicBezTo>
                    <a:pt x="136" y="22"/>
                    <a:pt x="138" y="23"/>
                    <a:pt x="138" y="26"/>
                  </a:cubicBezTo>
                  <a:cubicBezTo>
                    <a:pt x="139" y="38"/>
                    <a:pt x="139" y="51"/>
                    <a:pt x="138" y="64"/>
                  </a:cubicBezTo>
                  <a:cubicBezTo>
                    <a:pt x="145" y="63"/>
                    <a:pt x="153" y="62"/>
                    <a:pt x="160" y="64"/>
                  </a:cubicBezTo>
                  <a:cubicBezTo>
                    <a:pt x="162" y="64"/>
                    <a:pt x="162" y="68"/>
                    <a:pt x="160" y="68"/>
                  </a:cubicBezTo>
                  <a:cubicBezTo>
                    <a:pt x="153" y="69"/>
                    <a:pt x="145" y="68"/>
                    <a:pt x="138" y="67"/>
                  </a:cubicBezTo>
                  <a:cubicBezTo>
                    <a:pt x="138" y="74"/>
                    <a:pt x="138" y="81"/>
                    <a:pt x="137" y="88"/>
                  </a:cubicBezTo>
                  <a:cubicBezTo>
                    <a:pt x="138" y="88"/>
                    <a:pt x="138" y="88"/>
                    <a:pt x="138" y="88"/>
                  </a:cubicBezTo>
                  <a:cubicBezTo>
                    <a:pt x="141" y="89"/>
                    <a:pt x="145" y="90"/>
                    <a:pt x="148" y="90"/>
                  </a:cubicBezTo>
                  <a:cubicBezTo>
                    <a:pt x="151" y="89"/>
                    <a:pt x="153" y="88"/>
                    <a:pt x="156" y="88"/>
                  </a:cubicBezTo>
                  <a:cubicBezTo>
                    <a:pt x="159" y="87"/>
                    <a:pt x="160" y="90"/>
                    <a:pt x="158" y="92"/>
                  </a:cubicBezTo>
                  <a:cubicBezTo>
                    <a:pt x="152" y="96"/>
                    <a:pt x="143" y="94"/>
                    <a:pt x="137" y="91"/>
                  </a:cubicBezTo>
                  <a:cubicBezTo>
                    <a:pt x="137" y="100"/>
                    <a:pt x="136" y="110"/>
                    <a:pt x="136" y="119"/>
                  </a:cubicBezTo>
                  <a:cubicBezTo>
                    <a:pt x="142" y="119"/>
                    <a:pt x="149" y="118"/>
                    <a:pt x="155" y="120"/>
                  </a:cubicBezTo>
                  <a:cubicBezTo>
                    <a:pt x="157" y="120"/>
                    <a:pt x="157" y="123"/>
                    <a:pt x="155" y="124"/>
                  </a:cubicBezTo>
                  <a:cubicBezTo>
                    <a:pt x="149" y="125"/>
                    <a:pt x="142" y="124"/>
                    <a:pt x="136" y="124"/>
                  </a:cubicBezTo>
                  <a:cubicBezTo>
                    <a:pt x="135" y="130"/>
                    <a:pt x="135" y="135"/>
                    <a:pt x="134" y="141"/>
                  </a:cubicBezTo>
                  <a:cubicBezTo>
                    <a:pt x="136" y="141"/>
                    <a:pt x="138" y="141"/>
                    <a:pt x="140" y="141"/>
                  </a:cubicBezTo>
                  <a:cubicBezTo>
                    <a:pt x="143" y="141"/>
                    <a:pt x="146" y="140"/>
                    <a:pt x="149" y="141"/>
                  </a:cubicBezTo>
                  <a:cubicBezTo>
                    <a:pt x="151" y="142"/>
                    <a:pt x="151" y="144"/>
                    <a:pt x="149" y="145"/>
                  </a:cubicBezTo>
                  <a:cubicBezTo>
                    <a:pt x="146" y="146"/>
                    <a:pt x="143" y="145"/>
                    <a:pt x="140" y="145"/>
                  </a:cubicBezTo>
                  <a:cubicBezTo>
                    <a:pt x="138" y="145"/>
                    <a:pt x="136" y="145"/>
                    <a:pt x="134" y="145"/>
                  </a:cubicBezTo>
                  <a:cubicBezTo>
                    <a:pt x="134" y="152"/>
                    <a:pt x="133" y="158"/>
                    <a:pt x="133" y="165"/>
                  </a:cubicBezTo>
                  <a:cubicBezTo>
                    <a:pt x="138" y="165"/>
                    <a:pt x="144" y="164"/>
                    <a:pt x="149" y="165"/>
                  </a:cubicBezTo>
                  <a:cubicBezTo>
                    <a:pt x="151" y="166"/>
                    <a:pt x="151" y="169"/>
                    <a:pt x="149" y="169"/>
                  </a:cubicBezTo>
                  <a:cubicBezTo>
                    <a:pt x="144" y="170"/>
                    <a:pt x="138" y="169"/>
                    <a:pt x="132" y="169"/>
                  </a:cubicBezTo>
                  <a:cubicBezTo>
                    <a:pt x="132" y="176"/>
                    <a:pt x="131" y="183"/>
                    <a:pt x="131" y="189"/>
                  </a:cubicBezTo>
                  <a:cubicBezTo>
                    <a:pt x="133" y="189"/>
                    <a:pt x="136" y="189"/>
                    <a:pt x="139" y="189"/>
                  </a:cubicBezTo>
                  <a:cubicBezTo>
                    <a:pt x="142" y="189"/>
                    <a:pt x="146" y="188"/>
                    <a:pt x="149" y="190"/>
                  </a:cubicBezTo>
                  <a:cubicBezTo>
                    <a:pt x="150" y="190"/>
                    <a:pt x="150" y="192"/>
                    <a:pt x="149" y="192"/>
                  </a:cubicBezTo>
                  <a:cubicBezTo>
                    <a:pt x="146" y="194"/>
                    <a:pt x="142" y="193"/>
                    <a:pt x="139" y="193"/>
                  </a:cubicBezTo>
                  <a:cubicBezTo>
                    <a:pt x="136" y="193"/>
                    <a:pt x="133" y="193"/>
                    <a:pt x="130" y="193"/>
                  </a:cubicBezTo>
                  <a:cubicBezTo>
                    <a:pt x="130" y="200"/>
                    <a:pt x="129" y="207"/>
                    <a:pt x="129" y="214"/>
                  </a:cubicBezTo>
                  <a:cubicBezTo>
                    <a:pt x="134" y="213"/>
                    <a:pt x="141" y="212"/>
                    <a:pt x="147" y="213"/>
                  </a:cubicBezTo>
                  <a:cubicBezTo>
                    <a:pt x="148" y="214"/>
                    <a:pt x="148" y="216"/>
                    <a:pt x="147" y="217"/>
                  </a:cubicBezTo>
                  <a:cubicBezTo>
                    <a:pt x="141" y="218"/>
                    <a:pt x="134" y="217"/>
                    <a:pt x="128" y="217"/>
                  </a:cubicBezTo>
                  <a:cubicBezTo>
                    <a:pt x="128" y="225"/>
                    <a:pt x="127" y="233"/>
                    <a:pt x="126" y="242"/>
                  </a:cubicBezTo>
                  <a:cubicBezTo>
                    <a:pt x="126" y="244"/>
                    <a:pt x="125" y="246"/>
                    <a:pt x="122" y="246"/>
                  </a:cubicBezTo>
                  <a:cubicBezTo>
                    <a:pt x="95" y="246"/>
                    <a:pt x="68" y="256"/>
                    <a:pt x="51" y="276"/>
                  </a:cubicBezTo>
                  <a:cubicBezTo>
                    <a:pt x="86" y="282"/>
                    <a:pt x="119" y="284"/>
                    <a:pt x="155" y="286"/>
                  </a:cubicBezTo>
                  <a:cubicBezTo>
                    <a:pt x="188" y="288"/>
                    <a:pt x="221" y="291"/>
                    <a:pt x="252" y="304"/>
                  </a:cubicBezTo>
                  <a:close/>
                  <a:moveTo>
                    <a:pt x="182" y="318"/>
                  </a:moveTo>
                  <a:cubicBezTo>
                    <a:pt x="202" y="320"/>
                    <a:pt x="230" y="323"/>
                    <a:pt x="247" y="309"/>
                  </a:cubicBezTo>
                  <a:cubicBezTo>
                    <a:pt x="211" y="294"/>
                    <a:pt x="170" y="294"/>
                    <a:pt x="132" y="293"/>
                  </a:cubicBezTo>
                  <a:cubicBezTo>
                    <a:pt x="116" y="293"/>
                    <a:pt x="98" y="294"/>
                    <a:pt x="81" y="292"/>
                  </a:cubicBezTo>
                  <a:cubicBezTo>
                    <a:pt x="92" y="296"/>
                    <a:pt x="103" y="301"/>
                    <a:pt x="114" y="305"/>
                  </a:cubicBezTo>
                  <a:cubicBezTo>
                    <a:pt x="136" y="311"/>
                    <a:pt x="159" y="316"/>
                    <a:pt x="182" y="3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57" name="Freeform 21"/>
            <p:cNvSpPr>
              <a:spLocks noEditPoints="1"/>
            </p:cNvSpPr>
            <p:nvPr/>
          </p:nvSpPr>
          <p:spPr bwMode="auto">
            <a:xfrm>
              <a:off x="5412" y="2746"/>
              <a:ext cx="2009" cy="1130"/>
            </a:xfrm>
            <a:custGeom>
              <a:avLst/>
              <a:gdLst>
                <a:gd name="T0" fmla="*/ 204 w 232"/>
                <a:gd name="T1" fmla="*/ 90 h 131"/>
                <a:gd name="T2" fmla="*/ 9 w 232"/>
                <a:gd name="T3" fmla="*/ 19 h 131"/>
                <a:gd name="T4" fmla="*/ 18 w 232"/>
                <a:gd name="T5" fmla="*/ 1 h 131"/>
                <a:gd name="T6" fmla="*/ 23 w 232"/>
                <a:gd name="T7" fmla="*/ 3 h 131"/>
                <a:gd name="T8" fmla="*/ 58 w 232"/>
                <a:gd name="T9" fmla="*/ 18 h 131"/>
                <a:gd name="T10" fmla="*/ 226 w 232"/>
                <a:gd name="T11" fmla="*/ 29 h 131"/>
                <a:gd name="T12" fmla="*/ 194 w 232"/>
                <a:gd name="T13" fmla="*/ 77 h 131"/>
                <a:gd name="T14" fmla="*/ 181 w 232"/>
                <a:gd name="T15" fmla="*/ 86 h 131"/>
                <a:gd name="T16" fmla="*/ 178 w 232"/>
                <a:gd name="T17" fmla="*/ 79 h 131"/>
                <a:gd name="T18" fmla="*/ 173 w 232"/>
                <a:gd name="T19" fmla="*/ 74 h 131"/>
                <a:gd name="T20" fmla="*/ 166 w 232"/>
                <a:gd name="T21" fmla="*/ 76 h 131"/>
                <a:gd name="T22" fmla="*/ 165 w 232"/>
                <a:gd name="T23" fmla="*/ 83 h 131"/>
                <a:gd name="T24" fmla="*/ 177 w 232"/>
                <a:gd name="T25" fmla="*/ 88 h 131"/>
                <a:gd name="T26" fmla="*/ 197 w 232"/>
                <a:gd name="T27" fmla="*/ 80 h 131"/>
                <a:gd name="T28" fmla="*/ 139 w 232"/>
                <a:gd name="T29" fmla="*/ 61 h 131"/>
                <a:gd name="T30" fmla="*/ 125 w 232"/>
                <a:gd name="T31" fmla="*/ 69 h 131"/>
                <a:gd name="T32" fmla="*/ 116 w 232"/>
                <a:gd name="T33" fmla="*/ 75 h 131"/>
                <a:gd name="T34" fmla="*/ 109 w 232"/>
                <a:gd name="T35" fmla="*/ 72 h 131"/>
                <a:gd name="T36" fmla="*/ 124 w 232"/>
                <a:gd name="T37" fmla="*/ 74 h 131"/>
                <a:gd name="T38" fmla="*/ 141 w 232"/>
                <a:gd name="T39" fmla="*/ 63 h 131"/>
                <a:gd name="T40" fmla="*/ 99 w 232"/>
                <a:gd name="T41" fmla="*/ 93 h 131"/>
                <a:gd name="T42" fmla="*/ 83 w 232"/>
                <a:gd name="T43" fmla="*/ 84 h 131"/>
                <a:gd name="T44" fmla="*/ 71 w 232"/>
                <a:gd name="T45" fmla="*/ 76 h 131"/>
                <a:gd name="T46" fmla="*/ 71 w 232"/>
                <a:gd name="T47" fmla="*/ 65 h 131"/>
                <a:gd name="T48" fmla="*/ 78 w 232"/>
                <a:gd name="T49" fmla="*/ 86 h 131"/>
                <a:gd name="T50" fmla="*/ 100 w 232"/>
                <a:gd name="T51" fmla="*/ 97 h 131"/>
                <a:gd name="T52" fmla="*/ 53 w 232"/>
                <a:gd name="T53" fmla="*/ 36 h 131"/>
                <a:gd name="T54" fmla="*/ 48 w 232"/>
                <a:gd name="T55" fmla="*/ 43 h 131"/>
                <a:gd name="T56" fmla="*/ 37 w 232"/>
                <a:gd name="T57" fmla="*/ 55 h 131"/>
                <a:gd name="T58" fmla="*/ 28 w 232"/>
                <a:gd name="T59" fmla="*/ 52 h 131"/>
                <a:gd name="T60" fmla="*/ 24 w 232"/>
                <a:gd name="T61" fmla="*/ 50 h 131"/>
                <a:gd name="T62" fmla="*/ 41 w 232"/>
                <a:gd name="T63" fmla="*/ 57 h 131"/>
                <a:gd name="T64" fmla="*/ 46 w 232"/>
                <a:gd name="T65" fmla="*/ 5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131">
                  <a:moveTo>
                    <a:pt x="226" y="29"/>
                  </a:moveTo>
                  <a:cubicBezTo>
                    <a:pt x="232" y="52"/>
                    <a:pt x="223" y="74"/>
                    <a:pt x="204" y="90"/>
                  </a:cubicBezTo>
                  <a:cubicBezTo>
                    <a:pt x="164" y="124"/>
                    <a:pt x="91" y="131"/>
                    <a:pt x="45" y="107"/>
                  </a:cubicBezTo>
                  <a:cubicBezTo>
                    <a:pt x="13" y="91"/>
                    <a:pt x="0" y="52"/>
                    <a:pt x="9" y="19"/>
                  </a:cubicBezTo>
                  <a:cubicBezTo>
                    <a:pt x="11" y="12"/>
                    <a:pt x="14" y="6"/>
                    <a:pt x="18" y="0"/>
                  </a:cubicBezTo>
                  <a:cubicBezTo>
                    <a:pt x="18" y="0"/>
                    <a:pt x="18" y="0"/>
                    <a:pt x="18" y="1"/>
                  </a:cubicBezTo>
                  <a:cubicBezTo>
                    <a:pt x="19" y="2"/>
                    <a:pt x="20" y="2"/>
                    <a:pt x="21" y="3"/>
                  </a:cubicBezTo>
                  <a:cubicBezTo>
                    <a:pt x="22" y="3"/>
                    <a:pt x="22" y="3"/>
                    <a:pt x="23" y="3"/>
                  </a:cubicBezTo>
                  <a:cubicBezTo>
                    <a:pt x="26" y="4"/>
                    <a:pt x="28" y="5"/>
                    <a:pt x="31" y="6"/>
                  </a:cubicBezTo>
                  <a:cubicBezTo>
                    <a:pt x="40" y="10"/>
                    <a:pt x="49" y="14"/>
                    <a:pt x="58" y="18"/>
                  </a:cubicBezTo>
                  <a:cubicBezTo>
                    <a:pt x="74" y="25"/>
                    <a:pt x="88" y="30"/>
                    <a:pt x="104" y="33"/>
                  </a:cubicBezTo>
                  <a:cubicBezTo>
                    <a:pt x="138" y="41"/>
                    <a:pt x="197" y="58"/>
                    <a:pt x="226" y="29"/>
                  </a:cubicBezTo>
                  <a:close/>
                  <a:moveTo>
                    <a:pt x="197" y="80"/>
                  </a:moveTo>
                  <a:cubicBezTo>
                    <a:pt x="199" y="78"/>
                    <a:pt x="196" y="76"/>
                    <a:pt x="194" y="77"/>
                  </a:cubicBezTo>
                  <a:cubicBezTo>
                    <a:pt x="191" y="80"/>
                    <a:pt x="190" y="82"/>
                    <a:pt x="188" y="85"/>
                  </a:cubicBezTo>
                  <a:cubicBezTo>
                    <a:pt x="187" y="86"/>
                    <a:pt x="181" y="88"/>
                    <a:pt x="181" y="86"/>
                  </a:cubicBezTo>
                  <a:cubicBezTo>
                    <a:pt x="182" y="84"/>
                    <a:pt x="182" y="83"/>
                    <a:pt x="182" y="81"/>
                  </a:cubicBezTo>
                  <a:cubicBezTo>
                    <a:pt x="182" y="79"/>
                    <a:pt x="180" y="78"/>
                    <a:pt x="178" y="79"/>
                  </a:cubicBezTo>
                  <a:cubicBezTo>
                    <a:pt x="174" y="81"/>
                    <a:pt x="172" y="81"/>
                    <a:pt x="169" y="80"/>
                  </a:cubicBezTo>
                  <a:cubicBezTo>
                    <a:pt x="170" y="77"/>
                    <a:pt x="172" y="77"/>
                    <a:pt x="173" y="74"/>
                  </a:cubicBezTo>
                  <a:cubicBezTo>
                    <a:pt x="173" y="72"/>
                    <a:pt x="170" y="71"/>
                    <a:pt x="170" y="73"/>
                  </a:cubicBezTo>
                  <a:cubicBezTo>
                    <a:pt x="170" y="74"/>
                    <a:pt x="167" y="76"/>
                    <a:pt x="166" y="76"/>
                  </a:cubicBezTo>
                  <a:cubicBezTo>
                    <a:pt x="165" y="78"/>
                    <a:pt x="164" y="79"/>
                    <a:pt x="164" y="81"/>
                  </a:cubicBezTo>
                  <a:cubicBezTo>
                    <a:pt x="164" y="82"/>
                    <a:pt x="164" y="83"/>
                    <a:pt x="165" y="83"/>
                  </a:cubicBezTo>
                  <a:cubicBezTo>
                    <a:pt x="169" y="85"/>
                    <a:pt x="172" y="86"/>
                    <a:pt x="176" y="85"/>
                  </a:cubicBezTo>
                  <a:cubicBezTo>
                    <a:pt x="176" y="86"/>
                    <a:pt x="176" y="87"/>
                    <a:pt x="177" y="88"/>
                  </a:cubicBezTo>
                  <a:cubicBezTo>
                    <a:pt x="178" y="90"/>
                    <a:pt x="180" y="92"/>
                    <a:pt x="182" y="92"/>
                  </a:cubicBezTo>
                  <a:cubicBezTo>
                    <a:pt x="190" y="91"/>
                    <a:pt x="193" y="86"/>
                    <a:pt x="197" y="80"/>
                  </a:cubicBezTo>
                  <a:close/>
                  <a:moveTo>
                    <a:pt x="141" y="63"/>
                  </a:moveTo>
                  <a:cubicBezTo>
                    <a:pt x="141" y="62"/>
                    <a:pt x="140" y="61"/>
                    <a:pt x="139" y="61"/>
                  </a:cubicBezTo>
                  <a:cubicBezTo>
                    <a:pt x="136" y="63"/>
                    <a:pt x="135" y="65"/>
                    <a:pt x="134" y="67"/>
                  </a:cubicBezTo>
                  <a:cubicBezTo>
                    <a:pt x="131" y="72"/>
                    <a:pt x="128" y="71"/>
                    <a:pt x="125" y="69"/>
                  </a:cubicBezTo>
                  <a:cubicBezTo>
                    <a:pt x="123" y="68"/>
                    <a:pt x="122" y="68"/>
                    <a:pt x="121" y="70"/>
                  </a:cubicBezTo>
                  <a:cubicBezTo>
                    <a:pt x="120" y="71"/>
                    <a:pt x="118" y="77"/>
                    <a:pt x="116" y="75"/>
                  </a:cubicBezTo>
                  <a:cubicBezTo>
                    <a:pt x="114" y="73"/>
                    <a:pt x="113" y="71"/>
                    <a:pt x="111" y="70"/>
                  </a:cubicBezTo>
                  <a:cubicBezTo>
                    <a:pt x="110" y="68"/>
                    <a:pt x="108" y="70"/>
                    <a:pt x="109" y="72"/>
                  </a:cubicBezTo>
                  <a:cubicBezTo>
                    <a:pt x="111" y="74"/>
                    <a:pt x="113" y="79"/>
                    <a:pt x="116" y="80"/>
                  </a:cubicBezTo>
                  <a:cubicBezTo>
                    <a:pt x="120" y="81"/>
                    <a:pt x="122" y="77"/>
                    <a:pt x="124" y="74"/>
                  </a:cubicBezTo>
                  <a:cubicBezTo>
                    <a:pt x="128" y="75"/>
                    <a:pt x="131" y="76"/>
                    <a:pt x="135" y="74"/>
                  </a:cubicBezTo>
                  <a:cubicBezTo>
                    <a:pt x="138" y="72"/>
                    <a:pt x="141" y="66"/>
                    <a:pt x="141" y="63"/>
                  </a:cubicBezTo>
                  <a:close/>
                  <a:moveTo>
                    <a:pt x="100" y="97"/>
                  </a:moveTo>
                  <a:cubicBezTo>
                    <a:pt x="102" y="95"/>
                    <a:pt x="101" y="92"/>
                    <a:pt x="99" y="93"/>
                  </a:cubicBezTo>
                  <a:cubicBezTo>
                    <a:pt x="94" y="94"/>
                    <a:pt x="90" y="97"/>
                    <a:pt x="85" y="97"/>
                  </a:cubicBezTo>
                  <a:cubicBezTo>
                    <a:pt x="81" y="97"/>
                    <a:pt x="83" y="86"/>
                    <a:pt x="83" y="84"/>
                  </a:cubicBezTo>
                  <a:cubicBezTo>
                    <a:pt x="83" y="83"/>
                    <a:pt x="82" y="82"/>
                    <a:pt x="81" y="82"/>
                  </a:cubicBezTo>
                  <a:cubicBezTo>
                    <a:pt x="78" y="81"/>
                    <a:pt x="70" y="81"/>
                    <a:pt x="71" y="76"/>
                  </a:cubicBezTo>
                  <a:cubicBezTo>
                    <a:pt x="72" y="73"/>
                    <a:pt x="73" y="69"/>
                    <a:pt x="74" y="66"/>
                  </a:cubicBezTo>
                  <a:cubicBezTo>
                    <a:pt x="75" y="64"/>
                    <a:pt x="72" y="63"/>
                    <a:pt x="71" y="65"/>
                  </a:cubicBezTo>
                  <a:cubicBezTo>
                    <a:pt x="70" y="69"/>
                    <a:pt x="66" y="74"/>
                    <a:pt x="67" y="79"/>
                  </a:cubicBezTo>
                  <a:cubicBezTo>
                    <a:pt x="68" y="84"/>
                    <a:pt x="74" y="85"/>
                    <a:pt x="78" y="86"/>
                  </a:cubicBezTo>
                  <a:cubicBezTo>
                    <a:pt x="77" y="91"/>
                    <a:pt x="77" y="98"/>
                    <a:pt x="81" y="101"/>
                  </a:cubicBezTo>
                  <a:cubicBezTo>
                    <a:pt x="86" y="105"/>
                    <a:pt x="97" y="100"/>
                    <a:pt x="100" y="97"/>
                  </a:cubicBezTo>
                  <a:close/>
                  <a:moveTo>
                    <a:pt x="52" y="46"/>
                  </a:moveTo>
                  <a:cubicBezTo>
                    <a:pt x="54" y="43"/>
                    <a:pt x="55" y="39"/>
                    <a:pt x="53" y="36"/>
                  </a:cubicBezTo>
                  <a:cubicBezTo>
                    <a:pt x="53" y="34"/>
                    <a:pt x="50" y="34"/>
                    <a:pt x="50" y="36"/>
                  </a:cubicBezTo>
                  <a:cubicBezTo>
                    <a:pt x="49" y="38"/>
                    <a:pt x="50" y="41"/>
                    <a:pt x="48" y="43"/>
                  </a:cubicBezTo>
                  <a:cubicBezTo>
                    <a:pt x="46" y="47"/>
                    <a:pt x="39" y="45"/>
                    <a:pt x="38" y="50"/>
                  </a:cubicBezTo>
                  <a:cubicBezTo>
                    <a:pt x="37" y="52"/>
                    <a:pt x="37" y="53"/>
                    <a:pt x="37" y="55"/>
                  </a:cubicBezTo>
                  <a:cubicBezTo>
                    <a:pt x="37" y="56"/>
                    <a:pt x="32" y="57"/>
                    <a:pt x="30" y="56"/>
                  </a:cubicBezTo>
                  <a:cubicBezTo>
                    <a:pt x="29" y="55"/>
                    <a:pt x="29" y="53"/>
                    <a:pt x="28" y="52"/>
                  </a:cubicBezTo>
                  <a:cubicBezTo>
                    <a:pt x="28" y="51"/>
                    <a:pt x="27" y="50"/>
                    <a:pt x="26" y="48"/>
                  </a:cubicBezTo>
                  <a:cubicBezTo>
                    <a:pt x="24" y="47"/>
                    <a:pt x="23" y="49"/>
                    <a:pt x="24" y="50"/>
                  </a:cubicBezTo>
                  <a:cubicBezTo>
                    <a:pt x="26" y="53"/>
                    <a:pt x="26" y="57"/>
                    <a:pt x="29" y="59"/>
                  </a:cubicBezTo>
                  <a:cubicBezTo>
                    <a:pt x="32" y="61"/>
                    <a:pt x="40" y="61"/>
                    <a:pt x="41" y="57"/>
                  </a:cubicBezTo>
                  <a:cubicBezTo>
                    <a:pt x="41" y="56"/>
                    <a:pt x="42" y="55"/>
                    <a:pt x="42" y="54"/>
                  </a:cubicBezTo>
                  <a:cubicBezTo>
                    <a:pt x="42" y="51"/>
                    <a:pt x="44" y="51"/>
                    <a:pt x="46" y="50"/>
                  </a:cubicBezTo>
                  <a:cubicBezTo>
                    <a:pt x="48" y="49"/>
                    <a:pt x="50" y="48"/>
                    <a:pt x="52" y="46"/>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58" name="Freeform 22"/>
            <p:cNvSpPr/>
            <p:nvPr/>
          </p:nvSpPr>
          <p:spPr bwMode="auto">
            <a:xfrm>
              <a:off x="6832" y="3358"/>
              <a:ext cx="303" cy="182"/>
            </a:xfrm>
            <a:custGeom>
              <a:avLst/>
              <a:gdLst>
                <a:gd name="T0" fmla="*/ 30 w 35"/>
                <a:gd name="T1" fmla="*/ 6 h 21"/>
                <a:gd name="T2" fmla="*/ 33 w 35"/>
                <a:gd name="T3" fmla="*/ 9 h 21"/>
                <a:gd name="T4" fmla="*/ 18 w 35"/>
                <a:gd name="T5" fmla="*/ 21 h 21"/>
                <a:gd name="T6" fmla="*/ 13 w 35"/>
                <a:gd name="T7" fmla="*/ 17 h 21"/>
                <a:gd name="T8" fmla="*/ 12 w 35"/>
                <a:gd name="T9" fmla="*/ 14 h 21"/>
                <a:gd name="T10" fmla="*/ 1 w 35"/>
                <a:gd name="T11" fmla="*/ 12 h 21"/>
                <a:gd name="T12" fmla="*/ 0 w 35"/>
                <a:gd name="T13" fmla="*/ 10 h 21"/>
                <a:gd name="T14" fmla="*/ 2 w 35"/>
                <a:gd name="T15" fmla="*/ 5 h 21"/>
                <a:gd name="T16" fmla="*/ 6 w 35"/>
                <a:gd name="T17" fmla="*/ 2 h 21"/>
                <a:gd name="T18" fmla="*/ 9 w 35"/>
                <a:gd name="T19" fmla="*/ 3 h 21"/>
                <a:gd name="T20" fmla="*/ 5 w 35"/>
                <a:gd name="T21" fmla="*/ 9 h 21"/>
                <a:gd name="T22" fmla="*/ 14 w 35"/>
                <a:gd name="T23" fmla="*/ 8 h 21"/>
                <a:gd name="T24" fmla="*/ 18 w 35"/>
                <a:gd name="T25" fmla="*/ 10 h 21"/>
                <a:gd name="T26" fmla="*/ 17 w 35"/>
                <a:gd name="T27" fmla="*/ 15 h 21"/>
                <a:gd name="T28" fmla="*/ 24 w 35"/>
                <a:gd name="T29" fmla="*/ 14 h 21"/>
                <a:gd name="T30" fmla="*/ 30 w 35"/>
                <a:gd name="T3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21">
                  <a:moveTo>
                    <a:pt x="30" y="6"/>
                  </a:moveTo>
                  <a:cubicBezTo>
                    <a:pt x="32" y="5"/>
                    <a:pt x="35" y="7"/>
                    <a:pt x="33" y="9"/>
                  </a:cubicBezTo>
                  <a:cubicBezTo>
                    <a:pt x="29" y="15"/>
                    <a:pt x="26" y="20"/>
                    <a:pt x="18" y="21"/>
                  </a:cubicBezTo>
                  <a:cubicBezTo>
                    <a:pt x="16" y="21"/>
                    <a:pt x="14" y="19"/>
                    <a:pt x="13" y="17"/>
                  </a:cubicBezTo>
                  <a:cubicBezTo>
                    <a:pt x="12" y="16"/>
                    <a:pt x="12" y="15"/>
                    <a:pt x="12" y="14"/>
                  </a:cubicBezTo>
                  <a:cubicBezTo>
                    <a:pt x="8" y="15"/>
                    <a:pt x="5" y="14"/>
                    <a:pt x="1" y="12"/>
                  </a:cubicBezTo>
                  <a:cubicBezTo>
                    <a:pt x="0" y="12"/>
                    <a:pt x="0" y="11"/>
                    <a:pt x="0" y="10"/>
                  </a:cubicBezTo>
                  <a:cubicBezTo>
                    <a:pt x="0" y="8"/>
                    <a:pt x="1" y="7"/>
                    <a:pt x="2" y="5"/>
                  </a:cubicBezTo>
                  <a:cubicBezTo>
                    <a:pt x="3" y="5"/>
                    <a:pt x="6" y="3"/>
                    <a:pt x="6" y="2"/>
                  </a:cubicBezTo>
                  <a:cubicBezTo>
                    <a:pt x="6" y="0"/>
                    <a:pt x="9" y="1"/>
                    <a:pt x="9" y="3"/>
                  </a:cubicBezTo>
                  <a:cubicBezTo>
                    <a:pt x="8" y="6"/>
                    <a:pt x="6" y="6"/>
                    <a:pt x="5" y="9"/>
                  </a:cubicBezTo>
                  <a:cubicBezTo>
                    <a:pt x="8" y="10"/>
                    <a:pt x="10" y="10"/>
                    <a:pt x="14" y="8"/>
                  </a:cubicBezTo>
                  <a:cubicBezTo>
                    <a:pt x="16" y="7"/>
                    <a:pt x="18" y="8"/>
                    <a:pt x="18" y="10"/>
                  </a:cubicBezTo>
                  <a:cubicBezTo>
                    <a:pt x="18" y="12"/>
                    <a:pt x="18" y="13"/>
                    <a:pt x="17" y="15"/>
                  </a:cubicBezTo>
                  <a:cubicBezTo>
                    <a:pt x="17" y="17"/>
                    <a:pt x="23" y="15"/>
                    <a:pt x="24" y="14"/>
                  </a:cubicBezTo>
                  <a:cubicBezTo>
                    <a:pt x="26" y="11"/>
                    <a:pt x="27" y="9"/>
                    <a:pt x="30"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59" name="Freeform 23"/>
            <p:cNvSpPr/>
            <p:nvPr/>
          </p:nvSpPr>
          <p:spPr bwMode="auto">
            <a:xfrm>
              <a:off x="5871" y="2824"/>
              <a:ext cx="1438" cy="267"/>
            </a:xfrm>
            <a:custGeom>
              <a:avLst/>
              <a:gdLst>
                <a:gd name="T0" fmla="*/ 166 w 166"/>
                <a:gd name="T1" fmla="*/ 17 h 31"/>
                <a:gd name="T2" fmla="*/ 101 w 166"/>
                <a:gd name="T3" fmla="*/ 26 h 31"/>
                <a:gd name="T4" fmla="*/ 33 w 166"/>
                <a:gd name="T5" fmla="*/ 13 h 31"/>
                <a:gd name="T6" fmla="*/ 0 w 166"/>
                <a:gd name="T7" fmla="*/ 0 h 31"/>
                <a:gd name="T8" fmla="*/ 51 w 166"/>
                <a:gd name="T9" fmla="*/ 1 h 31"/>
                <a:gd name="T10" fmla="*/ 166 w 166"/>
                <a:gd name="T11" fmla="*/ 17 h 31"/>
              </a:gdLst>
              <a:ahLst/>
              <a:cxnLst>
                <a:cxn ang="0">
                  <a:pos x="T0" y="T1"/>
                </a:cxn>
                <a:cxn ang="0">
                  <a:pos x="T2" y="T3"/>
                </a:cxn>
                <a:cxn ang="0">
                  <a:pos x="T4" y="T5"/>
                </a:cxn>
                <a:cxn ang="0">
                  <a:pos x="T6" y="T7"/>
                </a:cxn>
                <a:cxn ang="0">
                  <a:pos x="T8" y="T9"/>
                </a:cxn>
                <a:cxn ang="0">
                  <a:pos x="T10" y="T11"/>
                </a:cxn>
              </a:cxnLst>
              <a:rect l="0" t="0" r="r" b="b"/>
              <a:pathLst>
                <a:path w="166" h="31">
                  <a:moveTo>
                    <a:pt x="166" y="17"/>
                  </a:moveTo>
                  <a:cubicBezTo>
                    <a:pt x="149" y="31"/>
                    <a:pt x="121" y="28"/>
                    <a:pt x="101" y="26"/>
                  </a:cubicBezTo>
                  <a:cubicBezTo>
                    <a:pt x="78" y="24"/>
                    <a:pt x="55" y="19"/>
                    <a:pt x="33" y="13"/>
                  </a:cubicBezTo>
                  <a:cubicBezTo>
                    <a:pt x="22" y="9"/>
                    <a:pt x="11" y="4"/>
                    <a:pt x="0" y="0"/>
                  </a:cubicBezTo>
                  <a:cubicBezTo>
                    <a:pt x="17" y="2"/>
                    <a:pt x="35" y="1"/>
                    <a:pt x="51" y="1"/>
                  </a:cubicBezTo>
                  <a:cubicBezTo>
                    <a:pt x="89" y="2"/>
                    <a:pt x="130" y="2"/>
                    <a:pt x="166" y="17"/>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60" name="Freeform 24"/>
            <p:cNvSpPr/>
            <p:nvPr/>
          </p:nvSpPr>
          <p:spPr bwMode="auto">
            <a:xfrm>
              <a:off x="6347" y="3272"/>
              <a:ext cx="286" cy="173"/>
            </a:xfrm>
            <a:custGeom>
              <a:avLst/>
              <a:gdLst>
                <a:gd name="T0" fmla="*/ 31 w 33"/>
                <a:gd name="T1" fmla="*/ 0 h 20"/>
                <a:gd name="T2" fmla="*/ 33 w 33"/>
                <a:gd name="T3" fmla="*/ 2 h 20"/>
                <a:gd name="T4" fmla="*/ 27 w 33"/>
                <a:gd name="T5" fmla="*/ 13 h 20"/>
                <a:gd name="T6" fmla="*/ 16 w 33"/>
                <a:gd name="T7" fmla="*/ 13 h 20"/>
                <a:gd name="T8" fmla="*/ 8 w 33"/>
                <a:gd name="T9" fmla="*/ 19 h 20"/>
                <a:gd name="T10" fmla="*/ 1 w 33"/>
                <a:gd name="T11" fmla="*/ 11 h 20"/>
                <a:gd name="T12" fmla="*/ 3 w 33"/>
                <a:gd name="T13" fmla="*/ 9 h 20"/>
                <a:gd name="T14" fmla="*/ 8 w 33"/>
                <a:gd name="T15" fmla="*/ 14 h 20"/>
                <a:gd name="T16" fmla="*/ 13 w 33"/>
                <a:gd name="T17" fmla="*/ 9 h 20"/>
                <a:gd name="T18" fmla="*/ 17 w 33"/>
                <a:gd name="T19" fmla="*/ 8 h 20"/>
                <a:gd name="T20" fmla="*/ 26 w 33"/>
                <a:gd name="T21" fmla="*/ 6 h 20"/>
                <a:gd name="T22" fmla="*/ 31 w 3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0">
                  <a:moveTo>
                    <a:pt x="31" y="0"/>
                  </a:moveTo>
                  <a:cubicBezTo>
                    <a:pt x="32" y="0"/>
                    <a:pt x="33" y="1"/>
                    <a:pt x="33" y="2"/>
                  </a:cubicBezTo>
                  <a:cubicBezTo>
                    <a:pt x="33" y="5"/>
                    <a:pt x="30" y="11"/>
                    <a:pt x="27" y="13"/>
                  </a:cubicBezTo>
                  <a:cubicBezTo>
                    <a:pt x="23" y="15"/>
                    <a:pt x="20" y="14"/>
                    <a:pt x="16" y="13"/>
                  </a:cubicBezTo>
                  <a:cubicBezTo>
                    <a:pt x="14" y="16"/>
                    <a:pt x="12" y="20"/>
                    <a:pt x="8" y="19"/>
                  </a:cubicBezTo>
                  <a:cubicBezTo>
                    <a:pt x="5" y="18"/>
                    <a:pt x="3" y="13"/>
                    <a:pt x="1" y="11"/>
                  </a:cubicBezTo>
                  <a:cubicBezTo>
                    <a:pt x="0" y="9"/>
                    <a:pt x="2" y="7"/>
                    <a:pt x="3" y="9"/>
                  </a:cubicBezTo>
                  <a:cubicBezTo>
                    <a:pt x="5" y="10"/>
                    <a:pt x="6" y="12"/>
                    <a:pt x="8" y="14"/>
                  </a:cubicBezTo>
                  <a:cubicBezTo>
                    <a:pt x="10" y="16"/>
                    <a:pt x="12" y="10"/>
                    <a:pt x="13" y="9"/>
                  </a:cubicBezTo>
                  <a:cubicBezTo>
                    <a:pt x="14" y="7"/>
                    <a:pt x="15" y="7"/>
                    <a:pt x="17" y="8"/>
                  </a:cubicBezTo>
                  <a:cubicBezTo>
                    <a:pt x="20" y="10"/>
                    <a:pt x="23" y="11"/>
                    <a:pt x="26" y="6"/>
                  </a:cubicBezTo>
                  <a:cubicBezTo>
                    <a:pt x="27" y="4"/>
                    <a:pt x="28" y="2"/>
                    <a:pt x="3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61" name="Freeform 25"/>
            <p:cNvSpPr/>
            <p:nvPr/>
          </p:nvSpPr>
          <p:spPr bwMode="auto">
            <a:xfrm>
              <a:off x="5983" y="3290"/>
              <a:ext cx="312" cy="362"/>
            </a:xfrm>
            <a:custGeom>
              <a:avLst/>
              <a:gdLst>
                <a:gd name="T0" fmla="*/ 33 w 36"/>
                <a:gd name="T1" fmla="*/ 30 h 42"/>
                <a:gd name="T2" fmla="*/ 34 w 36"/>
                <a:gd name="T3" fmla="*/ 34 h 42"/>
                <a:gd name="T4" fmla="*/ 15 w 36"/>
                <a:gd name="T5" fmla="*/ 38 h 42"/>
                <a:gd name="T6" fmla="*/ 12 w 36"/>
                <a:gd name="T7" fmla="*/ 23 h 42"/>
                <a:gd name="T8" fmla="*/ 1 w 36"/>
                <a:gd name="T9" fmla="*/ 16 h 42"/>
                <a:gd name="T10" fmla="*/ 5 w 36"/>
                <a:gd name="T11" fmla="*/ 2 h 42"/>
                <a:gd name="T12" fmla="*/ 8 w 36"/>
                <a:gd name="T13" fmla="*/ 3 h 42"/>
                <a:gd name="T14" fmla="*/ 5 w 36"/>
                <a:gd name="T15" fmla="*/ 13 h 42"/>
                <a:gd name="T16" fmla="*/ 15 w 36"/>
                <a:gd name="T17" fmla="*/ 19 h 42"/>
                <a:gd name="T18" fmla="*/ 17 w 36"/>
                <a:gd name="T19" fmla="*/ 21 h 42"/>
                <a:gd name="T20" fmla="*/ 19 w 36"/>
                <a:gd name="T21" fmla="*/ 34 h 42"/>
                <a:gd name="T22" fmla="*/ 33 w 36"/>
                <a:gd name="T23"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33" y="30"/>
                  </a:moveTo>
                  <a:cubicBezTo>
                    <a:pt x="35" y="29"/>
                    <a:pt x="36" y="32"/>
                    <a:pt x="34" y="34"/>
                  </a:cubicBezTo>
                  <a:cubicBezTo>
                    <a:pt x="31" y="37"/>
                    <a:pt x="20" y="42"/>
                    <a:pt x="15" y="38"/>
                  </a:cubicBezTo>
                  <a:cubicBezTo>
                    <a:pt x="11" y="35"/>
                    <a:pt x="11" y="28"/>
                    <a:pt x="12" y="23"/>
                  </a:cubicBezTo>
                  <a:cubicBezTo>
                    <a:pt x="8" y="22"/>
                    <a:pt x="2" y="21"/>
                    <a:pt x="1" y="16"/>
                  </a:cubicBezTo>
                  <a:cubicBezTo>
                    <a:pt x="0" y="11"/>
                    <a:pt x="4" y="6"/>
                    <a:pt x="5" y="2"/>
                  </a:cubicBezTo>
                  <a:cubicBezTo>
                    <a:pt x="6" y="0"/>
                    <a:pt x="9" y="1"/>
                    <a:pt x="8" y="3"/>
                  </a:cubicBezTo>
                  <a:cubicBezTo>
                    <a:pt x="7" y="6"/>
                    <a:pt x="6" y="10"/>
                    <a:pt x="5" y="13"/>
                  </a:cubicBezTo>
                  <a:cubicBezTo>
                    <a:pt x="4" y="18"/>
                    <a:pt x="12" y="18"/>
                    <a:pt x="15" y="19"/>
                  </a:cubicBezTo>
                  <a:cubicBezTo>
                    <a:pt x="16" y="19"/>
                    <a:pt x="17" y="20"/>
                    <a:pt x="17" y="21"/>
                  </a:cubicBezTo>
                  <a:cubicBezTo>
                    <a:pt x="17" y="23"/>
                    <a:pt x="15" y="34"/>
                    <a:pt x="19" y="34"/>
                  </a:cubicBezTo>
                  <a:cubicBezTo>
                    <a:pt x="24" y="34"/>
                    <a:pt x="28" y="31"/>
                    <a:pt x="33" y="3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62" name="Freeform 26"/>
            <p:cNvSpPr/>
            <p:nvPr/>
          </p:nvSpPr>
          <p:spPr bwMode="auto">
            <a:xfrm>
              <a:off x="5611" y="3040"/>
              <a:ext cx="277" cy="232"/>
            </a:xfrm>
            <a:custGeom>
              <a:avLst/>
              <a:gdLst>
                <a:gd name="T0" fmla="*/ 30 w 32"/>
                <a:gd name="T1" fmla="*/ 2 h 27"/>
                <a:gd name="T2" fmla="*/ 29 w 32"/>
                <a:gd name="T3" fmla="*/ 12 h 27"/>
                <a:gd name="T4" fmla="*/ 23 w 32"/>
                <a:gd name="T5" fmla="*/ 16 h 27"/>
                <a:gd name="T6" fmla="*/ 19 w 32"/>
                <a:gd name="T7" fmla="*/ 20 h 27"/>
                <a:gd name="T8" fmla="*/ 18 w 32"/>
                <a:gd name="T9" fmla="*/ 23 h 27"/>
                <a:gd name="T10" fmla="*/ 6 w 32"/>
                <a:gd name="T11" fmla="*/ 25 h 27"/>
                <a:gd name="T12" fmla="*/ 1 w 32"/>
                <a:gd name="T13" fmla="*/ 16 h 27"/>
                <a:gd name="T14" fmla="*/ 3 w 32"/>
                <a:gd name="T15" fmla="*/ 14 h 27"/>
                <a:gd name="T16" fmla="*/ 5 w 32"/>
                <a:gd name="T17" fmla="*/ 18 h 27"/>
                <a:gd name="T18" fmla="*/ 7 w 32"/>
                <a:gd name="T19" fmla="*/ 22 h 27"/>
                <a:gd name="T20" fmla="*/ 14 w 32"/>
                <a:gd name="T21" fmla="*/ 21 h 27"/>
                <a:gd name="T22" fmla="*/ 15 w 32"/>
                <a:gd name="T23" fmla="*/ 16 h 27"/>
                <a:gd name="T24" fmla="*/ 25 w 32"/>
                <a:gd name="T25" fmla="*/ 9 h 27"/>
                <a:gd name="T26" fmla="*/ 27 w 32"/>
                <a:gd name="T27" fmla="*/ 2 h 27"/>
                <a:gd name="T28" fmla="*/ 30 w 32"/>
                <a:gd name="T2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7">
                  <a:moveTo>
                    <a:pt x="30" y="2"/>
                  </a:moveTo>
                  <a:cubicBezTo>
                    <a:pt x="32" y="5"/>
                    <a:pt x="31" y="9"/>
                    <a:pt x="29" y="12"/>
                  </a:cubicBezTo>
                  <a:cubicBezTo>
                    <a:pt x="27" y="14"/>
                    <a:pt x="25" y="15"/>
                    <a:pt x="23" y="16"/>
                  </a:cubicBezTo>
                  <a:cubicBezTo>
                    <a:pt x="21" y="17"/>
                    <a:pt x="19" y="17"/>
                    <a:pt x="19" y="20"/>
                  </a:cubicBezTo>
                  <a:cubicBezTo>
                    <a:pt x="19" y="21"/>
                    <a:pt x="18" y="22"/>
                    <a:pt x="18" y="23"/>
                  </a:cubicBezTo>
                  <a:cubicBezTo>
                    <a:pt x="17" y="27"/>
                    <a:pt x="9" y="27"/>
                    <a:pt x="6" y="25"/>
                  </a:cubicBezTo>
                  <a:cubicBezTo>
                    <a:pt x="3" y="23"/>
                    <a:pt x="3" y="19"/>
                    <a:pt x="1" y="16"/>
                  </a:cubicBezTo>
                  <a:cubicBezTo>
                    <a:pt x="0" y="15"/>
                    <a:pt x="1" y="13"/>
                    <a:pt x="3" y="14"/>
                  </a:cubicBezTo>
                  <a:cubicBezTo>
                    <a:pt x="4" y="16"/>
                    <a:pt x="5" y="17"/>
                    <a:pt x="5" y="18"/>
                  </a:cubicBezTo>
                  <a:cubicBezTo>
                    <a:pt x="6" y="19"/>
                    <a:pt x="6" y="21"/>
                    <a:pt x="7" y="22"/>
                  </a:cubicBezTo>
                  <a:cubicBezTo>
                    <a:pt x="9" y="23"/>
                    <a:pt x="14" y="22"/>
                    <a:pt x="14" y="21"/>
                  </a:cubicBezTo>
                  <a:cubicBezTo>
                    <a:pt x="14" y="19"/>
                    <a:pt x="14" y="18"/>
                    <a:pt x="15" y="16"/>
                  </a:cubicBezTo>
                  <a:cubicBezTo>
                    <a:pt x="16" y="11"/>
                    <a:pt x="23" y="13"/>
                    <a:pt x="25" y="9"/>
                  </a:cubicBezTo>
                  <a:cubicBezTo>
                    <a:pt x="27" y="7"/>
                    <a:pt x="26" y="4"/>
                    <a:pt x="27" y="2"/>
                  </a:cubicBezTo>
                  <a:cubicBezTo>
                    <a:pt x="27" y="0"/>
                    <a:pt x="30" y="0"/>
                    <a:pt x="30"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sp>
        <p:nvSpPr>
          <p:cNvPr id="466"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grpSp>
        <p:nvGrpSpPr>
          <p:cNvPr id="481" name="组合 480"/>
          <p:cNvGrpSpPr/>
          <p:nvPr/>
        </p:nvGrpSpPr>
        <p:grpSpPr>
          <a:xfrm>
            <a:off x="7619715" y="1437871"/>
            <a:ext cx="2698523" cy="1980244"/>
            <a:chOff x="7619715" y="1437871"/>
            <a:chExt cx="2698523" cy="1980244"/>
          </a:xfrm>
        </p:grpSpPr>
        <p:grpSp>
          <p:nvGrpSpPr>
            <p:cNvPr id="228" name="组合 227"/>
            <p:cNvGrpSpPr/>
            <p:nvPr/>
          </p:nvGrpSpPr>
          <p:grpSpPr>
            <a:xfrm flipH="1">
              <a:off x="7619715" y="1437871"/>
              <a:ext cx="2698523" cy="1980244"/>
              <a:chOff x="3246438" y="1068388"/>
              <a:chExt cx="5711825" cy="4678363"/>
            </a:xfrm>
            <a:solidFill>
              <a:schemeClr val="tx1"/>
            </a:solidFill>
          </p:grpSpPr>
          <p:sp>
            <p:nvSpPr>
              <p:cNvPr id="22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3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3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3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3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3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3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grpSp>
            <p:nvGrpSpPr>
              <p:cNvPr id="236" name="组合 235"/>
              <p:cNvGrpSpPr/>
              <p:nvPr/>
            </p:nvGrpSpPr>
            <p:grpSpPr>
              <a:xfrm>
                <a:off x="3517901" y="1225551"/>
                <a:ext cx="5260975" cy="4090987"/>
                <a:chOff x="3517901" y="1225551"/>
                <a:chExt cx="5260975" cy="4090987"/>
              </a:xfrm>
              <a:grpFill/>
            </p:grpSpPr>
            <p:sp>
              <p:nvSpPr>
                <p:cNvPr id="23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3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3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4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5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6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7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8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9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0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1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1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1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1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1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1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1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1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grpSp>
        </p:grpSp>
        <p:grpSp>
          <p:nvGrpSpPr>
            <p:cNvPr id="469" name="组合 468"/>
            <p:cNvGrpSpPr/>
            <p:nvPr/>
          </p:nvGrpSpPr>
          <p:grpSpPr>
            <a:xfrm>
              <a:off x="7961481" y="1913452"/>
              <a:ext cx="2250723" cy="728079"/>
              <a:chOff x="7961481" y="1913452"/>
              <a:chExt cx="2250723" cy="728079"/>
            </a:xfrm>
          </p:grpSpPr>
          <p:sp>
            <p:nvSpPr>
              <p:cNvPr id="467" name="文本框 466"/>
              <p:cNvSpPr txBox="1"/>
              <p:nvPr/>
            </p:nvSpPr>
            <p:spPr>
              <a:xfrm>
                <a:off x="8024717" y="1913452"/>
                <a:ext cx="2187487" cy="29617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FE5778"/>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468" name="文本框 467"/>
              <p:cNvSpPr txBox="1"/>
              <p:nvPr/>
            </p:nvSpPr>
            <p:spPr>
              <a:xfrm>
                <a:off x="7961481" y="2201411"/>
                <a:ext cx="2187487" cy="44012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grpSp>
        <p:nvGrpSpPr>
          <p:cNvPr id="479" name="组合 478"/>
          <p:cNvGrpSpPr/>
          <p:nvPr/>
        </p:nvGrpSpPr>
        <p:grpSpPr>
          <a:xfrm>
            <a:off x="2046344" y="1354120"/>
            <a:ext cx="3271491" cy="2309600"/>
            <a:chOff x="2046344" y="1354120"/>
            <a:chExt cx="3271491" cy="2309600"/>
          </a:xfrm>
        </p:grpSpPr>
        <p:grpSp>
          <p:nvGrpSpPr>
            <p:cNvPr id="138" name="组合 137"/>
            <p:cNvGrpSpPr/>
            <p:nvPr/>
          </p:nvGrpSpPr>
          <p:grpSpPr>
            <a:xfrm>
              <a:off x="2046344" y="1354120"/>
              <a:ext cx="3271491" cy="2309600"/>
              <a:chOff x="3246438" y="1068388"/>
              <a:chExt cx="5711825" cy="4678363"/>
            </a:xfrm>
            <a:solidFill>
              <a:schemeClr val="tx1"/>
            </a:solidFill>
          </p:grpSpPr>
          <p:sp>
            <p:nvSpPr>
              <p:cNvPr id="13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4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4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4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4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4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4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grpSp>
            <p:nvGrpSpPr>
              <p:cNvPr id="146" name="组合 145"/>
              <p:cNvGrpSpPr/>
              <p:nvPr/>
            </p:nvGrpSpPr>
            <p:grpSpPr>
              <a:xfrm>
                <a:off x="3517901" y="1225551"/>
                <a:ext cx="5260975" cy="4090987"/>
                <a:chOff x="3517901" y="1225551"/>
                <a:chExt cx="5260975" cy="4090987"/>
              </a:xfrm>
              <a:grpFill/>
            </p:grpSpPr>
            <p:sp>
              <p:nvSpPr>
                <p:cNvPr id="14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4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4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5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6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7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8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9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0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1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2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2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2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2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2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2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2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22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grpSp>
        </p:grpSp>
        <p:grpSp>
          <p:nvGrpSpPr>
            <p:cNvPr id="470" name="组合 469"/>
            <p:cNvGrpSpPr/>
            <p:nvPr/>
          </p:nvGrpSpPr>
          <p:grpSpPr>
            <a:xfrm>
              <a:off x="2613304" y="1913452"/>
              <a:ext cx="2250723" cy="728079"/>
              <a:chOff x="7961481" y="1913452"/>
              <a:chExt cx="2250723" cy="728079"/>
            </a:xfrm>
          </p:grpSpPr>
          <p:sp>
            <p:nvSpPr>
              <p:cNvPr id="471" name="文本框 470"/>
              <p:cNvSpPr txBox="1"/>
              <p:nvPr/>
            </p:nvSpPr>
            <p:spPr>
              <a:xfrm>
                <a:off x="8024717" y="1913452"/>
                <a:ext cx="2187487" cy="29617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FE5778"/>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472" name="文本框 471"/>
              <p:cNvSpPr txBox="1"/>
              <p:nvPr/>
            </p:nvSpPr>
            <p:spPr>
              <a:xfrm>
                <a:off x="7961481" y="2201411"/>
                <a:ext cx="2187487" cy="44012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grpSp>
        <p:nvGrpSpPr>
          <p:cNvPr id="480" name="组合 479"/>
          <p:cNvGrpSpPr/>
          <p:nvPr/>
        </p:nvGrpSpPr>
        <p:grpSpPr>
          <a:xfrm>
            <a:off x="1090608" y="3439367"/>
            <a:ext cx="2195954" cy="1643551"/>
            <a:chOff x="1090608" y="3439367"/>
            <a:chExt cx="2195954" cy="1643551"/>
          </a:xfrm>
        </p:grpSpPr>
        <p:grpSp>
          <p:nvGrpSpPr>
            <p:cNvPr id="47" name="组合 46"/>
            <p:cNvGrpSpPr/>
            <p:nvPr/>
          </p:nvGrpSpPr>
          <p:grpSpPr>
            <a:xfrm rot="20550789">
              <a:off x="1090608" y="3439367"/>
              <a:ext cx="2195954" cy="1643551"/>
              <a:chOff x="3246438" y="1068388"/>
              <a:chExt cx="5711825" cy="4678363"/>
            </a:xfrm>
            <a:solidFill>
              <a:schemeClr val="tx1"/>
            </a:solidFill>
          </p:grpSpPr>
          <p:sp>
            <p:nvSpPr>
              <p:cNvPr id="48"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49"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50"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51"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52"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53"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54"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grpSp>
            <p:nvGrpSpPr>
              <p:cNvPr id="55" name="组合 54"/>
              <p:cNvGrpSpPr/>
              <p:nvPr/>
            </p:nvGrpSpPr>
            <p:grpSpPr>
              <a:xfrm>
                <a:off x="3517901" y="1225551"/>
                <a:ext cx="5260975" cy="4090987"/>
                <a:chOff x="3517901" y="1225551"/>
                <a:chExt cx="5260975" cy="4090987"/>
              </a:xfrm>
              <a:grpFill/>
            </p:grpSpPr>
            <p:sp>
              <p:nvSpPr>
                <p:cNvPr id="56"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57"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58"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59"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7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7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7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7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8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9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0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1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2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3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3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3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3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3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3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3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13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grpSp>
        </p:grpSp>
        <p:grpSp>
          <p:nvGrpSpPr>
            <p:cNvPr id="473" name="组合 472"/>
            <p:cNvGrpSpPr/>
            <p:nvPr/>
          </p:nvGrpSpPr>
          <p:grpSpPr>
            <a:xfrm>
              <a:off x="1453200" y="3754586"/>
              <a:ext cx="1302744" cy="728079"/>
              <a:chOff x="7961481" y="1913452"/>
              <a:chExt cx="2250723" cy="728079"/>
            </a:xfrm>
          </p:grpSpPr>
          <p:sp>
            <p:nvSpPr>
              <p:cNvPr id="474" name="文本框 473"/>
              <p:cNvSpPr txBox="1"/>
              <p:nvPr/>
            </p:nvSpPr>
            <p:spPr>
              <a:xfrm>
                <a:off x="8024717" y="1913452"/>
                <a:ext cx="2187487" cy="323165"/>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FE5778"/>
                    </a:solidFill>
                    <a:effectLst/>
                    <a:uLnTx/>
                    <a:uFillTx/>
                    <a:latin typeface="+mn-lt"/>
                    <a:ea typeface="+mn-ea"/>
                    <a:cs typeface="+mn-ea"/>
                    <a:sym typeface="+mn-lt"/>
                  </a:rPr>
                  <a:t>insert title here</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475" name="文本框 474"/>
              <p:cNvSpPr txBox="1"/>
              <p:nvPr/>
            </p:nvSpPr>
            <p:spPr>
              <a:xfrm>
                <a:off x="7961481" y="2201411"/>
                <a:ext cx="2187487" cy="44012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grpSp>
        <p:nvGrpSpPr>
          <p:cNvPr id="482" name="组合 481"/>
          <p:cNvGrpSpPr/>
          <p:nvPr/>
        </p:nvGrpSpPr>
        <p:grpSpPr>
          <a:xfrm>
            <a:off x="8610087" y="3431653"/>
            <a:ext cx="2506734" cy="1762160"/>
            <a:chOff x="8610087" y="3431653"/>
            <a:chExt cx="2506734" cy="1762160"/>
          </a:xfrm>
        </p:grpSpPr>
        <p:grpSp>
          <p:nvGrpSpPr>
            <p:cNvPr id="318" name="组合 317"/>
            <p:cNvGrpSpPr/>
            <p:nvPr/>
          </p:nvGrpSpPr>
          <p:grpSpPr>
            <a:xfrm rot="626096" flipH="1">
              <a:off x="8610087" y="3431653"/>
              <a:ext cx="2506734" cy="1762160"/>
              <a:chOff x="3246438" y="1068388"/>
              <a:chExt cx="5711825" cy="4678363"/>
            </a:xfrm>
            <a:solidFill>
              <a:schemeClr val="tx1"/>
            </a:solidFill>
          </p:grpSpPr>
          <p:sp>
            <p:nvSpPr>
              <p:cNvPr id="31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2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2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2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2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2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2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grpSp>
            <p:nvGrpSpPr>
              <p:cNvPr id="326" name="组合 325"/>
              <p:cNvGrpSpPr/>
              <p:nvPr/>
            </p:nvGrpSpPr>
            <p:grpSpPr>
              <a:xfrm>
                <a:off x="3517901" y="1225551"/>
                <a:ext cx="5260975" cy="4090987"/>
                <a:chOff x="3517901" y="1225551"/>
                <a:chExt cx="5260975" cy="4090987"/>
              </a:xfrm>
              <a:grpFill/>
            </p:grpSpPr>
            <p:sp>
              <p:nvSpPr>
                <p:cNvPr id="32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2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2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3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4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5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6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7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8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39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40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40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40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40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40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40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40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sp>
              <p:nvSpPr>
                <p:cNvPr id="40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latin typeface="+mn-lt"/>
                    <a:ea typeface="+mn-ea"/>
                    <a:cs typeface="+mn-ea"/>
                    <a:sym typeface="+mn-lt"/>
                  </a:endParaRPr>
                </a:p>
              </p:txBody>
            </p:sp>
          </p:grpSp>
        </p:grpSp>
        <p:grpSp>
          <p:nvGrpSpPr>
            <p:cNvPr id="476" name="组合 475"/>
            <p:cNvGrpSpPr/>
            <p:nvPr/>
          </p:nvGrpSpPr>
          <p:grpSpPr>
            <a:xfrm>
              <a:off x="9161919" y="3893456"/>
              <a:ext cx="1630098" cy="728079"/>
              <a:chOff x="7961481" y="1913452"/>
              <a:chExt cx="2250723" cy="728079"/>
            </a:xfrm>
          </p:grpSpPr>
          <p:sp>
            <p:nvSpPr>
              <p:cNvPr id="477" name="文本框 476"/>
              <p:cNvSpPr txBox="1"/>
              <p:nvPr/>
            </p:nvSpPr>
            <p:spPr>
              <a:xfrm>
                <a:off x="8024717" y="1913452"/>
                <a:ext cx="2187487" cy="323165"/>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FE5778"/>
                    </a:solidFill>
                    <a:effectLst/>
                    <a:uLnTx/>
                    <a:uFillTx/>
                    <a:latin typeface="+mn-lt"/>
                    <a:ea typeface="+mn-ea"/>
                    <a:cs typeface="+mn-ea"/>
                    <a:sym typeface="+mn-lt"/>
                  </a:rPr>
                  <a:t>insert title here</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478" name="文本框 477"/>
              <p:cNvSpPr txBox="1"/>
              <p:nvPr/>
            </p:nvSpPr>
            <p:spPr>
              <a:xfrm>
                <a:off x="7961481" y="2201411"/>
                <a:ext cx="2187487" cy="44012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barn(inVertical)">
                                      <p:cBhvr>
                                        <p:cTn id="7" dur="500"/>
                                        <p:tgtEl>
                                          <p:spTgt spid="46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55"/>
                                        </p:tgtEl>
                                        <p:attrNameLst>
                                          <p:attrName>style.visibility</p:attrName>
                                        </p:attrNameLst>
                                      </p:cBhvr>
                                      <p:to>
                                        <p:strVal val="visible"/>
                                      </p:to>
                                    </p:set>
                                    <p:animEffect transition="in" filter="fade">
                                      <p:cBhvr>
                                        <p:cTn id="11" dur="1000"/>
                                        <p:tgtEl>
                                          <p:spTgt spid="455"/>
                                        </p:tgtEl>
                                      </p:cBhvr>
                                    </p:animEffect>
                                    <p:anim calcmode="lin" valueType="num">
                                      <p:cBhvr>
                                        <p:cTn id="12" dur="1000" fill="hold"/>
                                        <p:tgtEl>
                                          <p:spTgt spid="455"/>
                                        </p:tgtEl>
                                        <p:attrNameLst>
                                          <p:attrName>ppt_x</p:attrName>
                                        </p:attrNameLst>
                                      </p:cBhvr>
                                      <p:tavLst>
                                        <p:tav tm="0">
                                          <p:val>
                                            <p:strVal val="#ppt_x"/>
                                          </p:val>
                                        </p:tav>
                                        <p:tav tm="100000">
                                          <p:val>
                                            <p:strVal val="#ppt_x"/>
                                          </p:val>
                                        </p:tav>
                                      </p:tavLst>
                                    </p:anim>
                                    <p:anim calcmode="lin" valueType="num">
                                      <p:cBhvr>
                                        <p:cTn id="13" dur="1000" fill="hold"/>
                                        <p:tgtEl>
                                          <p:spTgt spid="45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80"/>
                                        </p:tgtEl>
                                        <p:attrNameLst>
                                          <p:attrName>style.visibility</p:attrName>
                                        </p:attrNameLst>
                                      </p:cBhvr>
                                      <p:to>
                                        <p:strVal val="visible"/>
                                      </p:to>
                                    </p:set>
                                    <p:anim calcmode="lin" valueType="num">
                                      <p:cBhvr>
                                        <p:cTn id="17" dur="500" fill="hold"/>
                                        <p:tgtEl>
                                          <p:spTgt spid="480"/>
                                        </p:tgtEl>
                                        <p:attrNameLst>
                                          <p:attrName>ppt_w</p:attrName>
                                        </p:attrNameLst>
                                      </p:cBhvr>
                                      <p:tavLst>
                                        <p:tav tm="0">
                                          <p:val>
                                            <p:fltVal val="0"/>
                                          </p:val>
                                        </p:tav>
                                        <p:tav tm="100000">
                                          <p:val>
                                            <p:strVal val="#ppt_w"/>
                                          </p:val>
                                        </p:tav>
                                      </p:tavLst>
                                    </p:anim>
                                    <p:anim calcmode="lin" valueType="num">
                                      <p:cBhvr>
                                        <p:cTn id="18" dur="500" fill="hold"/>
                                        <p:tgtEl>
                                          <p:spTgt spid="480"/>
                                        </p:tgtEl>
                                        <p:attrNameLst>
                                          <p:attrName>ppt_h</p:attrName>
                                        </p:attrNameLst>
                                      </p:cBhvr>
                                      <p:tavLst>
                                        <p:tav tm="0">
                                          <p:val>
                                            <p:fltVal val="0"/>
                                          </p:val>
                                        </p:tav>
                                        <p:tav tm="100000">
                                          <p:val>
                                            <p:strVal val="#ppt_h"/>
                                          </p:val>
                                        </p:tav>
                                      </p:tavLst>
                                    </p:anim>
                                    <p:animEffect transition="in" filter="fade">
                                      <p:cBhvr>
                                        <p:cTn id="19" dur="500"/>
                                        <p:tgtEl>
                                          <p:spTgt spid="480"/>
                                        </p:tgtEl>
                                      </p:cBhvr>
                                    </p:animEffect>
                                  </p:childTnLst>
                                </p:cTn>
                              </p:par>
                              <p:par>
                                <p:cTn id="20" presetID="53" presetClass="entr" presetSubtype="16" fill="hold" nodeType="withEffect">
                                  <p:stCondLst>
                                    <p:cond delay="100"/>
                                  </p:stCondLst>
                                  <p:childTnLst>
                                    <p:set>
                                      <p:cBhvr>
                                        <p:cTn id="21" dur="1" fill="hold">
                                          <p:stCondLst>
                                            <p:cond delay="0"/>
                                          </p:stCondLst>
                                        </p:cTn>
                                        <p:tgtEl>
                                          <p:spTgt spid="479"/>
                                        </p:tgtEl>
                                        <p:attrNameLst>
                                          <p:attrName>style.visibility</p:attrName>
                                        </p:attrNameLst>
                                      </p:cBhvr>
                                      <p:to>
                                        <p:strVal val="visible"/>
                                      </p:to>
                                    </p:set>
                                    <p:anim calcmode="lin" valueType="num">
                                      <p:cBhvr>
                                        <p:cTn id="22" dur="500" fill="hold"/>
                                        <p:tgtEl>
                                          <p:spTgt spid="479"/>
                                        </p:tgtEl>
                                        <p:attrNameLst>
                                          <p:attrName>ppt_w</p:attrName>
                                        </p:attrNameLst>
                                      </p:cBhvr>
                                      <p:tavLst>
                                        <p:tav tm="0">
                                          <p:val>
                                            <p:fltVal val="0"/>
                                          </p:val>
                                        </p:tav>
                                        <p:tav tm="100000">
                                          <p:val>
                                            <p:strVal val="#ppt_w"/>
                                          </p:val>
                                        </p:tav>
                                      </p:tavLst>
                                    </p:anim>
                                    <p:anim calcmode="lin" valueType="num">
                                      <p:cBhvr>
                                        <p:cTn id="23" dur="500" fill="hold"/>
                                        <p:tgtEl>
                                          <p:spTgt spid="479"/>
                                        </p:tgtEl>
                                        <p:attrNameLst>
                                          <p:attrName>ppt_h</p:attrName>
                                        </p:attrNameLst>
                                      </p:cBhvr>
                                      <p:tavLst>
                                        <p:tav tm="0">
                                          <p:val>
                                            <p:fltVal val="0"/>
                                          </p:val>
                                        </p:tav>
                                        <p:tav tm="100000">
                                          <p:val>
                                            <p:strVal val="#ppt_h"/>
                                          </p:val>
                                        </p:tav>
                                      </p:tavLst>
                                    </p:anim>
                                    <p:animEffect transition="in" filter="fade">
                                      <p:cBhvr>
                                        <p:cTn id="24" dur="500"/>
                                        <p:tgtEl>
                                          <p:spTgt spid="479"/>
                                        </p:tgtEl>
                                      </p:cBhvr>
                                    </p:animEffect>
                                  </p:childTnLst>
                                </p:cTn>
                              </p:par>
                              <p:par>
                                <p:cTn id="25" presetID="53" presetClass="entr" presetSubtype="16" fill="hold" nodeType="withEffect">
                                  <p:stCondLst>
                                    <p:cond delay="200"/>
                                  </p:stCondLst>
                                  <p:childTnLst>
                                    <p:set>
                                      <p:cBhvr>
                                        <p:cTn id="26" dur="1" fill="hold">
                                          <p:stCondLst>
                                            <p:cond delay="0"/>
                                          </p:stCondLst>
                                        </p:cTn>
                                        <p:tgtEl>
                                          <p:spTgt spid="481"/>
                                        </p:tgtEl>
                                        <p:attrNameLst>
                                          <p:attrName>style.visibility</p:attrName>
                                        </p:attrNameLst>
                                      </p:cBhvr>
                                      <p:to>
                                        <p:strVal val="visible"/>
                                      </p:to>
                                    </p:set>
                                    <p:anim calcmode="lin" valueType="num">
                                      <p:cBhvr>
                                        <p:cTn id="27" dur="500" fill="hold"/>
                                        <p:tgtEl>
                                          <p:spTgt spid="481"/>
                                        </p:tgtEl>
                                        <p:attrNameLst>
                                          <p:attrName>ppt_w</p:attrName>
                                        </p:attrNameLst>
                                      </p:cBhvr>
                                      <p:tavLst>
                                        <p:tav tm="0">
                                          <p:val>
                                            <p:fltVal val="0"/>
                                          </p:val>
                                        </p:tav>
                                        <p:tav tm="100000">
                                          <p:val>
                                            <p:strVal val="#ppt_w"/>
                                          </p:val>
                                        </p:tav>
                                      </p:tavLst>
                                    </p:anim>
                                    <p:anim calcmode="lin" valueType="num">
                                      <p:cBhvr>
                                        <p:cTn id="28" dur="500" fill="hold"/>
                                        <p:tgtEl>
                                          <p:spTgt spid="481"/>
                                        </p:tgtEl>
                                        <p:attrNameLst>
                                          <p:attrName>ppt_h</p:attrName>
                                        </p:attrNameLst>
                                      </p:cBhvr>
                                      <p:tavLst>
                                        <p:tav tm="0">
                                          <p:val>
                                            <p:fltVal val="0"/>
                                          </p:val>
                                        </p:tav>
                                        <p:tav tm="100000">
                                          <p:val>
                                            <p:strVal val="#ppt_h"/>
                                          </p:val>
                                        </p:tav>
                                      </p:tavLst>
                                    </p:anim>
                                    <p:animEffect transition="in" filter="fade">
                                      <p:cBhvr>
                                        <p:cTn id="29" dur="500"/>
                                        <p:tgtEl>
                                          <p:spTgt spid="481"/>
                                        </p:tgtEl>
                                      </p:cBhvr>
                                    </p:animEffect>
                                  </p:childTnLst>
                                </p:cTn>
                              </p:par>
                              <p:par>
                                <p:cTn id="30" presetID="53" presetClass="entr" presetSubtype="16" fill="hold" nodeType="withEffect">
                                  <p:stCondLst>
                                    <p:cond delay="300"/>
                                  </p:stCondLst>
                                  <p:childTnLst>
                                    <p:set>
                                      <p:cBhvr>
                                        <p:cTn id="31" dur="1" fill="hold">
                                          <p:stCondLst>
                                            <p:cond delay="0"/>
                                          </p:stCondLst>
                                        </p:cTn>
                                        <p:tgtEl>
                                          <p:spTgt spid="482"/>
                                        </p:tgtEl>
                                        <p:attrNameLst>
                                          <p:attrName>style.visibility</p:attrName>
                                        </p:attrNameLst>
                                      </p:cBhvr>
                                      <p:to>
                                        <p:strVal val="visible"/>
                                      </p:to>
                                    </p:set>
                                    <p:anim calcmode="lin" valueType="num">
                                      <p:cBhvr>
                                        <p:cTn id="32" dur="500" fill="hold"/>
                                        <p:tgtEl>
                                          <p:spTgt spid="482"/>
                                        </p:tgtEl>
                                        <p:attrNameLst>
                                          <p:attrName>ppt_w</p:attrName>
                                        </p:attrNameLst>
                                      </p:cBhvr>
                                      <p:tavLst>
                                        <p:tav tm="0">
                                          <p:val>
                                            <p:fltVal val="0"/>
                                          </p:val>
                                        </p:tav>
                                        <p:tav tm="100000">
                                          <p:val>
                                            <p:strVal val="#ppt_w"/>
                                          </p:val>
                                        </p:tav>
                                      </p:tavLst>
                                    </p:anim>
                                    <p:anim calcmode="lin" valueType="num">
                                      <p:cBhvr>
                                        <p:cTn id="33" dur="500" fill="hold"/>
                                        <p:tgtEl>
                                          <p:spTgt spid="482"/>
                                        </p:tgtEl>
                                        <p:attrNameLst>
                                          <p:attrName>ppt_h</p:attrName>
                                        </p:attrNameLst>
                                      </p:cBhvr>
                                      <p:tavLst>
                                        <p:tav tm="0">
                                          <p:val>
                                            <p:fltVal val="0"/>
                                          </p:val>
                                        </p:tav>
                                        <p:tav tm="100000">
                                          <p:val>
                                            <p:strVal val="#ppt_h"/>
                                          </p:val>
                                        </p:tav>
                                      </p:tavLst>
                                    </p:anim>
                                    <p:animEffect transition="in" filter="fade">
                                      <p:cBhvr>
                                        <p:cTn id="34"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5803906" y="3002180"/>
            <a:ext cx="4166571" cy="854080"/>
          </a:xfrm>
          <a:prstGeom prst="rect">
            <a:avLst/>
          </a:prstGeom>
        </p:spPr>
        <p:txBody>
          <a:bodyPr wrap="square">
            <a:spAutoFit/>
          </a:bodyPr>
          <a:lstStyle/>
          <a:p>
            <a:pPr>
              <a:lnSpc>
                <a:spcPct val="150000"/>
              </a:lnSpc>
              <a:spcAft>
                <a:spcPts val="600"/>
              </a:spcAft>
              <a:buClr>
                <a:schemeClr val="accent1"/>
              </a:buClr>
            </a:pPr>
            <a:r>
              <a:rPr lang="zh-CN" altLang="en-US" sz="1100" dirty="0">
                <a:solidFill>
                  <a:schemeClr val="tx1">
                    <a:lumMod val="75000"/>
                    <a:lumOff val="2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tx1">
                    <a:lumMod val="75000"/>
                    <a:lumOff val="25000"/>
                  </a:schemeClr>
                </a:solidFill>
                <a:latin typeface="+mn-lt"/>
                <a:ea typeface="+mn-ea"/>
                <a:cs typeface="+mn-ea"/>
                <a:sym typeface="+mn-lt"/>
              </a:rPr>
              <a:t>客户</a:t>
            </a:r>
            <a:endParaRPr lang="zh-CN" altLang="en-US" sz="1100" dirty="0">
              <a:solidFill>
                <a:schemeClr val="tx1">
                  <a:lumMod val="75000"/>
                  <a:lumOff val="25000"/>
                </a:schemeClr>
              </a:solidFill>
              <a:latin typeface="+mn-lt"/>
              <a:ea typeface="+mn-ea"/>
              <a:cs typeface="+mn-ea"/>
              <a:sym typeface="+mn-lt"/>
            </a:endParaRPr>
          </a:p>
        </p:txBody>
      </p:sp>
      <p:sp>
        <p:nvSpPr>
          <p:cNvPr id="13" name="文本框 12"/>
          <p:cNvSpPr txBox="1">
            <a:spLocks noChangeArrowheads="1"/>
          </p:cNvSpPr>
          <p:nvPr/>
        </p:nvSpPr>
        <p:spPr bwMode="auto">
          <a:xfrm>
            <a:off x="6011338" y="2292590"/>
            <a:ext cx="2930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smtClean="0">
                <a:solidFill>
                  <a:schemeClr val="tx1">
                    <a:lumMod val="75000"/>
                    <a:lumOff val="25000"/>
                  </a:schemeClr>
                </a:solidFill>
                <a:latin typeface="+mn-lt"/>
                <a:ea typeface="+mn-ea"/>
                <a:cs typeface="+mn-ea"/>
                <a:sym typeface="+mn-lt"/>
              </a:rPr>
              <a:t>未来工作计划</a:t>
            </a:r>
            <a:endParaRPr lang="zh-CN" altLang="en-US" sz="2800" dirty="0">
              <a:solidFill>
                <a:schemeClr val="tx1">
                  <a:lumMod val="75000"/>
                  <a:lumOff val="25000"/>
                </a:schemeClr>
              </a:solidFill>
              <a:latin typeface="+mn-lt"/>
              <a:ea typeface="+mn-ea"/>
              <a:cs typeface="+mn-ea"/>
              <a:sym typeface="+mn-lt"/>
            </a:endParaRPr>
          </a:p>
        </p:txBody>
      </p:sp>
      <p:sp>
        <p:nvSpPr>
          <p:cNvPr id="63" name="标题 1"/>
          <p:cNvSpPr txBox="1"/>
          <p:nvPr/>
        </p:nvSpPr>
        <p:spPr>
          <a:xfrm>
            <a:off x="5150613" y="221538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rgbClr val="8AC65A"/>
                </a:solidFill>
                <a:effectLst/>
                <a:uLnTx/>
                <a:uFillTx/>
                <a:latin typeface="+mn-lt"/>
                <a:ea typeface="+mn-ea"/>
                <a:cs typeface="+mn-ea"/>
                <a:sym typeface="+mn-lt"/>
              </a:rPr>
              <a:t>04</a:t>
            </a:r>
            <a:endParaRPr kumimoji="0" lang="zh-CN" altLang="en-US" sz="4400" b="0" i="0" u="none" strike="noStrike" kern="1200" cap="none" normalizeH="0" baseline="0" noProof="0" dirty="0">
              <a:ln>
                <a:noFill/>
              </a:ln>
              <a:solidFill>
                <a:srgbClr val="8AC65A"/>
              </a:solidFill>
              <a:effectLst/>
              <a:uLnTx/>
              <a:uFillTx/>
              <a:latin typeface="+mn-lt"/>
              <a:ea typeface="+mn-ea"/>
              <a:cs typeface="+mn-ea"/>
              <a:sym typeface="+mn-lt"/>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07608" y="1753565"/>
            <a:ext cx="3629711" cy="3084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53" presetClass="entr" presetSubtype="16"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p:cTn id="16" dur="500" fill="hold"/>
                                        <p:tgtEl>
                                          <p:spTgt spid="63"/>
                                        </p:tgtEl>
                                        <p:attrNameLst>
                                          <p:attrName>ppt_w</p:attrName>
                                        </p:attrNameLst>
                                      </p:cBhvr>
                                      <p:tavLst>
                                        <p:tav tm="0">
                                          <p:val>
                                            <p:fltVal val="0"/>
                                          </p:val>
                                        </p:tav>
                                        <p:tav tm="100000">
                                          <p:val>
                                            <p:strVal val="#ppt_w"/>
                                          </p:val>
                                        </p:tav>
                                      </p:tavLst>
                                    </p:anim>
                                    <p:anim calcmode="lin" valueType="num">
                                      <p:cBhvr>
                                        <p:cTn id="17" dur="500" fill="hold"/>
                                        <p:tgtEl>
                                          <p:spTgt spid="63"/>
                                        </p:tgtEl>
                                        <p:attrNameLst>
                                          <p:attrName>ppt_h</p:attrName>
                                        </p:attrNameLst>
                                      </p:cBhvr>
                                      <p:tavLst>
                                        <p:tav tm="0">
                                          <p:val>
                                            <p:fltVal val="0"/>
                                          </p:val>
                                        </p:tav>
                                        <p:tav tm="100000">
                                          <p:val>
                                            <p:strVal val="#ppt_h"/>
                                          </p:val>
                                        </p:tav>
                                      </p:tavLst>
                                    </p:anim>
                                    <p:animEffect transition="in" filter="fade">
                                      <p:cBhvr>
                                        <p:cTn id="18" dur="500"/>
                                        <p:tgtEl>
                                          <p:spTgt spid="63"/>
                                        </p:tgtEl>
                                      </p:cBhvr>
                                    </p:animEffect>
                                  </p:childTnLst>
                                </p:cTn>
                              </p:par>
                              <p:par>
                                <p:cTn id="19" presetID="2" presetClass="entr" presetSubtype="2" fill="hold" grpId="0" nodeType="withEffect">
                                  <p:stCondLst>
                                    <p:cond delay="250"/>
                                  </p:stCondLst>
                                  <p:iterate type="lt">
                                    <p:tmPct val="10000"/>
                                  </p:iterate>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up)">
                                      <p:cBhvr>
                                        <p:cTn id="2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1625232" y="1990249"/>
            <a:ext cx="2264550" cy="33695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tx1">
                    <a:lumMod val="65000"/>
                    <a:lumOff val="35000"/>
                  </a:schemeClr>
                </a:solidFill>
                <a:latin typeface="+mn-lt"/>
                <a:ea typeface="+mn-ea"/>
                <a:cs typeface="+mn-ea"/>
                <a:sym typeface="+mn-lt"/>
              </a:rPr>
              <a:t>Please insert title </a:t>
            </a:r>
            <a:r>
              <a:rPr lang="en-US" altLang="zh-CN" sz="1200" dirty="0" smtClean="0">
                <a:solidFill>
                  <a:schemeClr val="tx1">
                    <a:lumMod val="65000"/>
                    <a:lumOff val="35000"/>
                  </a:schemeClr>
                </a:solidFill>
                <a:latin typeface="+mn-lt"/>
                <a:ea typeface="+mn-ea"/>
                <a:cs typeface="+mn-ea"/>
                <a:sym typeface="+mn-lt"/>
              </a:rPr>
              <a:t>here</a:t>
            </a:r>
            <a:endParaRPr lang="en-US" altLang="zh-CN" sz="1000" b="1" dirty="0">
              <a:solidFill>
                <a:schemeClr val="tx1">
                  <a:lumMod val="65000"/>
                  <a:lumOff val="35000"/>
                </a:schemeClr>
              </a:solidFill>
              <a:latin typeface="+mn-lt"/>
              <a:ea typeface="+mn-ea"/>
              <a:cs typeface="+mn-ea"/>
              <a:sym typeface="+mn-lt"/>
            </a:endParaRPr>
          </a:p>
        </p:txBody>
      </p:sp>
      <p:sp>
        <p:nvSpPr>
          <p:cNvPr id="62" name="文本框 61"/>
          <p:cNvSpPr txBox="1"/>
          <p:nvPr/>
        </p:nvSpPr>
        <p:spPr>
          <a:xfrm>
            <a:off x="1758323" y="233726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我们</a:t>
            </a:r>
            <a:r>
              <a:rPr lang="zh-CN" altLang="en-US" sz="1000" dirty="0">
                <a:solidFill>
                  <a:schemeClr val="tx1">
                    <a:lumMod val="65000"/>
                    <a:lumOff val="35000"/>
                  </a:schemeClr>
                </a:solidFill>
                <a:latin typeface="+mn-lt"/>
                <a:ea typeface="+mn-ea"/>
                <a:cs typeface="+mn-ea"/>
                <a:sym typeface="+mn-lt"/>
              </a:rPr>
              <a:t>坚持以客户为中心，快速响应客户</a:t>
            </a:r>
            <a:r>
              <a:rPr lang="zh-CN" altLang="en-US" sz="1000" dirty="0" smtClean="0">
                <a:solidFill>
                  <a:schemeClr val="tx1">
                    <a:lumMod val="65000"/>
                    <a:lumOff val="35000"/>
                  </a:schemeClr>
                </a:solidFill>
                <a:latin typeface="+mn-lt"/>
                <a:ea typeface="+mn-ea"/>
                <a:cs typeface="+mn-ea"/>
                <a:sym typeface="+mn-lt"/>
              </a:rPr>
              <a:t>需求持续</a:t>
            </a:r>
            <a:r>
              <a:rPr lang="zh-CN" altLang="en-US" sz="1000" dirty="0">
                <a:solidFill>
                  <a:schemeClr val="tx1">
                    <a:lumMod val="65000"/>
                    <a:lumOff val="35000"/>
                  </a:schemeClr>
                </a:solidFill>
                <a:latin typeface="+mn-lt"/>
                <a:ea typeface="+mn-ea"/>
                <a:cs typeface="+mn-ea"/>
                <a:sym typeface="+mn-lt"/>
              </a:rPr>
              <a:t>为客户创造长期价值进而成就</a:t>
            </a:r>
            <a:r>
              <a:rPr lang="zh-CN" altLang="en-US" sz="1000" dirty="0" smtClean="0">
                <a:solidFill>
                  <a:schemeClr val="tx1">
                    <a:lumMod val="65000"/>
                    <a:lumOff val="35000"/>
                  </a:schemeClr>
                </a:solidFill>
                <a:latin typeface="+mn-lt"/>
                <a:ea typeface="+mn-ea"/>
                <a:cs typeface="+mn-ea"/>
                <a:sym typeface="+mn-lt"/>
              </a:rPr>
              <a:t>客户</a:t>
            </a:r>
            <a:endParaRPr lang="en-US" altLang="zh-CN" sz="1000" b="1" dirty="0">
              <a:solidFill>
                <a:schemeClr val="tx1">
                  <a:lumMod val="65000"/>
                  <a:lumOff val="35000"/>
                </a:schemeClr>
              </a:solidFill>
              <a:latin typeface="+mn-lt"/>
              <a:ea typeface="+mn-ea"/>
              <a:cs typeface="+mn-ea"/>
              <a:sym typeface="+mn-lt"/>
            </a:endParaRPr>
          </a:p>
        </p:txBody>
      </p:sp>
      <p:sp>
        <p:nvSpPr>
          <p:cNvPr id="639" name="文本框 638"/>
          <p:cNvSpPr txBox="1"/>
          <p:nvPr/>
        </p:nvSpPr>
        <p:spPr>
          <a:xfrm>
            <a:off x="1625232" y="3952399"/>
            <a:ext cx="2264550" cy="33695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tx1">
                    <a:lumMod val="65000"/>
                    <a:lumOff val="35000"/>
                  </a:schemeClr>
                </a:solidFill>
                <a:latin typeface="+mn-lt"/>
                <a:ea typeface="+mn-ea"/>
                <a:cs typeface="+mn-ea"/>
                <a:sym typeface="+mn-lt"/>
              </a:rPr>
              <a:t>Please insert title </a:t>
            </a:r>
            <a:r>
              <a:rPr lang="en-US" altLang="zh-CN" sz="1200" dirty="0" smtClean="0">
                <a:solidFill>
                  <a:schemeClr val="tx1">
                    <a:lumMod val="65000"/>
                    <a:lumOff val="35000"/>
                  </a:schemeClr>
                </a:solidFill>
                <a:latin typeface="+mn-lt"/>
                <a:ea typeface="+mn-ea"/>
                <a:cs typeface="+mn-ea"/>
                <a:sym typeface="+mn-lt"/>
              </a:rPr>
              <a:t>here</a:t>
            </a:r>
            <a:endParaRPr lang="en-US" altLang="zh-CN" sz="1000" b="1" dirty="0">
              <a:solidFill>
                <a:schemeClr val="tx1">
                  <a:lumMod val="65000"/>
                  <a:lumOff val="35000"/>
                </a:schemeClr>
              </a:solidFill>
              <a:latin typeface="+mn-lt"/>
              <a:ea typeface="+mn-ea"/>
              <a:cs typeface="+mn-ea"/>
              <a:sym typeface="+mn-lt"/>
            </a:endParaRPr>
          </a:p>
        </p:txBody>
      </p:sp>
      <p:sp>
        <p:nvSpPr>
          <p:cNvPr id="640" name="文本框 639"/>
          <p:cNvSpPr txBox="1"/>
          <p:nvPr/>
        </p:nvSpPr>
        <p:spPr>
          <a:xfrm>
            <a:off x="1758323" y="429941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我们</a:t>
            </a:r>
            <a:r>
              <a:rPr lang="zh-CN" altLang="en-US" sz="1000" dirty="0">
                <a:solidFill>
                  <a:schemeClr val="tx1">
                    <a:lumMod val="65000"/>
                    <a:lumOff val="35000"/>
                  </a:schemeClr>
                </a:solidFill>
                <a:latin typeface="+mn-lt"/>
                <a:ea typeface="+mn-ea"/>
                <a:cs typeface="+mn-ea"/>
                <a:sym typeface="+mn-lt"/>
              </a:rPr>
              <a:t>坚持以客户为中心，快速响应客户</a:t>
            </a:r>
            <a:r>
              <a:rPr lang="zh-CN" altLang="en-US" sz="1000" dirty="0" smtClean="0">
                <a:solidFill>
                  <a:schemeClr val="tx1">
                    <a:lumMod val="65000"/>
                    <a:lumOff val="35000"/>
                  </a:schemeClr>
                </a:solidFill>
                <a:latin typeface="+mn-lt"/>
                <a:ea typeface="+mn-ea"/>
                <a:cs typeface="+mn-ea"/>
                <a:sym typeface="+mn-lt"/>
              </a:rPr>
              <a:t>需求持续</a:t>
            </a:r>
            <a:r>
              <a:rPr lang="zh-CN" altLang="en-US" sz="1000" dirty="0">
                <a:solidFill>
                  <a:schemeClr val="tx1">
                    <a:lumMod val="65000"/>
                    <a:lumOff val="35000"/>
                  </a:schemeClr>
                </a:solidFill>
                <a:latin typeface="+mn-lt"/>
                <a:ea typeface="+mn-ea"/>
                <a:cs typeface="+mn-ea"/>
                <a:sym typeface="+mn-lt"/>
              </a:rPr>
              <a:t>为客户创造长期价值进而成就</a:t>
            </a:r>
            <a:r>
              <a:rPr lang="zh-CN" altLang="en-US" sz="1000" dirty="0" smtClean="0">
                <a:solidFill>
                  <a:schemeClr val="tx1">
                    <a:lumMod val="65000"/>
                    <a:lumOff val="35000"/>
                  </a:schemeClr>
                </a:solidFill>
                <a:latin typeface="+mn-lt"/>
                <a:ea typeface="+mn-ea"/>
                <a:cs typeface="+mn-ea"/>
                <a:sym typeface="+mn-lt"/>
              </a:rPr>
              <a:t>客户</a:t>
            </a:r>
            <a:endParaRPr lang="en-US" altLang="zh-CN" sz="1000" b="1" dirty="0">
              <a:solidFill>
                <a:schemeClr val="tx1">
                  <a:lumMod val="65000"/>
                  <a:lumOff val="35000"/>
                </a:schemeClr>
              </a:solidFill>
              <a:latin typeface="+mn-lt"/>
              <a:ea typeface="+mn-ea"/>
              <a:cs typeface="+mn-ea"/>
              <a:sym typeface="+mn-lt"/>
            </a:endParaRPr>
          </a:p>
        </p:txBody>
      </p:sp>
      <p:sp>
        <p:nvSpPr>
          <p:cNvPr id="642" name="文本框 641"/>
          <p:cNvSpPr txBox="1"/>
          <p:nvPr/>
        </p:nvSpPr>
        <p:spPr>
          <a:xfrm>
            <a:off x="8349882" y="1990249"/>
            <a:ext cx="2264550" cy="33695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tx1">
                    <a:lumMod val="65000"/>
                    <a:lumOff val="35000"/>
                  </a:schemeClr>
                </a:solidFill>
                <a:latin typeface="+mn-lt"/>
                <a:ea typeface="+mn-ea"/>
                <a:cs typeface="+mn-ea"/>
                <a:sym typeface="+mn-lt"/>
              </a:rPr>
              <a:t>Please insert title </a:t>
            </a:r>
            <a:r>
              <a:rPr lang="en-US" altLang="zh-CN" sz="1200" dirty="0" smtClean="0">
                <a:solidFill>
                  <a:schemeClr val="tx1">
                    <a:lumMod val="65000"/>
                    <a:lumOff val="35000"/>
                  </a:schemeClr>
                </a:solidFill>
                <a:latin typeface="+mn-lt"/>
                <a:ea typeface="+mn-ea"/>
                <a:cs typeface="+mn-ea"/>
                <a:sym typeface="+mn-lt"/>
              </a:rPr>
              <a:t>here</a:t>
            </a:r>
            <a:endParaRPr lang="en-US" altLang="zh-CN" sz="1000" b="1" dirty="0">
              <a:solidFill>
                <a:schemeClr val="tx1">
                  <a:lumMod val="65000"/>
                  <a:lumOff val="35000"/>
                </a:schemeClr>
              </a:solidFill>
              <a:latin typeface="+mn-lt"/>
              <a:ea typeface="+mn-ea"/>
              <a:cs typeface="+mn-ea"/>
              <a:sym typeface="+mn-lt"/>
            </a:endParaRPr>
          </a:p>
        </p:txBody>
      </p:sp>
      <p:sp>
        <p:nvSpPr>
          <p:cNvPr id="643" name="文本框 642"/>
          <p:cNvSpPr txBox="1"/>
          <p:nvPr/>
        </p:nvSpPr>
        <p:spPr>
          <a:xfrm>
            <a:off x="8455044" y="233726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我们</a:t>
            </a:r>
            <a:r>
              <a:rPr lang="zh-CN" altLang="en-US" sz="1000" dirty="0">
                <a:solidFill>
                  <a:schemeClr val="tx1">
                    <a:lumMod val="65000"/>
                    <a:lumOff val="35000"/>
                  </a:schemeClr>
                </a:solidFill>
                <a:latin typeface="+mn-lt"/>
                <a:ea typeface="+mn-ea"/>
                <a:cs typeface="+mn-ea"/>
                <a:sym typeface="+mn-lt"/>
              </a:rPr>
              <a:t>坚持以客户为中心，快速响应客户</a:t>
            </a:r>
            <a:r>
              <a:rPr lang="zh-CN" altLang="en-US" sz="1000" dirty="0" smtClean="0">
                <a:solidFill>
                  <a:schemeClr val="tx1">
                    <a:lumMod val="65000"/>
                    <a:lumOff val="35000"/>
                  </a:schemeClr>
                </a:solidFill>
                <a:latin typeface="+mn-lt"/>
                <a:ea typeface="+mn-ea"/>
                <a:cs typeface="+mn-ea"/>
                <a:sym typeface="+mn-lt"/>
              </a:rPr>
              <a:t>需求持续</a:t>
            </a:r>
            <a:r>
              <a:rPr lang="zh-CN" altLang="en-US" sz="1000" dirty="0">
                <a:solidFill>
                  <a:schemeClr val="tx1">
                    <a:lumMod val="65000"/>
                    <a:lumOff val="35000"/>
                  </a:schemeClr>
                </a:solidFill>
                <a:latin typeface="+mn-lt"/>
                <a:ea typeface="+mn-ea"/>
                <a:cs typeface="+mn-ea"/>
                <a:sym typeface="+mn-lt"/>
              </a:rPr>
              <a:t>为客户创造长期价值进而成就</a:t>
            </a:r>
            <a:r>
              <a:rPr lang="zh-CN" altLang="en-US" sz="1000" dirty="0" smtClean="0">
                <a:solidFill>
                  <a:schemeClr val="tx1">
                    <a:lumMod val="65000"/>
                    <a:lumOff val="35000"/>
                  </a:schemeClr>
                </a:solidFill>
                <a:latin typeface="+mn-lt"/>
                <a:ea typeface="+mn-ea"/>
                <a:cs typeface="+mn-ea"/>
                <a:sym typeface="+mn-lt"/>
              </a:rPr>
              <a:t>客户</a:t>
            </a:r>
            <a:endParaRPr lang="en-US" altLang="zh-CN" sz="1000" b="1" dirty="0">
              <a:solidFill>
                <a:schemeClr val="tx1">
                  <a:lumMod val="65000"/>
                  <a:lumOff val="35000"/>
                </a:schemeClr>
              </a:solidFill>
              <a:latin typeface="+mn-lt"/>
              <a:ea typeface="+mn-ea"/>
              <a:cs typeface="+mn-ea"/>
              <a:sym typeface="+mn-lt"/>
            </a:endParaRPr>
          </a:p>
        </p:txBody>
      </p:sp>
      <p:sp>
        <p:nvSpPr>
          <p:cNvPr id="645" name="文本框 644"/>
          <p:cNvSpPr txBox="1"/>
          <p:nvPr/>
        </p:nvSpPr>
        <p:spPr>
          <a:xfrm>
            <a:off x="8349882" y="3952399"/>
            <a:ext cx="2264550" cy="33695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tx1">
                    <a:lumMod val="65000"/>
                    <a:lumOff val="35000"/>
                  </a:schemeClr>
                </a:solidFill>
                <a:latin typeface="+mn-lt"/>
                <a:ea typeface="+mn-ea"/>
                <a:cs typeface="+mn-ea"/>
                <a:sym typeface="+mn-lt"/>
              </a:rPr>
              <a:t>Please insert title </a:t>
            </a:r>
            <a:r>
              <a:rPr lang="en-US" altLang="zh-CN" sz="1200" dirty="0" smtClean="0">
                <a:solidFill>
                  <a:schemeClr val="tx1">
                    <a:lumMod val="65000"/>
                    <a:lumOff val="35000"/>
                  </a:schemeClr>
                </a:solidFill>
                <a:latin typeface="+mn-lt"/>
                <a:ea typeface="+mn-ea"/>
                <a:cs typeface="+mn-ea"/>
                <a:sym typeface="+mn-lt"/>
              </a:rPr>
              <a:t>here</a:t>
            </a:r>
            <a:endParaRPr lang="en-US" altLang="zh-CN" sz="1000" b="1" dirty="0">
              <a:solidFill>
                <a:schemeClr val="tx1">
                  <a:lumMod val="65000"/>
                  <a:lumOff val="35000"/>
                </a:schemeClr>
              </a:solidFill>
              <a:latin typeface="+mn-lt"/>
              <a:ea typeface="+mn-ea"/>
              <a:cs typeface="+mn-ea"/>
              <a:sym typeface="+mn-lt"/>
            </a:endParaRPr>
          </a:p>
        </p:txBody>
      </p:sp>
      <p:sp>
        <p:nvSpPr>
          <p:cNvPr id="646" name="文本框 645"/>
          <p:cNvSpPr txBox="1"/>
          <p:nvPr/>
        </p:nvSpPr>
        <p:spPr>
          <a:xfrm>
            <a:off x="8455044" y="429941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我们</a:t>
            </a:r>
            <a:r>
              <a:rPr lang="zh-CN" altLang="en-US" sz="1000" dirty="0">
                <a:solidFill>
                  <a:schemeClr val="tx1">
                    <a:lumMod val="65000"/>
                    <a:lumOff val="35000"/>
                  </a:schemeClr>
                </a:solidFill>
                <a:latin typeface="+mn-lt"/>
                <a:ea typeface="+mn-ea"/>
                <a:cs typeface="+mn-ea"/>
                <a:sym typeface="+mn-lt"/>
              </a:rPr>
              <a:t>坚持以客户为中心，快速响应客户</a:t>
            </a:r>
            <a:r>
              <a:rPr lang="zh-CN" altLang="en-US" sz="1000" dirty="0" smtClean="0">
                <a:solidFill>
                  <a:schemeClr val="tx1">
                    <a:lumMod val="65000"/>
                    <a:lumOff val="35000"/>
                  </a:schemeClr>
                </a:solidFill>
                <a:latin typeface="+mn-lt"/>
                <a:ea typeface="+mn-ea"/>
                <a:cs typeface="+mn-ea"/>
                <a:sym typeface="+mn-lt"/>
              </a:rPr>
              <a:t>需求持续</a:t>
            </a:r>
            <a:r>
              <a:rPr lang="zh-CN" altLang="en-US" sz="1000" dirty="0">
                <a:solidFill>
                  <a:schemeClr val="tx1">
                    <a:lumMod val="65000"/>
                    <a:lumOff val="35000"/>
                  </a:schemeClr>
                </a:solidFill>
                <a:latin typeface="+mn-lt"/>
                <a:ea typeface="+mn-ea"/>
                <a:cs typeface="+mn-ea"/>
                <a:sym typeface="+mn-lt"/>
              </a:rPr>
              <a:t>为客户创造长期价值进而成就</a:t>
            </a:r>
            <a:r>
              <a:rPr lang="zh-CN" altLang="en-US" sz="1000" dirty="0" smtClean="0">
                <a:solidFill>
                  <a:schemeClr val="tx1">
                    <a:lumMod val="65000"/>
                    <a:lumOff val="35000"/>
                  </a:schemeClr>
                </a:solidFill>
                <a:latin typeface="+mn-lt"/>
                <a:ea typeface="+mn-ea"/>
                <a:cs typeface="+mn-ea"/>
                <a:sym typeface="+mn-lt"/>
              </a:rPr>
              <a:t>客户</a:t>
            </a:r>
            <a:endParaRPr lang="en-US" altLang="zh-CN" sz="1000" b="1" dirty="0">
              <a:solidFill>
                <a:schemeClr val="tx1">
                  <a:lumMod val="65000"/>
                  <a:lumOff val="35000"/>
                </a:schemeClr>
              </a:solidFill>
              <a:latin typeface="+mn-lt"/>
              <a:ea typeface="+mn-ea"/>
              <a:cs typeface="+mn-ea"/>
              <a:sym typeface="+mn-lt"/>
            </a:endParaRPr>
          </a:p>
        </p:txBody>
      </p:sp>
      <p:sp>
        <p:nvSpPr>
          <p:cNvPr id="647"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12269" y="1661746"/>
            <a:ext cx="4167462" cy="35345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barn(inVertical)">
                                      <p:cBhvr>
                                        <p:cTn id="7" dur="500"/>
                                        <p:tgtEl>
                                          <p:spTgt spid="64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0-#ppt_w/2"/>
                                          </p:val>
                                        </p:tav>
                                        <p:tav tm="100000">
                                          <p:val>
                                            <p:strVal val="#ppt_x"/>
                                          </p:val>
                                        </p:tav>
                                      </p:tavLst>
                                    </p:anim>
                                    <p:anim calcmode="lin" valueType="num">
                                      <p:cBhvr additive="base">
                                        <p:cTn id="18" dur="500" fill="hold"/>
                                        <p:tgtEl>
                                          <p:spTgt spid="6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39"/>
                                        </p:tgtEl>
                                        <p:attrNameLst>
                                          <p:attrName>style.visibility</p:attrName>
                                        </p:attrNameLst>
                                      </p:cBhvr>
                                      <p:to>
                                        <p:strVal val="visible"/>
                                      </p:to>
                                    </p:set>
                                    <p:anim calcmode="lin" valueType="num">
                                      <p:cBhvr additive="base">
                                        <p:cTn id="21" dur="500" fill="hold"/>
                                        <p:tgtEl>
                                          <p:spTgt spid="639"/>
                                        </p:tgtEl>
                                        <p:attrNameLst>
                                          <p:attrName>ppt_x</p:attrName>
                                        </p:attrNameLst>
                                      </p:cBhvr>
                                      <p:tavLst>
                                        <p:tav tm="0">
                                          <p:val>
                                            <p:strVal val="0-#ppt_w/2"/>
                                          </p:val>
                                        </p:tav>
                                        <p:tav tm="100000">
                                          <p:val>
                                            <p:strVal val="#ppt_x"/>
                                          </p:val>
                                        </p:tav>
                                      </p:tavLst>
                                    </p:anim>
                                    <p:anim calcmode="lin" valueType="num">
                                      <p:cBhvr additive="base">
                                        <p:cTn id="22" dur="500" fill="hold"/>
                                        <p:tgtEl>
                                          <p:spTgt spid="63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42"/>
                                        </p:tgtEl>
                                        <p:attrNameLst>
                                          <p:attrName>style.visibility</p:attrName>
                                        </p:attrNameLst>
                                      </p:cBhvr>
                                      <p:to>
                                        <p:strVal val="visible"/>
                                      </p:to>
                                    </p:set>
                                    <p:anim calcmode="lin" valueType="num">
                                      <p:cBhvr additive="base">
                                        <p:cTn id="25" dur="500" fill="hold"/>
                                        <p:tgtEl>
                                          <p:spTgt spid="642"/>
                                        </p:tgtEl>
                                        <p:attrNameLst>
                                          <p:attrName>ppt_x</p:attrName>
                                        </p:attrNameLst>
                                      </p:cBhvr>
                                      <p:tavLst>
                                        <p:tav tm="0">
                                          <p:val>
                                            <p:strVal val="0-#ppt_w/2"/>
                                          </p:val>
                                        </p:tav>
                                        <p:tav tm="100000">
                                          <p:val>
                                            <p:strVal val="#ppt_x"/>
                                          </p:val>
                                        </p:tav>
                                      </p:tavLst>
                                    </p:anim>
                                    <p:anim calcmode="lin" valueType="num">
                                      <p:cBhvr additive="base">
                                        <p:cTn id="26" dur="500" fill="hold"/>
                                        <p:tgtEl>
                                          <p:spTgt spid="64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45"/>
                                        </p:tgtEl>
                                        <p:attrNameLst>
                                          <p:attrName>style.visibility</p:attrName>
                                        </p:attrNameLst>
                                      </p:cBhvr>
                                      <p:to>
                                        <p:strVal val="visible"/>
                                      </p:to>
                                    </p:set>
                                    <p:anim calcmode="lin" valueType="num">
                                      <p:cBhvr additive="base">
                                        <p:cTn id="29" dur="500" fill="hold"/>
                                        <p:tgtEl>
                                          <p:spTgt spid="645"/>
                                        </p:tgtEl>
                                        <p:attrNameLst>
                                          <p:attrName>ppt_x</p:attrName>
                                        </p:attrNameLst>
                                      </p:cBhvr>
                                      <p:tavLst>
                                        <p:tav tm="0">
                                          <p:val>
                                            <p:strVal val="0-#ppt_w/2"/>
                                          </p:val>
                                        </p:tav>
                                        <p:tav tm="100000">
                                          <p:val>
                                            <p:strVal val="#ppt_x"/>
                                          </p:val>
                                        </p:tav>
                                      </p:tavLst>
                                    </p:anim>
                                    <p:anim calcmode="lin" valueType="num">
                                      <p:cBhvr additive="base">
                                        <p:cTn id="30" dur="500" fill="hold"/>
                                        <p:tgtEl>
                                          <p:spTgt spid="645"/>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40"/>
                                        </p:tgtEl>
                                        <p:attrNameLst>
                                          <p:attrName>style.visibility</p:attrName>
                                        </p:attrNameLst>
                                      </p:cBhvr>
                                      <p:to>
                                        <p:strVal val="visible"/>
                                      </p:to>
                                    </p:set>
                                    <p:animEffect transition="in" filter="wipe(up)">
                                      <p:cBhvr>
                                        <p:cTn id="37" dur="500"/>
                                        <p:tgtEl>
                                          <p:spTgt spid="64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643"/>
                                        </p:tgtEl>
                                        <p:attrNameLst>
                                          <p:attrName>style.visibility</p:attrName>
                                        </p:attrNameLst>
                                      </p:cBhvr>
                                      <p:to>
                                        <p:strVal val="visible"/>
                                      </p:to>
                                    </p:set>
                                    <p:animEffect transition="in" filter="wipe(up)">
                                      <p:cBhvr>
                                        <p:cTn id="40" dur="500"/>
                                        <p:tgtEl>
                                          <p:spTgt spid="64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46"/>
                                        </p:tgtEl>
                                        <p:attrNameLst>
                                          <p:attrName>style.visibility</p:attrName>
                                        </p:attrNameLst>
                                      </p:cBhvr>
                                      <p:to>
                                        <p:strVal val="visible"/>
                                      </p:to>
                                    </p:set>
                                    <p:animEffect transition="in" filter="wipe(up)">
                                      <p:cBhvr>
                                        <p:cTn id="43"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39" grpId="0"/>
      <p:bldP spid="640" grpId="0"/>
      <p:bldP spid="642" grpId="0"/>
      <p:bldP spid="643" grpId="0"/>
      <p:bldP spid="645" grpId="0"/>
      <p:bldP spid="646" grpId="0"/>
      <p:bldP spid="6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242675" y="4322260"/>
            <a:ext cx="1627533" cy="837981"/>
            <a:chOff x="1242675" y="4322260"/>
            <a:chExt cx="1627533" cy="837981"/>
          </a:xfrm>
        </p:grpSpPr>
        <p:sp>
          <p:nvSpPr>
            <p:cNvPr id="60" name="TextBox 9"/>
            <p:cNvSpPr txBox="1"/>
            <p:nvPr/>
          </p:nvSpPr>
          <p:spPr>
            <a:xfrm>
              <a:off x="1242675" y="4322260"/>
              <a:ext cx="1627533" cy="207027"/>
            </a:xfrm>
            <a:prstGeom prst="rect">
              <a:avLst/>
            </a:prstGeom>
            <a:noFill/>
          </p:spPr>
          <p:txBody>
            <a:bodyPr wrap="square" lIns="0" tIns="0" rIns="91420" bIns="0" rtlCol="0">
              <a:noAutofit/>
            </a:bodyPr>
            <a:lstStyle/>
            <a:p>
              <a:r>
                <a:rPr lang="id-ID" sz="1400" dirty="0" smtClean="0">
                  <a:solidFill>
                    <a:srgbClr val="8AC65A"/>
                  </a:solidFill>
                  <a:latin typeface="+mn-lt"/>
                  <a:ea typeface="+mn-ea"/>
                  <a:cs typeface="+mn-ea"/>
                  <a:sym typeface="+mn-lt"/>
                </a:rPr>
                <a:t>NETWORKS</a:t>
              </a:r>
              <a:endParaRPr lang="id-ID" sz="1100" dirty="0">
                <a:solidFill>
                  <a:srgbClr val="8AC65A"/>
                </a:solidFill>
                <a:latin typeface="+mn-lt"/>
                <a:ea typeface="+mn-ea"/>
                <a:cs typeface="+mn-ea"/>
                <a:sym typeface="+mn-lt"/>
              </a:endParaRPr>
            </a:p>
          </p:txBody>
        </p:sp>
        <p:sp>
          <p:nvSpPr>
            <p:cNvPr id="61" name="TextBox 9"/>
            <p:cNvSpPr txBox="1"/>
            <p:nvPr/>
          </p:nvSpPr>
          <p:spPr>
            <a:xfrm>
              <a:off x="1242675"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latin typeface="+mn-lt"/>
                  <a:ea typeface="+mn-ea"/>
                  <a:cs typeface="+mn-ea"/>
                  <a:sym typeface="+mn-lt"/>
                </a:rPr>
                <a:t>There </a:t>
              </a:r>
              <a:r>
                <a:rPr lang="en-US" sz="1200" dirty="0">
                  <a:solidFill>
                    <a:schemeClr val="tx1">
                      <a:lumMod val="65000"/>
                      <a:lumOff val="35000"/>
                    </a:schemeClr>
                  </a:solidFill>
                  <a:latin typeface="+mn-lt"/>
                  <a:ea typeface="+mn-ea"/>
                  <a:cs typeface="+mn-ea"/>
                  <a:sym typeface="+mn-lt"/>
                </a:rPr>
                <a:t>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grpSp>
        <p:nvGrpSpPr>
          <p:cNvPr id="11" name="组合 10"/>
          <p:cNvGrpSpPr/>
          <p:nvPr/>
        </p:nvGrpSpPr>
        <p:grpSpPr>
          <a:xfrm>
            <a:off x="3306474" y="4322260"/>
            <a:ext cx="1630564" cy="900615"/>
            <a:chOff x="3306474" y="4322260"/>
            <a:chExt cx="1630564" cy="900615"/>
          </a:xfrm>
        </p:grpSpPr>
        <p:sp>
          <p:nvSpPr>
            <p:cNvPr id="64" name="TextBox 10"/>
            <p:cNvSpPr txBox="1"/>
            <p:nvPr/>
          </p:nvSpPr>
          <p:spPr>
            <a:xfrm>
              <a:off x="3306474" y="4322260"/>
              <a:ext cx="1630564" cy="207027"/>
            </a:xfrm>
            <a:prstGeom prst="rect">
              <a:avLst/>
            </a:prstGeom>
            <a:noFill/>
          </p:spPr>
          <p:txBody>
            <a:bodyPr wrap="square" lIns="0" tIns="0" rIns="91420" bIns="0" rtlCol="0">
              <a:noAutofit/>
            </a:bodyPr>
            <a:lstStyle/>
            <a:p>
              <a:r>
                <a:rPr lang="id-ID" sz="1400" dirty="0" smtClean="0">
                  <a:solidFill>
                    <a:schemeClr val="accent2"/>
                  </a:solidFill>
                  <a:latin typeface="+mn-lt"/>
                  <a:ea typeface="+mn-ea"/>
                  <a:cs typeface="+mn-ea"/>
                  <a:sym typeface="+mn-lt"/>
                </a:rPr>
                <a:t>SUPPORT</a:t>
              </a:r>
              <a:endParaRPr lang="id-ID" sz="1100" dirty="0">
                <a:solidFill>
                  <a:schemeClr val="bg1">
                    <a:lumMod val="65000"/>
                  </a:schemeClr>
                </a:solidFill>
                <a:latin typeface="+mn-lt"/>
                <a:ea typeface="+mn-ea"/>
                <a:cs typeface="+mn-ea"/>
                <a:sym typeface="+mn-lt"/>
              </a:endParaRPr>
            </a:p>
          </p:txBody>
        </p:sp>
        <p:sp>
          <p:nvSpPr>
            <p:cNvPr id="65" name="TextBox 10"/>
            <p:cNvSpPr txBox="1"/>
            <p:nvPr/>
          </p:nvSpPr>
          <p:spPr>
            <a:xfrm>
              <a:off x="3306474"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latin typeface="+mn-lt"/>
                  <a:ea typeface="+mn-ea"/>
                  <a:cs typeface="+mn-ea"/>
                  <a:sym typeface="+mn-lt"/>
                </a:rPr>
                <a:t>There </a:t>
              </a:r>
              <a:r>
                <a:rPr lang="en-US" sz="1200" dirty="0">
                  <a:solidFill>
                    <a:schemeClr val="tx1">
                      <a:lumMod val="65000"/>
                      <a:lumOff val="35000"/>
                    </a:schemeClr>
                  </a:solidFill>
                  <a:latin typeface="+mn-lt"/>
                  <a:ea typeface="+mn-ea"/>
                  <a:cs typeface="+mn-ea"/>
                  <a:sym typeface="+mn-lt"/>
                </a:rPr>
                <a:t>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grpSp>
        <p:nvGrpSpPr>
          <p:cNvPr id="12" name="组合 11"/>
          <p:cNvGrpSpPr/>
          <p:nvPr/>
        </p:nvGrpSpPr>
        <p:grpSpPr>
          <a:xfrm>
            <a:off x="5351943" y="4322260"/>
            <a:ext cx="1637707" cy="837981"/>
            <a:chOff x="5351943" y="4322260"/>
            <a:chExt cx="1637707" cy="837981"/>
          </a:xfrm>
        </p:grpSpPr>
        <p:sp>
          <p:nvSpPr>
            <p:cNvPr id="68" name="TextBox 11"/>
            <p:cNvSpPr txBox="1"/>
            <p:nvPr/>
          </p:nvSpPr>
          <p:spPr>
            <a:xfrm>
              <a:off x="5357956" y="4322260"/>
              <a:ext cx="1631694" cy="207027"/>
            </a:xfrm>
            <a:prstGeom prst="rect">
              <a:avLst/>
            </a:prstGeom>
            <a:noFill/>
          </p:spPr>
          <p:txBody>
            <a:bodyPr wrap="square" lIns="0" tIns="0" rIns="91420" bIns="0" rtlCol="0">
              <a:noAutofit/>
            </a:bodyPr>
            <a:lstStyle/>
            <a:p>
              <a:r>
                <a:rPr lang="id-ID" sz="1400" dirty="0" smtClean="0">
                  <a:solidFill>
                    <a:srgbClr val="FE5778"/>
                  </a:solidFill>
                  <a:latin typeface="+mn-lt"/>
                  <a:ea typeface="+mn-ea"/>
                  <a:cs typeface="+mn-ea"/>
                  <a:sym typeface="+mn-lt"/>
                </a:rPr>
                <a:t>UPLOADS</a:t>
              </a:r>
              <a:endParaRPr lang="id-ID" sz="1100" dirty="0">
                <a:solidFill>
                  <a:srgbClr val="FE5778"/>
                </a:solidFill>
                <a:latin typeface="+mn-lt"/>
                <a:ea typeface="+mn-ea"/>
                <a:cs typeface="+mn-ea"/>
                <a:sym typeface="+mn-lt"/>
              </a:endParaRPr>
            </a:p>
          </p:txBody>
        </p:sp>
        <p:sp>
          <p:nvSpPr>
            <p:cNvPr id="69" name="TextBox 9"/>
            <p:cNvSpPr txBox="1"/>
            <p:nvPr/>
          </p:nvSpPr>
          <p:spPr>
            <a:xfrm>
              <a:off x="5351943"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latin typeface="+mn-lt"/>
                  <a:ea typeface="+mn-ea"/>
                  <a:cs typeface="+mn-ea"/>
                  <a:sym typeface="+mn-lt"/>
                </a:rPr>
                <a:t>There </a:t>
              </a:r>
              <a:r>
                <a:rPr lang="en-US" sz="1200" dirty="0">
                  <a:solidFill>
                    <a:schemeClr val="tx1">
                      <a:lumMod val="65000"/>
                      <a:lumOff val="35000"/>
                    </a:schemeClr>
                  </a:solidFill>
                  <a:latin typeface="+mn-lt"/>
                  <a:ea typeface="+mn-ea"/>
                  <a:cs typeface="+mn-ea"/>
                  <a:sym typeface="+mn-lt"/>
                </a:rPr>
                <a:t>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grpSp>
        <p:nvGrpSpPr>
          <p:cNvPr id="13" name="组合 12"/>
          <p:cNvGrpSpPr/>
          <p:nvPr/>
        </p:nvGrpSpPr>
        <p:grpSpPr>
          <a:xfrm>
            <a:off x="7415742" y="4314689"/>
            <a:ext cx="1665555" cy="908186"/>
            <a:chOff x="7415742" y="4314689"/>
            <a:chExt cx="1665555" cy="908186"/>
          </a:xfrm>
        </p:grpSpPr>
        <p:sp>
          <p:nvSpPr>
            <p:cNvPr id="72" name="TextBox 12"/>
            <p:cNvSpPr txBox="1"/>
            <p:nvPr/>
          </p:nvSpPr>
          <p:spPr>
            <a:xfrm>
              <a:off x="7435378" y="4314689"/>
              <a:ext cx="1645919" cy="214598"/>
            </a:xfrm>
            <a:prstGeom prst="rect">
              <a:avLst/>
            </a:prstGeom>
            <a:noFill/>
          </p:spPr>
          <p:txBody>
            <a:bodyPr wrap="square" lIns="0" tIns="0" rIns="91420" bIns="0" rtlCol="0">
              <a:noAutofit/>
            </a:bodyPr>
            <a:lstStyle/>
            <a:p>
              <a:r>
                <a:rPr lang="id-ID" sz="1400" dirty="0" smtClean="0">
                  <a:solidFill>
                    <a:srgbClr val="009AD0"/>
                  </a:solidFill>
                  <a:latin typeface="+mn-lt"/>
                  <a:ea typeface="+mn-ea"/>
                  <a:cs typeface="+mn-ea"/>
                  <a:sym typeface="+mn-lt"/>
                </a:rPr>
                <a:t>PASSWORDS</a:t>
              </a:r>
              <a:endParaRPr lang="id-ID" sz="1100" dirty="0">
                <a:solidFill>
                  <a:srgbClr val="009AD0"/>
                </a:solidFill>
                <a:latin typeface="+mn-lt"/>
                <a:ea typeface="+mn-ea"/>
                <a:cs typeface="+mn-ea"/>
                <a:sym typeface="+mn-lt"/>
              </a:endParaRPr>
            </a:p>
          </p:txBody>
        </p:sp>
        <p:sp>
          <p:nvSpPr>
            <p:cNvPr id="73" name="TextBox 10"/>
            <p:cNvSpPr txBox="1"/>
            <p:nvPr/>
          </p:nvSpPr>
          <p:spPr>
            <a:xfrm>
              <a:off x="741574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latin typeface="+mn-lt"/>
                  <a:ea typeface="+mn-ea"/>
                  <a:cs typeface="+mn-ea"/>
                  <a:sym typeface="+mn-lt"/>
                </a:rPr>
                <a:t>There </a:t>
              </a:r>
              <a:r>
                <a:rPr lang="en-US" sz="1200" dirty="0">
                  <a:solidFill>
                    <a:schemeClr val="tx1">
                      <a:lumMod val="65000"/>
                      <a:lumOff val="35000"/>
                    </a:schemeClr>
                  </a:solidFill>
                  <a:latin typeface="+mn-lt"/>
                  <a:ea typeface="+mn-ea"/>
                  <a:cs typeface="+mn-ea"/>
                  <a:sym typeface="+mn-lt"/>
                </a:rPr>
                <a:t>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grpSp>
        <p:nvGrpSpPr>
          <p:cNvPr id="14" name="组合 13"/>
          <p:cNvGrpSpPr/>
          <p:nvPr/>
        </p:nvGrpSpPr>
        <p:grpSpPr>
          <a:xfrm>
            <a:off x="9482572" y="4322260"/>
            <a:ext cx="1654966" cy="900615"/>
            <a:chOff x="9482572" y="4322260"/>
            <a:chExt cx="1654966" cy="900615"/>
          </a:xfrm>
        </p:grpSpPr>
        <p:sp>
          <p:nvSpPr>
            <p:cNvPr id="76" name="TextBox 13"/>
            <p:cNvSpPr txBox="1"/>
            <p:nvPr/>
          </p:nvSpPr>
          <p:spPr>
            <a:xfrm>
              <a:off x="9502202" y="4322260"/>
              <a:ext cx="1635336" cy="207027"/>
            </a:xfrm>
            <a:prstGeom prst="rect">
              <a:avLst/>
            </a:prstGeom>
            <a:noFill/>
          </p:spPr>
          <p:txBody>
            <a:bodyPr wrap="square" lIns="0" tIns="0" rIns="91420" bIns="0" rtlCol="0">
              <a:noAutofit/>
            </a:bodyPr>
            <a:lstStyle/>
            <a:p>
              <a:r>
                <a:rPr lang="id-ID" sz="1400" dirty="0" smtClean="0">
                  <a:solidFill>
                    <a:schemeClr val="accent5"/>
                  </a:solidFill>
                  <a:latin typeface="+mn-lt"/>
                  <a:ea typeface="+mn-ea"/>
                  <a:cs typeface="+mn-ea"/>
                  <a:sym typeface="+mn-lt"/>
                </a:rPr>
                <a:t>IMPROVEMENTS</a:t>
              </a:r>
              <a:endParaRPr lang="id-ID" sz="1100" dirty="0">
                <a:solidFill>
                  <a:schemeClr val="bg1">
                    <a:lumMod val="65000"/>
                  </a:schemeClr>
                </a:solidFill>
                <a:latin typeface="+mn-lt"/>
                <a:ea typeface="+mn-ea"/>
                <a:cs typeface="+mn-ea"/>
                <a:sym typeface="+mn-lt"/>
              </a:endParaRPr>
            </a:p>
          </p:txBody>
        </p:sp>
        <p:sp>
          <p:nvSpPr>
            <p:cNvPr id="77" name="TextBox 10"/>
            <p:cNvSpPr txBox="1"/>
            <p:nvPr/>
          </p:nvSpPr>
          <p:spPr>
            <a:xfrm>
              <a:off x="948257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latin typeface="+mn-lt"/>
                  <a:ea typeface="+mn-ea"/>
                  <a:cs typeface="+mn-ea"/>
                  <a:sym typeface="+mn-lt"/>
                </a:rPr>
                <a:t>There </a:t>
              </a:r>
              <a:r>
                <a:rPr lang="en-US" sz="1200" dirty="0">
                  <a:solidFill>
                    <a:schemeClr val="tx1">
                      <a:lumMod val="65000"/>
                      <a:lumOff val="35000"/>
                    </a:schemeClr>
                  </a:solidFill>
                  <a:latin typeface="+mn-lt"/>
                  <a:ea typeface="+mn-ea"/>
                  <a:cs typeface="+mn-ea"/>
                  <a:sym typeface="+mn-lt"/>
                </a:rPr>
                <a:t>are many variations of passages of </a:t>
              </a:r>
              <a:r>
                <a:rPr lang="en-US" sz="1200" dirty="0" err="1">
                  <a:solidFill>
                    <a:schemeClr val="tx1">
                      <a:lumMod val="65000"/>
                      <a:lumOff val="35000"/>
                    </a:schemeClr>
                  </a:solidFill>
                  <a:latin typeface="+mn-lt"/>
                  <a:ea typeface="+mn-ea"/>
                  <a:cs typeface="+mn-ea"/>
                  <a:sym typeface="+mn-lt"/>
                </a:rPr>
                <a:t>Lorem</a:t>
              </a:r>
              <a:r>
                <a:rPr lang="en-US" sz="1200" dirty="0">
                  <a:solidFill>
                    <a:schemeClr val="tx1">
                      <a:lumMod val="65000"/>
                      <a:lumOff val="35000"/>
                    </a:schemeClr>
                  </a:solidFill>
                  <a:latin typeface="+mn-lt"/>
                  <a:ea typeface="+mn-ea"/>
                  <a:cs typeface="+mn-ea"/>
                  <a:sym typeface="+mn-lt"/>
                </a:rPr>
                <a:t> </a:t>
              </a:r>
              <a:r>
                <a:rPr lang="en-US" sz="1200" dirty="0" err="1">
                  <a:solidFill>
                    <a:schemeClr val="tx1">
                      <a:lumMod val="65000"/>
                      <a:lumOff val="35000"/>
                    </a:schemeClr>
                  </a:solidFill>
                  <a:latin typeface="+mn-lt"/>
                  <a:ea typeface="+mn-ea"/>
                  <a:cs typeface="+mn-ea"/>
                  <a:sym typeface="+mn-lt"/>
                </a:rPr>
                <a:t>Ipsum</a:t>
              </a:r>
              <a:r>
                <a:rPr lang="en-US" sz="1200" dirty="0">
                  <a:solidFill>
                    <a:schemeClr val="tx1">
                      <a:lumMod val="65000"/>
                      <a:lumOff val="35000"/>
                    </a:schemeClr>
                  </a:solidFill>
                  <a:latin typeface="+mn-lt"/>
                  <a:ea typeface="+mn-ea"/>
                  <a:cs typeface="+mn-ea"/>
                  <a:sym typeface="+mn-lt"/>
                </a:rPr>
                <a:t> available</a:t>
              </a:r>
              <a:r>
                <a:rPr lang="id-ID" sz="1200" dirty="0">
                  <a:solidFill>
                    <a:schemeClr val="tx1">
                      <a:lumMod val="65000"/>
                      <a:lumOff val="35000"/>
                    </a:schemeClr>
                  </a:solidFill>
                  <a:latin typeface="+mn-lt"/>
                  <a:ea typeface="+mn-ea"/>
                  <a:cs typeface="+mn-ea"/>
                  <a:sym typeface="+mn-lt"/>
                </a:rPr>
                <a:t>.</a:t>
              </a:r>
              <a:endParaRPr lang="id-ID" sz="1200" dirty="0">
                <a:solidFill>
                  <a:schemeClr val="tx1">
                    <a:lumMod val="65000"/>
                    <a:lumOff val="35000"/>
                  </a:schemeClr>
                </a:solidFill>
                <a:latin typeface="+mn-lt"/>
                <a:ea typeface="+mn-ea"/>
                <a:cs typeface="+mn-ea"/>
                <a:sym typeface="+mn-lt"/>
              </a:endParaRPr>
            </a:p>
          </p:txBody>
        </p:sp>
      </p:grpSp>
      <p:sp>
        <p:nvSpPr>
          <p:cNvPr id="78"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grpSp>
        <p:nvGrpSpPr>
          <p:cNvPr id="3" name="组合 2"/>
          <p:cNvGrpSpPr/>
          <p:nvPr/>
        </p:nvGrpSpPr>
        <p:grpSpPr>
          <a:xfrm>
            <a:off x="1062038" y="2131495"/>
            <a:ext cx="1286696" cy="1119438"/>
            <a:chOff x="935509" y="2131495"/>
            <a:chExt cx="1286696" cy="1119438"/>
          </a:xfrm>
        </p:grpSpPr>
        <p:sp>
          <p:nvSpPr>
            <p:cNvPr id="59" name="TextBox 9"/>
            <p:cNvSpPr txBox="1"/>
            <p:nvPr/>
          </p:nvSpPr>
          <p:spPr>
            <a:xfrm>
              <a:off x="1097056" y="2355525"/>
              <a:ext cx="983108" cy="711745"/>
            </a:xfrm>
            <a:prstGeom prst="rect">
              <a:avLst/>
            </a:prstGeom>
            <a:noFill/>
          </p:spPr>
          <p:txBody>
            <a:bodyPr wrap="square" lIns="0" tIns="0" rIns="91420" bIns="0" rtlCol="0">
              <a:noAutofit/>
            </a:bodyPr>
            <a:lstStyle/>
            <a:p>
              <a:pPr algn="ctr"/>
              <a:r>
                <a:rPr lang="en-US" sz="4800" dirty="0" smtClean="0">
                  <a:solidFill>
                    <a:srgbClr val="8AC65A"/>
                  </a:solidFill>
                  <a:latin typeface="+mn-lt"/>
                  <a:ea typeface="+mn-ea"/>
                  <a:cs typeface="+mn-ea"/>
                  <a:sym typeface="+mn-lt"/>
                </a:rPr>
                <a:t>01</a:t>
              </a:r>
              <a:endParaRPr lang="id-ID" sz="1100" dirty="0">
                <a:solidFill>
                  <a:srgbClr val="8AC65A"/>
                </a:solidFill>
                <a:latin typeface="+mn-lt"/>
                <a:ea typeface="+mn-ea"/>
                <a:cs typeface="+mn-ea"/>
                <a:sym typeface="+mn-lt"/>
              </a:endParaRPr>
            </a:p>
          </p:txBody>
        </p:sp>
        <p:sp>
          <p:nvSpPr>
            <p:cNvPr id="2" name="任意多边形 1"/>
            <p:cNvSpPr/>
            <p:nvPr/>
          </p:nvSpPr>
          <p:spPr>
            <a:xfrm>
              <a:off x="935509"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6CA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4" name="组合 3"/>
          <p:cNvGrpSpPr/>
          <p:nvPr/>
        </p:nvGrpSpPr>
        <p:grpSpPr>
          <a:xfrm>
            <a:off x="3167172" y="2131495"/>
            <a:ext cx="1286696" cy="1119438"/>
            <a:chOff x="2955695" y="2131495"/>
            <a:chExt cx="1286696" cy="1119438"/>
          </a:xfrm>
        </p:grpSpPr>
        <p:sp>
          <p:nvSpPr>
            <p:cNvPr id="63" name="TextBox 10"/>
            <p:cNvSpPr txBox="1"/>
            <p:nvPr/>
          </p:nvSpPr>
          <p:spPr>
            <a:xfrm>
              <a:off x="3161455" y="2355525"/>
              <a:ext cx="984938" cy="711745"/>
            </a:xfrm>
            <a:prstGeom prst="rect">
              <a:avLst/>
            </a:prstGeom>
            <a:noFill/>
          </p:spPr>
          <p:txBody>
            <a:bodyPr wrap="square" lIns="0" tIns="0" rIns="91420" bIns="0" rtlCol="0">
              <a:noAutofit/>
            </a:bodyPr>
            <a:lstStyle/>
            <a:p>
              <a:pPr algn="ctr"/>
              <a:r>
                <a:rPr lang="en-US" sz="4800" dirty="0" smtClean="0">
                  <a:solidFill>
                    <a:schemeClr val="accent2"/>
                  </a:solidFill>
                  <a:latin typeface="+mn-lt"/>
                  <a:ea typeface="+mn-ea"/>
                  <a:cs typeface="+mn-ea"/>
                  <a:sym typeface="+mn-lt"/>
                </a:rPr>
                <a:t>02</a:t>
              </a:r>
              <a:endParaRPr lang="id-ID" sz="1100" dirty="0">
                <a:solidFill>
                  <a:schemeClr val="bg1">
                    <a:lumMod val="65000"/>
                  </a:schemeClr>
                </a:solidFill>
                <a:latin typeface="+mn-lt"/>
                <a:ea typeface="+mn-ea"/>
                <a:cs typeface="+mn-ea"/>
                <a:sym typeface="+mn-lt"/>
              </a:endParaRPr>
            </a:p>
          </p:txBody>
        </p:sp>
        <p:sp>
          <p:nvSpPr>
            <p:cNvPr id="79" name="任意多边形 78"/>
            <p:cNvSpPr/>
            <p:nvPr/>
          </p:nvSpPr>
          <p:spPr>
            <a:xfrm>
              <a:off x="2955695"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5272306" y="2131495"/>
            <a:ext cx="1286696" cy="1119438"/>
            <a:chOff x="5018411" y="2131495"/>
            <a:chExt cx="1286696" cy="1119438"/>
          </a:xfrm>
        </p:grpSpPr>
        <p:sp>
          <p:nvSpPr>
            <p:cNvPr id="67" name="TextBox 11"/>
            <p:cNvSpPr txBox="1"/>
            <p:nvPr/>
          </p:nvSpPr>
          <p:spPr>
            <a:xfrm>
              <a:off x="5213161" y="2355525"/>
              <a:ext cx="985620" cy="711745"/>
            </a:xfrm>
            <a:prstGeom prst="rect">
              <a:avLst/>
            </a:prstGeom>
            <a:noFill/>
          </p:spPr>
          <p:txBody>
            <a:bodyPr wrap="square" lIns="0" tIns="0" rIns="91420" bIns="0" rtlCol="0">
              <a:noAutofit/>
            </a:bodyPr>
            <a:lstStyle/>
            <a:p>
              <a:pPr algn="ctr"/>
              <a:r>
                <a:rPr lang="en-US" sz="4800" dirty="0" smtClean="0">
                  <a:solidFill>
                    <a:srgbClr val="FE5778"/>
                  </a:solidFill>
                  <a:latin typeface="+mn-lt"/>
                  <a:ea typeface="+mn-ea"/>
                  <a:cs typeface="+mn-ea"/>
                  <a:sym typeface="+mn-lt"/>
                </a:rPr>
                <a:t>03</a:t>
              </a:r>
              <a:endParaRPr lang="id-ID" sz="1100" dirty="0">
                <a:solidFill>
                  <a:srgbClr val="FE5778"/>
                </a:solidFill>
                <a:latin typeface="+mn-lt"/>
                <a:ea typeface="+mn-ea"/>
                <a:cs typeface="+mn-ea"/>
                <a:sym typeface="+mn-lt"/>
              </a:endParaRPr>
            </a:p>
          </p:txBody>
        </p:sp>
        <p:sp>
          <p:nvSpPr>
            <p:cNvPr id="80" name="任意多边形 79"/>
            <p:cNvSpPr/>
            <p:nvPr/>
          </p:nvSpPr>
          <p:spPr>
            <a:xfrm>
              <a:off x="5018411"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5778"/>
                </a:solidFill>
                <a:cs typeface="+mn-ea"/>
                <a:sym typeface="+mn-lt"/>
              </a:endParaRPr>
            </a:p>
          </p:txBody>
        </p:sp>
      </p:grpSp>
      <p:grpSp>
        <p:nvGrpSpPr>
          <p:cNvPr id="6" name="组合 5"/>
          <p:cNvGrpSpPr/>
          <p:nvPr/>
        </p:nvGrpSpPr>
        <p:grpSpPr>
          <a:xfrm>
            <a:off x="7377440" y="2131495"/>
            <a:ext cx="1286696" cy="1119438"/>
            <a:chOff x="7081127" y="2131495"/>
            <a:chExt cx="1286696" cy="1119438"/>
          </a:xfrm>
        </p:grpSpPr>
        <p:sp>
          <p:nvSpPr>
            <p:cNvPr id="71" name="TextBox 12"/>
            <p:cNvSpPr txBox="1"/>
            <p:nvPr/>
          </p:nvSpPr>
          <p:spPr>
            <a:xfrm>
              <a:off x="7293399" y="2347954"/>
              <a:ext cx="994214" cy="715697"/>
            </a:xfrm>
            <a:prstGeom prst="rect">
              <a:avLst/>
            </a:prstGeom>
            <a:noFill/>
          </p:spPr>
          <p:txBody>
            <a:bodyPr wrap="square" lIns="0" tIns="0" rIns="91420" bIns="0" rtlCol="0">
              <a:noAutofit/>
            </a:bodyPr>
            <a:lstStyle/>
            <a:p>
              <a:pPr algn="ctr"/>
              <a:r>
                <a:rPr lang="en-US" sz="4800" dirty="0" smtClean="0">
                  <a:solidFill>
                    <a:srgbClr val="009AD0"/>
                  </a:solidFill>
                  <a:latin typeface="+mn-lt"/>
                  <a:ea typeface="+mn-ea"/>
                  <a:cs typeface="+mn-ea"/>
                  <a:sym typeface="+mn-lt"/>
                </a:rPr>
                <a:t>04</a:t>
              </a:r>
              <a:endParaRPr lang="id-ID" sz="1100" dirty="0">
                <a:solidFill>
                  <a:srgbClr val="009AD0"/>
                </a:solidFill>
                <a:latin typeface="+mn-lt"/>
                <a:ea typeface="+mn-ea"/>
                <a:cs typeface="+mn-ea"/>
                <a:sym typeface="+mn-lt"/>
              </a:endParaRPr>
            </a:p>
          </p:txBody>
        </p:sp>
        <p:sp>
          <p:nvSpPr>
            <p:cNvPr id="81" name="任意多边形 80"/>
            <p:cNvSpPr/>
            <p:nvPr/>
          </p:nvSpPr>
          <p:spPr>
            <a:xfrm>
              <a:off x="7081127"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009A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AD0"/>
                </a:solidFill>
                <a:cs typeface="+mn-ea"/>
                <a:sym typeface="+mn-lt"/>
              </a:endParaRPr>
            </a:p>
          </p:txBody>
        </p:sp>
      </p:grpSp>
      <p:grpSp>
        <p:nvGrpSpPr>
          <p:cNvPr id="7" name="组合 6"/>
          <p:cNvGrpSpPr/>
          <p:nvPr/>
        </p:nvGrpSpPr>
        <p:grpSpPr>
          <a:xfrm>
            <a:off x="9482572" y="2131495"/>
            <a:ext cx="1286696" cy="1119438"/>
            <a:chOff x="9207639" y="2131495"/>
            <a:chExt cx="1286696" cy="1119438"/>
          </a:xfrm>
        </p:grpSpPr>
        <p:sp>
          <p:nvSpPr>
            <p:cNvPr id="75" name="TextBox 13"/>
            <p:cNvSpPr txBox="1"/>
            <p:nvPr/>
          </p:nvSpPr>
          <p:spPr>
            <a:xfrm>
              <a:off x="9358128" y="2355525"/>
              <a:ext cx="987820" cy="711745"/>
            </a:xfrm>
            <a:prstGeom prst="rect">
              <a:avLst/>
            </a:prstGeom>
            <a:noFill/>
          </p:spPr>
          <p:txBody>
            <a:bodyPr wrap="square" lIns="0" tIns="0" rIns="91420" bIns="0" rtlCol="0">
              <a:noAutofit/>
            </a:bodyPr>
            <a:lstStyle/>
            <a:p>
              <a:pPr algn="ctr"/>
              <a:r>
                <a:rPr lang="en-US" sz="4800" dirty="0" smtClean="0">
                  <a:solidFill>
                    <a:schemeClr val="accent5"/>
                  </a:solidFill>
                  <a:latin typeface="+mn-lt"/>
                  <a:ea typeface="+mn-ea"/>
                  <a:cs typeface="+mn-ea"/>
                  <a:sym typeface="+mn-lt"/>
                </a:rPr>
                <a:t>05</a:t>
              </a:r>
              <a:endParaRPr lang="id-ID" sz="1100" dirty="0">
                <a:solidFill>
                  <a:schemeClr val="bg1">
                    <a:lumMod val="65000"/>
                  </a:schemeClr>
                </a:solidFill>
                <a:latin typeface="+mn-lt"/>
                <a:ea typeface="+mn-ea"/>
                <a:cs typeface="+mn-ea"/>
                <a:sym typeface="+mn-lt"/>
              </a:endParaRPr>
            </a:p>
          </p:txBody>
        </p:sp>
        <p:sp>
          <p:nvSpPr>
            <p:cNvPr id="82" name="任意多边形 81"/>
            <p:cNvSpPr/>
            <p:nvPr/>
          </p:nvSpPr>
          <p:spPr>
            <a:xfrm>
              <a:off x="9207639"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9" name="组合 8"/>
          <p:cNvGrpSpPr/>
          <p:nvPr/>
        </p:nvGrpSpPr>
        <p:grpSpPr>
          <a:xfrm>
            <a:off x="1644888" y="3474963"/>
            <a:ext cx="106325" cy="499730"/>
            <a:chOff x="1705386" y="3476847"/>
            <a:chExt cx="106325" cy="499730"/>
          </a:xfrm>
          <a:solidFill>
            <a:srgbClr val="8AC65A"/>
          </a:solidFill>
        </p:grpSpPr>
        <p:sp>
          <p:nvSpPr>
            <p:cNvPr id="8" name="椭圆 7"/>
            <p:cNvSpPr/>
            <p:nvPr/>
          </p:nvSpPr>
          <p:spPr>
            <a:xfrm>
              <a:off x="1705386" y="3476847"/>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椭圆 82"/>
            <p:cNvSpPr/>
            <p:nvPr/>
          </p:nvSpPr>
          <p:spPr>
            <a:xfrm>
              <a:off x="1705386" y="3678866"/>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椭圆 83"/>
            <p:cNvSpPr/>
            <p:nvPr/>
          </p:nvSpPr>
          <p:spPr>
            <a:xfrm>
              <a:off x="1705386" y="3870252"/>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5" name="组合 84"/>
          <p:cNvGrpSpPr/>
          <p:nvPr/>
        </p:nvGrpSpPr>
        <p:grpSpPr>
          <a:xfrm>
            <a:off x="3768741" y="3474963"/>
            <a:ext cx="106325" cy="499730"/>
            <a:chOff x="1705386" y="3476847"/>
            <a:chExt cx="106325" cy="499730"/>
          </a:xfrm>
        </p:grpSpPr>
        <p:sp>
          <p:nvSpPr>
            <p:cNvPr id="86" name="椭圆 85"/>
            <p:cNvSpPr/>
            <p:nvPr/>
          </p:nvSpPr>
          <p:spPr>
            <a:xfrm>
              <a:off x="1705386" y="3476847"/>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7" name="椭圆 86"/>
            <p:cNvSpPr/>
            <p:nvPr/>
          </p:nvSpPr>
          <p:spPr>
            <a:xfrm>
              <a:off x="1705386" y="3678866"/>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椭圆 87"/>
            <p:cNvSpPr/>
            <p:nvPr/>
          </p:nvSpPr>
          <p:spPr>
            <a:xfrm>
              <a:off x="1705386" y="3870252"/>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9" name="组合 88"/>
          <p:cNvGrpSpPr/>
          <p:nvPr/>
        </p:nvGrpSpPr>
        <p:grpSpPr>
          <a:xfrm>
            <a:off x="5892594" y="3474963"/>
            <a:ext cx="106325" cy="499730"/>
            <a:chOff x="1705386" y="3476847"/>
            <a:chExt cx="106325" cy="499730"/>
          </a:xfrm>
          <a:solidFill>
            <a:srgbClr val="FE5778"/>
          </a:solidFill>
        </p:grpSpPr>
        <p:sp>
          <p:nvSpPr>
            <p:cNvPr id="90" name="椭圆 89"/>
            <p:cNvSpPr/>
            <p:nvPr/>
          </p:nvSpPr>
          <p:spPr>
            <a:xfrm>
              <a:off x="1705386" y="3476847"/>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1" name="椭圆 90"/>
            <p:cNvSpPr/>
            <p:nvPr/>
          </p:nvSpPr>
          <p:spPr>
            <a:xfrm>
              <a:off x="1705386" y="3678866"/>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椭圆 91"/>
            <p:cNvSpPr/>
            <p:nvPr/>
          </p:nvSpPr>
          <p:spPr>
            <a:xfrm>
              <a:off x="1705386" y="3870252"/>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93" name="组合 92"/>
          <p:cNvGrpSpPr/>
          <p:nvPr/>
        </p:nvGrpSpPr>
        <p:grpSpPr>
          <a:xfrm>
            <a:off x="8016447" y="3474963"/>
            <a:ext cx="106325" cy="499730"/>
            <a:chOff x="1705386" y="3476847"/>
            <a:chExt cx="106325" cy="499730"/>
          </a:xfrm>
          <a:solidFill>
            <a:srgbClr val="009AD0"/>
          </a:solidFill>
        </p:grpSpPr>
        <p:sp>
          <p:nvSpPr>
            <p:cNvPr id="94" name="椭圆 93"/>
            <p:cNvSpPr/>
            <p:nvPr/>
          </p:nvSpPr>
          <p:spPr>
            <a:xfrm>
              <a:off x="1705386" y="3476847"/>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5" name="椭圆 94"/>
            <p:cNvSpPr/>
            <p:nvPr/>
          </p:nvSpPr>
          <p:spPr>
            <a:xfrm>
              <a:off x="1705386" y="3678866"/>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椭圆 95"/>
            <p:cNvSpPr/>
            <p:nvPr/>
          </p:nvSpPr>
          <p:spPr>
            <a:xfrm>
              <a:off x="1705386" y="3870252"/>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97" name="组合 96"/>
          <p:cNvGrpSpPr/>
          <p:nvPr/>
        </p:nvGrpSpPr>
        <p:grpSpPr>
          <a:xfrm>
            <a:off x="10140301" y="3474963"/>
            <a:ext cx="106325" cy="499730"/>
            <a:chOff x="1705386" y="3476847"/>
            <a:chExt cx="106325" cy="499730"/>
          </a:xfrm>
        </p:grpSpPr>
        <p:sp>
          <p:nvSpPr>
            <p:cNvPr id="98" name="椭圆 97"/>
            <p:cNvSpPr/>
            <p:nvPr/>
          </p:nvSpPr>
          <p:spPr>
            <a:xfrm>
              <a:off x="1705386" y="3476847"/>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椭圆 98"/>
            <p:cNvSpPr/>
            <p:nvPr/>
          </p:nvSpPr>
          <p:spPr>
            <a:xfrm>
              <a:off x="1705386" y="3678866"/>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椭圆 99"/>
            <p:cNvSpPr/>
            <p:nvPr/>
          </p:nvSpPr>
          <p:spPr>
            <a:xfrm>
              <a:off x="1705386" y="3870252"/>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20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nodeType="withEffect">
                                  <p:stCondLst>
                                    <p:cond delay="3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4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par>
                                <p:cTn id="38" presetID="22" presetClass="entr" presetSubtype="1"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up)">
                                      <p:cBhvr>
                                        <p:cTn id="40" dur="500"/>
                                        <p:tgtEl>
                                          <p:spTgt spid="85"/>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22" presetClass="entr" presetSubtype="1"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wipe(up)">
                                      <p:cBhvr>
                                        <p:cTn id="46" dur="500"/>
                                        <p:tgtEl>
                                          <p:spTgt spid="93"/>
                                        </p:tgtEl>
                                      </p:cBhvr>
                                    </p:animEffect>
                                  </p:childTnLst>
                                </p:cTn>
                              </p:par>
                              <p:par>
                                <p:cTn id="47" presetID="22" presetClass="entr" presetSubtype="1" fill="hold"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up)">
                                      <p:cBhvr>
                                        <p:cTn id="49" dur="500"/>
                                        <p:tgtEl>
                                          <p:spTgt spid="97"/>
                                        </p:tgtEl>
                                      </p:cBhvr>
                                    </p:animEffect>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矩形 321"/>
          <p:cNvSpPr/>
          <p:nvPr/>
        </p:nvSpPr>
        <p:spPr>
          <a:xfrm>
            <a:off x="1801237" y="1815674"/>
            <a:ext cx="3380486" cy="33695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a:t>
            </a:r>
            <a:r>
              <a:rPr lang="en-US" altLang="zh-CN" sz="1200" dirty="0" smtClean="0">
                <a:solidFill>
                  <a:schemeClr val="tx1">
                    <a:lumMod val="65000"/>
                    <a:lumOff val="35000"/>
                  </a:schemeClr>
                </a:solidFill>
                <a:latin typeface="+mn-lt"/>
                <a:ea typeface="+mn-ea"/>
                <a:cs typeface="+mn-ea"/>
                <a:sym typeface="+mn-lt"/>
              </a:rPr>
              <a:t>TITLE</a:t>
            </a:r>
            <a:endParaRPr lang="en-US" altLang="zh-CN" sz="1000" dirty="0">
              <a:solidFill>
                <a:schemeClr val="tx1">
                  <a:lumMod val="65000"/>
                  <a:lumOff val="35000"/>
                </a:schemeClr>
              </a:solidFill>
              <a:latin typeface="+mn-lt"/>
              <a:ea typeface="+mn-ea"/>
              <a:cs typeface="+mn-ea"/>
              <a:sym typeface="+mn-lt"/>
            </a:endParaRPr>
          </a:p>
        </p:txBody>
      </p:sp>
      <p:sp>
        <p:nvSpPr>
          <p:cNvPr id="323" name="矩形 322"/>
          <p:cNvSpPr/>
          <p:nvPr/>
        </p:nvSpPr>
        <p:spPr>
          <a:xfrm>
            <a:off x="1801237" y="3293599"/>
            <a:ext cx="3380486" cy="33695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a:t>
            </a:r>
            <a:r>
              <a:rPr lang="en-US" altLang="zh-CN" sz="1200" dirty="0" smtClean="0">
                <a:solidFill>
                  <a:schemeClr val="tx1">
                    <a:lumMod val="65000"/>
                    <a:lumOff val="35000"/>
                  </a:schemeClr>
                </a:solidFill>
                <a:latin typeface="+mn-lt"/>
                <a:ea typeface="+mn-ea"/>
                <a:cs typeface="+mn-ea"/>
                <a:sym typeface="+mn-lt"/>
              </a:rPr>
              <a:t>TITLE</a:t>
            </a:r>
            <a:endParaRPr lang="en-US" altLang="zh-CN" sz="1000" dirty="0">
              <a:solidFill>
                <a:schemeClr val="tx1">
                  <a:lumMod val="65000"/>
                  <a:lumOff val="35000"/>
                </a:schemeClr>
              </a:solidFill>
              <a:latin typeface="+mn-lt"/>
              <a:ea typeface="+mn-ea"/>
              <a:cs typeface="+mn-ea"/>
              <a:sym typeface="+mn-lt"/>
            </a:endParaRPr>
          </a:p>
        </p:txBody>
      </p:sp>
      <p:sp>
        <p:nvSpPr>
          <p:cNvPr id="324" name="矩形 323"/>
          <p:cNvSpPr/>
          <p:nvPr/>
        </p:nvSpPr>
        <p:spPr>
          <a:xfrm>
            <a:off x="1801237" y="4622669"/>
            <a:ext cx="3380486" cy="33695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mn-lt"/>
                <a:ea typeface="+mn-ea"/>
                <a:cs typeface="+mn-ea"/>
                <a:sym typeface="+mn-lt"/>
              </a:rPr>
              <a:t>ENTER YOUR </a:t>
            </a:r>
            <a:r>
              <a:rPr lang="en-US" altLang="zh-CN" sz="1200" dirty="0" smtClean="0">
                <a:solidFill>
                  <a:schemeClr val="tx1">
                    <a:lumMod val="65000"/>
                    <a:lumOff val="35000"/>
                  </a:schemeClr>
                </a:solidFill>
                <a:latin typeface="+mn-lt"/>
                <a:ea typeface="+mn-ea"/>
                <a:cs typeface="+mn-ea"/>
                <a:sym typeface="+mn-lt"/>
              </a:rPr>
              <a:t>TITLE</a:t>
            </a:r>
            <a:endParaRPr lang="en-US" altLang="zh-CN" sz="1000" dirty="0">
              <a:solidFill>
                <a:schemeClr val="tx1">
                  <a:lumMod val="65000"/>
                  <a:lumOff val="35000"/>
                </a:schemeClr>
              </a:solidFill>
              <a:latin typeface="+mn-lt"/>
              <a:ea typeface="+mn-ea"/>
              <a:cs typeface="+mn-ea"/>
              <a:sym typeface="+mn-lt"/>
            </a:endParaRPr>
          </a:p>
        </p:txBody>
      </p:sp>
      <p:sp>
        <p:nvSpPr>
          <p:cNvPr id="325" name="矩形 324"/>
          <p:cNvSpPr/>
          <p:nvPr/>
        </p:nvSpPr>
        <p:spPr>
          <a:xfrm>
            <a:off x="1801237" y="2040446"/>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326" name="矩形 325"/>
          <p:cNvSpPr/>
          <p:nvPr/>
        </p:nvSpPr>
        <p:spPr>
          <a:xfrm>
            <a:off x="1801237" y="3518371"/>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327" name="矩形 326"/>
          <p:cNvSpPr/>
          <p:nvPr/>
        </p:nvSpPr>
        <p:spPr>
          <a:xfrm>
            <a:off x="1801237" y="4847441"/>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377"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12515" y="2040446"/>
            <a:ext cx="4194344" cy="3564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barn(inVertical)">
                                      <p:cBhvr>
                                        <p:cTn id="7" dur="500"/>
                                        <p:tgtEl>
                                          <p:spTgt spid="37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322"/>
                                        </p:tgtEl>
                                        <p:attrNameLst>
                                          <p:attrName>style.visibility</p:attrName>
                                        </p:attrNameLst>
                                      </p:cBhvr>
                                      <p:to>
                                        <p:strVal val="visible"/>
                                      </p:to>
                                    </p:set>
                                    <p:anim calcmode="lin" valueType="num">
                                      <p:cBhvr additive="base">
                                        <p:cTn id="17" dur="500" fill="hold"/>
                                        <p:tgtEl>
                                          <p:spTgt spid="322"/>
                                        </p:tgtEl>
                                        <p:attrNameLst>
                                          <p:attrName>ppt_x</p:attrName>
                                        </p:attrNameLst>
                                      </p:cBhvr>
                                      <p:tavLst>
                                        <p:tav tm="0">
                                          <p:val>
                                            <p:strVal val="0-#ppt_w/2"/>
                                          </p:val>
                                        </p:tav>
                                        <p:tav tm="100000">
                                          <p:val>
                                            <p:strVal val="#ppt_x"/>
                                          </p:val>
                                        </p:tav>
                                      </p:tavLst>
                                    </p:anim>
                                    <p:anim calcmode="lin" valueType="num">
                                      <p:cBhvr additive="base">
                                        <p:cTn id="18" dur="500" fill="hold"/>
                                        <p:tgtEl>
                                          <p:spTgt spid="32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3"/>
                                        </p:tgtEl>
                                        <p:attrNameLst>
                                          <p:attrName>style.visibility</p:attrName>
                                        </p:attrNameLst>
                                      </p:cBhvr>
                                      <p:to>
                                        <p:strVal val="visible"/>
                                      </p:to>
                                    </p:set>
                                    <p:anim calcmode="lin" valueType="num">
                                      <p:cBhvr additive="base">
                                        <p:cTn id="21" dur="500" fill="hold"/>
                                        <p:tgtEl>
                                          <p:spTgt spid="323"/>
                                        </p:tgtEl>
                                        <p:attrNameLst>
                                          <p:attrName>ppt_x</p:attrName>
                                        </p:attrNameLst>
                                      </p:cBhvr>
                                      <p:tavLst>
                                        <p:tav tm="0">
                                          <p:val>
                                            <p:strVal val="0-#ppt_w/2"/>
                                          </p:val>
                                        </p:tav>
                                        <p:tav tm="100000">
                                          <p:val>
                                            <p:strVal val="#ppt_x"/>
                                          </p:val>
                                        </p:tav>
                                      </p:tavLst>
                                    </p:anim>
                                    <p:anim calcmode="lin" valueType="num">
                                      <p:cBhvr additive="base">
                                        <p:cTn id="22" dur="500" fill="hold"/>
                                        <p:tgtEl>
                                          <p:spTgt spid="32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24"/>
                                        </p:tgtEl>
                                        <p:attrNameLst>
                                          <p:attrName>style.visibility</p:attrName>
                                        </p:attrNameLst>
                                      </p:cBhvr>
                                      <p:to>
                                        <p:strVal val="visible"/>
                                      </p:to>
                                    </p:set>
                                    <p:anim calcmode="lin" valueType="num">
                                      <p:cBhvr additive="base">
                                        <p:cTn id="25" dur="500" fill="hold"/>
                                        <p:tgtEl>
                                          <p:spTgt spid="324"/>
                                        </p:tgtEl>
                                        <p:attrNameLst>
                                          <p:attrName>ppt_x</p:attrName>
                                        </p:attrNameLst>
                                      </p:cBhvr>
                                      <p:tavLst>
                                        <p:tav tm="0">
                                          <p:val>
                                            <p:strVal val="0-#ppt_w/2"/>
                                          </p:val>
                                        </p:tav>
                                        <p:tav tm="100000">
                                          <p:val>
                                            <p:strVal val="#ppt_x"/>
                                          </p:val>
                                        </p:tav>
                                      </p:tavLst>
                                    </p:anim>
                                    <p:anim calcmode="lin" valueType="num">
                                      <p:cBhvr additive="base">
                                        <p:cTn id="26" dur="500" fill="hold"/>
                                        <p:tgtEl>
                                          <p:spTgt spid="32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25"/>
                                        </p:tgtEl>
                                        <p:attrNameLst>
                                          <p:attrName>style.visibility</p:attrName>
                                        </p:attrNameLst>
                                      </p:cBhvr>
                                      <p:to>
                                        <p:strVal val="visible"/>
                                      </p:to>
                                    </p:set>
                                    <p:anim calcmode="lin" valueType="num">
                                      <p:cBhvr additive="base">
                                        <p:cTn id="29" dur="500" fill="hold"/>
                                        <p:tgtEl>
                                          <p:spTgt spid="325"/>
                                        </p:tgtEl>
                                        <p:attrNameLst>
                                          <p:attrName>ppt_x</p:attrName>
                                        </p:attrNameLst>
                                      </p:cBhvr>
                                      <p:tavLst>
                                        <p:tav tm="0">
                                          <p:val>
                                            <p:strVal val="0-#ppt_w/2"/>
                                          </p:val>
                                        </p:tav>
                                        <p:tav tm="100000">
                                          <p:val>
                                            <p:strVal val="#ppt_x"/>
                                          </p:val>
                                        </p:tav>
                                      </p:tavLst>
                                    </p:anim>
                                    <p:anim calcmode="lin" valueType="num">
                                      <p:cBhvr additive="base">
                                        <p:cTn id="30" dur="500" fill="hold"/>
                                        <p:tgtEl>
                                          <p:spTgt spid="32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26"/>
                                        </p:tgtEl>
                                        <p:attrNameLst>
                                          <p:attrName>style.visibility</p:attrName>
                                        </p:attrNameLst>
                                      </p:cBhvr>
                                      <p:to>
                                        <p:strVal val="visible"/>
                                      </p:to>
                                    </p:set>
                                    <p:anim calcmode="lin" valueType="num">
                                      <p:cBhvr additive="base">
                                        <p:cTn id="33" dur="500" fill="hold"/>
                                        <p:tgtEl>
                                          <p:spTgt spid="326"/>
                                        </p:tgtEl>
                                        <p:attrNameLst>
                                          <p:attrName>ppt_x</p:attrName>
                                        </p:attrNameLst>
                                      </p:cBhvr>
                                      <p:tavLst>
                                        <p:tav tm="0">
                                          <p:val>
                                            <p:strVal val="0-#ppt_w/2"/>
                                          </p:val>
                                        </p:tav>
                                        <p:tav tm="100000">
                                          <p:val>
                                            <p:strVal val="#ppt_x"/>
                                          </p:val>
                                        </p:tav>
                                      </p:tavLst>
                                    </p:anim>
                                    <p:anim calcmode="lin" valueType="num">
                                      <p:cBhvr additive="base">
                                        <p:cTn id="34" dur="500" fill="hold"/>
                                        <p:tgtEl>
                                          <p:spTgt spid="32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27"/>
                                        </p:tgtEl>
                                        <p:attrNameLst>
                                          <p:attrName>style.visibility</p:attrName>
                                        </p:attrNameLst>
                                      </p:cBhvr>
                                      <p:to>
                                        <p:strVal val="visible"/>
                                      </p:to>
                                    </p:set>
                                    <p:anim calcmode="lin" valueType="num">
                                      <p:cBhvr additive="base">
                                        <p:cTn id="37" dur="500" fill="hold"/>
                                        <p:tgtEl>
                                          <p:spTgt spid="327"/>
                                        </p:tgtEl>
                                        <p:attrNameLst>
                                          <p:attrName>ppt_x</p:attrName>
                                        </p:attrNameLst>
                                      </p:cBhvr>
                                      <p:tavLst>
                                        <p:tav tm="0">
                                          <p:val>
                                            <p:strVal val="0-#ppt_w/2"/>
                                          </p:val>
                                        </p:tav>
                                        <p:tav tm="100000">
                                          <p:val>
                                            <p:strVal val="#ppt_x"/>
                                          </p:val>
                                        </p:tav>
                                      </p:tavLst>
                                    </p:anim>
                                    <p:anim calcmode="lin" valueType="num">
                                      <p:cBhvr additive="base">
                                        <p:cTn id="38"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P spid="324" grpId="0"/>
      <p:bldP spid="325" grpId="0"/>
      <p:bldP spid="326" grpId="0"/>
      <p:bldP spid="327" grpId="0"/>
      <p:bldP spid="3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1369671" y="5253577"/>
            <a:ext cx="9380468" cy="844265"/>
          </a:xfrm>
          <a:prstGeom prst="rect">
            <a:avLst/>
          </a:prstGeom>
          <a:noFill/>
        </p:spPr>
        <p:txBody>
          <a:bodyPr wrap="square" rIns="144000" bIns="36000" numCol="1" spcCol="360000" rtlCol="0">
            <a:spAutoFit/>
          </a:bodyPr>
          <a:lstStyle/>
          <a:p>
            <a:pPr algn="ctr">
              <a:lnSpc>
                <a:spcPct val="150000"/>
              </a:lnSpc>
            </a:pPr>
            <a:r>
              <a:rPr lang="en-US" sz="1100" dirty="0" smtClean="0">
                <a:solidFill>
                  <a:schemeClr val="tx1">
                    <a:lumMod val="75000"/>
                    <a:lumOff val="25000"/>
                  </a:schemeClr>
                </a:solidFill>
                <a:latin typeface="+mn-lt"/>
                <a:ea typeface="+mn-ea"/>
                <a:cs typeface="+mn-ea"/>
                <a:sym typeface="+mn-lt"/>
              </a:rPr>
              <a:t>There </a:t>
            </a:r>
            <a:r>
              <a:rPr lang="en-US" sz="1100" dirty="0">
                <a:solidFill>
                  <a:schemeClr val="tx1">
                    <a:lumMod val="75000"/>
                    <a:lumOff val="25000"/>
                  </a:schemeClr>
                </a:solidFill>
                <a:latin typeface="+mn-lt"/>
                <a:ea typeface="+mn-ea"/>
                <a:cs typeface="+mn-ea"/>
                <a:sym typeface="+mn-lt"/>
              </a:rPr>
              <a:t>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a:t>
            </a:r>
            <a:r>
              <a:rPr lang="en-US" sz="1100" dirty="0" smtClean="0">
                <a:solidFill>
                  <a:schemeClr val="tx1">
                    <a:lumMod val="75000"/>
                    <a:lumOff val="25000"/>
                  </a:schemeClr>
                </a:solidFill>
                <a:latin typeface="+mn-lt"/>
                <a:ea typeface="+mn-ea"/>
                <a:cs typeface="+mn-ea"/>
                <a:sym typeface="+mn-lt"/>
              </a:rPr>
              <a:t>.</a:t>
            </a:r>
            <a:endParaRPr lang="id-ID" sz="1100" dirty="0" smtClean="0">
              <a:solidFill>
                <a:schemeClr val="tx1">
                  <a:lumMod val="75000"/>
                  <a:lumOff val="25000"/>
                </a:schemeClr>
              </a:solidFill>
              <a:latin typeface="+mn-lt"/>
              <a:ea typeface="+mn-ea"/>
              <a:cs typeface="+mn-ea"/>
              <a:sym typeface="+mn-lt"/>
            </a:endParaRPr>
          </a:p>
        </p:txBody>
      </p:sp>
      <p:grpSp>
        <p:nvGrpSpPr>
          <p:cNvPr id="2" name="组合 1"/>
          <p:cNvGrpSpPr/>
          <p:nvPr/>
        </p:nvGrpSpPr>
        <p:grpSpPr>
          <a:xfrm>
            <a:off x="1369671" y="1297718"/>
            <a:ext cx="8740992" cy="3572540"/>
            <a:chOff x="1476896" y="1265274"/>
            <a:chExt cx="8740992" cy="3572540"/>
          </a:xfrm>
        </p:grpSpPr>
        <p:sp>
          <p:nvSpPr>
            <p:cNvPr id="6" name="椭圆 31"/>
            <p:cNvSpPr/>
            <p:nvPr/>
          </p:nvSpPr>
          <p:spPr>
            <a:xfrm>
              <a:off x="1476896" y="1265274"/>
              <a:ext cx="8740992" cy="35725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96E0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65000"/>
                    <a:lumOff val="35000"/>
                  </a:schemeClr>
                </a:solidFill>
                <a:cs typeface="+mn-ea"/>
                <a:sym typeface="+mn-lt"/>
              </a:endParaRPr>
            </a:p>
          </p:txBody>
        </p:sp>
        <p:sp>
          <p:nvSpPr>
            <p:cNvPr id="9" name="椭圆 31"/>
            <p:cNvSpPr/>
            <p:nvPr/>
          </p:nvSpPr>
          <p:spPr>
            <a:xfrm>
              <a:off x="1700179" y="1395013"/>
              <a:ext cx="8294426" cy="32396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blipFill>
              <a:blip r:embed="rId1"/>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65000"/>
                    <a:lumOff val="35000"/>
                  </a:schemeClr>
                </a:solidFill>
                <a:cs typeface="+mn-ea"/>
                <a:sym typeface="+mn-lt"/>
              </a:endParaRPr>
            </a:p>
          </p:txBody>
        </p:sp>
      </p:grpSp>
      <p:sp>
        <p:nvSpPr>
          <p:cNvPr id="11"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2" accel="66000" fill="hold" nodeType="afterEffect" p14:presetBounceEnd="6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6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2" accel="66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069646" y="1554079"/>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sp>
        <p:nvSpPr>
          <p:cNvPr id="61" name="文本框 60"/>
          <p:cNvSpPr txBox="1"/>
          <p:nvPr/>
        </p:nvSpPr>
        <p:spPr>
          <a:xfrm>
            <a:off x="5419746" y="1698839"/>
            <a:ext cx="5919704" cy="109260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8AC65A"/>
                </a:solidFill>
                <a:latin typeface="+mn-lt"/>
                <a:ea typeface="+mn-ea"/>
                <a:cs typeface="+mn-ea"/>
                <a:sym typeface="+mn-lt"/>
              </a:rPr>
              <a:t>Please insert title </a:t>
            </a:r>
            <a:r>
              <a:rPr lang="en-US" altLang="zh-CN" sz="1600" dirty="0" smtClean="0">
                <a:solidFill>
                  <a:srgbClr val="8AC65A"/>
                </a:solidFill>
                <a:latin typeface="+mn-lt"/>
                <a:ea typeface="+mn-ea"/>
                <a:cs typeface="+mn-ea"/>
                <a:sym typeface="+mn-lt"/>
              </a:rPr>
              <a:t>here</a:t>
            </a:r>
            <a:endParaRPr lang="en-US" altLang="zh-CN" sz="1600" dirty="0" smtClean="0">
              <a:solidFill>
                <a:srgbClr val="8AC65A"/>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800" dirty="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mn-lt"/>
                <a:ea typeface="+mn-ea"/>
                <a:cs typeface="+mn-ea"/>
                <a:sym typeface="+mn-lt"/>
              </a:rPr>
              <a:t>需求</a:t>
            </a:r>
            <a:endParaRPr lang="en-US" altLang="zh-CN" sz="800" b="1" dirty="0">
              <a:solidFill>
                <a:schemeClr val="tx1">
                  <a:lumMod val="65000"/>
                  <a:lumOff val="35000"/>
                </a:schemeClr>
              </a:solidFill>
              <a:latin typeface="+mn-lt"/>
              <a:ea typeface="+mn-ea"/>
              <a:cs typeface="+mn-ea"/>
              <a:sym typeface="+mn-lt"/>
            </a:endParaRPr>
          </a:p>
        </p:txBody>
      </p:sp>
      <p:grpSp>
        <p:nvGrpSpPr>
          <p:cNvPr id="62" name="组合 61"/>
          <p:cNvGrpSpPr/>
          <p:nvPr/>
        </p:nvGrpSpPr>
        <p:grpSpPr>
          <a:xfrm>
            <a:off x="5501942" y="2998357"/>
            <a:ext cx="5837508" cy="692497"/>
            <a:chOff x="5552742" y="3491706"/>
            <a:chExt cx="5837508" cy="692497"/>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64" name="文本框 63"/>
            <p:cNvSpPr txBox="1"/>
            <p:nvPr/>
          </p:nvSpPr>
          <p:spPr>
            <a:xfrm>
              <a:off x="5955317"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E57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66" name="文本框 65"/>
            <p:cNvSpPr txBox="1"/>
            <p:nvPr/>
          </p:nvSpPr>
          <p:spPr>
            <a:xfrm>
              <a:off x="9202763"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FE5778"/>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rgbClr val="FE5778"/>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67" name="组合 66"/>
          <p:cNvGrpSpPr/>
          <p:nvPr/>
        </p:nvGrpSpPr>
        <p:grpSpPr>
          <a:xfrm>
            <a:off x="5515270" y="3834704"/>
            <a:ext cx="5824180" cy="692497"/>
            <a:chOff x="5566070" y="4349050"/>
            <a:chExt cx="5824180" cy="692497"/>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69" name="文本框 68"/>
            <p:cNvSpPr txBox="1"/>
            <p:nvPr/>
          </p:nvSpPr>
          <p:spPr>
            <a:xfrm>
              <a:off x="5955317"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8AC65A"/>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71" name="文本框 70"/>
            <p:cNvSpPr txBox="1"/>
            <p:nvPr/>
          </p:nvSpPr>
          <p:spPr>
            <a:xfrm>
              <a:off x="9202763"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8AC65A"/>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rgbClr val="8AC65A"/>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72" name="组合 71"/>
          <p:cNvGrpSpPr/>
          <p:nvPr/>
        </p:nvGrpSpPr>
        <p:grpSpPr>
          <a:xfrm>
            <a:off x="5514827" y="4671051"/>
            <a:ext cx="5824623" cy="692497"/>
            <a:chOff x="5565627" y="5164400"/>
            <a:chExt cx="5824623" cy="692497"/>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74" name="文本框 73"/>
            <p:cNvSpPr txBox="1"/>
            <p:nvPr/>
          </p:nvSpPr>
          <p:spPr>
            <a:xfrm>
              <a:off x="5955317"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FE5778"/>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rgbClr val="FE5778"/>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76" name="文本框 75"/>
            <p:cNvSpPr txBox="1"/>
            <p:nvPr/>
          </p:nvSpPr>
          <p:spPr>
            <a:xfrm>
              <a:off x="9202763"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8AC65A"/>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rgbClr val="8AC65A"/>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90" name="Group 4"/>
          <p:cNvGrpSpPr>
            <a:grpSpLocks noChangeAspect="1"/>
          </p:cNvGrpSpPr>
          <p:nvPr/>
        </p:nvGrpSpPr>
        <p:grpSpPr bwMode="auto">
          <a:xfrm>
            <a:off x="2041645" y="2666400"/>
            <a:ext cx="1581936" cy="1470150"/>
            <a:chOff x="3229" y="109"/>
            <a:chExt cx="2802" cy="2604"/>
          </a:xfrm>
        </p:grpSpPr>
        <p:sp>
          <p:nvSpPr>
            <p:cNvPr id="91" name="Freeform 5"/>
            <p:cNvSpPr>
              <a:spLocks noEditPoints="1"/>
            </p:cNvSpPr>
            <p:nvPr/>
          </p:nvSpPr>
          <p:spPr bwMode="auto">
            <a:xfrm>
              <a:off x="4159" y="1590"/>
              <a:ext cx="760" cy="760"/>
            </a:xfrm>
            <a:custGeom>
              <a:avLst/>
              <a:gdLst>
                <a:gd name="T0" fmla="*/ 132 w 134"/>
                <a:gd name="T1" fmla="*/ 17 h 134"/>
                <a:gd name="T2" fmla="*/ 134 w 134"/>
                <a:gd name="T3" fmla="*/ 128 h 134"/>
                <a:gd name="T4" fmla="*/ 2 w 134"/>
                <a:gd name="T5" fmla="*/ 134 h 134"/>
                <a:gd name="T6" fmla="*/ 0 w 134"/>
                <a:gd name="T7" fmla="*/ 3 h 134"/>
                <a:gd name="T8" fmla="*/ 25 w 134"/>
                <a:gd name="T9" fmla="*/ 2 h 134"/>
                <a:gd name="T10" fmla="*/ 132 w 134"/>
                <a:gd name="T11" fmla="*/ 5 h 134"/>
                <a:gd name="T12" fmla="*/ 132 w 134"/>
                <a:gd name="T13" fmla="*/ 17 h 134"/>
                <a:gd name="T14" fmla="*/ 113 w 134"/>
                <a:gd name="T15" fmla="*/ 29 h 134"/>
                <a:gd name="T16" fmla="*/ 107 w 134"/>
                <a:gd name="T17" fmla="*/ 26 h 134"/>
                <a:gd name="T18" fmla="*/ 97 w 134"/>
                <a:gd name="T19" fmla="*/ 26 h 134"/>
                <a:gd name="T20" fmla="*/ 97 w 134"/>
                <a:gd name="T21" fmla="*/ 31 h 134"/>
                <a:gd name="T22" fmla="*/ 106 w 134"/>
                <a:gd name="T23" fmla="*/ 32 h 134"/>
                <a:gd name="T24" fmla="*/ 113 w 134"/>
                <a:gd name="T25" fmla="*/ 2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34">
                  <a:moveTo>
                    <a:pt x="132" y="17"/>
                  </a:moveTo>
                  <a:cubicBezTo>
                    <a:pt x="134" y="54"/>
                    <a:pt x="133" y="91"/>
                    <a:pt x="134" y="128"/>
                  </a:cubicBezTo>
                  <a:cubicBezTo>
                    <a:pt x="90" y="131"/>
                    <a:pt x="46" y="134"/>
                    <a:pt x="2" y="134"/>
                  </a:cubicBezTo>
                  <a:cubicBezTo>
                    <a:pt x="2" y="90"/>
                    <a:pt x="0" y="46"/>
                    <a:pt x="0" y="3"/>
                  </a:cubicBezTo>
                  <a:cubicBezTo>
                    <a:pt x="8" y="2"/>
                    <a:pt x="17" y="2"/>
                    <a:pt x="25" y="2"/>
                  </a:cubicBezTo>
                  <a:cubicBezTo>
                    <a:pt x="61" y="0"/>
                    <a:pt x="96" y="4"/>
                    <a:pt x="132" y="5"/>
                  </a:cubicBezTo>
                  <a:cubicBezTo>
                    <a:pt x="132" y="9"/>
                    <a:pt x="132" y="13"/>
                    <a:pt x="132" y="17"/>
                  </a:cubicBezTo>
                  <a:close/>
                  <a:moveTo>
                    <a:pt x="113" y="29"/>
                  </a:moveTo>
                  <a:cubicBezTo>
                    <a:pt x="113" y="25"/>
                    <a:pt x="109" y="26"/>
                    <a:pt x="107" y="26"/>
                  </a:cubicBezTo>
                  <a:cubicBezTo>
                    <a:pt x="104" y="26"/>
                    <a:pt x="100" y="26"/>
                    <a:pt x="97" y="26"/>
                  </a:cubicBezTo>
                  <a:cubicBezTo>
                    <a:pt x="94" y="27"/>
                    <a:pt x="94" y="31"/>
                    <a:pt x="97" y="31"/>
                  </a:cubicBezTo>
                  <a:cubicBezTo>
                    <a:pt x="100" y="31"/>
                    <a:pt x="103" y="31"/>
                    <a:pt x="106" y="32"/>
                  </a:cubicBezTo>
                  <a:cubicBezTo>
                    <a:pt x="109" y="32"/>
                    <a:pt x="113" y="32"/>
                    <a:pt x="113" y="2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2" name="Freeform 6"/>
            <p:cNvSpPr>
              <a:spLocks noEditPoints="1"/>
            </p:cNvSpPr>
            <p:nvPr/>
          </p:nvSpPr>
          <p:spPr bwMode="auto">
            <a:xfrm>
              <a:off x="3331" y="835"/>
              <a:ext cx="2564" cy="1515"/>
            </a:xfrm>
            <a:custGeom>
              <a:avLst/>
              <a:gdLst>
                <a:gd name="T0" fmla="*/ 448 w 452"/>
                <a:gd name="T1" fmla="*/ 129 h 267"/>
                <a:gd name="T2" fmla="*/ 449 w 452"/>
                <a:gd name="T3" fmla="*/ 248 h 267"/>
                <a:gd name="T4" fmla="*/ 287 w 452"/>
                <a:gd name="T5" fmla="*/ 261 h 267"/>
                <a:gd name="T6" fmla="*/ 286 w 452"/>
                <a:gd name="T7" fmla="*/ 157 h 267"/>
                <a:gd name="T8" fmla="*/ 285 w 452"/>
                <a:gd name="T9" fmla="*/ 138 h 267"/>
                <a:gd name="T10" fmla="*/ 294 w 452"/>
                <a:gd name="T11" fmla="*/ 139 h 267"/>
                <a:gd name="T12" fmla="*/ 423 w 452"/>
                <a:gd name="T13" fmla="*/ 128 h 267"/>
                <a:gd name="T14" fmla="*/ 426 w 452"/>
                <a:gd name="T15" fmla="*/ 124 h 267"/>
                <a:gd name="T16" fmla="*/ 227 w 452"/>
                <a:gd name="T17" fmla="*/ 33 h 267"/>
                <a:gd name="T18" fmla="*/ 32 w 452"/>
                <a:gd name="T19" fmla="*/ 116 h 267"/>
                <a:gd name="T20" fmla="*/ 32 w 452"/>
                <a:gd name="T21" fmla="*/ 121 h 267"/>
                <a:gd name="T22" fmla="*/ 33 w 452"/>
                <a:gd name="T23" fmla="*/ 123 h 267"/>
                <a:gd name="T24" fmla="*/ 34 w 452"/>
                <a:gd name="T25" fmla="*/ 124 h 267"/>
                <a:gd name="T26" fmla="*/ 85 w 452"/>
                <a:gd name="T27" fmla="*/ 137 h 267"/>
                <a:gd name="T28" fmla="*/ 137 w 452"/>
                <a:gd name="T29" fmla="*/ 136 h 267"/>
                <a:gd name="T30" fmla="*/ 141 w 452"/>
                <a:gd name="T31" fmla="*/ 267 h 267"/>
                <a:gd name="T32" fmla="*/ 11 w 452"/>
                <a:gd name="T33" fmla="*/ 261 h 267"/>
                <a:gd name="T34" fmla="*/ 11 w 452"/>
                <a:gd name="T35" fmla="*/ 261 h 267"/>
                <a:gd name="T36" fmla="*/ 0 w 452"/>
                <a:gd name="T37" fmla="*/ 202 h 267"/>
                <a:gd name="T38" fmla="*/ 21 w 452"/>
                <a:gd name="T39" fmla="*/ 184 h 267"/>
                <a:gd name="T40" fmla="*/ 3 w 452"/>
                <a:gd name="T41" fmla="*/ 148 h 267"/>
                <a:gd name="T42" fmla="*/ 26 w 452"/>
                <a:gd name="T43" fmla="*/ 80 h 267"/>
                <a:gd name="T44" fmla="*/ 207 w 452"/>
                <a:gd name="T45" fmla="*/ 2 h 267"/>
                <a:gd name="T46" fmla="*/ 301 w 452"/>
                <a:gd name="T47" fmla="*/ 1 h 267"/>
                <a:gd name="T48" fmla="*/ 396 w 452"/>
                <a:gd name="T49" fmla="*/ 21 h 267"/>
                <a:gd name="T50" fmla="*/ 448 w 452"/>
                <a:gd name="T51" fmla="*/ 129 h 267"/>
                <a:gd name="T52" fmla="*/ 119 w 452"/>
                <a:gd name="T53" fmla="*/ 161 h 267"/>
                <a:gd name="T54" fmla="*/ 119 w 452"/>
                <a:gd name="T55" fmla="*/ 157 h 267"/>
                <a:gd name="T56" fmla="*/ 109 w 452"/>
                <a:gd name="T57" fmla="*/ 156 h 267"/>
                <a:gd name="T58" fmla="*/ 95 w 452"/>
                <a:gd name="T59" fmla="*/ 154 h 267"/>
                <a:gd name="T60" fmla="*/ 93 w 452"/>
                <a:gd name="T61" fmla="*/ 159 h 267"/>
                <a:gd name="T62" fmla="*/ 106 w 452"/>
                <a:gd name="T63" fmla="*/ 162 h 267"/>
                <a:gd name="T64" fmla="*/ 119 w 452"/>
                <a:gd name="T65" fmla="*/ 16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2" h="267">
                  <a:moveTo>
                    <a:pt x="448" y="129"/>
                  </a:moveTo>
                  <a:cubicBezTo>
                    <a:pt x="452" y="169"/>
                    <a:pt x="449" y="208"/>
                    <a:pt x="449" y="248"/>
                  </a:cubicBezTo>
                  <a:cubicBezTo>
                    <a:pt x="395" y="252"/>
                    <a:pt x="341" y="257"/>
                    <a:pt x="287" y="261"/>
                  </a:cubicBezTo>
                  <a:cubicBezTo>
                    <a:pt x="292" y="227"/>
                    <a:pt x="288" y="190"/>
                    <a:pt x="286" y="157"/>
                  </a:cubicBezTo>
                  <a:cubicBezTo>
                    <a:pt x="286" y="150"/>
                    <a:pt x="286" y="144"/>
                    <a:pt x="285" y="138"/>
                  </a:cubicBezTo>
                  <a:cubicBezTo>
                    <a:pt x="288" y="138"/>
                    <a:pt x="291" y="139"/>
                    <a:pt x="294" y="139"/>
                  </a:cubicBezTo>
                  <a:cubicBezTo>
                    <a:pt x="337" y="139"/>
                    <a:pt x="380" y="137"/>
                    <a:pt x="423" y="128"/>
                  </a:cubicBezTo>
                  <a:cubicBezTo>
                    <a:pt x="425" y="128"/>
                    <a:pt x="426" y="126"/>
                    <a:pt x="426" y="124"/>
                  </a:cubicBezTo>
                  <a:cubicBezTo>
                    <a:pt x="428" y="15"/>
                    <a:pt x="305" y="23"/>
                    <a:pt x="227" y="33"/>
                  </a:cubicBezTo>
                  <a:cubicBezTo>
                    <a:pt x="166" y="41"/>
                    <a:pt x="32" y="25"/>
                    <a:pt x="32" y="116"/>
                  </a:cubicBezTo>
                  <a:cubicBezTo>
                    <a:pt x="31" y="117"/>
                    <a:pt x="30" y="119"/>
                    <a:pt x="32" y="121"/>
                  </a:cubicBezTo>
                  <a:cubicBezTo>
                    <a:pt x="32" y="122"/>
                    <a:pt x="32" y="122"/>
                    <a:pt x="33" y="123"/>
                  </a:cubicBezTo>
                  <a:cubicBezTo>
                    <a:pt x="33" y="123"/>
                    <a:pt x="33" y="124"/>
                    <a:pt x="34" y="124"/>
                  </a:cubicBezTo>
                  <a:cubicBezTo>
                    <a:pt x="45" y="136"/>
                    <a:pt x="69" y="136"/>
                    <a:pt x="85" y="137"/>
                  </a:cubicBezTo>
                  <a:cubicBezTo>
                    <a:pt x="102" y="138"/>
                    <a:pt x="120" y="137"/>
                    <a:pt x="137" y="136"/>
                  </a:cubicBezTo>
                  <a:cubicBezTo>
                    <a:pt x="137" y="180"/>
                    <a:pt x="140" y="224"/>
                    <a:pt x="141" y="267"/>
                  </a:cubicBezTo>
                  <a:cubicBezTo>
                    <a:pt x="98" y="267"/>
                    <a:pt x="54" y="266"/>
                    <a:pt x="11" y="261"/>
                  </a:cubicBezTo>
                  <a:cubicBezTo>
                    <a:pt x="11" y="261"/>
                    <a:pt x="11" y="261"/>
                    <a:pt x="11" y="261"/>
                  </a:cubicBezTo>
                  <a:cubicBezTo>
                    <a:pt x="4" y="242"/>
                    <a:pt x="0" y="222"/>
                    <a:pt x="0" y="202"/>
                  </a:cubicBezTo>
                  <a:cubicBezTo>
                    <a:pt x="7" y="203"/>
                    <a:pt x="19" y="188"/>
                    <a:pt x="21" y="184"/>
                  </a:cubicBezTo>
                  <a:cubicBezTo>
                    <a:pt x="32" y="167"/>
                    <a:pt x="20" y="153"/>
                    <a:pt x="3" y="148"/>
                  </a:cubicBezTo>
                  <a:cubicBezTo>
                    <a:pt x="8" y="124"/>
                    <a:pt x="15" y="101"/>
                    <a:pt x="26" y="80"/>
                  </a:cubicBezTo>
                  <a:cubicBezTo>
                    <a:pt x="61" y="16"/>
                    <a:pt x="141" y="5"/>
                    <a:pt x="207" y="2"/>
                  </a:cubicBezTo>
                  <a:cubicBezTo>
                    <a:pt x="238" y="0"/>
                    <a:pt x="270" y="1"/>
                    <a:pt x="301" y="1"/>
                  </a:cubicBezTo>
                  <a:cubicBezTo>
                    <a:pt x="333" y="1"/>
                    <a:pt x="367" y="4"/>
                    <a:pt x="396" y="21"/>
                  </a:cubicBezTo>
                  <a:cubicBezTo>
                    <a:pt x="434" y="42"/>
                    <a:pt x="444" y="90"/>
                    <a:pt x="448" y="129"/>
                  </a:cubicBezTo>
                  <a:close/>
                  <a:moveTo>
                    <a:pt x="119" y="161"/>
                  </a:moveTo>
                  <a:cubicBezTo>
                    <a:pt x="121" y="160"/>
                    <a:pt x="121" y="158"/>
                    <a:pt x="119" y="157"/>
                  </a:cubicBezTo>
                  <a:cubicBezTo>
                    <a:pt x="116" y="155"/>
                    <a:pt x="113" y="156"/>
                    <a:pt x="109" y="156"/>
                  </a:cubicBezTo>
                  <a:cubicBezTo>
                    <a:pt x="104" y="156"/>
                    <a:pt x="99" y="155"/>
                    <a:pt x="95" y="154"/>
                  </a:cubicBezTo>
                  <a:cubicBezTo>
                    <a:pt x="91" y="153"/>
                    <a:pt x="90" y="158"/>
                    <a:pt x="93" y="159"/>
                  </a:cubicBezTo>
                  <a:cubicBezTo>
                    <a:pt x="97" y="161"/>
                    <a:pt x="101" y="162"/>
                    <a:pt x="106" y="162"/>
                  </a:cubicBezTo>
                  <a:cubicBezTo>
                    <a:pt x="110" y="163"/>
                    <a:pt x="115" y="163"/>
                    <a:pt x="119" y="16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3" name="Freeform 7"/>
            <p:cNvSpPr/>
            <p:nvPr/>
          </p:nvSpPr>
          <p:spPr bwMode="auto">
            <a:xfrm>
              <a:off x="5254" y="2310"/>
              <a:ext cx="465" cy="301"/>
            </a:xfrm>
            <a:custGeom>
              <a:avLst/>
              <a:gdLst>
                <a:gd name="T0" fmla="*/ 68 w 82"/>
                <a:gd name="T1" fmla="*/ 1 h 53"/>
                <a:gd name="T2" fmla="*/ 82 w 82"/>
                <a:gd name="T3" fmla="*/ 0 h 53"/>
                <a:gd name="T4" fmla="*/ 72 w 82"/>
                <a:gd name="T5" fmla="*/ 34 h 53"/>
                <a:gd name="T6" fmla="*/ 43 w 82"/>
                <a:gd name="T7" fmla="*/ 49 h 53"/>
                <a:gd name="T8" fmla="*/ 3 w 82"/>
                <a:gd name="T9" fmla="*/ 6 h 53"/>
                <a:gd name="T10" fmla="*/ 24 w 82"/>
                <a:gd name="T11" fmla="*/ 5 h 53"/>
                <a:gd name="T12" fmla="*/ 44 w 82"/>
                <a:gd name="T13" fmla="*/ 33 h 53"/>
                <a:gd name="T14" fmla="*/ 68 w 82"/>
                <a:gd name="T15" fmla="*/ 1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53">
                  <a:moveTo>
                    <a:pt x="68" y="1"/>
                  </a:moveTo>
                  <a:cubicBezTo>
                    <a:pt x="73" y="0"/>
                    <a:pt x="77" y="0"/>
                    <a:pt x="82" y="0"/>
                  </a:cubicBezTo>
                  <a:cubicBezTo>
                    <a:pt x="81" y="13"/>
                    <a:pt x="81" y="24"/>
                    <a:pt x="72" y="34"/>
                  </a:cubicBezTo>
                  <a:cubicBezTo>
                    <a:pt x="65" y="43"/>
                    <a:pt x="54" y="48"/>
                    <a:pt x="43" y="49"/>
                  </a:cubicBezTo>
                  <a:cubicBezTo>
                    <a:pt x="15" y="53"/>
                    <a:pt x="0" y="32"/>
                    <a:pt x="3" y="6"/>
                  </a:cubicBezTo>
                  <a:cubicBezTo>
                    <a:pt x="10" y="6"/>
                    <a:pt x="17" y="5"/>
                    <a:pt x="24" y="5"/>
                  </a:cubicBezTo>
                  <a:cubicBezTo>
                    <a:pt x="22" y="18"/>
                    <a:pt x="29" y="32"/>
                    <a:pt x="44" y="33"/>
                  </a:cubicBezTo>
                  <a:cubicBezTo>
                    <a:pt x="63" y="35"/>
                    <a:pt x="70" y="16"/>
                    <a:pt x="68"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4" name="Freeform 8"/>
            <p:cNvSpPr/>
            <p:nvPr/>
          </p:nvSpPr>
          <p:spPr bwMode="auto">
            <a:xfrm>
              <a:off x="3620" y="2390"/>
              <a:ext cx="454" cy="266"/>
            </a:xfrm>
            <a:custGeom>
              <a:avLst/>
              <a:gdLst>
                <a:gd name="T0" fmla="*/ 80 w 80"/>
                <a:gd name="T1" fmla="*/ 3 h 47"/>
                <a:gd name="T2" fmla="*/ 79 w 80"/>
                <a:gd name="T3" fmla="*/ 5 h 47"/>
                <a:gd name="T4" fmla="*/ 35 w 80"/>
                <a:gd name="T5" fmla="*/ 46 h 47"/>
                <a:gd name="T6" fmla="*/ 3 w 80"/>
                <a:gd name="T7" fmla="*/ 0 h 47"/>
                <a:gd name="T8" fmla="*/ 5 w 80"/>
                <a:gd name="T9" fmla="*/ 0 h 47"/>
                <a:gd name="T10" fmla="*/ 7 w 80"/>
                <a:gd name="T11" fmla="*/ 2 h 47"/>
                <a:gd name="T12" fmla="*/ 8 w 80"/>
                <a:gd name="T13" fmla="*/ 2 h 47"/>
                <a:gd name="T14" fmla="*/ 10 w 80"/>
                <a:gd name="T15" fmla="*/ 4 h 47"/>
                <a:gd name="T16" fmla="*/ 12 w 80"/>
                <a:gd name="T17" fmla="*/ 1 h 47"/>
                <a:gd name="T18" fmla="*/ 11 w 80"/>
                <a:gd name="T19" fmla="*/ 1 h 47"/>
                <a:gd name="T20" fmla="*/ 11 w 80"/>
                <a:gd name="T21" fmla="*/ 1 h 47"/>
                <a:gd name="T22" fmla="*/ 19 w 80"/>
                <a:gd name="T23" fmla="*/ 1 h 47"/>
                <a:gd name="T24" fmla="*/ 39 w 80"/>
                <a:gd name="T25" fmla="*/ 23 h 47"/>
                <a:gd name="T26" fmla="*/ 64 w 80"/>
                <a:gd name="T27" fmla="*/ 3 h 47"/>
                <a:gd name="T28" fmla="*/ 80 w 80"/>
                <a:gd name="T29"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47">
                  <a:moveTo>
                    <a:pt x="80" y="3"/>
                  </a:moveTo>
                  <a:cubicBezTo>
                    <a:pt x="79" y="3"/>
                    <a:pt x="79" y="4"/>
                    <a:pt x="79" y="5"/>
                  </a:cubicBezTo>
                  <a:cubicBezTo>
                    <a:pt x="78" y="30"/>
                    <a:pt x="60" y="47"/>
                    <a:pt x="35" y="46"/>
                  </a:cubicBezTo>
                  <a:cubicBezTo>
                    <a:pt x="9" y="44"/>
                    <a:pt x="0" y="22"/>
                    <a:pt x="3" y="0"/>
                  </a:cubicBezTo>
                  <a:cubicBezTo>
                    <a:pt x="4" y="0"/>
                    <a:pt x="4" y="0"/>
                    <a:pt x="5" y="0"/>
                  </a:cubicBezTo>
                  <a:cubicBezTo>
                    <a:pt x="5" y="1"/>
                    <a:pt x="6" y="2"/>
                    <a:pt x="7" y="2"/>
                  </a:cubicBezTo>
                  <a:cubicBezTo>
                    <a:pt x="7" y="2"/>
                    <a:pt x="8" y="2"/>
                    <a:pt x="8" y="2"/>
                  </a:cubicBezTo>
                  <a:cubicBezTo>
                    <a:pt x="9" y="3"/>
                    <a:pt x="10" y="3"/>
                    <a:pt x="10" y="4"/>
                  </a:cubicBezTo>
                  <a:cubicBezTo>
                    <a:pt x="11" y="5"/>
                    <a:pt x="13" y="2"/>
                    <a:pt x="12" y="1"/>
                  </a:cubicBezTo>
                  <a:cubicBezTo>
                    <a:pt x="12" y="1"/>
                    <a:pt x="11" y="1"/>
                    <a:pt x="11" y="1"/>
                  </a:cubicBezTo>
                  <a:cubicBezTo>
                    <a:pt x="11" y="1"/>
                    <a:pt x="11" y="1"/>
                    <a:pt x="11" y="1"/>
                  </a:cubicBezTo>
                  <a:cubicBezTo>
                    <a:pt x="14" y="1"/>
                    <a:pt x="16" y="1"/>
                    <a:pt x="19" y="1"/>
                  </a:cubicBezTo>
                  <a:cubicBezTo>
                    <a:pt x="21" y="12"/>
                    <a:pt x="27" y="22"/>
                    <a:pt x="39" y="23"/>
                  </a:cubicBezTo>
                  <a:cubicBezTo>
                    <a:pt x="51" y="25"/>
                    <a:pt x="60" y="13"/>
                    <a:pt x="64" y="3"/>
                  </a:cubicBezTo>
                  <a:cubicBezTo>
                    <a:pt x="69" y="3"/>
                    <a:pt x="74" y="3"/>
                    <a:pt x="80" y="3"/>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5" name="Freeform 9"/>
            <p:cNvSpPr/>
            <p:nvPr/>
          </p:nvSpPr>
          <p:spPr bwMode="auto">
            <a:xfrm>
              <a:off x="4102" y="716"/>
              <a:ext cx="437" cy="119"/>
            </a:xfrm>
            <a:custGeom>
              <a:avLst/>
              <a:gdLst>
                <a:gd name="T0" fmla="*/ 77 w 77"/>
                <a:gd name="T1" fmla="*/ 14 h 21"/>
                <a:gd name="T2" fmla="*/ 71 w 77"/>
                <a:gd name="T3" fmla="*/ 14 h 21"/>
                <a:gd name="T4" fmla="*/ 7 w 77"/>
                <a:gd name="T5" fmla="*/ 21 h 21"/>
                <a:gd name="T6" fmla="*/ 13 w 77"/>
                <a:gd name="T7" fmla="*/ 6 h 21"/>
                <a:gd name="T8" fmla="*/ 38 w 77"/>
                <a:gd name="T9" fmla="*/ 2 h 21"/>
                <a:gd name="T10" fmla="*/ 77 w 77"/>
                <a:gd name="T11" fmla="*/ 0 h 21"/>
                <a:gd name="T12" fmla="*/ 77 w 77"/>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77" h="21">
                  <a:moveTo>
                    <a:pt x="77" y="14"/>
                  </a:moveTo>
                  <a:cubicBezTo>
                    <a:pt x="75" y="14"/>
                    <a:pt x="73" y="14"/>
                    <a:pt x="71" y="14"/>
                  </a:cubicBezTo>
                  <a:cubicBezTo>
                    <a:pt x="50" y="15"/>
                    <a:pt x="28" y="17"/>
                    <a:pt x="7" y="21"/>
                  </a:cubicBezTo>
                  <a:cubicBezTo>
                    <a:pt x="0" y="12"/>
                    <a:pt x="3" y="8"/>
                    <a:pt x="13" y="6"/>
                  </a:cubicBezTo>
                  <a:cubicBezTo>
                    <a:pt x="21" y="3"/>
                    <a:pt x="30" y="3"/>
                    <a:pt x="38" y="2"/>
                  </a:cubicBezTo>
                  <a:cubicBezTo>
                    <a:pt x="51" y="1"/>
                    <a:pt x="64" y="1"/>
                    <a:pt x="77" y="0"/>
                  </a:cubicBezTo>
                  <a:cubicBezTo>
                    <a:pt x="76" y="5"/>
                    <a:pt x="76" y="10"/>
                    <a:pt x="77" y="14"/>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6" name="Freeform 10"/>
            <p:cNvSpPr/>
            <p:nvPr/>
          </p:nvSpPr>
          <p:spPr bwMode="auto">
            <a:xfrm>
              <a:off x="3325" y="1720"/>
              <a:ext cx="131" cy="239"/>
            </a:xfrm>
            <a:custGeom>
              <a:avLst/>
              <a:gdLst>
                <a:gd name="T0" fmla="*/ 3 w 23"/>
                <a:gd name="T1" fmla="*/ 0 h 42"/>
                <a:gd name="T2" fmla="*/ 16 w 23"/>
                <a:gd name="T3" fmla="*/ 25 h 42"/>
                <a:gd name="T4" fmla="*/ 0 w 23"/>
                <a:gd name="T5" fmla="*/ 42 h 42"/>
                <a:gd name="T6" fmla="*/ 3 w 23"/>
                <a:gd name="T7" fmla="*/ 0 h 42"/>
              </a:gdLst>
              <a:ahLst/>
              <a:cxnLst>
                <a:cxn ang="0">
                  <a:pos x="T0" y="T1"/>
                </a:cxn>
                <a:cxn ang="0">
                  <a:pos x="T2" y="T3"/>
                </a:cxn>
                <a:cxn ang="0">
                  <a:pos x="T4" y="T5"/>
                </a:cxn>
                <a:cxn ang="0">
                  <a:pos x="T6" y="T7"/>
                </a:cxn>
              </a:cxnLst>
              <a:rect l="0" t="0" r="r" b="b"/>
              <a:pathLst>
                <a:path w="23" h="42">
                  <a:moveTo>
                    <a:pt x="3" y="0"/>
                  </a:moveTo>
                  <a:cubicBezTo>
                    <a:pt x="15" y="4"/>
                    <a:pt x="23" y="12"/>
                    <a:pt x="16" y="25"/>
                  </a:cubicBezTo>
                  <a:cubicBezTo>
                    <a:pt x="15" y="27"/>
                    <a:pt x="3" y="40"/>
                    <a:pt x="0" y="42"/>
                  </a:cubicBezTo>
                  <a:cubicBezTo>
                    <a:pt x="0" y="28"/>
                    <a:pt x="1" y="14"/>
                    <a:pt x="3"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7" name="Freeform 11"/>
            <p:cNvSpPr>
              <a:spLocks noEditPoints="1"/>
            </p:cNvSpPr>
            <p:nvPr/>
          </p:nvSpPr>
          <p:spPr bwMode="auto">
            <a:xfrm>
              <a:off x="3229" y="416"/>
              <a:ext cx="2802" cy="2297"/>
            </a:xfrm>
            <a:custGeom>
              <a:avLst/>
              <a:gdLst>
                <a:gd name="T0" fmla="*/ 472 w 494"/>
                <a:gd name="T1" fmla="*/ 331 h 405"/>
                <a:gd name="T2" fmla="*/ 354 w 494"/>
                <a:gd name="T3" fmla="*/ 341 h 405"/>
                <a:gd name="T4" fmla="*/ 101 w 494"/>
                <a:gd name="T5" fmla="*/ 402 h 405"/>
                <a:gd name="T6" fmla="*/ 25 w 494"/>
                <a:gd name="T7" fmla="*/ 339 h 405"/>
                <a:gd name="T8" fmla="*/ 154 w 494"/>
                <a:gd name="T9" fmla="*/ 75 h 405"/>
                <a:gd name="T10" fmla="*/ 157 w 494"/>
                <a:gd name="T11" fmla="*/ 54 h 405"/>
                <a:gd name="T12" fmla="*/ 228 w 494"/>
                <a:gd name="T13" fmla="*/ 46 h 405"/>
                <a:gd name="T14" fmla="*/ 238 w 494"/>
                <a:gd name="T15" fmla="*/ 67 h 405"/>
                <a:gd name="T16" fmla="*/ 467 w 494"/>
                <a:gd name="T17" fmla="*/ 322 h 405"/>
                <a:gd name="T18" fmla="*/ 319 w 494"/>
                <a:gd name="T19" fmla="*/ 75 h 405"/>
                <a:gd name="T20" fmla="*/ 21 w 494"/>
                <a:gd name="T21" fmla="*/ 222 h 405"/>
                <a:gd name="T22" fmla="*/ 29 w 494"/>
                <a:gd name="T23" fmla="*/ 335 h 405"/>
                <a:gd name="T24" fmla="*/ 155 w 494"/>
                <a:gd name="T25" fmla="*/ 210 h 405"/>
                <a:gd name="T26" fmla="*/ 51 w 494"/>
                <a:gd name="T27" fmla="*/ 197 h 405"/>
                <a:gd name="T28" fmla="*/ 245 w 494"/>
                <a:gd name="T29" fmla="*/ 107 h 405"/>
                <a:gd name="T30" fmla="*/ 312 w 494"/>
                <a:gd name="T31" fmla="*/ 213 h 405"/>
                <a:gd name="T32" fmla="*/ 305 w 494"/>
                <a:gd name="T33" fmla="*/ 335 h 405"/>
                <a:gd name="T34" fmla="*/ 425 w 494"/>
                <a:gd name="T35" fmla="*/ 335 h 405"/>
                <a:gd name="T36" fmla="*/ 360 w 494"/>
                <a:gd name="T37" fmla="*/ 340 h 405"/>
                <a:gd name="T38" fmla="*/ 439 w 494"/>
                <a:gd name="T39" fmla="*/ 334 h 405"/>
                <a:gd name="T40" fmla="*/ 425 w 494"/>
                <a:gd name="T41" fmla="*/ 147 h 405"/>
                <a:gd name="T42" fmla="*/ 304 w 494"/>
                <a:gd name="T43" fmla="*/ 110 h 405"/>
                <a:gd name="T44" fmla="*/ 402 w 494"/>
                <a:gd name="T45" fmla="*/ 360 h 405"/>
                <a:gd name="T46" fmla="*/ 402 w 494"/>
                <a:gd name="T47" fmla="*/ 360 h 405"/>
                <a:gd name="T48" fmla="*/ 208 w 494"/>
                <a:gd name="T49" fmla="*/ 117 h 405"/>
                <a:gd name="T50" fmla="*/ 263 w 494"/>
                <a:gd name="T51" fmla="*/ 202 h 405"/>
                <a:gd name="T52" fmla="*/ 298 w 494"/>
                <a:gd name="T53" fmla="*/ 335 h 405"/>
                <a:gd name="T54" fmla="*/ 189 w 494"/>
                <a:gd name="T55" fmla="*/ 209 h 405"/>
                <a:gd name="T56" fmla="*/ 298 w 494"/>
                <a:gd name="T57" fmla="*/ 335 h 405"/>
                <a:gd name="T58" fmla="*/ 231 w 494"/>
                <a:gd name="T59" fmla="*/ 53 h 405"/>
                <a:gd name="T60" fmla="*/ 161 w 494"/>
                <a:gd name="T61" fmla="*/ 74 h 405"/>
                <a:gd name="T62" fmla="*/ 214 w 494"/>
                <a:gd name="T63" fmla="*/ 19 h 405"/>
                <a:gd name="T64" fmla="*/ 221 w 494"/>
                <a:gd name="T65" fmla="*/ 46 h 405"/>
                <a:gd name="T66" fmla="*/ 56 w 494"/>
                <a:gd name="T67" fmla="*/ 190 h 405"/>
                <a:gd name="T68" fmla="*/ 150 w 494"/>
                <a:gd name="T69" fmla="*/ 201 h 405"/>
                <a:gd name="T70" fmla="*/ 149 w 494"/>
                <a:gd name="T71" fmla="*/ 351 h 405"/>
                <a:gd name="T72" fmla="*/ 88 w 494"/>
                <a:gd name="T73" fmla="*/ 349 h 405"/>
                <a:gd name="T74" fmla="*/ 81 w 494"/>
                <a:gd name="T75" fmla="*/ 349 h 405"/>
                <a:gd name="T76" fmla="*/ 76 w 494"/>
                <a:gd name="T77" fmla="*/ 350 h 405"/>
                <a:gd name="T78" fmla="*/ 104 w 494"/>
                <a:gd name="T79" fmla="*/ 394 h 405"/>
                <a:gd name="T80" fmla="*/ 126 w 494"/>
                <a:gd name="T81" fmla="*/ 350 h 405"/>
                <a:gd name="T82" fmla="*/ 33 w 494"/>
                <a:gd name="T83" fmla="*/ 255 h 405"/>
                <a:gd name="T84" fmla="*/ 33 w 494"/>
                <a:gd name="T85" fmla="*/ 25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4" h="405">
                  <a:moveTo>
                    <a:pt x="428" y="93"/>
                  </a:moveTo>
                  <a:cubicBezTo>
                    <a:pt x="494" y="144"/>
                    <a:pt x="477" y="254"/>
                    <a:pt x="477" y="326"/>
                  </a:cubicBezTo>
                  <a:cubicBezTo>
                    <a:pt x="477" y="329"/>
                    <a:pt x="474" y="331"/>
                    <a:pt x="472" y="331"/>
                  </a:cubicBezTo>
                  <a:cubicBezTo>
                    <a:pt x="464" y="332"/>
                    <a:pt x="455" y="332"/>
                    <a:pt x="447" y="333"/>
                  </a:cubicBezTo>
                  <a:cubicBezTo>
                    <a:pt x="454" y="363"/>
                    <a:pt x="427" y="391"/>
                    <a:pt x="398" y="392"/>
                  </a:cubicBezTo>
                  <a:cubicBezTo>
                    <a:pt x="367" y="393"/>
                    <a:pt x="349" y="370"/>
                    <a:pt x="354" y="341"/>
                  </a:cubicBezTo>
                  <a:cubicBezTo>
                    <a:pt x="288" y="346"/>
                    <a:pt x="222" y="351"/>
                    <a:pt x="155" y="351"/>
                  </a:cubicBezTo>
                  <a:cubicBezTo>
                    <a:pt x="156" y="351"/>
                    <a:pt x="156" y="352"/>
                    <a:pt x="156" y="353"/>
                  </a:cubicBezTo>
                  <a:cubicBezTo>
                    <a:pt x="155" y="384"/>
                    <a:pt x="132" y="405"/>
                    <a:pt x="101" y="402"/>
                  </a:cubicBezTo>
                  <a:cubicBezTo>
                    <a:pt x="73" y="399"/>
                    <a:pt x="58" y="373"/>
                    <a:pt x="64" y="347"/>
                  </a:cubicBezTo>
                  <a:cubicBezTo>
                    <a:pt x="52" y="347"/>
                    <a:pt x="41" y="346"/>
                    <a:pt x="29" y="344"/>
                  </a:cubicBezTo>
                  <a:cubicBezTo>
                    <a:pt x="26" y="344"/>
                    <a:pt x="25" y="341"/>
                    <a:pt x="25" y="339"/>
                  </a:cubicBezTo>
                  <a:cubicBezTo>
                    <a:pt x="24" y="339"/>
                    <a:pt x="24" y="338"/>
                    <a:pt x="24" y="338"/>
                  </a:cubicBezTo>
                  <a:cubicBezTo>
                    <a:pt x="0" y="279"/>
                    <a:pt x="6" y="200"/>
                    <a:pt x="40" y="146"/>
                  </a:cubicBezTo>
                  <a:cubicBezTo>
                    <a:pt x="66" y="104"/>
                    <a:pt x="108" y="84"/>
                    <a:pt x="154" y="75"/>
                  </a:cubicBezTo>
                  <a:cubicBezTo>
                    <a:pt x="150" y="72"/>
                    <a:pt x="149" y="66"/>
                    <a:pt x="148" y="60"/>
                  </a:cubicBezTo>
                  <a:cubicBezTo>
                    <a:pt x="148" y="58"/>
                    <a:pt x="150" y="57"/>
                    <a:pt x="151" y="56"/>
                  </a:cubicBezTo>
                  <a:cubicBezTo>
                    <a:pt x="153" y="55"/>
                    <a:pt x="155" y="55"/>
                    <a:pt x="157" y="54"/>
                  </a:cubicBezTo>
                  <a:cubicBezTo>
                    <a:pt x="152" y="41"/>
                    <a:pt x="150" y="25"/>
                    <a:pt x="159" y="13"/>
                  </a:cubicBezTo>
                  <a:cubicBezTo>
                    <a:pt x="166" y="4"/>
                    <a:pt x="178" y="0"/>
                    <a:pt x="189" y="1"/>
                  </a:cubicBezTo>
                  <a:cubicBezTo>
                    <a:pt x="209" y="2"/>
                    <a:pt x="239" y="22"/>
                    <a:pt x="228" y="46"/>
                  </a:cubicBezTo>
                  <a:cubicBezTo>
                    <a:pt x="230" y="46"/>
                    <a:pt x="232" y="46"/>
                    <a:pt x="235" y="45"/>
                  </a:cubicBezTo>
                  <a:cubicBezTo>
                    <a:pt x="237" y="45"/>
                    <a:pt x="238" y="47"/>
                    <a:pt x="238" y="49"/>
                  </a:cubicBezTo>
                  <a:cubicBezTo>
                    <a:pt x="238" y="54"/>
                    <a:pt x="240" y="61"/>
                    <a:pt x="238" y="67"/>
                  </a:cubicBezTo>
                  <a:cubicBezTo>
                    <a:pt x="272" y="65"/>
                    <a:pt x="306" y="65"/>
                    <a:pt x="339" y="67"/>
                  </a:cubicBezTo>
                  <a:cubicBezTo>
                    <a:pt x="370" y="69"/>
                    <a:pt x="403" y="73"/>
                    <a:pt x="428" y="93"/>
                  </a:cubicBezTo>
                  <a:close/>
                  <a:moveTo>
                    <a:pt x="467" y="322"/>
                  </a:moveTo>
                  <a:cubicBezTo>
                    <a:pt x="467" y="282"/>
                    <a:pt x="470" y="243"/>
                    <a:pt x="466" y="203"/>
                  </a:cubicBezTo>
                  <a:cubicBezTo>
                    <a:pt x="462" y="164"/>
                    <a:pt x="452" y="116"/>
                    <a:pt x="414" y="95"/>
                  </a:cubicBezTo>
                  <a:cubicBezTo>
                    <a:pt x="385" y="78"/>
                    <a:pt x="351" y="75"/>
                    <a:pt x="319" y="75"/>
                  </a:cubicBezTo>
                  <a:cubicBezTo>
                    <a:pt x="288" y="75"/>
                    <a:pt x="256" y="74"/>
                    <a:pt x="225" y="76"/>
                  </a:cubicBezTo>
                  <a:cubicBezTo>
                    <a:pt x="159" y="79"/>
                    <a:pt x="79" y="90"/>
                    <a:pt x="44" y="154"/>
                  </a:cubicBezTo>
                  <a:cubicBezTo>
                    <a:pt x="33" y="175"/>
                    <a:pt x="26" y="198"/>
                    <a:pt x="21" y="222"/>
                  </a:cubicBezTo>
                  <a:cubicBezTo>
                    <a:pt x="38" y="227"/>
                    <a:pt x="50" y="241"/>
                    <a:pt x="39" y="258"/>
                  </a:cubicBezTo>
                  <a:cubicBezTo>
                    <a:pt x="37" y="262"/>
                    <a:pt x="25" y="277"/>
                    <a:pt x="18" y="276"/>
                  </a:cubicBezTo>
                  <a:cubicBezTo>
                    <a:pt x="18" y="296"/>
                    <a:pt x="22" y="316"/>
                    <a:pt x="29" y="335"/>
                  </a:cubicBezTo>
                  <a:cubicBezTo>
                    <a:pt x="29" y="335"/>
                    <a:pt x="29" y="335"/>
                    <a:pt x="29" y="335"/>
                  </a:cubicBezTo>
                  <a:cubicBezTo>
                    <a:pt x="72" y="340"/>
                    <a:pt x="116" y="341"/>
                    <a:pt x="159" y="341"/>
                  </a:cubicBezTo>
                  <a:cubicBezTo>
                    <a:pt x="158" y="298"/>
                    <a:pt x="155" y="254"/>
                    <a:pt x="155" y="210"/>
                  </a:cubicBezTo>
                  <a:cubicBezTo>
                    <a:pt x="138" y="211"/>
                    <a:pt x="120" y="212"/>
                    <a:pt x="103" y="211"/>
                  </a:cubicBezTo>
                  <a:cubicBezTo>
                    <a:pt x="87" y="210"/>
                    <a:pt x="63" y="210"/>
                    <a:pt x="52" y="198"/>
                  </a:cubicBezTo>
                  <a:cubicBezTo>
                    <a:pt x="51" y="198"/>
                    <a:pt x="51" y="197"/>
                    <a:pt x="51" y="197"/>
                  </a:cubicBezTo>
                  <a:cubicBezTo>
                    <a:pt x="50" y="196"/>
                    <a:pt x="50" y="196"/>
                    <a:pt x="50" y="195"/>
                  </a:cubicBezTo>
                  <a:cubicBezTo>
                    <a:pt x="48" y="193"/>
                    <a:pt x="49" y="191"/>
                    <a:pt x="50" y="190"/>
                  </a:cubicBezTo>
                  <a:cubicBezTo>
                    <a:pt x="50" y="99"/>
                    <a:pt x="184" y="115"/>
                    <a:pt x="245" y="107"/>
                  </a:cubicBezTo>
                  <a:cubicBezTo>
                    <a:pt x="323" y="97"/>
                    <a:pt x="446" y="89"/>
                    <a:pt x="444" y="198"/>
                  </a:cubicBezTo>
                  <a:cubicBezTo>
                    <a:pt x="444" y="200"/>
                    <a:pt x="443" y="202"/>
                    <a:pt x="441" y="202"/>
                  </a:cubicBezTo>
                  <a:cubicBezTo>
                    <a:pt x="398" y="211"/>
                    <a:pt x="355" y="213"/>
                    <a:pt x="312" y="213"/>
                  </a:cubicBezTo>
                  <a:cubicBezTo>
                    <a:pt x="309" y="213"/>
                    <a:pt x="306" y="212"/>
                    <a:pt x="303" y="212"/>
                  </a:cubicBezTo>
                  <a:cubicBezTo>
                    <a:pt x="304" y="218"/>
                    <a:pt x="304" y="224"/>
                    <a:pt x="304" y="231"/>
                  </a:cubicBezTo>
                  <a:cubicBezTo>
                    <a:pt x="306" y="264"/>
                    <a:pt x="310" y="301"/>
                    <a:pt x="305" y="335"/>
                  </a:cubicBezTo>
                  <a:cubicBezTo>
                    <a:pt x="359" y="331"/>
                    <a:pt x="413" y="326"/>
                    <a:pt x="467" y="322"/>
                  </a:cubicBezTo>
                  <a:close/>
                  <a:moveTo>
                    <a:pt x="439" y="334"/>
                  </a:moveTo>
                  <a:cubicBezTo>
                    <a:pt x="434" y="334"/>
                    <a:pt x="430" y="334"/>
                    <a:pt x="425" y="335"/>
                  </a:cubicBezTo>
                  <a:cubicBezTo>
                    <a:pt x="427" y="350"/>
                    <a:pt x="420" y="369"/>
                    <a:pt x="401" y="367"/>
                  </a:cubicBezTo>
                  <a:cubicBezTo>
                    <a:pt x="386" y="366"/>
                    <a:pt x="379" y="352"/>
                    <a:pt x="381" y="339"/>
                  </a:cubicBezTo>
                  <a:cubicBezTo>
                    <a:pt x="374" y="339"/>
                    <a:pt x="367" y="340"/>
                    <a:pt x="360" y="340"/>
                  </a:cubicBezTo>
                  <a:cubicBezTo>
                    <a:pt x="357" y="366"/>
                    <a:pt x="372" y="387"/>
                    <a:pt x="400" y="383"/>
                  </a:cubicBezTo>
                  <a:cubicBezTo>
                    <a:pt x="411" y="382"/>
                    <a:pt x="422" y="377"/>
                    <a:pt x="429" y="368"/>
                  </a:cubicBezTo>
                  <a:cubicBezTo>
                    <a:pt x="438" y="358"/>
                    <a:pt x="438" y="347"/>
                    <a:pt x="439" y="334"/>
                  </a:cubicBezTo>
                  <a:close/>
                  <a:moveTo>
                    <a:pt x="426" y="197"/>
                  </a:moveTo>
                  <a:cubicBezTo>
                    <a:pt x="440" y="194"/>
                    <a:pt x="437" y="183"/>
                    <a:pt x="434" y="171"/>
                  </a:cubicBezTo>
                  <a:cubicBezTo>
                    <a:pt x="432" y="163"/>
                    <a:pt x="430" y="154"/>
                    <a:pt x="425" y="147"/>
                  </a:cubicBezTo>
                  <a:cubicBezTo>
                    <a:pt x="416" y="133"/>
                    <a:pt x="403" y="124"/>
                    <a:pt x="387" y="119"/>
                  </a:cubicBezTo>
                  <a:cubicBezTo>
                    <a:pt x="361" y="109"/>
                    <a:pt x="332" y="108"/>
                    <a:pt x="304" y="109"/>
                  </a:cubicBezTo>
                  <a:cubicBezTo>
                    <a:pt x="304" y="110"/>
                    <a:pt x="304" y="110"/>
                    <a:pt x="304" y="110"/>
                  </a:cubicBezTo>
                  <a:cubicBezTo>
                    <a:pt x="302" y="141"/>
                    <a:pt x="302" y="172"/>
                    <a:pt x="303" y="203"/>
                  </a:cubicBezTo>
                  <a:cubicBezTo>
                    <a:pt x="344" y="205"/>
                    <a:pt x="386" y="204"/>
                    <a:pt x="426" y="197"/>
                  </a:cubicBezTo>
                  <a:close/>
                  <a:moveTo>
                    <a:pt x="402" y="360"/>
                  </a:moveTo>
                  <a:cubicBezTo>
                    <a:pt x="415" y="360"/>
                    <a:pt x="418" y="346"/>
                    <a:pt x="417" y="336"/>
                  </a:cubicBezTo>
                  <a:cubicBezTo>
                    <a:pt x="407" y="336"/>
                    <a:pt x="396" y="337"/>
                    <a:pt x="386" y="338"/>
                  </a:cubicBezTo>
                  <a:cubicBezTo>
                    <a:pt x="386" y="348"/>
                    <a:pt x="390" y="359"/>
                    <a:pt x="402" y="360"/>
                  </a:cubicBezTo>
                  <a:close/>
                  <a:moveTo>
                    <a:pt x="298" y="110"/>
                  </a:moveTo>
                  <a:cubicBezTo>
                    <a:pt x="298" y="110"/>
                    <a:pt x="298" y="110"/>
                    <a:pt x="298" y="109"/>
                  </a:cubicBezTo>
                  <a:cubicBezTo>
                    <a:pt x="268" y="111"/>
                    <a:pt x="237" y="116"/>
                    <a:pt x="208" y="117"/>
                  </a:cubicBezTo>
                  <a:cubicBezTo>
                    <a:pt x="196" y="118"/>
                    <a:pt x="182" y="118"/>
                    <a:pt x="167" y="119"/>
                  </a:cubicBezTo>
                  <a:cubicBezTo>
                    <a:pt x="165" y="146"/>
                    <a:pt x="164" y="174"/>
                    <a:pt x="164" y="201"/>
                  </a:cubicBezTo>
                  <a:cubicBezTo>
                    <a:pt x="197" y="200"/>
                    <a:pt x="230" y="201"/>
                    <a:pt x="263" y="202"/>
                  </a:cubicBezTo>
                  <a:cubicBezTo>
                    <a:pt x="274" y="202"/>
                    <a:pt x="285" y="203"/>
                    <a:pt x="296" y="203"/>
                  </a:cubicBezTo>
                  <a:cubicBezTo>
                    <a:pt x="295" y="172"/>
                    <a:pt x="294" y="141"/>
                    <a:pt x="298" y="110"/>
                  </a:cubicBezTo>
                  <a:close/>
                  <a:moveTo>
                    <a:pt x="298" y="335"/>
                  </a:moveTo>
                  <a:cubicBezTo>
                    <a:pt x="297" y="298"/>
                    <a:pt x="298" y="261"/>
                    <a:pt x="296" y="224"/>
                  </a:cubicBezTo>
                  <a:cubicBezTo>
                    <a:pt x="296" y="220"/>
                    <a:pt x="296" y="216"/>
                    <a:pt x="296" y="212"/>
                  </a:cubicBezTo>
                  <a:cubicBezTo>
                    <a:pt x="260" y="211"/>
                    <a:pt x="225" y="207"/>
                    <a:pt x="189" y="209"/>
                  </a:cubicBezTo>
                  <a:cubicBezTo>
                    <a:pt x="181" y="209"/>
                    <a:pt x="172" y="209"/>
                    <a:pt x="164" y="210"/>
                  </a:cubicBezTo>
                  <a:cubicBezTo>
                    <a:pt x="164" y="253"/>
                    <a:pt x="166" y="297"/>
                    <a:pt x="166" y="341"/>
                  </a:cubicBezTo>
                  <a:cubicBezTo>
                    <a:pt x="210" y="341"/>
                    <a:pt x="254" y="338"/>
                    <a:pt x="298" y="335"/>
                  </a:cubicBezTo>
                  <a:close/>
                  <a:moveTo>
                    <a:pt x="225" y="67"/>
                  </a:moveTo>
                  <a:cubicBezTo>
                    <a:pt x="227" y="67"/>
                    <a:pt x="229" y="67"/>
                    <a:pt x="231" y="67"/>
                  </a:cubicBezTo>
                  <a:cubicBezTo>
                    <a:pt x="230" y="63"/>
                    <a:pt x="230" y="58"/>
                    <a:pt x="231" y="53"/>
                  </a:cubicBezTo>
                  <a:cubicBezTo>
                    <a:pt x="218" y="54"/>
                    <a:pt x="205" y="54"/>
                    <a:pt x="192" y="55"/>
                  </a:cubicBezTo>
                  <a:cubicBezTo>
                    <a:pt x="184" y="56"/>
                    <a:pt x="175" y="56"/>
                    <a:pt x="167" y="59"/>
                  </a:cubicBezTo>
                  <a:cubicBezTo>
                    <a:pt x="157" y="61"/>
                    <a:pt x="154" y="65"/>
                    <a:pt x="161" y="74"/>
                  </a:cubicBezTo>
                  <a:cubicBezTo>
                    <a:pt x="182" y="70"/>
                    <a:pt x="204" y="68"/>
                    <a:pt x="225" y="67"/>
                  </a:cubicBezTo>
                  <a:close/>
                  <a:moveTo>
                    <a:pt x="221" y="46"/>
                  </a:moveTo>
                  <a:cubicBezTo>
                    <a:pt x="220" y="36"/>
                    <a:pt x="222" y="27"/>
                    <a:pt x="214" y="19"/>
                  </a:cubicBezTo>
                  <a:cubicBezTo>
                    <a:pt x="207" y="13"/>
                    <a:pt x="198" y="9"/>
                    <a:pt x="189" y="8"/>
                  </a:cubicBezTo>
                  <a:cubicBezTo>
                    <a:pt x="162" y="7"/>
                    <a:pt x="157" y="31"/>
                    <a:pt x="162" y="53"/>
                  </a:cubicBezTo>
                  <a:cubicBezTo>
                    <a:pt x="181" y="47"/>
                    <a:pt x="201" y="47"/>
                    <a:pt x="221" y="46"/>
                  </a:cubicBezTo>
                  <a:close/>
                  <a:moveTo>
                    <a:pt x="155" y="201"/>
                  </a:moveTo>
                  <a:cubicBezTo>
                    <a:pt x="156" y="174"/>
                    <a:pt x="158" y="146"/>
                    <a:pt x="162" y="120"/>
                  </a:cubicBezTo>
                  <a:cubicBezTo>
                    <a:pt x="113" y="124"/>
                    <a:pt x="59" y="137"/>
                    <a:pt x="56" y="190"/>
                  </a:cubicBezTo>
                  <a:cubicBezTo>
                    <a:pt x="56" y="190"/>
                    <a:pt x="56" y="190"/>
                    <a:pt x="56" y="190"/>
                  </a:cubicBezTo>
                  <a:cubicBezTo>
                    <a:pt x="65" y="201"/>
                    <a:pt x="86" y="201"/>
                    <a:pt x="99" y="201"/>
                  </a:cubicBezTo>
                  <a:cubicBezTo>
                    <a:pt x="116" y="202"/>
                    <a:pt x="133" y="202"/>
                    <a:pt x="150" y="201"/>
                  </a:cubicBezTo>
                  <a:cubicBezTo>
                    <a:pt x="152" y="201"/>
                    <a:pt x="154" y="201"/>
                    <a:pt x="155" y="201"/>
                  </a:cubicBezTo>
                  <a:close/>
                  <a:moveTo>
                    <a:pt x="148" y="353"/>
                  </a:moveTo>
                  <a:cubicBezTo>
                    <a:pt x="148" y="352"/>
                    <a:pt x="148" y="351"/>
                    <a:pt x="149" y="351"/>
                  </a:cubicBezTo>
                  <a:cubicBezTo>
                    <a:pt x="143" y="351"/>
                    <a:pt x="138" y="351"/>
                    <a:pt x="133" y="351"/>
                  </a:cubicBezTo>
                  <a:cubicBezTo>
                    <a:pt x="129" y="361"/>
                    <a:pt x="120" y="373"/>
                    <a:pt x="108" y="371"/>
                  </a:cubicBezTo>
                  <a:cubicBezTo>
                    <a:pt x="96" y="370"/>
                    <a:pt x="90" y="360"/>
                    <a:pt x="88" y="349"/>
                  </a:cubicBezTo>
                  <a:cubicBezTo>
                    <a:pt x="85" y="349"/>
                    <a:pt x="83" y="349"/>
                    <a:pt x="80" y="349"/>
                  </a:cubicBezTo>
                  <a:cubicBezTo>
                    <a:pt x="80" y="349"/>
                    <a:pt x="80" y="349"/>
                    <a:pt x="80" y="349"/>
                  </a:cubicBezTo>
                  <a:cubicBezTo>
                    <a:pt x="80" y="349"/>
                    <a:pt x="81" y="349"/>
                    <a:pt x="81" y="349"/>
                  </a:cubicBezTo>
                  <a:cubicBezTo>
                    <a:pt x="82" y="350"/>
                    <a:pt x="80" y="353"/>
                    <a:pt x="79" y="352"/>
                  </a:cubicBezTo>
                  <a:cubicBezTo>
                    <a:pt x="79" y="351"/>
                    <a:pt x="78" y="351"/>
                    <a:pt x="77" y="350"/>
                  </a:cubicBezTo>
                  <a:cubicBezTo>
                    <a:pt x="77" y="350"/>
                    <a:pt x="76" y="350"/>
                    <a:pt x="76" y="350"/>
                  </a:cubicBezTo>
                  <a:cubicBezTo>
                    <a:pt x="75" y="350"/>
                    <a:pt x="74" y="349"/>
                    <a:pt x="74" y="348"/>
                  </a:cubicBezTo>
                  <a:cubicBezTo>
                    <a:pt x="73" y="348"/>
                    <a:pt x="73" y="348"/>
                    <a:pt x="72" y="348"/>
                  </a:cubicBezTo>
                  <a:cubicBezTo>
                    <a:pt x="69" y="370"/>
                    <a:pt x="78" y="392"/>
                    <a:pt x="104" y="394"/>
                  </a:cubicBezTo>
                  <a:cubicBezTo>
                    <a:pt x="129" y="395"/>
                    <a:pt x="147" y="378"/>
                    <a:pt x="148" y="353"/>
                  </a:cubicBezTo>
                  <a:close/>
                  <a:moveTo>
                    <a:pt x="109" y="364"/>
                  </a:moveTo>
                  <a:cubicBezTo>
                    <a:pt x="117" y="363"/>
                    <a:pt x="123" y="357"/>
                    <a:pt x="126" y="350"/>
                  </a:cubicBezTo>
                  <a:cubicBezTo>
                    <a:pt x="115" y="350"/>
                    <a:pt x="105" y="350"/>
                    <a:pt x="94" y="349"/>
                  </a:cubicBezTo>
                  <a:cubicBezTo>
                    <a:pt x="96" y="357"/>
                    <a:pt x="101" y="364"/>
                    <a:pt x="109" y="364"/>
                  </a:cubicBezTo>
                  <a:close/>
                  <a:moveTo>
                    <a:pt x="33" y="255"/>
                  </a:moveTo>
                  <a:cubicBezTo>
                    <a:pt x="40" y="242"/>
                    <a:pt x="32" y="234"/>
                    <a:pt x="20" y="230"/>
                  </a:cubicBezTo>
                  <a:cubicBezTo>
                    <a:pt x="18" y="244"/>
                    <a:pt x="17" y="258"/>
                    <a:pt x="17" y="272"/>
                  </a:cubicBezTo>
                  <a:cubicBezTo>
                    <a:pt x="20" y="270"/>
                    <a:pt x="32" y="257"/>
                    <a:pt x="33" y="25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8" name="Freeform 12"/>
            <p:cNvSpPr/>
            <p:nvPr/>
          </p:nvSpPr>
          <p:spPr bwMode="auto">
            <a:xfrm>
              <a:off x="4942" y="1028"/>
              <a:ext cx="783" cy="551"/>
            </a:xfrm>
            <a:custGeom>
              <a:avLst/>
              <a:gdLst>
                <a:gd name="T0" fmla="*/ 132 w 138"/>
                <a:gd name="T1" fmla="*/ 63 h 97"/>
                <a:gd name="T2" fmla="*/ 124 w 138"/>
                <a:gd name="T3" fmla="*/ 89 h 97"/>
                <a:gd name="T4" fmla="*/ 1 w 138"/>
                <a:gd name="T5" fmla="*/ 95 h 97"/>
                <a:gd name="T6" fmla="*/ 2 w 138"/>
                <a:gd name="T7" fmla="*/ 2 h 97"/>
                <a:gd name="T8" fmla="*/ 2 w 138"/>
                <a:gd name="T9" fmla="*/ 1 h 97"/>
                <a:gd name="T10" fmla="*/ 85 w 138"/>
                <a:gd name="T11" fmla="*/ 11 h 97"/>
                <a:gd name="T12" fmla="*/ 123 w 138"/>
                <a:gd name="T13" fmla="*/ 39 h 97"/>
                <a:gd name="T14" fmla="*/ 132 w 138"/>
                <a:gd name="T15" fmla="*/ 63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97">
                  <a:moveTo>
                    <a:pt x="132" y="63"/>
                  </a:moveTo>
                  <a:cubicBezTo>
                    <a:pt x="135" y="75"/>
                    <a:pt x="138" y="86"/>
                    <a:pt x="124" y="89"/>
                  </a:cubicBezTo>
                  <a:cubicBezTo>
                    <a:pt x="84" y="96"/>
                    <a:pt x="42" y="97"/>
                    <a:pt x="1" y="95"/>
                  </a:cubicBezTo>
                  <a:cubicBezTo>
                    <a:pt x="0" y="64"/>
                    <a:pt x="0" y="33"/>
                    <a:pt x="2" y="2"/>
                  </a:cubicBezTo>
                  <a:cubicBezTo>
                    <a:pt x="2" y="2"/>
                    <a:pt x="2" y="2"/>
                    <a:pt x="2" y="1"/>
                  </a:cubicBezTo>
                  <a:cubicBezTo>
                    <a:pt x="30" y="0"/>
                    <a:pt x="59" y="1"/>
                    <a:pt x="85" y="11"/>
                  </a:cubicBezTo>
                  <a:cubicBezTo>
                    <a:pt x="101" y="16"/>
                    <a:pt x="114" y="25"/>
                    <a:pt x="123" y="39"/>
                  </a:cubicBezTo>
                  <a:cubicBezTo>
                    <a:pt x="128" y="46"/>
                    <a:pt x="130" y="55"/>
                    <a:pt x="132" y="63"/>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9" name="Freeform 13"/>
            <p:cNvSpPr/>
            <p:nvPr/>
          </p:nvSpPr>
          <p:spPr bwMode="auto">
            <a:xfrm>
              <a:off x="4675" y="484"/>
              <a:ext cx="301" cy="79"/>
            </a:xfrm>
            <a:custGeom>
              <a:avLst/>
              <a:gdLst>
                <a:gd name="T0" fmla="*/ 52 w 53"/>
                <a:gd name="T1" fmla="*/ 3 h 14"/>
                <a:gd name="T2" fmla="*/ 52 w 53"/>
                <a:gd name="T3" fmla="*/ 6 h 14"/>
                <a:gd name="T4" fmla="*/ 48 w 53"/>
                <a:gd name="T5" fmla="*/ 10 h 14"/>
                <a:gd name="T6" fmla="*/ 19 w 53"/>
                <a:gd name="T7" fmla="*/ 12 h 14"/>
                <a:gd name="T8" fmla="*/ 7 w 53"/>
                <a:gd name="T9" fmla="*/ 14 h 14"/>
                <a:gd name="T10" fmla="*/ 4 w 53"/>
                <a:gd name="T11" fmla="*/ 13 h 14"/>
                <a:gd name="T12" fmla="*/ 4 w 53"/>
                <a:gd name="T13" fmla="*/ 13 h 14"/>
                <a:gd name="T14" fmla="*/ 3 w 53"/>
                <a:gd name="T15" fmla="*/ 8 h 14"/>
                <a:gd name="T16" fmla="*/ 3 w 53"/>
                <a:gd name="T17" fmla="*/ 8 h 14"/>
                <a:gd name="T18" fmla="*/ 4 w 53"/>
                <a:gd name="T19" fmla="*/ 8 h 14"/>
                <a:gd name="T20" fmla="*/ 7 w 53"/>
                <a:gd name="T21" fmla="*/ 6 h 14"/>
                <a:gd name="T22" fmla="*/ 20 w 53"/>
                <a:gd name="T23" fmla="*/ 4 h 14"/>
                <a:gd name="T24" fmla="*/ 48 w 53"/>
                <a:gd name="T25" fmla="*/ 1 h 14"/>
                <a:gd name="T26" fmla="*/ 52 w 53"/>
                <a:gd name="T2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14">
                  <a:moveTo>
                    <a:pt x="52" y="3"/>
                  </a:moveTo>
                  <a:cubicBezTo>
                    <a:pt x="52" y="4"/>
                    <a:pt x="53" y="5"/>
                    <a:pt x="52" y="6"/>
                  </a:cubicBezTo>
                  <a:cubicBezTo>
                    <a:pt x="52" y="8"/>
                    <a:pt x="50" y="9"/>
                    <a:pt x="48" y="10"/>
                  </a:cubicBezTo>
                  <a:cubicBezTo>
                    <a:pt x="39" y="11"/>
                    <a:pt x="29" y="11"/>
                    <a:pt x="19" y="12"/>
                  </a:cubicBezTo>
                  <a:cubicBezTo>
                    <a:pt x="15" y="13"/>
                    <a:pt x="11" y="14"/>
                    <a:pt x="7" y="14"/>
                  </a:cubicBezTo>
                  <a:cubicBezTo>
                    <a:pt x="6" y="14"/>
                    <a:pt x="5" y="13"/>
                    <a:pt x="4" y="13"/>
                  </a:cubicBezTo>
                  <a:cubicBezTo>
                    <a:pt x="4" y="13"/>
                    <a:pt x="4" y="13"/>
                    <a:pt x="4" y="13"/>
                  </a:cubicBezTo>
                  <a:cubicBezTo>
                    <a:pt x="1" y="13"/>
                    <a:pt x="0" y="9"/>
                    <a:pt x="3" y="8"/>
                  </a:cubicBezTo>
                  <a:cubicBezTo>
                    <a:pt x="3" y="8"/>
                    <a:pt x="3" y="8"/>
                    <a:pt x="3" y="8"/>
                  </a:cubicBezTo>
                  <a:cubicBezTo>
                    <a:pt x="3" y="8"/>
                    <a:pt x="4" y="8"/>
                    <a:pt x="4" y="8"/>
                  </a:cubicBezTo>
                  <a:cubicBezTo>
                    <a:pt x="5" y="7"/>
                    <a:pt x="6" y="6"/>
                    <a:pt x="7" y="6"/>
                  </a:cubicBezTo>
                  <a:cubicBezTo>
                    <a:pt x="11" y="5"/>
                    <a:pt x="16" y="5"/>
                    <a:pt x="20" y="4"/>
                  </a:cubicBezTo>
                  <a:cubicBezTo>
                    <a:pt x="29" y="3"/>
                    <a:pt x="39" y="0"/>
                    <a:pt x="48" y="1"/>
                  </a:cubicBezTo>
                  <a:cubicBezTo>
                    <a:pt x="49" y="1"/>
                    <a:pt x="51" y="1"/>
                    <a:pt x="52"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0" name="Freeform 14"/>
            <p:cNvSpPr/>
            <p:nvPr/>
          </p:nvSpPr>
          <p:spPr bwMode="auto">
            <a:xfrm>
              <a:off x="4159" y="1034"/>
              <a:ext cx="760" cy="533"/>
            </a:xfrm>
            <a:custGeom>
              <a:avLst/>
              <a:gdLst>
                <a:gd name="T0" fmla="*/ 134 w 134"/>
                <a:gd name="T1" fmla="*/ 0 h 94"/>
                <a:gd name="T2" fmla="*/ 134 w 134"/>
                <a:gd name="T3" fmla="*/ 1 h 94"/>
                <a:gd name="T4" fmla="*/ 132 w 134"/>
                <a:gd name="T5" fmla="*/ 94 h 94"/>
                <a:gd name="T6" fmla="*/ 99 w 134"/>
                <a:gd name="T7" fmla="*/ 93 h 94"/>
                <a:gd name="T8" fmla="*/ 0 w 134"/>
                <a:gd name="T9" fmla="*/ 92 h 94"/>
                <a:gd name="T10" fmla="*/ 3 w 134"/>
                <a:gd name="T11" fmla="*/ 10 h 94"/>
                <a:gd name="T12" fmla="*/ 44 w 134"/>
                <a:gd name="T13" fmla="*/ 8 h 94"/>
                <a:gd name="T14" fmla="*/ 134 w 134"/>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94">
                  <a:moveTo>
                    <a:pt x="134" y="0"/>
                  </a:moveTo>
                  <a:cubicBezTo>
                    <a:pt x="134" y="1"/>
                    <a:pt x="134" y="1"/>
                    <a:pt x="134" y="1"/>
                  </a:cubicBezTo>
                  <a:cubicBezTo>
                    <a:pt x="130" y="32"/>
                    <a:pt x="131" y="63"/>
                    <a:pt x="132" y="94"/>
                  </a:cubicBezTo>
                  <a:cubicBezTo>
                    <a:pt x="121" y="94"/>
                    <a:pt x="110" y="93"/>
                    <a:pt x="99" y="93"/>
                  </a:cubicBezTo>
                  <a:cubicBezTo>
                    <a:pt x="66" y="92"/>
                    <a:pt x="33" y="91"/>
                    <a:pt x="0" y="92"/>
                  </a:cubicBezTo>
                  <a:cubicBezTo>
                    <a:pt x="0" y="65"/>
                    <a:pt x="1" y="37"/>
                    <a:pt x="3" y="10"/>
                  </a:cubicBezTo>
                  <a:cubicBezTo>
                    <a:pt x="18" y="9"/>
                    <a:pt x="32" y="9"/>
                    <a:pt x="44" y="8"/>
                  </a:cubicBezTo>
                  <a:cubicBezTo>
                    <a:pt x="73" y="7"/>
                    <a:pt x="104" y="2"/>
                    <a:pt x="134"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1" name="Freeform 15"/>
            <p:cNvSpPr/>
            <p:nvPr/>
          </p:nvSpPr>
          <p:spPr bwMode="auto">
            <a:xfrm>
              <a:off x="4573" y="291"/>
              <a:ext cx="227" cy="147"/>
            </a:xfrm>
            <a:custGeom>
              <a:avLst/>
              <a:gdLst>
                <a:gd name="T0" fmla="*/ 35 w 40"/>
                <a:gd name="T1" fmla="*/ 1 h 26"/>
                <a:gd name="T2" fmla="*/ 37 w 40"/>
                <a:gd name="T3" fmla="*/ 7 h 26"/>
                <a:gd name="T4" fmla="*/ 22 w 40"/>
                <a:gd name="T5" fmla="*/ 15 h 26"/>
                <a:gd name="T6" fmla="*/ 7 w 40"/>
                <a:gd name="T7" fmla="*/ 23 h 26"/>
                <a:gd name="T8" fmla="*/ 4 w 40"/>
                <a:gd name="T9" fmla="*/ 17 h 26"/>
                <a:gd name="T10" fmla="*/ 20 w 40"/>
                <a:gd name="T11" fmla="*/ 7 h 26"/>
                <a:gd name="T12" fmla="*/ 35 w 40"/>
                <a:gd name="T13" fmla="*/ 1 h 26"/>
              </a:gdLst>
              <a:ahLst/>
              <a:cxnLst>
                <a:cxn ang="0">
                  <a:pos x="T0" y="T1"/>
                </a:cxn>
                <a:cxn ang="0">
                  <a:pos x="T2" y="T3"/>
                </a:cxn>
                <a:cxn ang="0">
                  <a:pos x="T4" y="T5"/>
                </a:cxn>
                <a:cxn ang="0">
                  <a:pos x="T6" y="T7"/>
                </a:cxn>
                <a:cxn ang="0">
                  <a:pos x="T8" y="T9"/>
                </a:cxn>
                <a:cxn ang="0">
                  <a:pos x="T10" y="T11"/>
                </a:cxn>
                <a:cxn ang="0">
                  <a:pos x="T12" y="T13"/>
                </a:cxn>
              </a:cxnLst>
              <a:rect l="0" t="0" r="r" b="b"/>
              <a:pathLst>
                <a:path w="40" h="26">
                  <a:moveTo>
                    <a:pt x="35" y="1"/>
                  </a:moveTo>
                  <a:cubicBezTo>
                    <a:pt x="38" y="1"/>
                    <a:pt x="40" y="5"/>
                    <a:pt x="37" y="7"/>
                  </a:cubicBezTo>
                  <a:cubicBezTo>
                    <a:pt x="34" y="11"/>
                    <a:pt x="27" y="12"/>
                    <a:pt x="22" y="15"/>
                  </a:cubicBezTo>
                  <a:cubicBezTo>
                    <a:pt x="17" y="17"/>
                    <a:pt x="12" y="20"/>
                    <a:pt x="7" y="23"/>
                  </a:cubicBezTo>
                  <a:cubicBezTo>
                    <a:pt x="3" y="26"/>
                    <a:pt x="0" y="20"/>
                    <a:pt x="4" y="17"/>
                  </a:cubicBezTo>
                  <a:cubicBezTo>
                    <a:pt x="9" y="14"/>
                    <a:pt x="14" y="10"/>
                    <a:pt x="20" y="7"/>
                  </a:cubicBezTo>
                  <a:cubicBezTo>
                    <a:pt x="24" y="5"/>
                    <a:pt x="30" y="0"/>
                    <a:pt x="35"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2" name="Freeform 16"/>
            <p:cNvSpPr/>
            <p:nvPr/>
          </p:nvSpPr>
          <p:spPr bwMode="auto">
            <a:xfrm>
              <a:off x="4692" y="1732"/>
              <a:ext cx="108" cy="39"/>
            </a:xfrm>
            <a:custGeom>
              <a:avLst/>
              <a:gdLst>
                <a:gd name="T0" fmla="*/ 13 w 19"/>
                <a:gd name="T1" fmla="*/ 1 h 7"/>
                <a:gd name="T2" fmla="*/ 19 w 19"/>
                <a:gd name="T3" fmla="*/ 4 h 7"/>
                <a:gd name="T4" fmla="*/ 12 w 19"/>
                <a:gd name="T5" fmla="*/ 7 h 7"/>
                <a:gd name="T6" fmla="*/ 3 w 19"/>
                <a:gd name="T7" fmla="*/ 6 h 7"/>
                <a:gd name="T8" fmla="*/ 3 w 19"/>
                <a:gd name="T9" fmla="*/ 1 h 7"/>
                <a:gd name="T10" fmla="*/ 13 w 19"/>
                <a:gd name="T11" fmla="*/ 1 h 7"/>
              </a:gdLst>
              <a:ahLst/>
              <a:cxnLst>
                <a:cxn ang="0">
                  <a:pos x="T0" y="T1"/>
                </a:cxn>
                <a:cxn ang="0">
                  <a:pos x="T2" y="T3"/>
                </a:cxn>
                <a:cxn ang="0">
                  <a:pos x="T4" y="T5"/>
                </a:cxn>
                <a:cxn ang="0">
                  <a:pos x="T6" y="T7"/>
                </a:cxn>
                <a:cxn ang="0">
                  <a:pos x="T8" y="T9"/>
                </a:cxn>
                <a:cxn ang="0">
                  <a:pos x="T10" y="T11"/>
                </a:cxn>
              </a:cxnLst>
              <a:rect l="0" t="0" r="r" b="b"/>
              <a:pathLst>
                <a:path w="19" h="7">
                  <a:moveTo>
                    <a:pt x="13" y="1"/>
                  </a:moveTo>
                  <a:cubicBezTo>
                    <a:pt x="15" y="1"/>
                    <a:pt x="19" y="0"/>
                    <a:pt x="19" y="4"/>
                  </a:cubicBezTo>
                  <a:cubicBezTo>
                    <a:pt x="19" y="7"/>
                    <a:pt x="15" y="7"/>
                    <a:pt x="12" y="7"/>
                  </a:cubicBezTo>
                  <a:cubicBezTo>
                    <a:pt x="9" y="6"/>
                    <a:pt x="6" y="6"/>
                    <a:pt x="3" y="6"/>
                  </a:cubicBezTo>
                  <a:cubicBezTo>
                    <a:pt x="0" y="6"/>
                    <a:pt x="0" y="2"/>
                    <a:pt x="3" y="1"/>
                  </a:cubicBezTo>
                  <a:cubicBezTo>
                    <a:pt x="6" y="1"/>
                    <a:pt x="10" y="1"/>
                    <a:pt x="13"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3" name="Freeform 17"/>
            <p:cNvSpPr/>
            <p:nvPr/>
          </p:nvSpPr>
          <p:spPr bwMode="auto">
            <a:xfrm>
              <a:off x="4465" y="121"/>
              <a:ext cx="159" cy="198"/>
            </a:xfrm>
            <a:custGeom>
              <a:avLst/>
              <a:gdLst>
                <a:gd name="T0" fmla="*/ 27 w 28"/>
                <a:gd name="T1" fmla="*/ 6 h 35"/>
                <a:gd name="T2" fmla="*/ 25 w 28"/>
                <a:gd name="T3" fmla="*/ 11 h 35"/>
                <a:gd name="T4" fmla="*/ 13 w 28"/>
                <a:gd name="T5" fmla="*/ 21 h 35"/>
                <a:gd name="T6" fmla="*/ 8 w 28"/>
                <a:gd name="T7" fmla="*/ 29 h 35"/>
                <a:gd name="T8" fmla="*/ 6 w 28"/>
                <a:gd name="T9" fmla="*/ 32 h 35"/>
                <a:gd name="T10" fmla="*/ 6 w 28"/>
                <a:gd name="T11" fmla="*/ 32 h 35"/>
                <a:gd name="T12" fmla="*/ 6 w 28"/>
                <a:gd name="T13" fmla="*/ 32 h 35"/>
                <a:gd name="T14" fmla="*/ 1 w 28"/>
                <a:gd name="T15" fmla="*/ 32 h 35"/>
                <a:gd name="T16" fmla="*/ 9 w 28"/>
                <a:gd name="T17" fmla="*/ 14 h 35"/>
                <a:gd name="T18" fmla="*/ 27 w 28"/>
                <a:gd name="T19"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5">
                  <a:moveTo>
                    <a:pt x="27" y="6"/>
                  </a:moveTo>
                  <a:cubicBezTo>
                    <a:pt x="28" y="7"/>
                    <a:pt x="28" y="10"/>
                    <a:pt x="25" y="11"/>
                  </a:cubicBezTo>
                  <a:cubicBezTo>
                    <a:pt x="20" y="12"/>
                    <a:pt x="16" y="17"/>
                    <a:pt x="13" y="21"/>
                  </a:cubicBezTo>
                  <a:cubicBezTo>
                    <a:pt x="11" y="24"/>
                    <a:pt x="10" y="26"/>
                    <a:pt x="8" y="29"/>
                  </a:cubicBezTo>
                  <a:cubicBezTo>
                    <a:pt x="8" y="30"/>
                    <a:pt x="7" y="31"/>
                    <a:pt x="6" y="32"/>
                  </a:cubicBezTo>
                  <a:cubicBezTo>
                    <a:pt x="6" y="32"/>
                    <a:pt x="6" y="32"/>
                    <a:pt x="6" y="32"/>
                  </a:cubicBezTo>
                  <a:cubicBezTo>
                    <a:pt x="6" y="32"/>
                    <a:pt x="6" y="32"/>
                    <a:pt x="6" y="32"/>
                  </a:cubicBezTo>
                  <a:cubicBezTo>
                    <a:pt x="5" y="35"/>
                    <a:pt x="1" y="35"/>
                    <a:pt x="1" y="32"/>
                  </a:cubicBezTo>
                  <a:cubicBezTo>
                    <a:pt x="0" y="26"/>
                    <a:pt x="5" y="19"/>
                    <a:pt x="9" y="14"/>
                  </a:cubicBezTo>
                  <a:cubicBezTo>
                    <a:pt x="13" y="9"/>
                    <a:pt x="20" y="0"/>
                    <a:pt x="27"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4" name="Freeform 18"/>
            <p:cNvSpPr/>
            <p:nvPr/>
          </p:nvSpPr>
          <p:spPr bwMode="auto">
            <a:xfrm>
              <a:off x="4119" y="455"/>
              <a:ext cx="369" cy="261"/>
            </a:xfrm>
            <a:custGeom>
              <a:avLst/>
              <a:gdLst>
                <a:gd name="T0" fmla="*/ 57 w 65"/>
                <a:gd name="T1" fmla="*/ 12 h 46"/>
                <a:gd name="T2" fmla="*/ 64 w 65"/>
                <a:gd name="T3" fmla="*/ 39 h 46"/>
                <a:gd name="T4" fmla="*/ 5 w 65"/>
                <a:gd name="T5" fmla="*/ 46 h 46"/>
                <a:gd name="T6" fmla="*/ 32 w 65"/>
                <a:gd name="T7" fmla="*/ 1 h 46"/>
                <a:gd name="T8" fmla="*/ 57 w 65"/>
                <a:gd name="T9" fmla="*/ 12 h 46"/>
              </a:gdLst>
              <a:ahLst/>
              <a:cxnLst>
                <a:cxn ang="0">
                  <a:pos x="T0" y="T1"/>
                </a:cxn>
                <a:cxn ang="0">
                  <a:pos x="T2" y="T3"/>
                </a:cxn>
                <a:cxn ang="0">
                  <a:pos x="T4" y="T5"/>
                </a:cxn>
                <a:cxn ang="0">
                  <a:pos x="T6" y="T7"/>
                </a:cxn>
                <a:cxn ang="0">
                  <a:pos x="T8" y="T9"/>
                </a:cxn>
              </a:cxnLst>
              <a:rect l="0" t="0" r="r" b="b"/>
              <a:pathLst>
                <a:path w="65" h="46">
                  <a:moveTo>
                    <a:pt x="57" y="12"/>
                  </a:moveTo>
                  <a:cubicBezTo>
                    <a:pt x="65" y="20"/>
                    <a:pt x="63" y="29"/>
                    <a:pt x="64" y="39"/>
                  </a:cubicBezTo>
                  <a:cubicBezTo>
                    <a:pt x="44" y="40"/>
                    <a:pt x="24" y="40"/>
                    <a:pt x="5" y="46"/>
                  </a:cubicBezTo>
                  <a:cubicBezTo>
                    <a:pt x="0" y="24"/>
                    <a:pt x="5" y="0"/>
                    <a:pt x="32" y="1"/>
                  </a:cubicBezTo>
                  <a:cubicBezTo>
                    <a:pt x="41" y="2"/>
                    <a:pt x="50" y="6"/>
                    <a:pt x="57" y="12"/>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5" name="Freeform 19"/>
            <p:cNvSpPr/>
            <p:nvPr/>
          </p:nvSpPr>
          <p:spPr bwMode="auto">
            <a:xfrm>
              <a:off x="4233" y="109"/>
              <a:ext cx="68" cy="204"/>
            </a:xfrm>
            <a:custGeom>
              <a:avLst/>
              <a:gdLst>
                <a:gd name="T0" fmla="*/ 10 w 12"/>
                <a:gd name="T1" fmla="*/ 4 h 36"/>
                <a:gd name="T2" fmla="*/ 10 w 12"/>
                <a:gd name="T3" fmla="*/ 18 h 36"/>
                <a:gd name="T4" fmla="*/ 7 w 12"/>
                <a:gd name="T5" fmla="*/ 32 h 36"/>
                <a:gd name="T6" fmla="*/ 1 w 12"/>
                <a:gd name="T7" fmla="*/ 30 h 36"/>
                <a:gd name="T8" fmla="*/ 3 w 12"/>
                <a:gd name="T9" fmla="*/ 16 h 36"/>
                <a:gd name="T10" fmla="*/ 4 w 12"/>
                <a:gd name="T11" fmla="*/ 4 h 36"/>
                <a:gd name="T12" fmla="*/ 10 w 12"/>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0" y="4"/>
                  </a:moveTo>
                  <a:cubicBezTo>
                    <a:pt x="12" y="8"/>
                    <a:pt x="11" y="13"/>
                    <a:pt x="10" y="18"/>
                  </a:cubicBezTo>
                  <a:cubicBezTo>
                    <a:pt x="10" y="23"/>
                    <a:pt x="9" y="27"/>
                    <a:pt x="7" y="32"/>
                  </a:cubicBezTo>
                  <a:cubicBezTo>
                    <a:pt x="6" y="36"/>
                    <a:pt x="0" y="34"/>
                    <a:pt x="1" y="30"/>
                  </a:cubicBezTo>
                  <a:cubicBezTo>
                    <a:pt x="2" y="26"/>
                    <a:pt x="3" y="21"/>
                    <a:pt x="3" y="16"/>
                  </a:cubicBezTo>
                  <a:cubicBezTo>
                    <a:pt x="3" y="12"/>
                    <a:pt x="2" y="7"/>
                    <a:pt x="4" y="4"/>
                  </a:cubicBezTo>
                  <a:cubicBezTo>
                    <a:pt x="5" y="0"/>
                    <a:pt x="9" y="0"/>
                    <a:pt x="10"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6" name="Freeform 20"/>
            <p:cNvSpPr/>
            <p:nvPr/>
          </p:nvSpPr>
          <p:spPr bwMode="auto">
            <a:xfrm>
              <a:off x="3546" y="1096"/>
              <a:ext cx="602" cy="466"/>
            </a:xfrm>
            <a:custGeom>
              <a:avLst/>
              <a:gdLst>
                <a:gd name="T0" fmla="*/ 106 w 106"/>
                <a:gd name="T1" fmla="*/ 0 h 82"/>
                <a:gd name="T2" fmla="*/ 99 w 106"/>
                <a:gd name="T3" fmla="*/ 81 h 82"/>
                <a:gd name="T4" fmla="*/ 94 w 106"/>
                <a:gd name="T5" fmla="*/ 81 h 82"/>
                <a:gd name="T6" fmla="*/ 43 w 106"/>
                <a:gd name="T7" fmla="*/ 81 h 82"/>
                <a:gd name="T8" fmla="*/ 0 w 106"/>
                <a:gd name="T9" fmla="*/ 70 h 82"/>
                <a:gd name="T10" fmla="*/ 0 w 106"/>
                <a:gd name="T11" fmla="*/ 70 h 82"/>
                <a:gd name="T12" fmla="*/ 106 w 106"/>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06" h="82">
                  <a:moveTo>
                    <a:pt x="106" y="0"/>
                  </a:moveTo>
                  <a:cubicBezTo>
                    <a:pt x="102" y="26"/>
                    <a:pt x="100" y="54"/>
                    <a:pt x="99" y="81"/>
                  </a:cubicBezTo>
                  <a:cubicBezTo>
                    <a:pt x="98" y="81"/>
                    <a:pt x="96" y="81"/>
                    <a:pt x="94" y="81"/>
                  </a:cubicBezTo>
                  <a:cubicBezTo>
                    <a:pt x="77" y="82"/>
                    <a:pt x="60" y="82"/>
                    <a:pt x="43" y="81"/>
                  </a:cubicBezTo>
                  <a:cubicBezTo>
                    <a:pt x="30" y="81"/>
                    <a:pt x="9" y="81"/>
                    <a:pt x="0" y="70"/>
                  </a:cubicBezTo>
                  <a:cubicBezTo>
                    <a:pt x="0" y="70"/>
                    <a:pt x="0" y="70"/>
                    <a:pt x="0" y="70"/>
                  </a:cubicBezTo>
                  <a:cubicBezTo>
                    <a:pt x="3" y="17"/>
                    <a:pt x="57" y="4"/>
                    <a:pt x="106"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7" name="Freeform 21"/>
            <p:cNvSpPr/>
            <p:nvPr/>
          </p:nvSpPr>
          <p:spPr bwMode="auto">
            <a:xfrm>
              <a:off x="3944" y="223"/>
              <a:ext cx="158" cy="130"/>
            </a:xfrm>
            <a:custGeom>
              <a:avLst/>
              <a:gdLst>
                <a:gd name="T0" fmla="*/ 24 w 28"/>
                <a:gd name="T1" fmla="*/ 16 h 23"/>
                <a:gd name="T2" fmla="*/ 22 w 28"/>
                <a:gd name="T3" fmla="*/ 22 h 23"/>
                <a:gd name="T4" fmla="*/ 8 w 28"/>
                <a:gd name="T5" fmla="*/ 14 h 23"/>
                <a:gd name="T6" fmla="*/ 2 w 28"/>
                <a:gd name="T7" fmla="*/ 2 h 23"/>
                <a:gd name="T8" fmla="*/ 5 w 28"/>
                <a:gd name="T9" fmla="*/ 0 h 23"/>
                <a:gd name="T10" fmla="*/ 13 w 28"/>
                <a:gd name="T11" fmla="*/ 8 h 23"/>
                <a:gd name="T12" fmla="*/ 24 w 28"/>
                <a:gd name="T13" fmla="*/ 16 h 23"/>
              </a:gdLst>
              <a:ahLst/>
              <a:cxnLst>
                <a:cxn ang="0">
                  <a:pos x="T0" y="T1"/>
                </a:cxn>
                <a:cxn ang="0">
                  <a:pos x="T2" y="T3"/>
                </a:cxn>
                <a:cxn ang="0">
                  <a:pos x="T4" y="T5"/>
                </a:cxn>
                <a:cxn ang="0">
                  <a:pos x="T6" y="T7"/>
                </a:cxn>
                <a:cxn ang="0">
                  <a:pos x="T8" y="T9"/>
                </a:cxn>
                <a:cxn ang="0">
                  <a:pos x="T10" y="T11"/>
                </a:cxn>
                <a:cxn ang="0">
                  <a:pos x="T12" y="T13"/>
                </a:cxn>
              </a:cxnLst>
              <a:rect l="0" t="0" r="r" b="b"/>
              <a:pathLst>
                <a:path w="28" h="23">
                  <a:moveTo>
                    <a:pt x="24" y="16"/>
                  </a:moveTo>
                  <a:cubicBezTo>
                    <a:pt x="28" y="18"/>
                    <a:pt x="26" y="23"/>
                    <a:pt x="22" y="22"/>
                  </a:cubicBezTo>
                  <a:cubicBezTo>
                    <a:pt x="17" y="21"/>
                    <a:pt x="12" y="17"/>
                    <a:pt x="8" y="14"/>
                  </a:cubicBezTo>
                  <a:cubicBezTo>
                    <a:pt x="5" y="11"/>
                    <a:pt x="0" y="7"/>
                    <a:pt x="2" y="2"/>
                  </a:cubicBezTo>
                  <a:cubicBezTo>
                    <a:pt x="2" y="1"/>
                    <a:pt x="4" y="0"/>
                    <a:pt x="5" y="0"/>
                  </a:cubicBezTo>
                  <a:cubicBezTo>
                    <a:pt x="9" y="1"/>
                    <a:pt x="11" y="6"/>
                    <a:pt x="13" y="8"/>
                  </a:cubicBezTo>
                  <a:cubicBezTo>
                    <a:pt x="16" y="11"/>
                    <a:pt x="20" y="14"/>
                    <a:pt x="24" y="1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8" name="Freeform 22"/>
            <p:cNvSpPr/>
            <p:nvPr/>
          </p:nvSpPr>
          <p:spPr bwMode="auto">
            <a:xfrm>
              <a:off x="3841" y="1703"/>
              <a:ext cx="176" cy="57"/>
            </a:xfrm>
            <a:custGeom>
              <a:avLst/>
              <a:gdLst>
                <a:gd name="T0" fmla="*/ 29 w 31"/>
                <a:gd name="T1" fmla="*/ 4 h 10"/>
                <a:gd name="T2" fmla="*/ 29 w 31"/>
                <a:gd name="T3" fmla="*/ 8 h 10"/>
                <a:gd name="T4" fmla="*/ 16 w 31"/>
                <a:gd name="T5" fmla="*/ 9 h 10"/>
                <a:gd name="T6" fmla="*/ 3 w 31"/>
                <a:gd name="T7" fmla="*/ 6 h 10"/>
                <a:gd name="T8" fmla="*/ 5 w 31"/>
                <a:gd name="T9" fmla="*/ 1 h 10"/>
                <a:gd name="T10" fmla="*/ 19 w 31"/>
                <a:gd name="T11" fmla="*/ 3 h 10"/>
                <a:gd name="T12" fmla="*/ 29 w 31"/>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31" h="10">
                  <a:moveTo>
                    <a:pt x="29" y="4"/>
                  </a:moveTo>
                  <a:cubicBezTo>
                    <a:pt x="31" y="5"/>
                    <a:pt x="31" y="7"/>
                    <a:pt x="29" y="8"/>
                  </a:cubicBezTo>
                  <a:cubicBezTo>
                    <a:pt x="25" y="10"/>
                    <a:pt x="20" y="10"/>
                    <a:pt x="16" y="9"/>
                  </a:cubicBezTo>
                  <a:cubicBezTo>
                    <a:pt x="11" y="9"/>
                    <a:pt x="7" y="8"/>
                    <a:pt x="3" y="6"/>
                  </a:cubicBezTo>
                  <a:cubicBezTo>
                    <a:pt x="0" y="5"/>
                    <a:pt x="1" y="0"/>
                    <a:pt x="5" y="1"/>
                  </a:cubicBezTo>
                  <a:cubicBezTo>
                    <a:pt x="9" y="2"/>
                    <a:pt x="14" y="3"/>
                    <a:pt x="19" y="3"/>
                  </a:cubicBezTo>
                  <a:cubicBezTo>
                    <a:pt x="23" y="3"/>
                    <a:pt x="26" y="2"/>
                    <a:pt x="29"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9" name="Freeform 23"/>
            <p:cNvSpPr/>
            <p:nvPr/>
          </p:nvSpPr>
          <p:spPr bwMode="auto">
            <a:xfrm>
              <a:off x="3785" y="591"/>
              <a:ext cx="227" cy="165"/>
            </a:xfrm>
            <a:custGeom>
              <a:avLst/>
              <a:gdLst>
                <a:gd name="T0" fmla="*/ 34 w 40"/>
                <a:gd name="T1" fmla="*/ 2 h 29"/>
                <a:gd name="T2" fmla="*/ 37 w 40"/>
                <a:gd name="T3" fmla="*/ 8 h 29"/>
                <a:gd name="T4" fmla="*/ 2 w 40"/>
                <a:gd name="T5" fmla="*/ 7 h 29"/>
                <a:gd name="T6" fmla="*/ 10 w 40"/>
                <a:gd name="T7" fmla="*/ 6 h 29"/>
                <a:gd name="T8" fmla="*/ 18 w 40"/>
                <a:gd name="T9" fmla="*/ 9 h 29"/>
                <a:gd name="T10" fmla="*/ 34 w 40"/>
                <a:gd name="T11" fmla="*/ 2 h 29"/>
              </a:gdLst>
              <a:ahLst/>
              <a:cxnLst>
                <a:cxn ang="0">
                  <a:pos x="T0" y="T1"/>
                </a:cxn>
                <a:cxn ang="0">
                  <a:pos x="T2" y="T3"/>
                </a:cxn>
                <a:cxn ang="0">
                  <a:pos x="T4" y="T5"/>
                </a:cxn>
                <a:cxn ang="0">
                  <a:pos x="T6" y="T7"/>
                </a:cxn>
                <a:cxn ang="0">
                  <a:pos x="T8" y="T9"/>
                </a:cxn>
                <a:cxn ang="0">
                  <a:pos x="T10" y="T11"/>
                </a:cxn>
              </a:cxnLst>
              <a:rect l="0" t="0" r="r" b="b"/>
              <a:pathLst>
                <a:path w="40" h="29">
                  <a:moveTo>
                    <a:pt x="34" y="2"/>
                  </a:moveTo>
                  <a:cubicBezTo>
                    <a:pt x="37" y="0"/>
                    <a:pt x="40" y="5"/>
                    <a:pt x="37" y="8"/>
                  </a:cubicBezTo>
                  <a:cubicBezTo>
                    <a:pt x="29" y="13"/>
                    <a:pt x="0" y="29"/>
                    <a:pt x="2" y="7"/>
                  </a:cubicBezTo>
                  <a:cubicBezTo>
                    <a:pt x="2" y="3"/>
                    <a:pt x="9" y="2"/>
                    <a:pt x="10" y="6"/>
                  </a:cubicBezTo>
                  <a:cubicBezTo>
                    <a:pt x="10" y="12"/>
                    <a:pt x="14" y="11"/>
                    <a:pt x="18" y="9"/>
                  </a:cubicBezTo>
                  <a:cubicBezTo>
                    <a:pt x="23" y="7"/>
                    <a:pt x="28" y="5"/>
                    <a:pt x="34"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10" name="Freeform 24"/>
            <p:cNvSpPr/>
            <p:nvPr/>
          </p:nvSpPr>
          <p:spPr bwMode="auto">
            <a:xfrm>
              <a:off x="3762" y="444"/>
              <a:ext cx="216" cy="85"/>
            </a:xfrm>
            <a:custGeom>
              <a:avLst/>
              <a:gdLst>
                <a:gd name="T0" fmla="*/ 34 w 38"/>
                <a:gd name="T1" fmla="*/ 6 h 15"/>
                <a:gd name="T2" fmla="*/ 35 w 38"/>
                <a:gd name="T3" fmla="*/ 13 h 15"/>
                <a:gd name="T4" fmla="*/ 10 w 38"/>
                <a:gd name="T5" fmla="*/ 13 h 15"/>
                <a:gd name="T6" fmla="*/ 2 w 38"/>
                <a:gd name="T7" fmla="*/ 3 h 15"/>
                <a:gd name="T8" fmla="*/ 7 w 38"/>
                <a:gd name="T9" fmla="*/ 3 h 15"/>
                <a:gd name="T10" fmla="*/ 17 w 38"/>
                <a:gd name="T11" fmla="*/ 6 h 15"/>
                <a:gd name="T12" fmla="*/ 34 w 3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38" h="15">
                  <a:moveTo>
                    <a:pt x="34" y="6"/>
                  </a:moveTo>
                  <a:cubicBezTo>
                    <a:pt x="38" y="6"/>
                    <a:pt x="38" y="12"/>
                    <a:pt x="35" y="13"/>
                  </a:cubicBezTo>
                  <a:cubicBezTo>
                    <a:pt x="27" y="14"/>
                    <a:pt x="18" y="15"/>
                    <a:pt x="10" y="13"/>
                  </a:cubicBezTo>
                  <a:cubicBezTo>
                    <a:pt x="6" y="12"/>
                    <a:pt x="0" y="9"/>
                    <a:pt x="2" y="3"/>
                  </a:cubicBezTo>
                  <a:cubicBezTo>
                    <a:pt x="3" y="1"/>
                    <a:pt x="6" y="0"/>
                    <a:pt x="7" y="3"/>
                  </a:cubicBezTo>
                  <a:cubicBezTo>
                    <a:pt x="9" y="5"/>
                    <a:pt x="14" y="6"/>
                    <a:pt x="17" y="6"/>
                  </a:cubicBezTo>
                  <a:cubicBezTo>
                    <a:pt x="22" y="7"/>
                    <a:pt x="28" y="7"/>
                    <a:pt x="34"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sp>
        <p:nvSpPr>
          <p:cNvPr id="111"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barn(inVertical)">
                                      <p:cBhvr>
                                        <p:cTn id="7" dur="500"/>
                                        <p:tgtEl>
                                          <p:spTgt spid="111"/>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1+#ppt_w/2"/>
                                          </p:val>
                                        </p:tav>
                                        <p:tav tm="100000">
                                          <p:val>
                                            <p:strVal val="#ppt_x"/>
                                          </p:val>
                                        </p:tav>
                                      </p:tavLst>
                                    </p:anim>
                                    <p:anim calcmode="lin" valueType="num">
                                      <p:cBhvr additive="base">
                                        <p:cTn id="12" dur="500" fill="hold"/>
                                        <p:tgtEl>
                                          <p:spTgt spid="9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1000" fill="hold"/>
                                        <p:tgtEl>
                                          <p:spTgt spid="41"/>
                                        </p:tgtEl>
                                        <p:attrNameLst>
                                          <p:attrName>ppt_w</p:attrName>
                                        </p:attrNameLst>
                                      </p:cBhvr>
                                      <p:tavLst>
                                        <p:tav tm="0">
                                          <p:val>
                                            <p:fltVal val="0"/>
                                          </p:val>
                                        </p:tav>
                                        <p:tav tm="100000">
                                          <p:val>
                                            <p:strVal val="#ppt_w"/>
                                          </p:val>
                                        </p:tav>
                                      </p:tavLst>
                                    </p:anim>
                                    <p:anim calcmode="lin" valueType="num">
                                      <p:cBhvr>
                                        <p:cTn id="17" dur="1000" fill="hold"/>
                                        <p:tgtEl>
                                          <p:spTgt spid="41"/>
                                        </p:tgtEl>
                                        <p:attrNameLst>
                                          <p:attrName>ppt_h</p:attrName>
                                        </p:attrNameLst>
                                      </p:cBhvr>
                                      <p:tavLst>
                                        <p:tav tm="0">
                                          <p:val>
                                            <p:fltVal val="0"/>
                                          </p:val>
                                        </p:tav>
                                        <p:tav tm="100000">
                                          <p:val>
                                            <p:strVal val="#ppt_h"/>
                                          </p:val>
                                        </p:tav>
                                      </p:tavLst>
                                    </p:anim>
                                    <p:anim calcmode="lin" valueType="num">
                                      <p:cBhvr>
                                        <p:cTn id="18" dur="1000" fill="hold"/>
                                        <p:tgtEl>
                                          <p:spTgt spid="41"/>
                                        </p:tgtEl>
                                        <p:attrNameLst>
                                          <p:attrName>style.rotation</p:attrName>
                                        </p:attrNameLst>
                                      </p:cBhvr>
                                      <p:tavLst>
                                        <p:tav tm="0">
                                          <p:val>
                                            <p:fltVal val="360"/>
                                          </p:val>
                                        </p:tav>
                                        <p:tav tm="100000">
                                          <p:val>
                                            <p:fltVal val="0"/>
                                          </p:val>
                                        </p:tav>
                                      </p:tavLst>
                                    </p:anim>
                                    <p:animEffect transition="in" filter="fade">
                                      <p:cBhvr>
                                        <p:cTn id="19" dur="1000"/>
                                        <p:tgtEl>
                                          <p:spTgt spid="41"/>
                                        </p:tgtEl>
                                      </p:cBhvr>
                                    </p:animEffect>
                                  </p:childTnLst>
                                </p:cTn>
                              </p:par>
                            </p:childTnLst>
                          </p:cTn>
                        </p:par>
                        <p:par>
                          <p:cTn id="20" fill="hold">
                            <p:stCondLst>
                              <p:cond delay="20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347174" y="1551679"/>
            <a:ext cx="3500330" cy="785920"/>
            <a:chOff x="7714156" y="1512066"/>
            <a:chExt cx="3500330" cy="785920"/>
          </a:xfrm>
        </p:grpSpPr>
        <p:sp>
          <p:nvSpPr>
            <p:cNvPr id="138" name="任意多边形 137"/>
            <p:cNvSpPr/>
            <p:nvPr/>
          </p:nvSpPr>
          <p:spPr>
            <a:xfrm>
              <a:off x="7714156" y="1658119"/>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7" name="组合 6"/>
            <p:cNvGrpSpPr/>
            <p:nvPr/>
          </p:nvGrpSpPr>
          <p:grpSpPr>
            <a:xfrm>
              <a:off x="8293156" y="1512066"/>
              <a:ext cx="2921330" cy="785920"/>
              <a:chOff x="8293156" y="1512066"/>
              <a:chExt cx="2921330" cy="785920"/>
            </a:xfrm>
          </p:grpSpPr>
          <p:sp>
            <p:nvSpPr>
              <p:cNvPr id="137" name="矩形 136"/>
              <p:cNvSpPr/>
              <p:nvPr/>
            </p:nvSpPr>
            <p:spPr>
              <a:xfrm>
                <a:off x="8293156" y="1512066"/>
                <a:ext cx="2921330" cy="336952"/>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40" name="矩形 139"/>
              <p:cNvSpPr/>
              <p:nvPr/>
            </p:nvSpPr>
            <p:spPr>
              <a:xfrm>
                <a:off x="8293156" y="1770982"/>
                <a:ext cx="2921330" cy="527004"/>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9" name="组合 8"/>
          <p:cNvGrpSpPr/>
          <p:nvPr/>
        </p:nvGrpSpPr>
        <p:grpSpPr>
          <a:xfrm>
            <a:off x="6300474" y="2735211"/>
            <a:ext cx="3547030" cy="785920"/>
            <a:chOff x="7667456" y="2695598"/>
            <a:chExt cx="3547030" cy="785920"/>
          </a:xfrm>
        </p:grpSpPr>
        <p:sp>
          <p:nvSpPr>
            <p:cNvPr id="141" name="Freeform 76"/>
            <p:cNvSpPr/>
            <p:nvPr/>
          </p:nvSpPr>
          <p:spPr bwMode="auto">
            <a:xfrm>
              <a:off x="7667456" y="2771619"/>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FE57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148" name="组合 147"/>
            <p:cNvGrpSpPr/>
            <p:nvPr/>
          </p:nvGrpSpPr>
          <p:grpSpPr>
            <a:xfrm>
              <a:off x="8293156" y="2695598"/>
              <a:ext cx="2921330" cy="785920"/>
              <a:chOff x="8293156" y="1512066"/>
              <a:chExt cx="2921330" cy="785920"/>
            </a:xfrm>
          </p:grpSpPr>
          <p:sp>
            <p:nvSpPr>
              <p:cNvPr id="149" name="矩形 148"/>
              <p:cNvSpPr/>
              <p:nvPr/>
            </p:nvSpPr>
            <p:spPr>
              <a:xfrm>
                <a:off x="8293156" y="1512066"/>
                <a:ext cx="2921330" cy="336952"/>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50" name="矩形 149"/>
              <p:cNvSpPr/>
              <p:nvPr/>
            </p:nvSpPr>
            <p:spPr>
              <a:xfrm>
                <a:off x="8293156" y="1770982"/>
                <a:ext cx="2921330" cy="527004"/>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10" name="组合 9"/>
          <p:cNvGrpSpPr/>
          <p:nvPr/>
        </p:nvGrpSpPr>
        <p:grpSpPr>
          <a:xfrm>
            <a:off x="6300732" y="3918743"/>
            <a:ext cx="3546772" cy="785920"/>
            <a:chOff x="7667714" y="3879130"/>
            <a:chExt cx="3546772" cy="785920"/>
          </a:xfrm>
        </p:grpSpPr>
        <p:sp>
          <p:nvSpPr>
            <p:cNvPr id="147" name="任意多边形 146"/>
            <p:cNvSpPr/>
            <p:nvPr/>
          </p:nvSpPr>
          <p:spPr bwMode="auto">
            <a:xfrm rot="900000">
              <a:off x="7667714" y="39260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B0EBF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151" name="组合 150"/>
            <p:cNvGrpSpPr/>
            <p:nvPr/>
          </p:nvGrpSpPr>
          <p:grpSpPr>
            <a:xfrm>
              <a:off x="8293156" y="3879130"/>
              <a:ext cx="2921330" cy="785920"/>
              <a:chOff x="8293156" y="1512066"/>
              <a:chExt cx="2921330" cy="785920"/>
            </a:xfrm>
          </p:grpSpPr>
          <p:sp>
            <p:nvSpPr>
              <p:cNvPr id="152" name="矩形 151"/>
              <p:cNvSpPr/>
              <p:nvPr/>
            </p:nvSpPr>
            <p:spPr>
              <a:xfrm>
                <a:off x="8293156" y="1512066"/>
                <a:ext cx="2921330" cy="336952"/>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53" name="矩形 152"/>
              <p:cNvSpPr/>
              <p:nvPr/>
            </p:nvSpPr>
            <p:spPr>
              <a:xfrm>
                <a:off x="8293156" y="1770982"/>
                <a:ext cx="2921330" cy="527004"/>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11" name="组合 10"/>
          <p:cNvGrpSpPr/>
          <p:nvPr/>
        </p:nvGrpSpPr>
        <p:grpSpPr>
          <a:xfrm>
            <a:off x="6347780" y="5102275"/>
            <a:ext cx="3499724" cy="785920"/>
            <a:chOff x="7714762" y="5062662"/>
            <a:chExt cx="3499724" cy="785920"/>
          </a:xfrm>
        </p:grpSpPr>
        <p:sp>
          <p:nvSpPr>
            <p:cNvPr id="144" name="任意多边形 143"/>
            <p:cNvSpPr/>
            <p:nvPr/>
          </p:nvSpPr>
          <p:spPr bwMode="auto">
            <a:xfrm>
              <a:off x="7714762" y="5085772"/>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154" name="组合 153"/>
            <p:cNvGrpSpPr/>
            <p:nvPr/>
          </p:nvGrpSpPr>
          <p:grpSpPr>
            <a:xfrm>
              <a:off x="8293156" y="5062662"/>
              <a:ext cx="2921330" cy="785920"/>
              <a:chOff x="8293156" y="1512066"/>
              <a:chExt cx="2921330" cy="785920"/>
            </a:xfrm>
          </p:grpSpPr>
          <p:sp>
            <p:nvSpPr>
              <p:cNvPr id="155" name="矩形 154"/>
              <p:cNvSpPr/>
              <p:nvPr/>
            </p:nvSpPr>
            <p:spPr>
              <a:xfrm>
                <a:off x="8293156" y="1512066"/>
                <a:ext cx="2921330" cy="336952"/>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56" name="矩形 155"/>
              <p:cNvSpPr/>
              <p:nvPr/>
            </p:nvSpPr>
            <p:spPr>
              <a:xfrm>
                <a:off x="8293156" y="1770982"/>
                <a:ext cx="2921330" cy="527004"/>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136" name="Group 101"/>
          <p:cNvGrpSpPr>
            <a:grpSpLocks noChangeAspect="1"/>
          </p:cNvGrpSpPr>
          <p:nvPr/>
        </p:nvGrpSpPr>
        <p:grpSpPr bwMode="auto">
          <a:xfrm>
            <a:off x="1146175" y="1127277"/>
            <a:ext cx="3258300" cy="4722093"/>
            <a:chOff x="1976" y="441"/>
            <a:chExt cx="1734" cy="2513"/>
          </a:xfrm>
        </p:grpSpPr>
        <p:sp>
          <p:nvSpPr>
            <p:cNvPr id="139" name="Freeform 102"/>
            <p:cNvSpPr/>
            <p:nvPr/>
          </p:nvSpPr>
          <p:spPr bwMode="auto">
            <a:xfrm>
              <a:off x="2161" y="2650"/>
              <a:ext cx="1494" cy="304"/>
            </a:xfrm>
            <a:custGeom>
              <a:avLst/>
              <a:gdLst>
                <a:gd name="T0" fmla="*/ 203 w 275"/>
                <a:gd name="T1" fmla="*/ 0 h 56"/>
                <a:gd name="T2" fmla="*/ 140 w 275"/>
                <a:gd name="T3" fmla="*/ 14 h 56"/>
                <a:gd name="T4" fmla="*/ 86 w 275"/>
                <a:gd name="T5" fmla="*/ 9 h 56"/>
                <a:gd name="T6" fmla="*/ 0 w 275"/>
                <a:gd name="T7" fmla="*/ 32 h 56"/>
                <a:gd name="T8" fmla="*/ 86 w 275"/>
                <a:gd name="T9" fmla="*/ 54 h 56"/>
                <a:gd name="T10" fmla="*/ 150 w 275"/>
                <a:gd name="T11" fmla="*/ 47 h 56"/>
                <a:gd name="T12" fmla="*/ 203 w 275"/>
                <a:gd name="T13" fmla="*/ 56 h 56"/>
                <a:gd name="T14" fmla="*/ 275 w 275"/>
                <a:gd name="T15" fmla="*/ 28 h 56"/>
                <a:gd name="T16" fmla="*/ 203 w 275"/>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56">
                  <a:moveTo>
                    <a:pt x="203" y="0"/>
                  </a:moveTo>
                  <a:cubicBezTo>
                    <a:pt x="176" y="0"/>
                    <a:pt x="153" y="6"/>
                    <a:pt x="140" y="14"/>
                  </a:cubicBezTo>
                  <a:cubicBezTo>
                    <a:pt x="125" y="11"/>
                    <a:pt x="107" y="9"/>
                    <a:pt x="86" y="9"/>
                  </a:cubicBezTo>
                  <a:cubicBezTo>
                    <a:pt x="38" y="9"/>
                    <a:pt x="0" y="19"/>
                    <a:pt x="0" y="32"/>
                  </a:cubicBezTo>
                  <a:cubicBezTo>
                    <a:pt x="0" y="44"/>
                    <a:pt x="38" y="54"/>
                    <a:pt x="86" y="54"/>
                  </a:cubicBezTo>
                  <a:cubicBezTo>
                    <a:pt x="111" y="54"/>
                    <a:pt x="134" y="51"/>
                    <a:pt x="150" y="47"/>
                  </a:cubicBezTo>
                  <a:cubicBezTo>
                    <a:pt x="163" y="52"/>
                    <a:pt x="182" y="56"/>
                    <a:pt x="203" y="56"/>
                  </a:cubicBezTo>
                  <a:cubicBezTo>
                    <a:pt x="243" y="56"/>
                    <a:pt x="275" y="43"/>
                    <a:pt x="275" y="28"/>
                  </a:cubicBezTo>
                  <a:cubicBezTo>
                    <a:pt x="275" y="12"/>
                    <a:pt x="243" y="0"/>
                    <a:pt x="203" y="0"/>
                  </a:cubicBezTo>
                  <a:close/>
                </a:path>
              </a:pathLst>
            </a:custGeom>
            <a:solidFill>
              <a:srgbClr val="9EB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42" name="Freeform 103"/>
            <p:cNvSpPr/>
            <p:nvPr/>
          </p:nvSpPr>
          <p:spPr bwMode="auto">
            <a:xfrm>
              <a:off x="2384" y="2764"/>
              <a:ext cx="190" cy="98"/>
            </a:xfrm>
            <a:custGeom>
              <a:avLst/>
              <a:gdLst>
                <a:gd name="T0" fmla="*/ 15 w 35"/>
                <a:gd name="T1" fmla="*/ 3 h 18"/>
                <a:gd name="T2" fmla="*/ 1 w 35"/>
                <a:gd name="T3" fmla="*/ 12 h 18"/>
                <a:gd name="T4" fmla="*/ 28 w 35"/>
                <a:gd name="T5" fmla="*/ 13 h 18"/>
                <a:gd name="T6" fmla="*/ 29 w 35"/>
                <a:gd name="T7" fmla="*/ 0 h 18"/>
                <a:gd name="T8" fmla="*/ 15 w 35"/>
                <a:gd name="T9" fmla="*/ 3 h 18"/>
              </a:gdLst>
              <a:ahLst/>
              <a:cxnLst>
                <a:cxn ang="0">
                  <a:pos x="T0" y="T1"/>
                </a:cxn>
                <a:cxn ang="0">
                  <a:pos x="T2" y="T3"/>
                </a:cxn>
                <a:cxn ang="0">
                  <a:pos x="T4" y="T5"/>
                </a:cxn>
                <a:cxn ang="0">
                  <a:pos x="T6" y="T7"/>
                </a:cxn>
                <a:cxn ang="0">
                  <a:pos x="T8" y="T9"/>
                </a:cxn>
              </a:cxnLst>
              <a:rect l="0" t="0" r="r" b="b"/>
              <a:pathLst>
                <a:path w="35" h="18">
                  <a:moveTo>
                    <a:pt x="15" y="3"/>
                  </a:moveTo>
                  <a:cubicBezTo>
                    <a:pt x="15" y="3"/>
                    <a:pt x="0" y="5"/>
                    <a:pt x="1" y="12"/>
                  </a:cubicBezTo>
                  <a:cubicBezTo>
                    <a:pt x="1" y="18"/>
                    <a:pt x="22" y="16"/>
                    <a:pt x="28" y="13"/>
                  </a:cubicBezTo>
                  <a:cubicBezTo>
                    <a:pt x="35" y="9"/>
                    <a:pt x="29" y="0"/>
                    <a:pt x="29" y="0"/>
                  </a:cubicBezTo>
                  <a:lnTo>
                    <a:pt x="15" y="3"/>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43" name="Freeform 104"/>
            <p:cNvSpPr/>
            <p:nvPr/>
          </p:nvSpPr>
          <p:spPr bwMode="auto">
            <a:xfrm>
              <a:off x="2427" y="2222"/>
              <a:ext cx="152" cy="569"/>
            </a:xfrm>
            <a:custGeom>
              <a:avLst/>
              <a:gdLst>
                <a:gd name="T0" fmla="*/ 13 w 28"/>
                <a:gd name="T1" fmla="*/ 0 h 105"/>
                <a:gd name="T2" fmla="*/ 4 w 28"/>
                <a:gd name="T3" fmla="*/ 105 h 105"/>
                <a:gd name="T4" fmla="*/ 24 w 28"/>
                <a:gd name="T5" fmla="*/ 103 h 105"/>
                <a:gd name="T6" fmla="*/ 28 w 28"/>
                <a:gd name="T7" fmla="*/ 4 h 105"/>
                <a:gd name="T8" fmla="*/ 13 w 28"/>
                <a:gd name="T9" fmla="*/ 0 h 105"/>
              </a:gdLst>
              <a:ahLst/>
              <a:cxnLst>
                <a:cxn ang="0">
                  <a:pos x="T0" y="T1"/>
                </a:cxn>
                <a:cxn ang="0">
                  <a:pos x="T2" y="T3"/>
                </a:cxn>
                <a:cxn ang="0">
                  <a:pos x="T4" y="T5"/>
                </a:cxn>
                <a:cxn ang="0">
                  <a:pos x="T6" y="T7"/>
                </a:cxn>
                <a:cxn ang="0">
                  <a:pos x="T8" y="T9"/>
                </a:cxn>
              </a:cxnLst>
              <a:rect l="0" t="0" r="r" b="b"/>
              <a:pathLst>
                <a:path w="28" h="105">
                  <a:moveTo>
                    <a:pt x="13" y="0"/>
                  </a:moveTo>
                  <a:cubicBezTo>
                    <a:pt x="13" y="0"/>
                    <a:pt x="0" y="52"/>
                    <a:pt x="4" y="105"/>
                  </a:cubicBezTo>
                  <a:cubicBezTo>
                    <a:pt x="24" y="103"/>
                    <a:pt x="24" y="103"/>
                    <a:pt x="24" y="103"/>
                  </a:cubicBezTo>
                  <a:cubicBezTo>
                    <a:pt x="24" y="103"/>
                    <a:pt x="17" y="50"/>
                    <a:pt x="28" y="4"/>
                  </a:cubicBez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45" name="Freeform 105"/>
            <p:cNvSpPr>
              <a:spLocks noEditPoints="1"/>
            </p:cNvSpPr>
            <p:nvPr/>
          </p:nvSpPr>
          <p:spPr bwMode="auto">
            <a:xfrm>
              <a:off x="2432" y="2217"/>
              <a:ext cx="158" cy="580"/>
            </a:xfrm>
            <a:custGeom>
              <a:avLst/>
              <a:gdLst>
                <a:gd name="T0" fmla="*/ 2 w 29"/>
                <a:gd name="T1" fmla="*/ 107 h 107"/>
                <a:gd name="T2" fmla="*/ 1 w 29"/>
                <a:gd name="T3" fmla="*/ 106 h 107"/>
                <a:gd name="T4" fmla="*/ 1 w 29"/>
                <a:gd name="T5" fmla="*/ 106 h 107"/>
                <a:gd name="T6" fmla="*/ 0 w 29"/>
                <a:gd name="T7" fmla="*/ 86 h 107"/>
                <a:gd name="T8" fmla="*/ 0 w 29"/>
                <a:gd name="T9" fmla="*/ 86 h 107"/>
                <a:gd name="T10" fmla="*/ 10 w 29"/>
                <a:gd name="T11" fmla="*/ 1 h 107"/>
                <a:gd name="T12" fmla="*/ 10 w 29"/>
                <a:gd name="T13" fmla="*/ 1 h 107"/>
                <a:gd name="T14" fmla="*/ 12 w 29"/>
                <a:gd name="T15" fmla="*/ 0 h 107"/>
                <a:gd name="T16" fmla="*/ 12 w 29"/>
                <a:gd name="T17" fmla="*/ 0 h 107"/>
                <a:gd name="T18" fmla="*/ 27 w 29"/>
                <a:gd name="T19" fmla="*/ 4 h 107"/>
                <a:gd name="T20" fmla="*/ 28 w 29"/>
                <a:gd name="T21" fmla="*/ 4 h 107"/>
                <a:gd name="T22" fmla="*/ 28 w 29"/>
                <a:gd name="T23" fmla="*/ 4 h 107"/>
                <a:gd name="T24" fmla="*/ 28 w 29"/>
                <a:gd name="T25" fmla="*/ 5 h 107"/>
                <a:gd name="T26" fmla="*/ 28 w 29"/>
                <a:gd name="T27" fmla="*/ 5 h 107"/>
                <a:gd name="T28" fmla="*/ 22 w 29"/>
                <a:gd name="T29" fmla="*/ 66 h 107"/>
                <a:gd name="T30" fmla="*/ 22 w 29"/>
                <a:gd name="T31" fmla="*/ 66 h 107"/>
                <a:gd name="T32" fmla="*/ 24 w 29"/>
                <a:gd name="T33" fmla="*/ 104 h 107"/>
                <a:gd name="T34" fmla="*/ 24 w 29"/>
                <a:gd name="T35" fmla="*/ 104 h 107"/>
                <a:gd name="T36" fmla="*/ 24 w 29"/>
                <a:gd name="T37" fmla="*/ 105 h 107"/>
                <a:gd name="T38" fmla="*/ 24 w 29"/>
                <a:gd name="T39" fmla="*/ 105 h 107"/>
                <a:gd name="T40" fmla="*/ 23 w 29"/>
                <a:gd name="T41" fmla="*/ 106 h 107"/>
                <a:gd name="T42" fmla="*/ 23 w 29"/>
                <a:gd name="T43" fmla="*/ 106 h 107"/>
                <a:gd name="T44" fmla="*/ 3 w 29"/>
                <a:gd name="T45" fmla="*/ 107 h 107"/>
                <a:gd name="T46" fmla="*/ 3 w 29"/>
                <a:gd name="T47" fmla="*/ 107 h 107"/>
                <a:gd name="T48" fmla="*/ 3 w 29"/>
                <a:gd name="T49" fmla="*/ 107 h 107"/>
                <a:gd name="T50" fmla="*/ 2 w 29"/>
                <a:gd name="T51" fmla="*/ 107 h 107"/>
                <a:gd name="T52" fmla="*/ 3 w 29"/>
                <a:gd name="T53" fmla="*/ 86 h 107"/>
                <a:gd name="T54" fmla="*/ 4 w 29"/>
                <a:gd name="T55" fmla="*/ 104 h 107"/>
                <a:gd name="T56" fmla="*/ 4 w 29"/>
                <a:gd name="T57" fmla="*/ 104 h 107"/>
                <a:gd name="T58" fmla="*/ 21 w 29"/>
                <a:gd name="T59" fmla="*/ 103 h 107"/>
                <a:gd name="T60" fmla="*/ 19 w 29"/>
                <a:gd name="T61" fmla="*/ 66 h 107"/>
                <a:gd name="T62" fmla="*/ 19 w 29"/>
                <a:gd name="T63" fmla="*/ 66 h 107"/>
                <a:gd name="T64" fmla="*/ 25 w 29"/>
                <a:gd name="T65" fmla="*/ 6 h 107"/>
                <a:gd name="T66" fmla="*/ 25 w 29"/>
                <a:gd name="T67" fmla="*/ 6 h 107"/>
                <a:gd name="T68" fmla="*/ 13 w 29"/>
                <a:gd name="T69" fmla="*/ 3 h 107"/>
                <a:gd name="T70" fmla="*/ 3 w 29"/>
                <a:gd name="T71" fmla="*/ 86 h 107"/>
                <a:gd name="T72" fmla="*/ 11 w 29"/>
                <a:gd name="T73" fmla="*/ 3 h 107"/>
                <a:gd name="T74" fmla="*/ 12 w 29"/>
                <a:gd name="T75" fmla="*/ 1 h 107"/>
                <a:gd name="T76" fmla="*/ 11 w 29"/>
                <a:gd name="T77"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107">
                  <a:moveTo>
                    <a:pt x="2" y="107"/>
                  </a:moveTo>
                  <a:cubicBezTo>
                    <a:pt x="1" y="107"/>
                    <a:pt x="1" y="106"/>
                    <a:pt x="1" y="106"/>
                  </a:cubicBezTo>
                  <a:cubicBezTo>
                    <a:pt x="1" y="106"/>
                    <a:pt x="1" y="106"/>
                    <a:pt x="1" y="106"/>
                  </a:cubicBezTo>
                  <a:cubicBezTo>
                    <a:pt x="1" y="99"/>
                    <a:pt x="0" y="93"/>
                    <a:pt x="0" y="86"/>
                  </a:cubicBezTo>
                  <a:cubicBezTo>
                    <a:pt x="0" y="86"/>
                    <a:pt x="0" y="86"/>
                    <a:pt x="0" y="86"/>
                  </a:cubicBezTo>
                  <a:cubicBezTo>
                    <a:pt x="0" y="41"/>
                    <a:pt x="10" y="1"/>
                    <a:pt x="10" y="1"/>
                  </a:cubicBezTo>
                  <a:cubicBezTo>
                    <a:pt x="10" y="1"/>
                    <a:pt x="10" y="1"/>
                    <a:pt x="10" y="1"/>
                  </a:cubicBezTo>
                  <a:cubicBezTo>
                    <a:pt x="11" y="0"/>
                    <a:pt x="11" y="0"/>
                    <a:pt x="12" y="0"/>
                  </a:cubicBezTo>
                  <a:cubicBezTo>
                    <a:pt x="12" y="0"/>
                    <a:pt x="12" y="0"/>
                    <a:pt x="12" y="0"/>
                  </a:cubicBezTo>
                  <a:cubicBezTo>
                    <a:pt x="27" y="4"/>
                    <a:pt x="27" y="4"/>
                    <a:pt x="27" y="4"/>
                  </a:cubicBezTo>
                  <a:cubicBezTo>
                    <a:pt x="28" y="4"/>
                    <a:pt x="28" y="4"/>
                    <a:pt x="28" y="4"/>
                  </a:cubicBezTo>
                  <a:cubicBezTo>
                    <a:pt x="28" y="4"/>
                    <a:pt x="28" y="4"/>
                    <a:pt x="28" y="4"/>
                  </a:cubicBezTo>
                  <a:cubicBezTo>
                    <a:pt x="29" y="5"/>
                    <a:pt x="29" y="5"/>
                    <a:pt x="28" y="5"/>
                  </a:cubicBezTo>
                  <a:cubicBezTo>
                    <a:pt x="28" y="5"/>
                    <a:pt x="28" y="5"/>
                    <a:pt x="28" y="5"/>
                  </a:cubicBezTo>
                  <a:cubicBezTo>
                    <a:pt x="23" y="26"/>
                    <a:pt x="22" y="48"/>
                    <a:pt x="22" y="66"/>
                  </a:cubicBezTo>
                  <a:cubicBezTo>
                    <a:pt x="22" y="66"/>
                    <a:pt x="22" y="66"/>
                    <a:pt x="22" y="66"/>
                  </a:cubicBezTo>
                  <a:cubicBezTo>
                    <a:pt x="22" y="88"/>
                    <a:pt x="24" y="104"/>
                    <a:pt x="24" y="104"/>
                  </a:cubicBezTo>
                  <a:cubicBezTo>
                    <a:pt x="24" y="104"/>
                    <a:pt x="24" y="104"/>
                    <a:pt x="24" y="104"/>
                  </a:cubicBezTo>
                  <a:cubicBezTo>
                    <a:pt x="24" y="105"/>
                    <a:pt x="24" y="105"/>
                    <a:pt x="24" y="105"/>
                  </a:cubicBezTo>
                  <a:cubicBezTo>
                    <a:pt x="24" y="105"/>
                    <a:pt x="24" y="105"/>
                    <a:pt x="24" y="105"/>
                  </a:cubicBezTo>
                  <a:cubicBezTo>
                    <a:pt x="24" y="106"/>
                    <a:pt x="23" y="106"/>
                    <a:pt x="23" y="106"/>
                  </a:cubicBezTo>
                  <a:cubicBezTo>
                    <a:pt x="23" y="106"/>
                    <a:pt x="23" y="106"/>
                    <a:pt x="23" y="106"/>
                  </a:cubicBezTo>
                  <a:cubicBezTo>
                    <a:pt x="3" y="107"/>
                    <a:pt x="3" y="107"/>
                    <a:pt x="3" y="107"/>
                  </a:cubicBezTo>
                  <a:cubicBezTo>
                    <a:pt x="3" y="107"/>
                    <a:pt x="3" y="107"/>
                    <a:pt x="3" y="107"/>
                  </a:cubicBezTo>
                  <a:cubicBezTo>
                    <a:pt x="3" y="107"/>
                    <a:pt x="3" y="107"/>
                    <a:pt x="3" y="107"/>
                  </a:cubicBezTo>
                  <a:cubicBezTo>
                    <a:pt x="2" y="107"/>
                    <a:pt x="2" y="107"/>
                    <a:pt x="2" y="107"/>
                  </a:cubicBezTo>
                  <a:close/>
                  <a:moveTo>
                    <a:pt x="3" y="86"/>
                  </a:moveTo>
                  <a:cubicBezTo>
                    <a:pt x="3" y="92"/>
                    <a:pt x="4" y="98"/>
                    <a:pt x="4" y="104"/>
                  </a:cubicBezTo>
                  <a:cubicBezTo>
                    <a:pt x="4" y="104"/>
                    <a:pt x="4" y="104"/>
                    <a:pt x="4" y="104"/>
                  </a:cubicBezTo>
                  <a:cubicBezTo>
                    <a:pt x="21" y="103"/>
                    <a:pt x="21" y="103"/>
                    <a:pt x="21" y="103"/>
                  </a:cubicBezTo>
                  <a:cubicBezTo>
                    <a:pt x="20" y="98"/>
                    <a:pt x="19" y="84"/>
                    <a:pt x="19" y="66"/>
                  </a:cubicBezTo>
                  <a:cubicBezTo>
                    <a:pt x="19" y="66"/>
                    <a:pt x="19" y="66"/>
                    <a:pt x="19" y="66"/>
                  </a:cubicBezTo>
                  <a:cubicBezTo>
                    <a:pt x="19" y="48"/>
                    <a:pt x="20" y="26"/>
                    <a:pt x="25" y="6"/>
                  </a:cubicBezTo>
                  <a:cubicBezTo>
                    <a:pt x="25" y="6"/>
                    <a:pt x="25" y="6"/>
                    <a:pt x="25" y="6"/>
                  </a:cubicBezTo>
                  <a:cubicBezTo>
                    <a:pt x="13" y="3"/>
                    <a:pt x="13" y="3"/>
                    <a:pt x="13" y="3"/>
                  </a:cubicBezTo>
                  <a:cubicBezTo>
                    <a:pt x="11" y="11"/>
                    <a:pt x="3" y="46"/>
                    <a:pt x="3" y="86"/>
                  </a:cubicBezTo>
                  <a:close/>
                  <a:moveTo>
                    <a:pt x="11" y="3"/>
                  </a:moveTo>
                  <a:cubicBezTo>
                    <a:pt x="12" y="1"/>
                    <a:pt x="12" y="1"/>
                    <a:pt x="12" y="1"/>
                  </a:cubicBezTo>
                  <a:cubicBezTo>
                    <a:pt x="11" y="3"/>
                    <a:pt x="11" y="3"/>
                    <a:pt x="11"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46" name="Freeform 106"/>
            <p:cNvSpPr/>
            <p:nvPr/>
          </p:nvSpPr>
          <p:spPr bwMode="auto">
            <a:xfrm>
              <a:off x="2634" y="2764"/>
              <a:ext cx="184" cy="92"/>
            </a:xfrm>
            <a:custGeom>
              <a:avLst/>
              <a:gdLst>
                <a:gd name="T0" fmla="*/ 20 w 34"/>
                <a:gd name="T1" fmla="*/ 2 h 17"/>
                <a:gd name="T2" fmla="*/ 34 w 34"/>
                <a:gd name="T3" fmla="*/ 10 h 17"/>
                <a:gd name="T4" fmla="*/ 7 w 34"/>
                <a:gd name="T5" fmla="*/ 12 h 17"/>
                <a:gd name="T6" fmla="*/ 5 w 34"/>
                <a:gd name="T7" fmla="*/ 0 h 17"/>
                <a:gd name="T8" fmla="*/ 20 w 34"/>
                <a:gd name="T9" fmla="*/ 2 h 17"/>
              </a:gdLst>
              <a:ahLst/>
              <a:cxnLst>
                <a:cxn ang="0">
                  <a:pos x="T0" y="T1"/>
                </a:cxn>
                <a:cxn ang="0">
                  <a:pos x="T2" y="T3"/>
                </a:cxn>
                <a:cxn ang="0">
                  <a:pos x="T4" y="T5"/>
                </a:cxn>
                <a:cxn ang="0">
                  <a:pos x="T6" y="T7"/>
                </a:cxn>
                <a:cxn ang="0">
                  <a:pos x="T8" y="T9"/>
                </a:cxn>
              </a:cxnLst>
              <a:rect l="0" t="0" r="r" b="b"/>
              <a:pathLst>
                <a:path w="34" h="17">
                  <a:moveTo>
                    <a:pt x="20" y="2"/>
                  </a:moveTo>
                  <a:cubicBezTo>
                    <a:pt x="20" y="2"/>
                    <a:pt x="34" y="4"/>
                    <a:pt x="34" y="10"/>
                  </a:cubicBezTo>
                  <a:cubicBezTo>
                    <a:pt x="34" y="17"/>
                    <a:pt x="13" y="15"/>
                    <a:pt x="7" y="12"/>
                  </a:cubicBezTo>
                  <a:cubicBezTo>
                    <a:pt x="0" y="9"/>
                    <a:pt x="5" y="0"/>
                    <a:pt x="5" y="0"/>
                  </a:cubicBezTo>
                  <a:lnTo>
                    <a:pt x="20" y="2"/>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57" name="Freeform 107"/>
            <p:cNvSpPr/>
            <p:nvPr/>
          </p:nvSpPr>
          <p:spPr bwMode="auto">
            <a:xfrm>
              <a:off x="2606" y="2222"/>
              <a:ext cx="163" cy="564"/>
            </a:xfrm>
            <a:custGeom>
              <a:avLst/>
              <a:gdLst>
                <a:gd name="T0" fmla="*/ 15 w 30"/>
                <a:gd name="T1" fmla="*/ 0 h 104"/>
                <a:gd name="T2" fmla="*/ 28 w 30"/>
                <a:gd name="T3" fmla="*/ 104 h 104"/>
                <a:gd name="T4" fmla="*/ 8 w 30"/>
                <a:gd name="T5" fmla="*/ 103 h 104"/>
                <a:gd name="T6" fmla="*/ 0 w 30"/>
                <a:gd name="T7" fmla="*/ 4 h 104"/>
                <a:gd name="T8" fmla="*/ 15 w 30"/>
                <a:gd name="T9" fmla="*/ 0 h 104"/>
              </a:gdLst>
              <a:ahLst/>
              <a:cxnLst>
                <a:cxn ang="0">
                  <a:pos x="T0" y="T1"/>
                </a:cxn>
                <a:cxn ang="0">
                  <a:pos x="T2" y="T3"/>
                </a:cxn>
                <a:cxn ang="0">
                  <a:pos x="T4" y="T5"/>
                </a:cxn>
                <a:cxn ang="0">
                  <a:pos x="T6" y="T7"/>
                </a:cxn>
                <a:cxn ang="0">
                  <a:pos x="T8" y="T9"/>
                </a:cxn>
              </a:cxnLst>
              <a:rect l="0" t="0" r="r" b="b"/>
              <a:pathLst>
                <a:path w="30" h="104">
                  <a:moveTo>
                    <a:pt x="15" y="0"/>
                  </a:moveTo>
                  <a:cubicBezTo>
                    <a:pt x="15" y="0"/>
                    <a:pt x="30" y="50"/>
                    <a:pt x="28" y="104"/>
                  </a:cubicBezTo>
                  <a:cubicBezTo>
                    <a:pt x="8" y="103"/>
                    <a:pt x="8" y="103"/>
                    <a:pt x="8" y="103"/>
                  </a:cubicBezTo>
                  <a:cubicBezTo>
                    <a:pt x="8" y="103"/>
                    <a:pt x="13" y="49"/>
                    <a:pt x="0" y="4"/>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58" name="Freeform 108"/>
            <p:cNvSpPr>
              <a:spLocks noEditPoints="1"/>
            </p:cNvSpPr>
            <p:nvPr/>
          </p:nvSpPr>
          <p:spPr bwMode="auto">
            <a:xfrm>
              <a:off x="2595" y="2212"/>
              <a:ext cx="174" cy="579"/>
            </a:xfrm>
            <a:custGeom>
              <a:avLst/>
              <a:gdLst>
                <a:gd name="T0" fmla="*/ 30 w 32"/>
                <a:gd name="T1" fmla="*/ 107 h 107"/>
                <a:gd name="T2" fmla="*/ 10 w 32"/>
                <a:gd name="T3" fmla="*/ 107 h 107"/>
                <a:gd name="T4" fmla="*/ 9 w 32"/>
                <a:gd name="T5" fmla="*/ 106 h 107"/>
                <a:gd name="T6" fmla="*/ 9 w 32"/>
                <a:gd name="T7" fmla="*/ 106 h 107"/>
                <a:gd name="T8" fmla="*/ 8 w 32"/>
                <a:gd name="T9" fmla="*/ 105 h 107"/>
                <a:gd name="T10" fmla="*/ 8 w 32"/>
                <a:gd name="T11" fmla="*/ 105 h 107"/>
                <a:gd name="T12" fmla="*/ 9 w 32"/>
                <a:gd name="T13" fmla="*/ 79 h 107"/>
                <a:gd name="T14" fmla="*/ 9 w 32"/>
                <a:gd name="T15" fmla="*/ 79 h 107"/>
                <a:gd name="T16" fmla="*/ 1 w 32"/>
                <a:gd name="T17" fmla="*/ 6 h 107"/>
                <a:gd name="T18" fmla="*/ 1 w 32"/>
                <a:gd name="T19" fmla="*/ 6 h 107"/>
                <a:gd name="T20" fmla="*/ 2 w 32"/>
                <a:gd name="T21" fmla="*/ 4 h 107"/>
                <a:gd name="T22" fmla="*/ 2 w 32"/>
                <a:gd name="T23" fmla="*/ 4 h 107"/>
                <a:gd name="T24" fmla="*/ 17 w 32"/>
                <a:gd name="T25" fmla="*/ 0 h 107"/>
                <a:gd name="T26" fmla="*/ 18 w 32"/>
                <a:gd name="T27" fmla="*/ 1 h 107"/>
                <a:gd name="T28" fmla="*/ 18 w 32"/>
                <a:gd name="T29" fmla="*/ 1 h 107"/>
                <a:gd name="T30" fmla="*/ 32 w 32"/>
                <a:gd name="T31" fmla="*/ 97 h 107"/>
                <a:gd name="T32" fmla="*/ 32 w 32"/>
                <a:gd name="T33" fmla="*/ 97 h 107"/>
                <a:gd name="T34" fmla="*/ 31 w 32"/>
                <a:gd name="T35" fmla="*/ 106 h 107"/>
                <a:gd name="T36" fmla="*/ 31 w 32"/>
                <a:gd name="T37" fmla="*/ 106 h 107"/>
                <a:gd name="T38" fmla="*/ 31 w 32"/>
                <a:gd name="T39" fmla="*/ 107 h 107"/>
                <a:gd name="T40" fmla="*/ 31 w 32"/>
                <a:gd name="T41" fmla="*/ 107 h 107"/>
                <a:gd name="T42" fmla="*/ 30 w 32"/>
                <a:gd name="T43" fmla="*/ 107 h 107"/>
                <a:gd name="T44" fmla="*/ 30 w 32"/>
                <a:gd name="T45" fmla="*/ 107 h 107"/>
                <a:gd name="T46" fmla="*/ 30 w 32"/>
                <a:gd name="T47" fmla="*/ 107 h 107"/>
                <a:gd name="T48" fmla="*/ 28 w 32"/>
                <a:gd name="T49" fmla="*/ 104 h 107"/>
                <a:gd name="T50" fmla="*/ 29 w 32"/>
                <a:gd name="T51" fmla="*/ 97 h 107"/>
                <a:gd name="T52" fmla="*/ 29 w 32"/>
                <a:gd name="T53" fmla="*/ 97 h 107"/>
                <a:gd name="T54" fmla="*/ 16 w 32"/>
                <a:gd name="T55" fmla="*/ 4 h 107"/>
                <a:gd name="T56" fmla="*/ 16 w 32"/>
                <a:gd name="T57" fmla="*/ 4 h 107"/>
                <a:gd name="T58" fmla="*/ 4 w 32"/>
                <a:gd name="T59" fmla="*/ 7 h 107"/>
                <a:gd name="T60" fmla="*/ 12 w 32"/>
                <a:gd name="T61" fmla="*/ 79 h 107"/>
                <a:gd name="T62" fmla="*/ 12 w 32"/>
                <a:gd name="T63" fmla="*/ 79 h 107"/>
                <a:gd name="T64" fmla="*/ 11 w 32"/>
                <a:gd name="T65" fmla="*/ 104 h 107"/>
                <a:gd name="T66" fmla="*/ 11 w 32"/>
                <a:gd name="T67" fmla="*/ 104 h 107"/>
                <a:gd name="T68" fmla="*/ 28 w 32"/>
                <a:gd name="T69" fmla="*/ 10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107">
                  <a:moveTo>
                    <a:pt x="30" y="107"/>
                  </a:moveTo>
                  <a:cubicBezTo>
                    <a:pt x="10" y="107"/>
                    <a:pt x="10" y="107"/>
                    <a:pt x="10" y="107"/>
                  </a:cubicBezTo>
                  <a:cubicBezTo>
                    <a:pt x="9" y="107"/>
                    <a:pt x="9" y="106"/>
                    <a:pt x="9" y="106"/>
                  </a:cubicBezTo>
                  <a:cubicBezTo>
                    <a:pt x="9" y="106"/>
                    <a:pt x="9" y="106"/>
                    <a:pt x="9" y="106"/>
                  </a:cubicBezTo>
                  <a:cubicBezTo>
                    <a:pt x="8" y="106"/>
                    <a:pt x="8" y="105"/>
                    <a:pt x="8" y="105"/>
                  </a:cubicBezTo>
                  <a:cubicBezTo>
                    <a:pt x="8" y="105"/>
                    <a:pt x="8" y="105"/>
                    <a:pt x="8" y="105"/>
                  </a:cubicBezTo>
                  <a:cubicBezTo>
                    <a:pt x="8" y="105"/>
                    <a:pt x="9" y="95"/>
                    <a:pt x="9" y="79"/>
                  </a:cubicBezTo>
                  <a:cubicBezTo>
                    <a:pt x="9" y="79"/>
                    <a:pt x="9" y="79"/>
                    <a:pt x="9" y="79"/>
                  </a:cubicBezTo>
                  <a:cubicBezTo>
                    <a:pt x="9" y="59"/>
                    <a:pt x="8" y="31"/>
                    <a:pt x="1" y="6"/>
                  </a:cubicBezTo>
                  <a:cubicBezTo>
                    <a:pt x="1" y="6"/>
                    <a:pt x="1" y="6"/>
                    <a:pt x="1" y="6"/>
                  </a:cubicBezTo>
                  <a:cubicBezTo>
                    <a:pt x="0" y="6"/>
                    <a:pt x="1" y="5"/>
                    <a:pt x="2" y="4"/>
                  </a:cubicBezTo>
                  <a:cubicBezTo>
                    <a:pt x="2" y="4"/>
                    <a:pt x="2" y="4"/>
                    <a:pt x="2" y="4"/>
                  </a:cubicBezTo>
                  <a:cubicBezTo>
                    <a:pt x="17" y="0"/>
                    <a:pt x="17" y="0"/>
                    <a:pt x="17" y="0"/>
                  </a:cubicBezTo>
                  <a:cubicBezTo>
                    <a:pt x="17" y="0"/>
                    <a:pt x="18" y="0"/>
                    <a:pt x="18" y="1"/>
                  </a:cubicBezTo>
                  <a:cubicBezTo>
                    <a:pt x="18" y="1"/>
                    <a:pt x="18" y="1"/>
                    <a:pt x="18" y="1"/>
                  </a:cubicBezTo>
                  <a:cubicBezTo>
                    <a:pt x="18" y="1"/>
                    <a:pt x="32" y="47"/>
                    <a:pt x="32" y="97"/>
                  </a:cubicBezTo>
                  <a:cubicBezTo>
                    <a:pt x="32" y="97"/>
                    <a:pt x="32" y="97"/>
                    <a:pt x="32" y="97"/>
                  </a:cubicBezTo>
                  <a:cubicBezTo>
                    <a:pt x="32" y="100"/>
                    <a:pt x="32" y="103"/>
                    <a:pt x="31" y="106"/>
                  </a:cubicBezTo>
                  <a:cubicBezTo>
                    <a:pt x="31" y="106"/>
                    <a:pt x="31" y="106"/>
                    <a:pt x="31" y="106"/>
                  </a:cubicBezTo>
                  <a:cubicBezTo>
                    <a:pt x="31" y="106"/>
                    <a:pt x="31" y="107"/>
                    <a:pt x="31" y="107"/>
                  </a:cubicBezTo>
                  <a:cubicBezTo>
                    <a:pt x="31" y="107"/>
                    <a:pt x="31" y="107"/>
                    <a:pt x="31" y="107"/>
                  </a:cubicBezTo>
                  <a:cubicBezTo>
                    <a:pt x="31" y="107"/>
                    <a:pt x="30" y="107"/>
                    <a:pt x="30" y="107"/>
                  </a:cubicBezTo>
                  <a:cubicBezTo>
                    <a:pt x="30" y="107"/>
                    <a:pt x="30" y="107"/>
                    <a:pt x="30" y="107"/>
                  </a:cubicBezTo>
                  <a:cubicBezTo>
                    <a:pt x="30" y="107"/>
                    <a:pt x="30" y="107"/>
                    <a:pt x="30" y="107"/>
                  </a:cubicBezTo>
                  <a:close/>
                  <a:moveTo>
                    <a:pt x="28" y="104"/>
                  </a:moveTo>
                  <a:cubicBezTo>
                    <a:pt x="29" y="102"/>
                    <a:pt x="29" y="99"/>
                    <a:pt x="29" y="97"/>
                  </a:cubicBezTo>
                  <a:cubicBezTo>
                    <a:pt x="29" y="97"/>
                    <a:pt x="29" y="97"/>
                    <a:pt x="29" y="97"/>
                  </a:cubicBezTo>
                  <a:cubicBezTo>
                    <a:pt x="29" y="52"/>
                    <a:pt x="18" y="12"/>
                    <a:pt x="16" y="4"/>
                  </a:cubicBezTo>
                  <a:cubicBezTo>
                    <a:pt x="16" y="4"/>
                    <a:pt x="16" y="4"/>
                    <a:pt x="16" y="4"/>
                  </a:cubicBezTo>
                  <a:cubicBezTo>
                    <a:pt x="4" y="7"/>
                    <a:pt x="4" y="7"/>
                    <a:pt x="4" y="7"/>
                  </a:cubicBezTo>
                  <a:cubicBezTo>
                    <a:pt x="11" y="32"/>
                    <a:pt x="12" y="59"/>
                    <a:pt x="12" y="79"/>
                  </a:cubicBezTo>
                  <a:cubicBezTo>
                    <a:pt x="12" y="79"/>
                    <a:pt x="12" y="79"/>
                    <a:pt x="12" y="79"/>
                  </a:cubicBezTo>
                  <a:cubicBezTo>
                    <a:pt x="12" y="91"/>
                    <a:pt x="12" y="100"/>
                    <a:pt x="11" y="104"/>
                  </a:cubicBezTo>
                  <a:cubicBezTo>
                    <a:pt x="11" y="104"/>
                    <a:pt x="11" y="104"/>
                    <a:pt x="11" y="104"/>
                  </a:cubicBezTo>
                  <a:cubicBezTo>
                    <a:pt x="28" y="104"/>
                    <a:pt x="28" y="104"/>
                    <a:pt x="28" y="10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59" name="Freeform 109"/>
            <p:cNvSpPr/>
            <p:nvPr/>
          </p:nvSpPr>
          <p:spPr bwMode="auto">
            <a:xfrm>
              <a:off x="2427" y="1870"/>
              <a:ext cx="326" cy="499"/>
            </a:xfrm>
            <a:custGeom>
              <a:avLst/>
              <a:gdLst>
                <a:gd name="T0" fmla="*/ 50 w 60"/>
                <a:gd name="T1" fmla="*/ 3 h 92"/>
                <a:gd name="T2" fmla="*/ 6 w 60"/>
                <a:gd name="T3" fmla="*/ 1 h 92"/>
                <a:gd name="T4" fmla="*/ 0 w 60"/>
                <a:gd name="T5" fmla="*/ 86 h 92"/>
                <a:gd name="T6" fmla="*/ 60 w 60"/>
                <a:gd name="T7" fmla="*/ 85 h 92"/>
                <a:gd name="T8" fmla="*/ 50 w 60"/>
                <a:gd name="T9" fmla="*/ 3 h 92"/>
              </a:gdLst>
              <a:ahLst/>
              <a:cxnLst>
                <a:cxn ang="0">
                  <a:pos x="T0" y="T1"/>
                </a:cxn>
                <a:cxn ang="0">
                  <a:pos x="T2" y="T3"/>
                </a:cxn>
                <a:cxn ang="0">
                  <a:pos x="T4" y="T5"/>
                </a:cxn>
                <a:cxn ang="0">
                  <a:pos x="T6" y="T7"/>
                </a:cxn>
                <a:cxn ang="0">
                  <a:pos x="T8" y="T9"/>
                </a:cxn>
              </a:cxnLst>
              <a:rect l="0" t="0" r="r" b="b"/>
              <a:pathLst>
                <a:path w="60" h="92">
                  <a:moveTo>
                    <a:pt x="50" y="3"/>
                  </a:moveTo>
                  <a:cubicBezTo>
                    <a:pt x="50" y="3"/>
                    <a:pt x="5" y="0"/>
                    <a:pt x="6" y="1"/>
                  </a:cubicBezTo>
                  <a:cubicBezTo>
                    <a:pt x="6" y="1"/>
                    <a:pt x="0" y="35"/>
                    <a:pt x="0" y="86"/>
                  </a:cubicBezTo>
                  <a:cubicBezTo>
                    <a:pt x="0" y="86"/>
                    <a:pt x="39" y="92"/>
                    <a:pt x="60" y="85"/>
                  </a:cubicBezTo>
                  <a:cubicBezTo>
                    <a:pt x="60" y="85"/>
                    <a:pt x="58" y="28"/>
                    <a:pt x="50" y="3"/>
                  </a:cubicBezTo>
                  <a:close/>
                </a:path>
              </a:pathLst>
            </a:custGeom>
            <a:solidFill>
              <a:srgbClr val="62C0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0" name="Freeform 110"/>
            <p:cNvSpPr>
              <a:spLocks noEditPoints="1"/>
            </p:cNvSpPr>
            <p:nvPr/>
          </p:nvSpPr>
          <p:spPr bwMode="auto">
            <a:xfrm>
              <a:off x="2422" y="1865"/>
              <a:ext cx="342" cy="493"/>
            </a:xfrm>
            <a:custGeom>
              <a:avLst/>
              <a:gdLst>
                <a:gd name="T0" fmla="*/ 1 w 63"/>
                <a:gd name="T1" fmla="*/ 89 h 91"/>
                <a:gd name="T2" fmla="*/ 0 w 63"/>
                <a:gd name="T3" fmla="*/ 87 h 91"/>
                <a:gd name="T4" fmla="*/ 0 w 63"/>
                <a:gd name="T5" fmla="*/ 87 h 91"/>
                <a:gd name="T6" fmla="*/ 0 w 63"/>
                <a:gd name="T7" fmla="*/ 85 h 91"/>
                <a:gd name="T8" fmla="*/ 0 w 63"/>
                <a:gd name="T9" fmla="*/ 85 h 91"/>
                <a:gd name="T10" fmla="*/ 5 w 63"/>
                <a:gd name="T11" fmla="*/ 2 h 91"/>
                <a:gd name="T12" fmla="*/ 5 w 63"/>
                <a:gd name="T13" fmla="*/ 2 h 91"/>
                <a:gd name="T14" fmla="*/ 5 w 63"/>
                <a:gd name="T15" fmla="*/ 2 h 91"/>
                <a:gd name="T16" fmla="*/ 5 w 63"/>
                <a:gd name="T17" fmla="*/ 2 h 91"/>
                <a:gd name="T18" fmla="*/ 5 w 63"/>
                <a:gd name="T19" fmla="*/ 2 h 91"/>
                <a:gd name="T20" fmla="*/ 5 w 63"/>
                <a:gd name="T21" fmla="*/ 2 h 91"/>
                <a:gd name="T22" fmla="*/ 5 w 63"/>
                <a:gd name="T23" fmla="*/ 2 h 91"/>
                <a:gd name="T24" fmla="*/ 6 w 63"/>
                <a:gd name="T25" fmla="*/ 0 h 91"/>
                <a:gd name="T26" fmla="*/ 6 w 63"/>
                <a:gd name="T27" fmla="*/ 0 h 91"/>
                <a:gd name="T28" fmla="*/ 7 w 63"/>
                <a:gd name="T29" fmla="*/ 0 h 91"/>
                <a:gd name="T30" fmla="*/ 7 w 63"/>
                <a:gd name="T31" fmla="*/ 0 h 91"/>
                <a:gd name="T32" fmla="*/ 8 w 63"/>
                <a:gd name="T33" fmla="*/ 0 h 91"/>
                <a:gd name="T34" fmla="*/ 8 w 63"/>
                <a:gd name="T35" fmla="*/ 0 h 91"/>
                <a:gd name="T36" fmla="*/ 51 w 63"/>
                <a:gd name="T37" fmla="*/ 3 h 91"/>
                <a:gd name="T38" fmla="*/ 51 w 63"/>
                <a:gd name="T39" fmla="*/ 3 h 91"/>
                <a:gd name="T40" fmla="*/ 51 w 63"/>
                <a:gd name="T41" fmla="*/ 4 h 91"/>
                <a:gd name="T42" fmla="*/ 49 w 63"/>
                <a:gd name="T43" fmla="*/ 4 h 91"/>
                <a:gd name="T44" fmla="*/ 51 w 63"/>
                <a:gd name="T45" fmla="*/ 4 h 91"/>
                <a:gd name="T46" fmla="*/ 51 w 63"/>
                <a:gd name="T47" fmla="*/ 3 h 91"/>
                <a:gd name="T48" fmla="*/ 52 w 63"/>
                <a:gd name="T49" fmla="*/ 4 h 91"/>
                <a:gd name="T50" fmla="*/ 52 w 63"/>
                <a:gd name="T51" fmla="*/ 4 h 91"/>
                <a:gd name="T52" fmla="*/ 63 w 63"/>
                <a:gd name="T53" fmla="*/ 86 h 91"/>
                <a:gd name="T54" fmla="*/ 63 w 63"/>
                <a:gd name="T55" fmla="*/ 86 h 91"/>
                <a:gd name="T56" fmla="*/ 62 w 63"/>
                <a:gd name="T57" fmla="*/ 87 h 91"/>
                <a:gd name="T58" fmla="*/ 62 w 63"/>
                <a:gd name="T59" fmla="*/ 87 h 91"/>
                <a:gd name="T60" fmla="*/ 32 w 63"/>
                <a:gd name="T61" fmla="*/ 91 h 91"/>
                <a:gd name="T62" fmla="*/ 32 w 63"/>
                <a:gd name="T63" fmla="*/ 91 h 91"/>
                <a:gd name="T64" fmla="*/ 1 w 63"/>
                <a:gd name="T65" fmla="*/ 89 h 91"/>
                <a:gd name="T66" fmla="*/ 32 w 63"/>
                <a:gd name="T67" fmla="*/ 88 h 91"/>
                <a:gd name="T68" fmla="*/ 60 w 63"/>
                <a:gd name="T69" fmla="*/ 85 h 91"/>
                <a:gd name="T70" fmla="*/ 60 w 63"/>
                <a:gd name="T71" fmla="*/ 85 h 91"/>
                <a:gd name="T72" fmla="*/ 50 w 63"/>
                <a:gd name="T73" fmla="*/ 5 h 91"/>
                <a:gd name="T74" fmla="*/ 50 w 63"/>
                <a:gd name="T75" fmla="*/ 5 h 91"/>
                <a:gd name="T76" fmla="*/ 8 w 63"/>
                <a:gd name="T77" fmla="*/ 3 h 91"/>
                <a:gd name="T78" fmla="*/ 8 w 63"/>
                <a:gd name="T79" fmla="*/ 3 h 91"/>
                <a:gd name="T80" fmla="*/ 8 w 63"/>
                <a:gd name="T81" fmla="*/ 3 h 91"/>
                <a:gd name="T82" fmla="*/ 8 w 63"/>
                <a:gd name="T83" fmla="*/ 3 h 91"/>
                <a:gd name="T84" fmla="*/ 3 w 63"/>
                <a:gd name="T85" fmla="*/ 85 h 91"/>
                <a:gd name="T86" fmla="*/ 3 w 63"/>
                <a:gd name="T87" fmla="*/ 85 h 91"/>
                <a:gd name="T88" fmla="*/ 3 w 63"/>
                <a:gd name="T89" fmla="*/ 86 h 91"/>
                <a:gd name="T90" fmla="*/ 3 w 63"/>
                <a:gd name="T91" fmla="*/ 86 h 91"/>
                <a:gd name="T92" fmla="*/ 32 w 63"/>
                <a:gd name="T93" fmla="*/ 88 h 91"/>
                <a:gd name="T94" fmla="*/ 7 w 63"/>
                <a:gd name="T95" fmla="*/ 3 h 91"/>
                <a:gd name="T96" fmla="*/ 7 w 63"/>
                <a:gd name="T97" fmla="*/ 3 h 91"/>
                <a:gd name="T98" fmla="*/ 7 w 63"/>
                <a:gd name="T99" fmla="*/ 3 h 91"/>
                <a:gd name="T100" fmla="*/ 7 w 63"/>
                <a:gd name="T101" fmla="*/ 3 h 91"/>
                <a:gd name="T102" fmla="*/ 7 w 63"/>
                <a:gd name="T103" fmla="*/ 3 h 91"/>
                <a:gd name="T104" fmla="*/ 8 w 63"/>
                <a:gd name="T105" fmla="*/ 1 h 91"/>
                <a:gd name="T106" fmla="*/ 8 w 63"/>
                <a:gd name="T107" fmla="*/ 1 h 91"/>
                <a:gd name="T108" fmla="*/ 8 w 63"/>
                <a:gd name="T109" fmla="*/ 1 h 91"/>
                <a:gd name="T110" fmla="*/ 8 w 63"/>
                <a:gd name="T111" fmla="*/ 1 h 91"/>
                <a:gd name="T112" fmla="*/ 8 w 63"/>
                <a:gd name="T113"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 h="91">
                  <a:moveTo>
                    <a:pt x="1" y="89"/>
                  </a:moveTo>
                  <a:cubicBezTo>
                    <a:pt x="0" y="88"/>
                    <a:pt x="0" y="88"/>
                    <a:pt x="0" y="87"/>
                  </a:cubicBezTo>
                  <a:cubicBezTo>
                    <a:pt x="0" y="87"/>
                    <a:pt x="0" y="87"/>
                    <a:pt x="0" y="87"/>
                  </a:cubicBezTo>
                  <a:cubicBezTo>
                    <a:pt x="0" y="86"/>
                    <a:pt x="0" y="85"/>
                    <a:pt x="0" y="85"/>
                  </a:cubicBezTo>
                  <a:cubicBezTo>
                    <a:pt x="0" y="85"/>
                    <a:pt x="0" y="85"/>
                    <a:pt x="0" y="85"/>
                  </a:cubicBezTo>
                  <a:cubicBezTo>
                    <a:pt x="0" y="37"/>
                    <a:pt x="5" y="5"/>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6" y="0"/>
                    <a:pt x="6" y="1"/>
                    <a:pt x="6" y="0"/>
                  </a:cubicBezTo>
                  <a:cubicBezTo>
                    <a:pt x="6" y="0"/>
                    <a:pt x="6" y="0"/>
                    <a:pt x="6" y="0"/>
                  </a:cubicBezTo>
                  <a:cubicBezTo>
                    <a:pt x="7" y="0"/>
                    <a:pt x="7" y="0"/>
                    <a:pt x="7" y="0"/>
                  </a:cubicBezTo>
                  <a:cubicBezTo>
                    <a:pt x="7" y="0"/>
                    <a:pt x="7" y="0"/>
                    <a:pt x="7" y="0"/>
                  </a:cubicBezTo>
                  <a:cubicBezTo>
                    <a:pt x="7" y="0"/>
                    <a:pt x="8" y="0"/>
                    <a:pt x="8" y="0"/>
                  </a:cubicBezTo>
                  <a:cubicBezTo>
                    <a:pt x="8" y="0"/>
                    <a:pt x="8" y="0"/>
                    <a:pt x="8" y="0"/>
                  </a:cubicBezTo>
                  <a:cubicBezTo>
                    <a:pt x="16" y="0"/>
                    <a:pt x="51" y="3"/>
                    <a:pt x="51" y="3"/>
                  </a:cubicBezTo>
                  <a:cubicBezTo>
                    <a:pt x="51" y="3"/>
                    <a:pt x="51" y="3"/>
                    <a:pt x="51" y="3"/>
                  </a:cubicBezTo>
                  <a:cubicBezTo>
                    <a:pt x="51" y="4"/>
                    <a:pt x="51" y="4"/>
                    <a:pt x="51" y="4"/>
                  </a:cubicBezTo>
                  <a:cubicBezTo>
                    <a:pt x="49" y="4"/>
                    <a:pt x="49" y="4"/>
                    <a:pt x="49" y="4"/>
                  </a:cubicBezTo>
                  <a:cubicBezTo>
                    <a:pt x="51" y="4"/>
                    <a:pt x="51" y="4"/>
                    <a:pt x="51" y="4"/>
                  </a:cubicBezTo>
                  <a:cubicBezTo>
                    <a:pt x="51" y="3"/>
                    <a:pt x="51" y="3"/>
                    <a:pt x="51" y="3"/>
                  </a:cubicBezTo>
                  <a:cubicBezTo>
                    <a:pt x="52" y="3"/>
                    <a:pt x="52" y="3"/>
                    <a:pt x="52" y="4"/>
                  </a:cubicBezTo>
                  <a:cubicBezTo>
                    <a:pt x="52" y="4"/>
                    <a:pt x="52" y="4"/>
                    <a:pt x="52" y="4"/>
                  </a:cubicBezTo>
                  <a:cubicBezTo>
                    <a:pt x="61" y="29"/>
                    <a:pt x="63" y="85"/>
                    <a:pt x="63" y="86"/>
                  </a:cubicBezTo>
                  <a:cubicBezTo>
                    <a:pt x="63" y="86"/>
                    <a:pt x="63" y="86"/>
                    <a:pt x="63" y="86"/>
                  </a:cubicBezTo>
                  <a:cubicBezTo>
                    <a:pt x="63" y="86"/>
                    <a:pt x="62" y="87"/>
                    <a:pt x="62" y="87"/>
                  </a:cubicBezTo>
                  <a:cubicBezTo>
                    <a:pt x="62" y="87"/>
                    <a:pt x="62" y="87"/>
                    <a:pt x="62" y="87"/>
                  </a:cubicBezTo>
                  <a:cubicBezTo>
                    <a:pt x="53" y="90"/>
                    <a:pt x="43" y="91"/>
                    <a:pt x="32" y="91"/>
                  </a:cubicBezTo>
                  <a:cubicBezTo>
                    <a:pt x="32" y="91"/>
                    <a:pt x="32" y="91"/>
                    <a:pt x="32" y="91"/>
                  </a:cubicBezTo>
                  <a:cubicBezTo>
                    <a:pt x="16" y="91"/>
                    <a:pt x="1" y="89"/>
                    <a:pt x="1" y="89"/>
                  </a:cubicBezTo>
                  <a:close/>
                  <a:moveTo>
                    <a:pt x="32" y="88"/>
                  </a:moveTo>
                  <a:cubicBezTo>
                    <a:pt x="42" y="88"/>
                    <a:pt x="52" y="87"/>
                    <a:pt x="60" y="85"/>
                  </a:cubicBezTo>
                  <a:cubicBezTo>
                    <a:pt x="60" y="85"/>
                    <a:pt x="60" y="85"/>
                    <a:pt x="60" y="85"/>
                  </a:cubicBezTo>
                  <a:cubicBezTo>
                    <a:pt x="59" y="77"/>
                    <a:pt x="57" y="29"/>
                    <a:pt x="50" y="5"/>
                  </a:cubicBezTo>
                  <a:cubicBezTo>
                    <a:pt x="50" y="5"/>
                    <a:pt x="50" y="5"/>
                    <a:pt x="50" y="5"/>
                  </a:cubicBezTo>
                  <a:cubicBezTo>
                    <a:pt x="44" y="5"/>
                    <a:pt x="15" y="3"/>
                    <a:pt x="8" y="3"/>
                  </a:cubicBezTo>
                  <a:cubicBezTo>
                    <a:pt x="8" y="3"/>
                    <a:pt x="8" y="3"/>
                    <a:pt x="8" y="3"/>
                  </a:cubicBezTo>
                  <a:cubicBezTo>
                    <a:pt x="8" y="3"/>
                    <a:pt x="8" y="3"/>
                    <a:pt x="8" y="3"/>
                  </a:cubicBezTo>
                  <a:cubicBezTo>
                    <a:pt x="8" y="3"/>
                    <a:pt x="8" y="3"/>
                    <a:pt x="8" y="3"/>
                  </a:cubicBezTo>
                  <a:cubicBezTo>
                    <a:pt x="7" y="9"/>
                    <a:pt x="3" y="40"/>
                    <a:pt x="3" y="85"/>
                  </a:cubicBezTo>
                  <a:cubicBezTo>
                    <a:pt x="3" y="85"/>
                    <a:pt x="3" y="85"/>
                    <a:pt x="3" y="85"/>
                  </a:cubicBezTo>
                  <a:cubicBezTo>
                    <a:pt x="3" y="85"/>
                    <a:pt x="3" y="85"/>
                    <a:pt x="3" y="86"/>
                  </a:cubicBezTo>
                  <a:cubicBezTo>
                    <a:pt x="3" y="86"/>
                    <a:pt x="3" y="86"/>
                    <a:pt x="3" y="86"/>
                  </a:cubicBezTo>
                  <a:cubicBezTo>
                    <a:pt x="7" y="86"/>
                    <a:pt x="19" y="88"/>
                    <a:pt x="32" y="88"/>
                  </a:cubicBezTo>
                  <a:close/>
                  <a:moveTo>
                    <a:pt x="7" y="3"/>
                  </a:moveTo>
                  <a:cubicBezTo>
                    <a:pt x="7" y="3"/>
                    <a:pt x="7" y="3"/>
                    <a:pt x="7" y="3"/>
                  </a:cubicBezTo>
                  <a:cubicBezTo>
                    <a:pt x="7" y="3"/>
                    <a:pt x="7" y="3"/>
                    <a:pt x="7" y="3"/>
                  </a:cubicBezTo>
                  <a:cubicBezTo>
                    <a:pt x="7" y="3"/>
                    <a:pt x="7" y="3"/>
                    <a:pt x="7" y="3"/>
                  </a:cubicBezTo>
                  <a:cubicBezTo>
                    <a:pt x="7" y="3"/>
                    <a:pt x="7" y="3"/>
                    <a:pt x="7" y="3"/>
                  </a:cubicBezTo>
                  <a:close/>
                  <a:moveTo>
                    <a:pt x="8" y="1"/>
                  </a:moveTo>
                  <a:cubicBezTo>
                    <a:pt x="8" y="1"/>
                    <a:pt x="8" y="1"/>
                    <a:pt x="8" y="1"/>
                  </a:cubicBezTo>
                  <a:cubicBezTo>
                    <a:pt x="8" y="1"/>
                    <a:pt x="8" y="1"/>
                    <a:pt x="8" y="1"/>
                  </a:cubicBezTo>
                  <a:cubicBezTo>
                    <a:pt x="8" y="1"/>
                    <a:pt x="8" y="1"/>
                    <a:pt x="8" y="1"/>
                  </a:cubicBezTo>
                  <a:cubicBezTo>
                    <a:pt x="8" y="1"/>
                    <a:pt x="8" y="1"/>
                    <a:pt x="8" y="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1" name="Freeform 111"/>
            <p:cNvSpPr/>
            <p:nvPr/>
          </p:nvSpPr>
          <p:spPr bwMode="auto">
            <a:xfrm>
              <a:off x="2563" y="1892"/>
              <a:ext cx="60" cy="271"/>
            </a:xfrm>
            <a:custGeom>
              <a:avLst/>
              <a:gdLst>
                <a:gd name="T0" fmla="*/ 5 w 60"/>
                <a:gd name="T1" fmla="*/ 33 h 271"/>
                <a:gd name="T2" fmla="*/ 22 w 60"/>
                <a:gd name="T3" fmla="*/ 65 h 271"/>
                <a:gd name="T4" fmla="*/ 0 w 60"/>
                <a:gd name="T5" fmla="*/ 228 h 271"/>
                <a:gd name="T6" fmla="*/ 32 w 60"/>
                <a:gd name="T7" fmla="*/ 271 h 271"/>
                <a:gd name="T8" fmla="*/ 60 w 60"/>
                <a:gd name="T9" fmla="*/ 222 h 271"/>
                <a:gd name="T10" fmla="*/ 38 w 60"/>
                <a:gd name="T11" fmla="*/ 65 h 271"/>
                <a:gd name="T12" fmla="*/ 54 w 60"/>
                <a:gd name="T13" fmla="*/ 33 h 271"/>
                <a:gd name="T14" fmla="*/ 27 w 60"/>
                <a:gd name="T15" fmla="*/ 0 h 271"/>
                <a:gd name="T16" fmla="*/ 5 w 60"/>
                <a:gd name="T17" fmla="*/ 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71">
                  <a:moveTo>
                    <a:pt x="5" y="33"/>
                  </a:moveTo>
                  <a:lnTo>
                    <a:pt x="22" y="65"/>
                  </a:lnTo>
                  <a:lnTo>
                    <a:pt x="0" y="228"/>
                  </a:lnTo>
                  <a:lnTo>
                    <a:pt x="32" y="271"/>
                  </a:lnTo>
                  <a:lnTo>
                    <a:pt x="60" y="222"/>
                  </a:lnTo>
                  <a:lnTo>
                    <a:pt x="38" y="65"/>
                  </a:lnTo>
                  <a:lnTo>
                    <a:pt x="54" y="33"/>
                  </a:lnTo>
                  <a:lnTo>
                    <a:pt x="27" y="0"/>
                  </a:lnTo>
                  <a:lnTo>
                    <a:pt x="5" y="33"/>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2" name="Freeform 112"/>
            <p:cNvSpPr/>
            <p:nvPr/>
          </p:nvSpPr>
          <p:spPr bwMode="auto">
            <a:xfrm>
              <a:off x="2541" y="1849"/>
              <a:ext cx="109" cy="108"/>
            </a:xfrm>
            <a:custGeom>
              <a:avLst/>
              <a:gdLst>
                <a:gd name="T0" fmla="*/ 0 w 20"/>
                <a:gd name="T1" fmla="*/ 9 h 20"/>
                <a:gd name="T2" fmla="*/ 9 w 20"/>
                <a:gd name="T3" fmla="*/ 9 h 20"/>
                <a:gd name="T4" fmla="*/ 20 w 20"/>
                <a:gd name="T5" fmla="*/ 9 h 20"/>
                <a:gd name="T6" fmla="*/ 18 w 20"/>
                <a:gd name="T7" fmla="*/ 0 h 20"/>
                <a:gd name="T8" fmla="*/ 1 w 20"/>
                <a:gd name="T9" fmla="*/ 2 h 20"/>
                <a:gd name="T10" fmla="*/ 0 w 20"/>
                <a:gd name="T11" fmla="*/ 9 h 20"/>
              </a:gdLst>
              <a:ahLst/>
              <a:cxnLst>
                <a:cxn ang="0">
                  <a:pos x="T0" y="T1"/>
                </a:cxn>
                <a:cxn ang="0">
                  <a:pos x="T2" y="T3"/>
                </a:cxn>
                <a:cxn ang="0">
                  <a:pos x="T4" y="T5"/>
                </a:cxn>
                <a:cxn ang="0">
                  <a:pos x="T6" y="T7"/>
                </a:cxn>
                <a:cxn ang="0">
                  <a:pos x="T8" y="T9"/>
                </a:cxn>
                <a:cxn ang="0">
                  <a:pos x="T10" y="T11"/>
                </a:cxn>
              </a:cxnLst>
              <a:rect l="0" t="0" r="r" b="b"/>
              <a:pathLst>
                <a:path w="20" h="20">
                  <a:moveTo>
                    <a:pt x="0" y="9"/>
                  </a:moveTo>
                  <a:cubicBezTo>
                    <a:pt x="0" y="9"/>
                    <a:pt x="4" y="20"/>
                    <a:pt x="9" y="9"/>
                  </a:cubicBezTo>
                  <a:cubicBezTo>
                    <a:pt x="9" y="9"/>
                    <a:pt x="15" y="20"/>
                    <a:pt x="20" y="9"/>
                  </a:cubicBezTo>
                  <a:cubicBezTo>
                    <a:pt x="18" y="0"/>
                    <a:pt x="18" y="0"/>
                    <a:pt x="18" y="0"/>
                  </a:cubicBezTo>
                  <a:cubicBezTo>
                    <a:pt x="1" y="2"/>
                    <a:pt x="1" y="2"/>
                    <a:pt x="1" y="2"/>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3" name="Freeform 113"/>
            <p:cNvSpPr>
              <a:spLocks noEditPoints="1"/>
            </p:cNvSpPr>
            <p:nvPr/>
          </p:nvSpPr>
          <p:spPr bwMode="auto">
            <a:xfrm>
              <a:off x="2530" y="1843"/>
              <a:ext cx="131" cy="87"/>
            </a:xfrm>
            <a:custGeom>
              <a:avLst/>
              <a:gdLst>
                <a:gd name="T0" fmla="*/ 0 w 24"/>
                <a:gd name="T1" fmla="*/ 10 h 16"/>
                <a:gd name="T2" fmla="*/ 0 w 24"/>
                <a:gd name="T3" fmla="*/ 10 h 16"/>
                <a:gd name="T4" fmla="*/ 1 w 24"/>
                <a:gd name="T5" fmla="*/ 3 h 16"/>
                <a:gd name="T6" fmla="*/ 2 w 24"/>
                <a:gd name="T7" fmla="*/ 2 h 16"/>
                <a:gd name="T8" fmla="*/ 2 w 24"/>
                <a:gd name="T9" fmla="*/ 2 h 16"/>
                <a:gd name="T10" fmla="*/ 20 w 24"/>
                <a:gd name="T11" fmla="*/ 0 h 16"/>
                <a:gd name="T12" fmla="*/ 22 w 24"/>
                <a:gd name="T13" fmla="*/ 1 h 16"/>
                <a:gd name="T14" fmla="*/ 22 w 24"/>
                <a:gd name="T15" fmla="*/ 1 h 16"/>
                <a:gd name="T16" fmla="*/ 24 w 24"/>
                <a:gd name="T17" fmla="*/ 9 h 16"/>
                <a:gd name="T18" fmla="*/ 24 w 24"/>
                <a:gd name="T19" fmla="*/ 10 h 16"/>
                <a:gd name="T20" fmla="*/ 17 w 24"/>
                <a:gd name="T21" fmla="*/ 16 h 16"/>
                <a:gd name="T22" fmla="*/ 17 w 24"/>
                <a:gd name="T23" fmla="*/ 16 h 16"/>
                <a:gd name="T24" fmla="*/ 11 w 24"/>
                <a:gd name="T25" fmla="*/ 13 h 16"/>
                <a:gd name="T26" fmla="*/ 11 w 24"/>
                <a:gd name="T27" fmla="*/ 13 h 16"/>
                <a:gd name="T28" fmla="*/ 7 w 24"/>
                <a:gd name="T29" fmla="*/ 16 h 16"/>
                <a:gd name="T30" fmla="*/ 7 w 24"/>
                <a:gd name="T31" fmla="*/ 16 h 16"/>
                <a:gd name="T32" fmla="*/ 0 w 24"/>
                <a:gd name="T33" fmla="*/ 10 h 16"/>
                <a:gd name="T34" fmla="*/ 4 w 24"/>
                <a:gd name="T35" fmla="*/ 12 h 16"/>
                <a:gd name="T36" fmla="*/ 7 w 24"/>
                <a:gd name="T37" fmla="*/ 13 h 16"/>
                <a:gd name="T38" fmla="*/ 7 w 24"/>
                <a:gd name="T39" fmla="*/ 13 h 16"/>
                <a:gd name="T40" fmla="*/ 10 w 24"/>
                <a:gd name="T41" fmla="*/ 10 h 16"/>
                <a:gd name="T42" fmla="*/ 10 w 24"/>
                <a:gd name="T43" fmla="*/ 10 h 16"/>
                <a:gd name="T44" fmla="*/ 11 w 24"/>
                <a:gd name="T45" fmla="*/ 9 h 16"/>
                <a:gd name="T46" fmla="*/ 11 w 24"/>
                <a:gd name="T47" fmla="*/ 9 h 16"/>
                <a:gd name="T48" fmla="*/ 12 w 24"/>
                <a:gd name="T49" fmla="*/ 10 h 16"/>
                <a:gd name="T50" fmla="*/ 12 w 24"/>
                <a:gd name="T51" fmla="*/ 10 h 16"/>
                <a:gd name="T52" fmla="*/ 17 w 24"/>
                <a:gd name="T53" fmla="*/ 13 h 16"/>
                <a:gd name="T54" fmla="*/ 17 w 24"/>
                <a:gd name="T55" fmla="*/ 13 h 16"/>
                <a:gd name="T56" fmla="*/ 21 w 24"/>
                <a:gd name="T57" fmla="*/ 10 h 16"/>
                <a:gd name="T58" fmla="*/ 21 w 24"/>
                <a:gd name="T59" fmla="*/ 10 h 16"/>
                <a:gd name="T60" fmla="*/ 19 w 24"/>
                <a:gd name="T61" fmla="*/ 3 h 16"/>
                <a:gd name="T62" fmla="*/ 4 w 24"/>
                <a:gd name="T63" fmla="*/ 5 h 16"/>
                <a:gd name="T64" fmla="*/ 3 w 24"/>
                <a:gd name="T65" fmla="*/ 10 h 16"/>
                <a:gd name="T66" fmla="*/ 4 w 24"/>
                <a:gd name="T6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16">
                  <a:moveTo>
                    <a:pt x="0" y="10"/>
                  </a:moveTo>
                  <a:cubicBezTo>
                    <a:pt x="0" y="10"/>
                    <a:pt x="0" y="10"/>
                    <a:pt x="0" y="10"/>
                  </a:cubicBezTo>
                  <a:cubicBezTo>
                    <a:pt x="1" y="3"/>
                    <a:pt x="1" y="3"/>
                    <a:pt x="1" y="3"/>
                  </a:cubicBezTo>
                  <a:cubicBezTo>
                    <a:pt x="1" y="2"/>
                    <a:pt x="2" y="2"/>
                    <a:pt x="2" y="2"/>
                  </a:cubicBezTo>
                  <a:cubicBezTo>
                    <a:pt x="2" y="2"/>
                    <a:pt x="2" y="2"/>
                    <a:pt x="2" y="2"/>
                  </a:cubicBezTo>
                  <a:cubicBezTo>
                    <a:pt x="20" y="0"/>
                    <a:pt x="20" y="0"/>
                    <a:pt x="20" y="0"/>
                  </a:cubicBezTo>
                  <a:cubicBezTo>
                    <a:pt x="21" y="0"/>
                    <a:pt x="22" y="0"/>
                    <a:pt x="22" y="1"/>
                  </a:cubicBezTo>
                  <a:cubicBezTo>
                    <a:pt x="22" y="1"/>
                    <a:pt x="22" y="1"/>
                    <a:pt x="22" y="1"/>
                  </a:cubicBezTo>
                  <a:cubicBezTo>
                    <a:pt x="24" y="9"/>
                    <a:pt x="24" y="9"/>
                    <a:pt x="24" y="9"/>
                  </a:cubicBezTo>
                  <a:cubicBezTo>
                    <a:pt x="24" y="10"/>
                    <a:pt x="24" y="10"/>
                    <a:pt x="24" y="10"/>
                  </a:cubicBezTo>
                  <a:cubicBezTo>
                    <a:pt x="22" y="14"/>
                    <a:pt x="20" y="16"/>
                    <a:pt x="17" y="16"/>
                  </a:cubicBezTo>
                  <a:cubicBezTo>
                    <a:pt x="17" y="16"/>
                    <a:pt x="17" y="16"/>
                    <a:pt x="17" y="16"/>
                  </a:cubicBezTo>
                  <a:cubicBezTo>
                    <a:pt x="14" y="16"/>
                    <a:pt x="13" y="15"/>
                    <a:pt x="11" y="13"/>
                  </a:cubicBezTo>
                  <a:cubicBezTo>
                    <a:pt x="11" y="13"/>
                    <a:pt x="11" y="13"/>
                    <a:pt x="11" y="13"/>
                  </a:cubicBezTo>
                  <a:cubicBezTo>
                    <a:pt x="10" y="15"/>
                    <a:pt x="8" y="16"/>
                    <a:pt x="7" y="16"/>
                  </a:cubicBezTo>
                  <a:cubicBezTo>
                    <a:pt x="7" y="16"/>
                    <a:pt x="7" y="16"/>
                    <a:pt x="7" y="16"/>
                  </a:cubicBezTo>
                  <a:cubicBezTo>
                    <a:pt x="2" y="16"/>
                    <a:pt x="1" y="10"/>
                    <a:pt x="0" y="10"/>
                  </a:cubicBezTo>
                  <a:close/>
                  <a:moveTo>
                    <a:pt x="4" y="12"/>
                  </a:moveTo>
                  <a:cubicBezTo>
                    <a:pt x="5" y="13"/>
                    <a:pt x="6" y="13"/>
                    <a:pt x="7" y="13"/>
                  </a:cubicBezTo>
                  <a:cubicBezTo>
                    <a:pt x="7" y="13"/>
                    <a:pt x="7" y="13"/>
                    <a:pt x="7" y="13"/>
                  </a:cubicBezTo>
                  <a:cubicBezTo>
                    <a:pt x="7" y="13"/>
                    <a:pt x="8" y="13"/>
                    <a:pt x="10" y="10"/>
                  </a:cubicBezTo>
                  <a:cubicBezTo>
                    <a:pt x="10" y="10"/>
                    <a:pt x="10" y="10"/>
                    <a:pt x="10" y="10"/>
                  </a:cubicBezTo>
                  <a:cubicBezTo>
                    <a:pt x="10" y="9"/>
                    <a:pt x="11" y="9"/>
                    <a:pt x="11" y="9"/>
                  </a:cubicBezTo>
                  <a:cubicBezTo>
                    <a:pt x="11" y="9"/>
                    <a:pt x="11" y="9"/>
                    <a:pt x="11" y="9"/>
                  </a:cubicBezTo>
                  <a:cubicBezTo>
                    <a:pt x="12" y="9"/>
                    <a:pt x="12" y="9"/>
                    <a:pt x="12" y="10"/>
                  </a:cubicBezTo>
                  <a:cubicBezTo>
                    <a:pt x="12" y="10"/>
                    <a:pt x="12" y="10"/>
                    <a:pt x="12" y="10"/>
                  </a:cubicBezTo>
                  <a:cubicBezTo>
                    <a:pt x="12" y="10"/>
                    <a:pt x="15" y="13"/>
                    <a:pt x="17" y="13"/>
                  </a:cubicBezTo>
                  <a:cubicBezTo>
                    <a:pt x="17" y="13"/>
                    <a:pt x="17" y="13"/>
                    <a:pt x="17" y="13"/>
                  </a:cubicBezTo>
                  <a:cubicBezTo>
                    <a:pt x="18" y="13"/>
                    <a:pt x="19" y="13"/>
                    <a:pt x="21" y="10"/>
                  </a:cubicBezTo>
                  <a:cubicBezTo>
                    <a:pt x="21" y="10"/>
                    <a:pt x="21" y="10"/>
                    <a:pt x="21" y="10"/>
                  </a:cubicBezTo>
                  <a:cubicBezTo>
                    <a:pt x="19" y="3"/>
                    <a:pt x="19" y="3"/>
                    <a:pt x="19" y="3"/>
                  </a:cubicBezTo>
                  <a:cubicBezTo>
                    <a:pt x="4" y="5"/>
                    <a:pt x="4" y="5"/>
                    <a:pt x="4" y="5"/>
                  </a:cubicBezTo>
                  <a:cubicBezTo>
                    <a:pt x="3" y="10"/>
                    <a:pt x="3" y="10"/>
                    <a:pt x="3" y="10"/>
                  </a:cubicBezTo>
                  <a:cubicBezTo>
                    <a:pt x="4" y="10"/>
                    <a:pt x="4" y="11"/>
                    <a:pt x="4"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4" name="Freeform 114"/>
            <p:cNvSpPr/>
            <p:nvPr/>
          </p:nvSpPr>
          <p:spPr bwMode="auto">
            <a:xfrm>
              <a:off x="3188" y="1892"/>
              <a:ext cx="179" cy="222"/>
            </a:xfrm>
            <a:custGeom>
              <a:avLst/>
              <a:gdLst>
                <a:gd name="T0" fmla="*/ 0 w 33"/>
                <a:gd name="T1" fmla="*/ 20 h 41"/>
                <a:gd name="T2" fmla="*/ 4 w 33"/>
                <a:gd name="T3" fmla="*/ 18 h 41"/>
                <a:gd name="T4" fmla="*/ 9 w 33"/>
                <a:gd name="T5" fmla="*/ 2 h 41"/>
                <a:gd name="T6" fmla="*/ 12 w 33"/>
                <a:gd name="T7" fmla="*/ 13 h 41"/>
                <a:gd name="T8" fmla="*/ 28 w 33"/>
                <a:gd name="T9" fmla="*/ 9 h 41"/>
                <a:gd name="T10" fmla="*/ 18 w 33"/>
                <a:gd name="T11" fmla="*/ 17 h 41"/>
                <a:gd name="T12" fmla="*/ 33 w 33"/>
                <a:gd name="T13" fmla="*/ 22 h 41"/>
                <a:gd name="T14" fmla="*/ 17 w 33"/>
                <a:gd name="T15" fmla="*/ 23 h 41"/>
                <a:gd name="T16" fmla="*/ 27 w 33"/>
                <a:gd name="T17" fmla="*/ 35 h 41"/>
                <a:gd name="T18" fmla="*/ 14 w 33"/>
                <a:gd name="T19" fmla="*/ 30 h 41"/>
                <a:gd name="T20" fmla="*/ 15 w 33"/>
                <a:gd name="T21" fmla="*/ 40 h 41"/>
                <a:gd name="T22" fmla="*/ 6 w 33"/>
                <a:gd name="T23" fmla="*/ 28 h 41"/>
                <a:gd name="T24" fmla="*/ 2 w 33"/>
                <a:gd name="T25" fmla="*/ 28 h 41"/>
                <a:gd name="T26" fmla="*/ 0 w 33"/>
                <a:gd name="T27"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41">
                  <a:moveTo>
                    <a:pt x="0" y="20"/>
                  </a:moveTo>
                  <a:cubicBezTo>
                    <a:pt x="1" y="20"/>
                    <a:pt x="3" y="19"/>
                    <a:pt x="4" y="18"/>
                  </a:cubicBezTo>
                  <a:cubicBezTo>
                    <a:pt x="4" y="18"/>
                    <a:pt x="5" y="0"/>
                    <a:pt x="9" y="2"/>
                  </a:cubicBezTo>
                  <a:cubicBezTo>
                    <a:pt x="13" y="4"/>
                    <a:pt x="12" y="13"/>
                    <a:pt x="12" y="13"/>
                  </a:cubicBezTo>
                  <a:cubicBezTo>
                    <a:pt x="12" y="13"/>
                    <a:pt x="26" y="3"/>
                    <a:pt x="28" y="9"/>
                  </a:cubicBezTo>
                  <a:cubicBezTo>
                    <a:pt x="31" y="15"/>
                    <a:pt x="18" y="17"/>
                    <a:pt x="18" y="17"/>
                  </a:cubicBezTo>
                  <a:cubicBezTo>
                    <a:pt x="18" y="17"/>
                    <a:pt x="33" y="15"/>
                    <a:pt x="33" y="22"/>
                  </a:cubicBezTo>
                  <a:cubicBezTo>
                    <a:pt x="33" y="29"/>
                    <a:pt x="17" y="23"/>
                    <a:pt x="17" y="23"/>
                  </a:cubicBezTo>
                  <a:cubicBezTo>
                    <a:pt x="17" y="23"/>
                    <a:pt x="31" y="30"/>
                    <a:pt x="27" y="35"/>
                  </a:cubicBezTo>
                  <a:cubicBezTo>
                    <a:pt x="24" y="39"/>
                    <a:pt x="14" y="30"/>
                    <a:pt x="14" y="30"/>
                  </a:cubicBezTo>
                  <a:cubicBezTo>
                    <a:pt x="14" y="30"/>
                    <a:pt x="19" y="37"/>
                    <a:pt x="15" y="40"/>
                  </a:cubicBezTo>
                  <a:cubicBezTo>
                    <a:pt x="13" y="41"/>
                    <a:pt x="6" y="28"/>
                    <a:pt x="6" y="28"/>
                  </a:cubicBezTo>
                  <a:cubicBezTo>
                    <a:pt x="6" y="28"/>
                    <a:pt x="4" y="28"/>
                    <a:pt x="2" y="28"/>
                  </a:cubicBezTo>
                  <a:lnTo>
                    <a:pt x="0" y="2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5" name="Freeform 115"/>
            <p:cNvSpPr>
              <a:spLocks noEditPoints="1"/>
            </p:cNvSpPr>
            <p:nvPr/>
          </p:nvSpPr>
          <p:spPr bwMode="auto">
            <a:xfrm>
              <a:off x="3177" y="1892"/>
              <a:ext cx="196" cy="222"/>
            </a:xfrm>
            <a:custGeom>
              <a:avLst/>
              <a:gdLst>
                <a:gd name="T0" fmla="*/ 10 w 36"/>
                <a:gd name="T1" fmla="*/ 35 h 41"/>
                <a:gd name="T2" fmla="*/ 4 w 36"/>
                <a:gd name="T3" fmla="*/ 30 h 41"/>
                <a:gd name="T4" fmla="*/ 2 w 36"/>
                <a:gd name="T5" fmla="*/ 29 h 41"/>
                <a:gd name="T6" fmla="*/ 3 w 36"/>
                <a:gd name="T7" fmla="*/ 22 h 41"/>
                <a:gd name="T8" fmla="*/ 1 w 36"/>
                <a:gd name="T9" fmla="*/ 19 h 41"/>
                <a:gd name="T10" fmla="*/ 4 w 36"/>
                <a:gd name="T11" fmla="*/ 17 h 41"/>
                <a:gd name="T12" fmla="*/ 11 w 36"/>
                <a:gd name="T13" fmla="*/ 0 h 41"/>
                <a:gd name="T14" fmla="*/ 12 w 36"/>
                <a:gd name="T15" fmla="*/ 1 h 41"/>
                <a:gd name="T16" fmla="*/ 27 w 36"/>
                <a:gd name="T17" fmla="*/ 5 h 41"/>
                <a:gd name="T18" fmla="*/ 32 w 36"/>
                <a:gd name="T19" fmla="*/ 8 h 41"/>
                <a:gd name="T20" fmla="*/ 28 w 36"/>
                <a:gd name="T21" fmla="*/ 16 h 41"/>
                <a:gd name="T22" fmla="*/ 32 w 36"/>
                <a:gd name="T23" fmla="*/ 16 h 41"/>
                <a:gd name="T24" fmla="*/ 36 w 36"/>
                <a:gd name="T25" fmla="*/ 22 h 41"/>
                <a:gd name="T26" fmla="*/ 27 w 36"/>
                <a:gd name="T27" fmla="*/ 27 h 41"/>
                <a:gd name="T28" fmla="*/ 32 w 36"/>
                <a:gd name="T29" fmla="*/ 34 h 41"/>
                <a:gd name="T30" fmla="*/ 27 w 36"/>
                <a:gd name="T31" fmla="*/ 38 h 41"/>
                <a:gd name="T32" fmla="*/ 20 w 36"/>
                <a:gd name="T33" fmla="*/ 35 h 41"/>
                <a:gd name="T34" fmla="*/ 18 w 36"/>
                <a:gd name="T35" fmla="*/ 41 h 41"/>
                <a:gd name="T36" fmla="*/ 17 w 36"/>
                <a:gd name="T37" fmla="*/ 41 h 41"/>
                <a:gd name="T38" fmla="*/ 17 w 36"/>
                <a:gd name="T39" fmla="*/ 38 h 41"/>
                <a:gd name="T40" fmla="*/ 12 w 36"/>
                <a:gd name="T41" fmla="*/ 33 h 41"/>
                <a:gd name="T42" fmla="*/ 16 w 36"/>
                <a:gd name="T43" fmla="*/ 38 h 41"/>
                <a:gd name="T44" fmla="*/ 15 w 36"/>
                <a:gd name="T45" fmla="*/ 31 h 41"/>
                <a:gd name="T46" fmla="*/ 15 w 36"/>
                <a:gd name="T47" fmla="*/ 29 h 41"/>
                <a:gd name="T48" fmla="*/ 21 w 36"/>
                <a:gd name="T49" fmla="*/ 32 h 41"/>
                <a:gd name="T50" fmla="*/ 27 w 36"/>
                <a:gd name="T51" fmla="*/ 35 h 41"/>
                <a:gd name="T52" fmla="*/ 29 w 36"/>
                <a:gd name="T53" fmla="*/ 34 h 41"/>
                <a:gd name="T54" fmla="*/ 24 w 36"/>
                <a:gd name="T55" fmla="*/ 28 h 41"/>
                <a:gd name="T56" fmla="*/ 17 w 36"/>
                <a:gd name="T57" fmla="*/ 22 h 41"/>
                <a:gd name="T58" fmla="*/ 19 w 36"/>
                <a:gd name="T59" fmla="*/ 22 h 41"/>
                <a:gd name="T60" fmla="*/ 30 w 36"/>
                <a:gd name="T61" fmla="*/ 24 h 41"/>
                <a:gd name="T62" fmla="*/ 33 w 36"/>
                <a:gd name="T63" fmla="*/ 22 h 41"/>
                <a:gd name="T64" fmla="*/ 31 w 36"/>
                <a:gd name="T65" fmla="*/ 19 h 41"/>
                <a:gd name="T66" fmla="*/ 24 w 36"/>
                <a:gd name="T67" fmla="*/ 18 h 41"/>
                <a:gd name="T68" fmla="*/ 18 w 36"/>
                <a:gd name="T69" fmla="*/ 17 h 41"/>
                <a:gd name="T70" fmla="*/ 20 w 36"/>
                <a:gd name="T71" fmla="*/ 16 h 41"/>
                <a:gd name="T72" fmla="*/ 20 w 36"/>
                <a:gd name="T73" fmla="*/ 16 h 41"/>
                <a:gd name="T74" fmla="*/ 25 w 36"/>
                <a:gd name="T75" fmla="*/ 14 h 41"/>
                <a:gd name="T76" fmla="*/ 29 w 36"/>
                <a:gd name="T77" fmla="*/ 10 h 41"/>
                <a:gd name="T78" fmla="*/ 27 w 36"/>
                <a:gd name="T79" fmla="*/ 8 h 41"/>
                <a:gd name="T80" fmla="*/ 19 w 36"/>
                <a:gd name="T81" fmla="*/ 11 h 41"/>
                <a:gd name="T82" fmla="*/ 13 w 36"/>
                <a:gd name="T83" fmla="*/ 14 h 41"/>
                <a:gd name="T84" fmla="*/ 13 w 36"/>
                <a:gd name="T85" fmla="*/ 12 h 41"/>
                <a:gd name="T86" fmla="*/ 11 w 36"/>
                <a:gd name="T87" fmla="*/ 3 h 41"/>
                <a:gd name="T88" fmla="*/ 11 w 36"/>
                <a:gd name="T89" fmla="*/ 3 h 41"/>
                <a:gd name="T90" fmla="*/ 8 w 36"/>
                <a:gd name="T91" fmla="*/ 10 h 41"/>
                <a:gd name="T92" fmla="*/ 7 w 36"/>
                <a:gd name="T93" fmla="*/ 18 h 41"/>
                <a:gd name="T94" fmla="*/ 4 w 36"/>
                <a:gd name="T95" fmla="*/ 21 h 41"/>
                <a:gd name="T96" fmla="*/ 8 w 36"/>
                <a:gd name="T97" fmla="*/ 26 h 41"/>
                <a:gd name="T98" fmla="*/ 9 w 36"/>
                <a:gd name="T9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41">
                  <a:moveTo>
                    <a:pt x="13" y="39"/>
                  </a:moveTo>
                  <a:cubicBezTo>
                    <a:pt x="12" y="38"/>
                    <a:pt x="11" y="36"/>
                    <a:pt x="10" y="35"/>
                  </a:cubicBezTo>
                  <a:cubicBezTo>
                    <a:pt x="10" y="35"/>
                    <a:pt x="10" y="35"/>
                    <a:pt x="10" y="35"/>
                  </a:cubicBezTo>
                  <a:cubicBezTo>
                    <a:pt x="9" y="33"/>
                    <a:pt x="8" y="31"/>
                    <a:pt x="7" y="29"/>
                  </a:cubicBezTo>
                  <a:cubicBezTo>
                    <a:pt x="7" y="29"/>
                    <a:pt x="7" y="29"/>
                    <a:pt x="7" y="29"/>
                  </a:cubicBezTo>
                  <a:cubicBezTo>
                    <a:pt x="6" y="30"/>
                    <a:pt x="5" y="30"/>
                    <a:pt x="4" y="30"/>
                  </a:cubicBezTo>
                  <a:cubicBezTo>
                    <a:pt x="4" y="30"/>
                    <a:pt x="4" y="30"/>
                    <a:pt x="4" y="30"/>
                  </a:cubicBezTo>
                  <a:cubicBezTo>
                    <a:pt x="3" y="30"/>
                    <a:pt x="3" y="30"/>
                    <a:pt x="2" y="29"/>
                  </a:cubicBezTo>
                  <a:cubicBezTo>
                    <a:pt x="2" y="29"/>
                    <a:pt x="2" y="29"/>
                    <a:pt x="2" y="29"/>
                  </a:cubicBezTo>
                  <a:cubicBezTo>
                    <a:pt x="0" y="21"/>
                    <a:pt x="0" y="21"/>
                    <a:pt x="0" y="21"/>
                  </a:cubicBezTo>
                  <a:cubicBezTo>
                    <a:pt x="2" y="20"/>
                    <a:pt x="2" y="20"/>
                    <a:pt x="2" y="20"/>
                  </a:cubicBezTo>
                  <a:cubicBezTo>
                    <a:pt x="3" y="22"/>
                    <a:pt x="3" y="22"/>
                    <a:pt x="3" y="22"/>
                  </a:cubicBezTo>
                  <a:cubicBezTo>
                    <a:pt x="2" y="20"/>
                    <a:pt x="2" y="20"/>
                    <a:pt x="2" y="20"/>
                  </a:cubicBezTo>
                  <a:cubicBezTo>
                    <a:pt x="0" y="21"/>
                    <a:pt x="0" y="21"/>
                    <a:pt x="0" y="21"/>
                  </a:cubicBezTo>
                  <a:cubicBezTo>
                    <a:pt x="0" y="20"/>
                    <a:pt x="0" y="19"/>
                    <a:pt x="1" y="19"/>
                  </a:cubicBezTo>
                  <a:cubicBezTo>
                    <a:pt x="1" y="19"/>
                    <a:pt x="1" y="19"/>
                    <a:pt x="1" y="19"/>
                  </a:cubicBezTo>
                  <a:cubicBezTo>
                    <a:pt x="2" y="18"/>
                    <a:pt x="4" y="18"/>
                    <a:pt x="4" y="17"/>
                  </a:cubicBezTo>
                  <a:cubicBezTo>
                    <a:pt x="4" y="17"/>
                    <a:pt x="4" y="17"/>
                    <a:pt x="4" y="17"/>
                  </a:cubicBezTo>
                  <a:cubicBezTo>
                    <a:pt x="4" y="15"/>
                    <a:pt x="5" y="8"/>
                    <a:pt x="7" y="4"/>
                  </a:cubicBezTo>
                  <a:cubicBezTo>
                    <a:pt x="7" y="4"/>
                    <a:pt x="7" y="4"/>
                    <a:pt x="7" y="4"/>
                  </a:cubicBezTo>
                  <a:cubicBezTo>
                    <a:pt x="8" y="2"/>
                    <a:pt x="8" y="0"/>
                    <a:pt x="11" y="0"/>
                  </a:cubicBezTo>
                  <a:cubicBezTo>
                    <a:pt x="11" y="0"/>
                    <a:pt x="11" y="0"/>
                    <a:pt x="11" y="0"/>
                  </a:cubicBezTo>
                  <a:cubicBezTo>
                    <a:pt x="11" y="0"/>
                    <a:pt x="12" y="0"/>
                    <a:pt x="12" y="1"/>
                  </a:cubicBezTo>
                  <a:cubicBezTo>
                    <a:pt x="12" y="1"/>
                    <a:pt x="12" y="1"/>
                    <a:pt x="12" y="1"/>
                  </a:cubicBezTo>
                  <a:cubicBezTo>
                    <a:pt x="15" y="3"/>
                    <a:pt x="16" y="7"/>
                    <a:pt x="16" y="10"/>
                  </a:cubicBezTo>
                  <a:cubicBezTo>
                    <a:pt x="16" y="10"/>
                    <a:pt x="16" y="10"/>
                    <a:pt x="16" y="10"/>
                  </a:cubicBezTo>
                  <a:cubicBezTo>
                    <a:pt x="19" y="8"/>
                    <a:pt x="23" y="5"/>
                    <a:pt x="27" y="5"/>
                  </a:cubicBezTo>
                  <a:cubicBezTo>
                    <a:pt x="27" y="5"/>
                    <a:pt x="27" y="5"/>
                    <a:pt x="27" y="5"/>
                  </a:cubicBezTo>
                  <a:cubicBezTo>
                    <a:pt x="29" y="5"/>
                    <a:pt x="31" y="6"/>
                    <a:pt x="32" y="8"/>
                  </a:cubicBezTo>
                  <a:cubicBezTo>
                    <a:pt x="32" y="8"/>
                    <a:pt x="32" y="8"/>
                    <a:pt x="32" y="8"/>
                  </a:cubicBezTo>
                  <a:cubicBezTo>
                    <a:pt x="32" y="9"/>
                    <a:pt x="32" y="9"/>
                    <a:pt x="32" y="10"/>
                  </a:cubicBezTo>
                  <a:cubicBezTo>
                    <a:pt x="32" y="10"/>
                    <a:pt x="32" y="10"/>
                    <a:pt x="32" y="10"/>
                  </a:cubicBezTo>
                  <a:cubicBezTo>
                    <a:pt x="32" y="13"/>
                    <a:pt x="30" y="14"/>
                    <a:pt x="28" y="16"/>
                  </a:cubicBezTo>
                  <a:cubicBezTo>
                    <a:pt x="28" y="16"/>
                    <a:pt x="28" y="16"/>
                    <a:pt x="28" y="16"/>
                  </a:cubicBezTo>
                  <a:cubicBezTo>
                    <a:pt x="29" y="16"/>
                    <a:pt x="31" y="16"/>
                    <a:pt x="32" y="16"/>
                  </a:cubicBezTo>
                  <a:cubicBezTo>
                    <a:pt x="32" y="16"/>
                    <a:pt x="32" y="16"/>
                    <a:pt x="32" y="16"/>
                  </a:cubicBezTo>
                  <a:cubicBezTo>
                    <a:pt x="34" y="17"/>
                    <a:pt x="36" y="19"/>
                    <a:pt x="36" y="22"/>
                  </a:cubicBezTo>
                  <a:cubicBezTo>
                    <a:pt x="36" y="22"/>
                    <a:pt x="36" y="22"/>
                    <a:pt x="36" y="22"/>
                  </a:cubicBezTo>
                  <a:cubicBezTo>
                    <a:pt x="36" y="22"/>
                    <a:pt x="36" y="22"/>
                    <a:pt x="36" y="22"/>
                  </a:cubicBezTo>
                  <a:cubicBezTo>
                    <a:pt x="36" y="26"/>
                    <a:pt x="33" y="27"/>
                    <a:pt x="30" y="27"/>
                  </a:cubicBezTo>
                  <a:cubicBezTo>
                    <a:pt x="30" y="27"/>
                    <a:pt x="30" y="27"/>
                    <a:pt x="30" y="27"/>
                  </a:cubicBezTo>
                  <a:cubicBezTo>
                    <a:pt x="29" y="27"/>
                    <a:pt x="28" y="27"/>
                    <a:pt x="27" y="27"/>
                  </a:cubicBezTo>
                  <a:cubicBezTo>
                    <a:pt x="27" y="27"/>
                    <a:pt x="27" y="27"/>
                    <a:pt x="27" y="27"/>
                  </a:cubicBezTo>
                  <a:cubicBezTo>
                    <a:pt x="29" y="28"/>
                    <a:pt x="31" y="31"/>
                    <a:pt x="32" y="34"/>
                  </a:cubicBezTo>
                  <a:cubicBezTo>
                    <a:pt x="32" y="34"/>
                    <a:pt x="32" y="34"/>
                    <a:pt x="32" y="34"/>
                  </a:cubicBezTo>
                  <a:cubicBezTo>
                    <a:pt x="32" y="35"/>
                    <a:pt x="31" y="35"/>
                    <a:pt x="31" y="36"/>
                  </a:cubicBezTo>
                  <a:cubicBezTo>
                    <a:pt x="31" y="36"/>
                    <a:pt x="31" y="36"/>
                    <a:pt x="31" y="36"/>
                  </a:cubicBezTo>
                  <a:cubicBezTo>
                    <a:pt x="30" y="37"/>
                    <a:pt x="28" y="38"/>
                    <a:pt x="27" y="38"/>
                  </a:cubicBezTo>
                  <a:cubicBezTo>
                    <a:pt x="27" y="38"/>
                    <a:pt x="27" y="38"/>
                    <a:pt x="27" y="38"/>
                  </a:cubicBezTo>
                  <a:cubicBezTo>
                    <a:pt x="25" y="38"/>
                    <a:pt x="22" y="36"/>
                    <a:pt x="20" y="35"/>
                  </a:cubicBezTo>
                  <a:cubicBezTo>
                    <a:pt x="20" y="35"/>
                    <a:pt x="20" y="35"/>
                    <a:pt x="20" y="35"/>
                  </a:cubicBezTo>
                  <a:cubicBezTo>
                    <a:pt x="20" y="35"/>
                    <a:pt x="20" y="36"/>
                    <a:pt x="20" y="36"/>
                  </a:cubicBezTo>
                  <a:cubicBezTo>
                    <a:pt x="20" y="36"/>
                    <a:pt x="20" y="36"/>
                    <a:pt x="20" y="36"/>
                  </a:cubicBezTo>
                  <a:cubicBezTo>
                    <a:pt x="20" y="38"/>
                    <a:pt x="19" y="40"/>
                    <a:pt x="18" y="41"/>
                  </a:cubicBezTo>
                  <a:cubicBezTo>
                    <a:pt x="18" y="41"/>
                    <a:pt x="18" y="41"/>
                    <a:pt x="18" y="41"/>
                  </a:cubicBezTo>
                  <a:cubicBezTo>
                    <a:pt x="17" y="41"/>
                    <a:pt x="17" y="41"/>
                    <a:pt x="17" y="41"/>
                  </a:cubicBezTo>
                  <a:cubicBezTo>
                    <a:pt x="17" y="41"/>
                    <a:pt x="17" y="41"/>
                    <a:pt x="17" y="41"/>
                  </a:cubicBezTo>
                  <a:cubicBezTo>
                    <a:pt x="15" y="41"/>
                    <a:pt x="14" y="40"/>
                    <a:pt x="13" y="39"/>
                  </a:cubicBezTo>
                  <a:close/>
                  <a:moveTo>
                    <a:pt x="17" y="38"/>
                  </a:moveTo>
                  <a:cubicBezTo>
                    <a:pt x="17" y="38"/>
                    <a:pt x="17" y="38"/>
                    <a:pt x="17" y="38"/>
                  </a:cubicBezTo>
                  <a:cubicBezTo>
                    <a:pt x="17" y="38"/>
                    <a:pt x="17" y="38"/>
                    <a:pt x="17" y="38"/>
                  </a:cubicBezTo>
                  <a:close/>
                  <a:moveTo>
                    <a:pt x="9" y="27"/>
                  </a:moveTo>
                  <a:cubicBezTo>
                    <a:pt x="9" y="27"/>
                    <a:pt x="11" y="30"/>
                    <a:pt x="12" y="33"/>
                  </a:cubicBezTo>
                  <a:cubicBezTo>
                    <a:pt x="12" y="33"/>
                    <a:pt x="12" y="33"/>
                    <a:pt x="12" y="33"/>
                  </a:cubicBezTo>
                  <a:cubicBezTo>
                    <a:pt x="14" y="35"/>
                    <a:pt x="16" y="38"/>
                    <a:pt x="16" y="38"/>
                  </a:cubicBezTo>
                  <a:cubicBezTo>
                    <a:pt x="16" y="38"/>
                    <a:pt x="16" y="38"/>
                    <a:pt x="16" y="38"/>
                  </a:cubicBezTo>
                  <a:cubicBezTo>
                    <a:pt x="17" y="38"/>
                    <a:pt x="17" y="37"/>
                    <a:pt x="17" y="36"/>
                  </a:cubicBezTo>
                  <a:cubicBezTo>
                    <a:pt x="17" y="36"/>
                    <a:pt x="17" y="36"/>
                    <a:pt x="17" y="36"/>
                  </a:cubicBezTo>
                  <a:cubicBezTo>
                    <a:pt x="17" y="34"/>
                    <a:pt x="15" y="31"/>
                    <a:pt x="15" y="31"/>
                  </a:cubicBezTo>
                  <a:cubicBezTo>
                    <a:pt x="15" y="31"/>
                    <a:pt x="15" y="31"/>
                    <a:pt x="15" y="31"/>
                  </a:cubicBezTo>
                  <a:cubicBezTo>
                    <a:pt x="15" y="30"/>
                    <a:pt x="15" y="29"/>
                    <a:pt x="15" y="29"/>
                  </a:cubicBezTo>
                  <a:cubicBezTo>
                    <a:pt x="15" y="29"/>
                    <a:pt x="15" y="29"/>
                    <a:pt x="15" y="29"/>
                  </a:cubicBezTo>
                  <a:cubicBezTo>
                    <a:pt x="16" y="28"/>
                    <a:pt x="17" y="28"/>
                    <a:pt x="17" y="29"/>
                  </a:cubicBezTo>
                  <a:cubicBezTo>
                    <a:pt x="17" y="29"/>
                    <a:pt x="17" y="29"/>
                    <a:pt x="17" y="29"/>
                  </a:cubicBezTo>
                  <a:cubicBezTo>
                    <a:pt x="17" y="29"/>
                    <a:pt x="19" y="30"/>
                    <a:pt x="21" y="32"/>
                  </a:cubicBezTo>
                  <a:cubicBezTo>
                    <a:pt x="21" y="32"/>
                    <a:pt x="21" y="32"/>
                    <a:pt x="21" y="32"/>
                  </a:cubicBezTo>
                  <a:cubicBezTo>
                    <a:pt x="23" y="34"/>
                    <a:pt x="26" y="35"/>
                    <a:pt x="27" y="35"/>
                  </a:cubicBezTo>
                  <a:cubicBezTo>
                    <a:pt x="27" y="35"/>
                    <a:pt x="27" y="35"/>
                    <a:pt x="27" y="35"/>
                  </a:cubicBezTo>
                  <a:cubicBezTo>
                    <a:pt x="28" y="35"/>
                    <a:pt x="28" y="35"/>
                    <a:pt x="28" y="34"/>
                  </a:cubicBezTo>
                  <a:cubicBezTo>
                    <a:pt x="28" y="34"/>
                    <a:pt x="28" y="34"/>
                    <a:pt x="28" y="34"/>
                  </a:cubicBezTo>
                  <a:cubicBezTo>
                    <a:pt x="29" y="34"/>
                    <a:pt x="29" y="34"/>
                    <a:pt x="29" y="34"/>
                  </a:cubicBezTo>
                  <a:cubicBezTo>
                    <a:pt x="29" y="34"/>
                    <a:pt x="29" y="34"/>
                    <a:pt x="29" y="34"/>
                  </a:cubicBezTo>
                  <a:cubicBezTo>
                    <a:pt x="29" y="32"/>
                    <a:pt x="26" y="30"/>
                    <a:pt x="24" y="28"/>
                  </a:cubicBezTo>
                  <a:cubicBezTo>
                    <a:pt x="24" y="28"/>
                    <a:pt x="24" y="28"/>
                    <a:pt x="24" y="28"/>
                  </a:cubicBezTo>
                  <a:cubicBezTo>
                    <a:pt x="21" y="26"/>
                    <a:pt x="18" y="24"/>
                    <a:pt x="18" y="24"/>
                  </a:cubicBezTo>
                  <a:cubicBezTo>
                    <a:pt x="18" y="24"/>
                    <a:pt x="18" y="24"/>
                    <a:pt x="18" y="24"/>
                  </a:cubicBezTo>
                  <a:cubicBezTo>
                    <a:pt x="17" y="24"/>
                    <a:pt x="17" y="23"/>
                    <a:pt x="17" y="22"/>
                  </a:cubicBezTo>
                  <a:cubicBezTo>
                    <a:pt x="17" y="22"/>
                    <a:pt x="17" y="22"/>
                    <a:pt x="17" y="22"/>
                  </a:cubicBezTo>
                  <a:cubicBezTo>
                    <a:pt x="18" y="22"/>
                    <a:pt x="18" y="21"/>
                    <a:pt x="19" y="22"/>
                  </a:cubicBezTo>
                  <a:cubicBezTo>
                    <a:pt x="19" y="22"/>
                    <a:pt x="19" y="22"/>
                    <a:pt x="19" y="22"/>
                  </a:cubicBezTo>
                  <a:cubicBezTo>
                    <a:pt x="19" y="22"/>
                    <a:pt x="21" y="22"/>
                    <a:pt x="23" y="23"/>
                  </a:cubicBezTo>
                  <a:cubicBezTo>
                    <a:pt x="23" y="23"/>
                    <a:pt x="23" y="23"/>
                    <a:pt x="23" y="23"/>
                  </a:cubicBezTo>
                  <a:cubicBezTo>
                    <a:pt x="25" y="23"/>
                    <a:pt x="28" y="24"/>
                    <a:pt x="30" y="24"/>
                  </a:cubicBezTo>
                  <a:cubicBezTo>
                    <a:pt x="30" y="24"/>
                    <a:pt x="30" y="24"/>
                    <a:pt x="30" y="24"/>
                  </a:cubicBezTo>
                  <a:cubicBezTo>
                    <a:pt x="33" y="24"/>
                    <a:pt x="33" y="23"/>
                    <a:pt x="33" y="22"/>
                  </a:cubicBezTo>
                  <a:cubicBezTo>
                    <a:pt x="33" y="22"/>
                    <a:pt x="33" y="22"/>
                    <a:pt x="33" y="22"/>
                  </a:cubicBezTo>
                  <a:cubicBezTo>
                    <a:pt x="33" y="22"/>
                    <a:pt x="33" y="22"/>
                    <a:pt x="33" y="22"/>
                  </a:cubicBezTo>
                  <a:cubicBezTo>
                    <a:pt x="33" y="22"/>
                    <a:pt x="33" y="22"/>
                    <a:pt x="33" y="22"/>
                  </a:cubicBezTo>
                  <a:cubicBezTo>
                    <a:pt x="33" y="21"/>
                    <a:pt x="33" y="20"/>
                    <a:pt x="31" y="19"/>
                  </a:cubicBezTo>
                  <a:cubicBezTo>
                    <a:pt x="31" y="19"/>
                    <a:pt x="31" y="19"/>
                    <a:pt x="31" y="19"/>
                  </a:cubicBezTo>
                  <a:cubicBezTo>
                    <a:pt x="29" y="19"/>
                    <a:pt x="26" y="18"/>
                    <a:pt x="24" y="18"/>
                  </a:cubicBezTo>
                  <a:cubicBezTo>
                    <a:pt x="24" y="18"/>
                    <a:pt x="24" y="18"/>
                    <a:pt x="24" y="18"/>
                  </a:cubicBezTo>
                  <a:cubicBezTo>
                    <a:pt x="22" y="18"/>
                    <a:pt x="20" y="19"/>
                    <a:pt x="20" y="19"/>
                  </a:cubicBezTo>
                  <a:cubicBezTo>
                    <a:pt x="20" y="19"/>
                    <a:pt x="20" y="19"/>
                    <a:pt x="20" y="19"/>
                  </a:cubicBezTo>
                  <a:cubicBezTo>
                    <a:pt x="19" y="19"/>
                    <a:pt x="19" y="18"/>
                    <a:pt x="18" y="17"/>
                  </a:cubicBezTo>
                  <a:cubicBezTo>
                    <a:pt x="18" y="17"/>
                    <a:pt x="18" y="17"/>
                    <a:pt x="18" y="17"/>
                  </a:cubicBezTo>
                  <a:cubicBezTo>
                    <a:pt x="18" y="17"/>
                    <a:pt x="19"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0" y="16"/>
                    <a:pt x="20" y="16"/>
                  </a:cubicBezTo>
                  <a:cubicBezTo>
                    <a:pt x="20" y="16"/>
                    <a:pt x="22" y="15"/>
                    <a:pt x="25" y="14"/>
                  </a:cubicBezTo>
                  <a:cubicBezTo>
                    <a:pt x="25" y="14"/>
                    <a:pt x="25" y="14"/>
                    <a:pt x="25" y="14"/>
                  </a:cubicBezTo>
                  <a:cubicBezTo>
                    <a:pt x="27" y="13"/>
                    <a:pt x="29" y="11"/>
                    <a:pt x="29" y="10"/>
                  </a:cubicBezTo>
                  <a:cubicBezTo>
                    <a:pt x="29" y="10"/>
                    <a:pt x="29" y="10"/>
                    <a:pt x="29" y="10"/>
                  </a:cubicBezTo>
                  <a:cubicBezTo>
                    <a:pt x="29" y="10"/>
                    <a:pt x="29" y="9"/>
                    <a:pt x="29" y="9"/>
                  </a:cubicBezTo>
                  <a:cubicBezTo>
                    <a:pt x="29" y="9"/>
                    <a:pt x="29" y="9"/>
                    <a:pt x="29" y="9"/>
                  </a:cubicBezTo>
                  <a:cubicBezTo>
                    <a:pt x="28" y="8"/>
                    <a:pt x="28" y="8"/>
                    <a:pt x="27" y="8"/>
                  </a:cubicBezTo>
                  <a:cubicBezTo>
                    <a:pt x="27" y="8"/>
                    <a:pt x="27" y="8"/>
                    <a:pt x="27" y="8"/>
                  </a:cubicBezTo>
                  <a:cubicBezTo>
                    <a:pt x="25" y="8"/>
                    <a:pt x="22" y="9"/>
                    <a:pt x="19" y="11"/>
                  </a:cubicBezTo>
                  <a:cubicBezTo>
                    <a:pt x="19" y="11"/>
                    <a:pt x="19" y="11"/>
                    <a:pt x="19" y="11"/>
                  </a:cubicBezTo>
                  <a:cubicBezTo>
                    <a:pt x="17" y="12"/>
                    <a:pt x="15" y="14"/>
                    <a:pt x="15" y="14"/>
                  </a:cubicBezTo>
                  <a:cubicBezTo>
                    <a:pt x="15" y="14"/>
                    <a:pt x="15" y="14"/>
                    <a:pt x="15" y="14"/>
                  </a:cubicBezTo>
                  <a:cubicBezTo>
                    <a:pt x="14" y="14"/>
                    <a:pt x="14" y="14"/>
                    <a:pt x="13" y="14"/>
                  </a:cubicBezTo>
                  <a:cubicBezTo>
                    <a:pt x="13" y="14"/>
                    <a:pt x="13" y="14"/>
                    <a:pt x="13" y="14"/>
                  </a:cubicBezTo>
                  <a:cubicBezTo>
                    <a:pt x="13" y="14"/>
                    <a:pt x="12" y="13"/>
                    <a:pt x="13" y="12"/>
                  </a:cubicBezTo>
                  <a:cubicBezTo>
                    <a:pt x="13" y="12"/>
                    <a:pt x="13" y="12"/>
                    <a:pt x="13" y="12"/>
                  </a:cubicBezTo>
                  <a:cubicBezTo>
                    <a:pt x="13" y="12"/>
                    <a:pt x="13" y="11"/>
                    <a:pt x="13" y="10"/>
                  </a:cubicBezTo>
                  <a:cubicBezTo>
                    <a:pt x="13" y="10"/>
                    <a:pt x="13" y="10"/>
                    <a:pt x="13" y="10"/>
                  </a:cubicBezTo>
                  <a:cubicBezTo>
                    <a:pt x="13" y="7"/>
                    <a:pt x="12" y="4"/>
                    <a:pt x="11" y="3"/>
                  </a:cubicBezTo>
                  <a:cubicBezTo>
                    <a:pt x="11" y="3"/>
                    <a:pt x="11" y="3"/>
                    <a:pt x="11" y="3"/>
                  </a:cubicBezTo>
                  <a:cubicBezTo>
                    <a:pt x="11" y="3"/>
                    <a:pt x="11" y="3"/>
                    <a:pt x="11" y="3"/>
                  </a:cubicBezTo>
                  <a:cubicBezTo>
                    <a:pt x="11" y="3"/>
                    <a:pt x="11" y="3"/>
                    <a:pt x="11" y="3"/>
                  </a:cubicBezTo>
                  <a:cubicBezTo>
                    <a:pt x="10" y="4"/>
                    <a:pt x="10" y="4"/>
                    <a:pt x="10" y="5"/>
                  </a:cubicBezTo>
                  <a:cubicBezTo>
                    <a:pt x="10" y="5"/>
                    <a:pt x="10" y="5"/>
                    <a:pt x="10" y="5"/>
                  </a:cubicBezTo>
                  <a:cubicBezTo>
                    <a:pt x="9" y="6"/>
                    <a:pt x="9" y="8"/>
                    <a:pt x="8" y="10"/>
                  </a:cubicBezTo>
                  <a:cubicBezTo>
                    <a:pt x="8" y="10"/>
                    <a:pt x="8" y="10"/>
                    <a:pt x="8" y="10"/>
                  </a:cubicBezTo>
                  <a:cubicBezTo>
                    <a:pt x="7" y="14"/>
                    <a:pt x="7" y="18"/>
                    <a:pt x="7" y="18"/>
                  </a:cubicBezTo>
                  <a:cubicBezTo>
                    <a:pt x="7" y="18"/>
                    <a:pt x="7" y="18"/>
                    <a:pt x="7" y="18"/>
                  </a:cubicBezTo>
                  <a:cubicBezTo>
                    <a:pt x="7" y="19"/>
                    <a:pt x="7" y="19"/>
                    <a:pt x="7" y="19"/>
                  </a:cubicBezTo>
                  <a:cubicBezTo>
                    <a:pt x="6" y="20"/>
                    <a:pt x="5" y="20"/>
                    <a:pt x="4" y="21"/>
                  </a:cubicBezTo>
                  <a:cubicBezTo>
                    <a:pt x="4" y="21"/>
                    <a:pt x="4" y="21"/>
                    <a:pt x="4" y="21"/>
                  </a:cubicBezTo>
                  <a:cubicBezTo>
                    <a:pt x="5" y="27"/>
                    <a:pt x="5" y="27"/>
                    <a:pt x="5" y="27"/>
                  </a:cubicBezTo>
                  <a:cubicBezTo>
                    <a:pt x="6" y="26"/>
                    <a:pt x="8" y="26"/>
                    <a:pt x="8" y="26"/>
                  </a:cubicBezTo>
                  <a:cubicBezTo>
                    <a:pt x="8" y="26"/>
                    <a:pt x="8" y="26"/>
                    <a:pt x="8" y="26"/>
                  </a:cubicBezTo>
                  <a:cubicBezTo>
                    <a:pt x="8" y="26"/>
                    <a:pt x="8" y="26"/>
                    <a:pt x="8" y="26"/>
                  </a:cubicBezTo>
                  <a:cubicBezTo>
                    <a:pt x="8" y="26"/>
                    <a:pt x="8" y="26"/>
                    <a:pt x="8" y="26"/>
                  </a:cubicBezTo>
                  <a:cubicBezTo>
                    <a:pt x="9" y="26"/>
                    <a:pt x="9" y="27"/>
                    <a:pt x="9" y="2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6" name="Freeform 116"/>
            <p:cNvSpPr/>
            <p:nvPr/>
          </p:nvSpPr>
          <p:spPr bwMode="auto">
            <a:xfrm>
              <a:off x="2677" y="1870"/>
              <a:ext cx="533" cy="228"/>
            </a:xfrm>
            <a:custGeom>
              <a:avLst/>
              <a:gdLst>
                <a:gd name="T0" fmla="*/ 8 w 98"/>
                <a:gd name="T1" fmla="*/ 2 h 42"/>
                <a:gd name="T2" fmla="*/ 95 w 98"/>
                <a:gd name="T3" fmla="*/ 22 h 42"/>
                <a:gd name="T4" fmla="*/ 98 w 98"/>
                <a:gd name="T5" fmla="*/ 34 h 42"/>
                <a:gd name="T6" fmla="*/ 3 w 98"/>
                <a:gd name="T7" fmla="*/ 11 h 42"/>
                <a:gd name="T8" fmla="*/ 0 w 98"/>
                <a:gd name="T9" fmla="*/ 6 h 42"/>
                <a:gd name="T10" fmla="*/ 8 w 98"/>
                <a:gd name="T11" fmla="*/ 2 h 42"/>
              </a:gdLst>
              <a:ahLst/>
              <a:cxnLst>
                <a:cxn ang="0">
                  <a:pos x="T0" y="T1"/>
                </a:cxn>
                <a:cxn ang="0">
                  <a:pos x="T2" y="T3"/>
                </a:cxn>
                <a:cxn ang="0">
                  <a:pos x="T4" y="T5"/>
                </a:cxn>
                <a:cxn ang="0">
                  <a:pos x="T6" y="T7"/>
                </a:cxn>
                <a:cxn ang="0">
                  <a:pos x="T8" y="T9"/>
                </a:cxn>
                <a:cxn ang="0">
                  <a:pos x="T10" y="T11"/>
                </a:cxn>
              </a:cxnLst>
              <a:rect l="0" t="0" r="r" b="b"/>
              <a:pathLst>
                <a:path w="98" h="42">
                  <a:moveTo>
                    <a:pt x="8" y="2"/>
                  </a:moveTo>
                  <a:cubicBezTo>
                    <a:pt x="8" y="2"/>
                    <a:pt x="49" y="32"/>
                    <a:pt x="95" y="22"/>
                  </a:cubicBezTo>
                  <a:cubicBezTo>
                    <a:pt x="98" y="34"/>
                    <a:pt x="98" y="34"/>
                    <a:pt x="98" y="34"/>
                  </a:cubicBezTo>
                  <a:cubicBezTo>
                    <a:pt x="93" y="34"/>
                    <a:pt x="41" y="42"/>
                    <a:pt x="3" y="11"/>
                  </a:cubicBezTo>
                  <a:cubicBezTo>
                    <a:pt x="3" y="11"/>
                    <a:pt x="0" y="9"/>
                    <a:pt x="0" y="6"/>
                  </a:cubicBezTo>
                  <a:cubicBezTo>
                    <a:pt x="0" y="6"/>
                    <a:pt x="2" y="0"/>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7" name="Freeform 117"/>
            <p:cNvSpPr>
              <a:spLocks noEditPoints="1"/>
            </p:cNvSpPr>
            <p:nvPr/>
          </p:nvSpPr>
          <p:spPr bwMode="auto">
            <a:xfrm>
              <a:off x="2672" y="1870"/>
              <a:ext cx="543" cy="201"/>
            </a:xfrm>
            <a:custGeom>
              <a:avLst/>
              <a:gdLst>
                <a:gd name="T0" fmla="*/ 3 w 100"/>
                <a:gd name="T1" fmla="*/ 13 h 37"/>
                <a:gd name="T2" fmla="*/ 0 w 100"/>
                <a:gd name="T3" fmla="*/ 6 h 37"/>
                <a:gd name="T4" fmla="*/ 0 w 100"/>
                <a:gd name="T5" fmla="*/ 6 h 37"/>
                <a:gd name="T6" fmla="*/ 0 w 100"/>
                <a:gd name="T7" fmla="*/ 5 h 37"/>
                <a:gd name="T8" fmla="*/ 0 w 100"/>
                <a:gd name="T9" fmla="*/ 5 h 37"/>
                <a:gd name="T10" fmla="*/ 7 w 100"/>
                <a:gd name="T11" fmla="*/ 0 h 37"/>
                <a:gd name="T12" fmla="*/ 7 w 100"/>
                <a:gd name="T13" fmla="*/ 0 h 37"/>
                <a:gd name="T14" fmla="*/ 9 w 100"/>
                <a:gd name="T15" fmla="*/ 0 h 37"/>
                <a:gd name="T16" fmla="*/ 9 w 100"/>
                <a:gd name="T17" fmla="*/ 0 h 37"/>
                <a:gd name="T18" fmla="*/ 9 w 100"/>
                <a:gd name="T19" fmla="*/ 2 h 37"/>
                <a:gd name="T20" fmla="*/ 9 w 100"/>
                <a:gd name="T21" fmla="*/ 0 h 37"/>
                <a:gd name="T22" fmla="*/ 10 w 100"/>
                <a:gd name="T23" fmla="*/ 0 h 37"/>
                <a:gd name="T24" fmla="*/ 29 w 100"/>
                <a:gd name="T25" fmla="*/ 11 h 37"/>
                <a:gd name="T26" fmla="*/ 29 w 100"/>
                <a:gd name="T27" fmla="*/ 11 h 37"/>
                <a:gd name="T28" fmla="*/ 76 w 100"/>
                <a:gd name="T29" fmla="*/ 22 h 37"/>
                <a:gd name="T30" fmla="*/ 76 w 100"/>
                <a:gd name="T31" fmla="*/ 22 h 37"/>
                <a:gd name="T32" fmla="*/ 96 w 100"/>
                <a:gd name="T33" fmla="*/ 20 h 37"/>
                <a:gd name="T34" fmla="*/ 96 w 100"/>
                <a:gd name="T35" fmla="*/ 20 h 37"/>
                <a:gd name="T36" fmla="*/ 97 w 100"/>
                <a:gd name="T37" fmla="*/ 20 h 37"/>
                <a:gd name="T38" fmla="*/ 97 w 100"/>
                <a:gd name="T39" fmla="*/ 20 h 37"/>
                <a:gd name="T40" fmla="*/ 98 w 100"/>
                <a:gd name="T41" fmla="*/ 21 h 37"/>
                <a:gd name="T42" fmla="*/ 98 w 100"/>
                <a:gd name="T43" fmla="*/ 21 h 37"/>
                <a:gd name="T44" fmla="*/ 100 w 100"/>
                <a:gd name="T45" fmla="*/ 34 h 37"/>
                <a:gd name="T46" fmla="*/ 100 w 100"/>
                <a:gd name="T47" fmla="*/ 35 h 37"/>
                <a:gd name="T48" fmla="*/ 100 w 100"/>
                <a:gd name="T49" fmla="*/ 35 h 37"/>
                <a:gd name="T50" fmla="*/ 99 w 100"/>
                <a:gd name="T51" fmla="*/ 36 h 37"/>
                <a:gd name="T52" fmla="*/ 99 w 100"/>
                <a:gd name="T53" fmla="*/ 36 h 37"/>
                <a:gd name="T54" fmla="*/ 99 w 100"/>
                <a:gd name="T55" fmla="*/ 36 h 37"/>
                <a:gd name="T56" fmla="*/ 99 w 100"/>
                <a:gd name="T57" fmla="*/ 36 h 37"/>
                <a:gd name="T58" fmla="*/ 81 w 100"/>
                <a:gd name="T59" fmla="*/ 37 h 37"/>
                <a:gd name="T60" fmla="*/ 81 w 100"/>
                <a:gd name="T61" fmla="*/ 37 h 37"/>
                <a:gd name="T62" fmla="*/ 3 w 100"/>
                <a:gd name="T63" fmla="*/ 13 h 37"/>
                <a:gd name="T64" fmla="*/ 81 w 100"/>
                <a:gd name="T65" fmla="*/ 34 h 37"/>
                <a:gd name="T66" fmla="*/ 97 w 100"/>
                <a:gd name="T67" fmla="*/ 33 h 37"/>
                <a:gd name="T68" fmla="*/ 97 w 100"/>
                <a:gd name="T69" fmla="*/ 33 h 37"/>
                <a:gd name="T70" fmla="*/ 95 w 100"/>
                <a:gd name="T71" fmla="*/ 23 h 37"/>
                <a:gd name="T72" fmla="*/ 76 w 100"/>
                <a:gd name="T73" fmla="*/ 25 h 37"/>
                <a:gd name="T74" fmla="*/ 76 w 100"/>
                <a:gd name="T75" fmla="*/ 25 h 37"/>
                <a:gd name="T76" fmla="*/ 8 w 100"/>
                <a:gd name="T77" fmla="*/ 3 h 37"/>
                <a:gd name="T78" fmla="*/ 8 w 100"/>
                <a:gd name="T79" fmla="*/ 3 h 37"/>
                <a:gd name="T80" fmla="*/ 7 w 100"/>
                <a:gd name="T81" fmla="*/ 3 h 37"/>
                <a:gd name="T82" fmla="*/ 7 w 100"/>
                <a:gd name="T83" fmla="*/ 3 h 37"/>
                <a:gd name="T84" fmla="*/ 4 w 100"/>
                <a:gd name="T85" fmla="*/ 4 h 37"/>
                <a:gd name="T86" fmla="*/ 4 w 100"/>
                <a:gd name="T87" fmla="*/ 4 h 37"/>
                <a:gd name="T88" fmla="*/ 3 w 100"/>
                <a:gd name="T89" fmla="*/ 6 h 37"/>
                <a:gd name="T90" fmla="*/ 3 w 100"/>
                <a:gd name="T91" fmla="*/ 6 h 37"/>
                <a:gd name="T92" fmla="*/ 3 w 100"/>
                <a:gd name="T93" fmla="*/ 6 h 37"/>
                <a:gd name="T94" fmla="*/ 3 w 100"/>
                <a:gd name="T95" fmla="*/ 6 h 37"/>
                <a:gd name="T96" fmla="*/ 4 w 100"/>
                <a:gd name="T97" fmla="*/ 9 h 37"/>
                <a:gd name="T98" fmla="*/ 4 w 100"/>
                <a:gd name="T99" fmla="*/ 9 h 37"/>
                <a:gd name="T100" fmla="*/ 5 w 100"/>
                <a:gd name="T101" fmla="*/ 10 h 37"/>
                <a:gd name="T102" fmla="*/ 5 w 100"/>
                <a:gd name="T103" fmla="*/ 10 h 37"/>
                <a:gd name="T104" fmla="*/ 81 w 100"/>
                <a:gd name="T105"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37">
                  <a:moveTo>
                    <a:pt x="3" y="13"/>
                  </a:moveTo>
                  <a:cubicBezTo>
                    <a:pt x="3" y="12"/>
                    <a:pt x="0" y="10"/>
                    <a:pt x="0" y="6"/>
                  </a:cubicBezTo>
                  <a:cubicBezTo>
                    <a:pt x="0" y="6"/>
                    <a:pt x="0" y="6"/>
                    <a:pt x="0" y="6"/>
                  </a:cubicBezTo>
                  <a:cubicBezTo>
                    <a:pt x="0" y="6"/>
                    <a:pt x="0" y="6"/>
                    <a:pt x="0" y="5"/>
                  </a:cubicBezTo>
                  <a:cubicBezTo>
                    <a:pt x="0" y="5"/>
                    <a:pt x="0" y="5"/>
                    <a:pt x="0" y="5"/>
                  </a:cubicBezTo>
                  <a:cubicBezTo>
                    <a:pt x="0" y="5"/>
                    <a:pt x="2" y="0"/>
                    <a:pt x="7" y="0"/>
                  </a:cubicBezTo>
                  <a:cubicBezTo>
                    <a:pt x="7" y="0"/>
                    <a:pt x="7" y="0"/>
                    <a:pt x="7" y="0"/>
                  </a:cubicBezTo>
                  <a:cubicBezTo>
                    <a:pt x="8" y="0"/>
                    <a:pt x="8" y="0"/>
                    <a:pt x="9" y="0"/>
                  </a:cubicBezTo>
                  <a:cubicBezTo>
                    <a:pt x="9" y="0"/>
                    <a:pt x="9" y="0"/>
                    <a:pt x="9" y="0"/>
                  </a:cubicBezTo>
                  <a:cubicBezTo>
                    <a:pt x="9" y="2"/>
                    <a:pt x="9" y="2"/>
                    <a:pt x="9" y="2"/>
                  </a:cubicBezTo>
                  <a:cubicBezTo>
                    <a:pt x="9" y="0"/>
                    <a:pt x="9" y="0"/>
                    <a:pt x="9" y="0"/>
                  </a:cubicBezTo>
                  <a:cubicBezTo>
                    <a:pt x="10" y="0"/>
                    <a:pt x="10" y="0"/>
                    <a:pt x="10" y="0"/>
                  </a:cubicBezTo>
                  <a:cubicBezTo>
                    <a:pt x="10" y="0"/>
                    <a:pt x="17" y="6"/>
                    <a:pt x="29" y="11"/>
                  </a:cubicBezTo>
                  <a:cubicBezTo>
                    <a:pt x="29" y="11"/>
                    <a:pt x="29" y="11"/>
                    <a:pt x="29" y="11"/>
                  </a:cubicBezTo>
                  <a:cubicBezTo>
                    <a:pt x="41" y="17"/>
                    <a:pt x="58" y="22"/>
                    <a:pt x="76" y="22"/>
                  </a:cubicBezTo>
                  <a:cubicBezTo>
                    <a:pt x="76" y="22"/>
                    <a:pt x="76" y="22"/>
                    <a:pt x="76" y="22"/>
                  </a:cubicBezTo>
                  <a:cubicBezTo>
                    <a:pt x="83" y="22"/>
                    <a:pt x="89" y="22"/>
                    <a:pt x="96" y="20"/>
                  </a:cubicBezTo>
                  <a:cubicBezTo>
                    <a:pt x="96" y="20"/>
                    <a:pt x="96" y="20"/>
                    <a:pt x="96" y="20"/>
                  </a:cubicBezTo>
                  <a:cubicBezTo>
                    <a:pt x="97" y="20"/>
                    <a:pt x="97" y="20"/>
                    <a:pt x="97" y="20"/>
                  </a:cubicBezTo>
                  <a:cubicBezTo>
                    <a:pt x="97" y="20"/>
                    <a:pt x="97" y="20"/>
                    <a:pt x="97" y="20"/>
                  </a:cubicBezTo>
                  <a:cubicBezTo>
                    <a:pt x="98" y="21"/>
                    <a:pt x="98" y="21"/>
                    <a:pt x="98" y="21"/>
                  </a:cubicBezTo>
                  <a:cubicBezTo>
                    <a:pt x="98" y="21"/>
                    <a:pt x="98" y="21"/>
                    <a:pt x="98" y="21"/>
                  </a:cubicBezTo>
                  <a:cubicBezTo>
                    <a:pt x="100" y="34"/>
                    <a:pt x="100" y="34"/>
                    <a:pt x="100" y="34"/>
                  </a:cubicBezTo>
                  <a:cubicBezTo>
                    <a:pt x="100" y="34"/>
                    <a:pt x="100" y="35"/>
                    <a:pt x="100" y="35"/>
                  </a:cubicBezTo>
                  <a:cubicBezTo>
                    <a:pt x="100" y="35"/>
                    <a:pt x="100" y="35"/>
                    <a:pt x="100" y="35"/>
                  </a:cubicBezTo>
                  <a:cubicBezTo>
                    <a:pt x="100" y="36"/>
                    <a:pt x="99" y="36"/>
                    <a:pt x="99" y="36"/>
                  </a:cubicBezTo>
                  <a:cubicBezTo>
                    <a:pt x="99" y="36"/>
                    <a:pt x="99" y="36"/>
                    <a:pt x="99" y="36"/>
                  </a:cubicBezTo>
                  <a:cubicBezTo>
                    <a:pt x="99" y="36"/>
                    <a:pt x="99" y="36"/>
                    <a:pt x="99" y="36"/>
                  </a:cubicBezTo>
                  <a:cubicBezTo>
                    <a:pt x="99" y="36"/>
                    <a:pt x="99" y="36"/>
                    <a:pt x="99" y="36"/>
                  </a:cubicBezTo>
                  <a:cubicBezTo>
                    <a:pt x="97" y="36"/>
                    <a:pt x="90" y="37"/>
                    <a:pt x="81" y="37"/>
                  </a:cubicBezTo>
                  <a:cubicBezTo>
                    <a:pt x="81" y="37"/>
                    <a:pt x="81" y="37"/>
                    <a:pt x="81" y="37"/>
                  </a:cubicBezTo>
                  <a:cubicBezTo>
                    <a:pt x="61" y="37"/>
                    <a:pt x="29" y="33"/>
                    <a:pt x="3" y="13"/>
                  </a:cubicBezTo>
                  <a:close/>
                  <a:moveTo>
                    <a:pt x="81" y="34"/>
                  </a:moveTo>
                  <a:cubicBezTo>
                    <a:pt x="88" y="34"/>
                    <a:pt x="94" y="33"/>
                    <a:pt x="97" y="33"/>
                  </a:cubicBezTo>
                  <a:cubicBezTo>
                    <a:pt x="97" y="33"/>
                    <a:pt x="97" y="33"/>
                    <a:pt x="97" y="33"/>
                  </a:cubicBezTo>
                  <a:cubicBezTo>
                    <a:pt x="95" y="23"/>
                    <a:pt x="95" y="23"/>
                    <a:pt x="95" y="23"/>
                  </a:cubicBezTo>
                  <a:cubicBezTo>
                    <a:pt x="89" y="25"/>
                    <a:pt x="82" y="25"/>
                    <a:pt x="76" y="25"/>
                  </a:cubicBezTo>
                  <a:cubicBezTo>
                    <a:pt x="76" y="25"/>
                    <a:pt x="76" y="25"/>
                    <a:pt x="76" y="25"/>
                  </a:cubicBezTo>
                  <a:cubicBezTo>
                    <a:pt x="40" y="25"/>
                    <a:pt x="11" y="5"/>
                    <a:pt x="8" y="3"/>
                  </a:cubicBezTo>
                  <a:cubicBezTo>
                    <a:pt x="8" y="3"/>
                    <a:pt x="8" y="3"/>
                    <a:pt x="8" y="3"/>
                  </a:cubicBezTo>
                  <a:cubicBezTo>
                    <a:pt x="8" y="3"/>
                    <a:pt x="7" y="3"/>
                    <a:pt x="7" y="3"/>
                  </a:cubicBezTo>
                  <a:cubicBezTo>
                    <a:pt x="7" y="3"/>
                    <a:pt x="7" y="3"/>
                    <a:pt x="7" y="3"/>
                  </a:cubicBezTo>
                  <a:cubicBezTo>
                    <a:pt x="5" y="3"/>
                    <a:pt x="4" y="4"/>
                    <a:pt x="4" y="4"/>
                  </a:cubicBezTo>
                  <a:cubicBezTo>
                    <a:pt x="4" y="4"/>
                    <a:pt x="4" y="4"/>
                    <a:pt x="4" y="4"/>
                  </a:cubicBezTo>
                  <a:cubicBezTo>
                    <a:pt x="3" y="5"/>
                    <a:pt x="3" y="6"/>
                    <a:pt x="3" y="6"/>
                  </a:cubicBezTo>
                  <a:cubicBezTo>
                    <a:pt x="3" y="6"/>
                    <a:pt x="3" y="6"/>
                    <a:pt x="3" y="6"/>
                  </a:cubicBezTo>
                  <a:cubicBezTo>
                    <a:pt x="3" y="6"/>
                    <a:pt x="3" y="6"/>
                    <a:pt x="3" y="6"/>
                  </a:cubicBezTo>
                  <a:cubicBezTo>
                    <a:pt x="3" y="6"/>
                    <a:pt x="3" y="6"/>
                    <a:pt x="3" y="6"/>
                  </a:cubicBezTo>
                  <a:cubicBezTo>
                    <a:pt x="3" y="7"/>
                    <a:pt x="3" y="8"/>
                    <a:pt x="4" y="9"/>
                  </a:cubicBezTo>
                  <a:cubicBezTo>
                    <a:pt x="4" y="9"/>
                    <a:pt x="4" y="9"/>
                    <a:pt x="4" y="9"/>
                  </a:cubicBezTo>
                  <a:cubicBezTo>
                    <a:pt x="4" y="10"/>
                    <a:pt x="5" y="10"/>
                    <a:pt x="5" y="10"/>
                  </a:cubicBezTo>
                  <a:cubicBezTo>
                    <a:pt x="5" y="10"/>
                    <a:pt x="5" y="10"/>
                    <a:pt x="5" y="10"/>
                  </a:cubicBezTo>
                  <a:cubicBezTo>
                    <a:pt x="30" y="30"/>
                    <a:pt x="61" y="34"/>
                    <a:pt x="81" y="3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8" name="Freeform 118"/>
            <p:cNvSpPr/>
            <p:nvPr/>
          </p:nvSpPr>
          <p:spPr bwMode="auto">
            <a:xfrm>
              <a:off x="1976" y="1307"/>
              <a:ext cx="239" cy="184"/>
            </a:xfrm>
            <a:custGeom>
              <a:avLst/>
              <a:gdLst>
                <a:gd name="T0" fmla="*/ 28 w 44"/>
                <a:gd name="T1" fmla="*/ 32 h 34"/>
                <a:gd name="T2" fmla="*/ 28 w 44"/>
                <a:gd name="T3" fmla="*/ 28 h 34"/>
                <a:gd name="T4" fmla="*/ 40 w 44"/>
                <a:gd name="T5" fmla="*/ 16 h 34"/>
                <a:gd name="T6" fmla="*/ 29 w 44"/>
                <a:gd name="T7" fmla="*/ 18 h 34"/>
                <a:gd name="T8" fmla="*/ 26 w 44"/>
                <a:gd name="T9" fmla="*/ 2 h 34"/>
                <a:gd name="T10" fmla="*/ 22 w 44"/>
                <a:gd name="T11" fmla="*/ 15 h 34"/>
                <a:gd name="T12" fmla="*/ 12 w 44"/>
                <a:gd name="T13" fmla="*/ 3 h 34"/>
                <a:gd name="T14" fmla="*/ 18 w 44"/>
                <a:gd name="T15" fmla="*/ 18 h 34"/>
                <a:gd name="T16" fmla="*/ 2 w 44"/>
                <a:gd name="T17" fmla="*/ 14 h 34"/>
                <a:gd name="T18" fmla="*/ 12 w 44"/>
                <a:gd name="T19" fmla="*/ 23 h 34"/>
                <a:gd name="T20" fmla="*/ 3 w 44"/>
                <a:gd name="T21" fmla="*/ 27 h 34"/>
                <a:gd name="T22" fmla="*/ 18 w 44"/>
                <a:gd name="T23" fmla="*/ 30 h 34"/>
                <a:gd name="T24" fmla="*/ 19 w 44"/>
                <a:gd name="T25" fmla="*/ 34 h 34"/>
                <a:gd name="T26" fmla="*/ 28 w 44"/>
                <a:gd name="T27"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34">
                  <a:moveTo>
                    <a:pt x="28" y="32"/>
                  </a:moveTo>
                  <a:cubicBezTo>
                    <a:pt x="28" y="31"/>
                    <a:pt x="28" y="29"/>
                    <a:pt x="28" y="28"/>
                  </a:cubicBezTo>
                  <a:cubicBezTo>
                    <a:pt x="28" y="28"/>
                    <a:pt x="44" y="18"/>
                    <a:pt x="40" y="16"/>
                  </a:cubicBezTo>
                  <a:cubicBezTo>
                    <a:pt x="36" y="13"/>
                    <a:pt x="29" y="18"/>
                    <a:pt x="29" y="18"/>
                  </a:cubicBezTo>
                  <a:cubicBezTo>
                    <a:pt x="29" y="18"/>
                    <a:pt x="32" y="1"/>
                    <a:pt x="26" y="2"/>
                  </a:cubicBezTo>
                  <a:cubicBezTo>
                    <a:pt x="19" y="2"/>
                    <a:pt x="22" y="15"/>
                    <a:pt x="22" y="15"/>
                  </a:cubicBezTo>
                  <a:cubicBezTo>
                    <a:pt x="22" y="15"/>
                    <a:pt x="18" y="0"/>
                    <a:pt x="12" y="3"/>
                  </a:cubicBezTo>
                  <a:cubicBezTo>
                    <a:pt x="6" y="6"/>
                    <a:pt x="18" y="18"/>
                    <a:pt x="18" y="18"/>
                  </a:cubicBezTo>
                  <a:cubicBezTo>
                    <a:pt x="18" y="18"/>
                    <a:pt x="5" y="8"/>
                    <a:pt x="2" y="14"/>
                  </a:cubicBezTo>
                  <a:cubicBezTo>
                    <a:pt x="0" y="19"/>
                    <a:pt x="12" y="23"/>
                    <a:pt x="12" y="23"/>
                  </a:cubicBezTo>
                  <a:cubicBezTo>
                    <a:pt x="12" y="23"/>
                    <a:pt x="4" y="23"/>
                    <a:pt x="3" y="27"/>
                  </a:cubicBezTo>
                  <a:cubicBezTo>
                    <a:pt x="3" y="30"/>
                    <a:pt x="18" y="30"/>
                    <a:pt x="18" y="30"/>
                  </a:cubicBezTo>
                  <a:cubicBezTo>
                    <a:pt x="18" y="30"/>
                    <a:pt x="19" y="32"/>
                    <a:pt x="19" y="34"/>
                  </a:cubicBezTo>
                  <a:lnTo>
                    <a:pt x="28" y="32"/>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69" name="Freeform 119"/>
            <p:cNvSpPr>
              <a:spLocks noEditPoints="1"/>
            </p:cNvSpPr>
            <p:nvPr/>
          </p:nvSpPr>
          <p:spPr bwMode="auto">
            <a:xfrm>
              <a:off x="1976" y="1307"/>
              <a:ext cx="228" cy="195"/>
            </a:xfrm>
            <a:custGeom>
              <a:avLst/>
              <a:gdLst>
                <a:gd name="T0" fmla="*/ 17 w 42"/>
                <a:gd name="T1" fmla="*/ 31 h 36"/>
                <a:gd name="T2" fmla="*/ 2 w 42"/>
                <a:gd name="T3" fmla="*/ 27 h 36"/>
                <a:gd name="T4" fmla="*/ 2 w 42"/>
                <a:gd name="T5" fmla="*/ 27 h 36"/>
                <a:gd name="T6" fmla="*/ 2 w 42"/>
                <a:gd name="T7" fmla="*/ 27 h 36"/>
                <a:gd name="T8" fmla="*/ 2 w 42"/>
                <a:gd name="T9" fmla="*/ 27 h 36"/>
                <a:gd name="T10" fmla="*/ 6 w 42"/>
                <a:gd name="T11" fmla="*/ 22 h 36"/>
                <a:gd name="T12" fmla="*/ 0 w 42"/>
                <a:gd name="T13" fmla="*/ 15 h 36"/>
                <a:gd name="T14" fmla="*/ 5 w 42"/>
                <a:gd name="T15" fmla="*/ 11 h 36"/>
                <a:gd name="T16" fmla="*/ 11 w 42"/>
                <a:gd name="T17" fmla="*/ 12 h 36"/>
                <a:gd name="T18" fmla="*/ 11 w 42"/>
                <a:gd name="T19" fmla="*/ 2 h 36"/>
                <a:gd name="T20" fmla="*/ 13 w 42"/>
                <a:gd name="T21" fmla="*/ 1 h 36"/>
                <a:gd name="T22" fmla="*/ 25 w 42"/>
                <a:gd name="T23" fmla="*/ 0 h 36"/>
                <a:gd name="T24" fmla="*/ 26 w 42"/>
                <a:gd name="T25" fmla="*/ 0 h 36"/>
                <a:gd name="T26" fmla="*/ 31 w 42"/>
                <a:gd name="T27" fmla="*/ 10 h 36"/>
                <a:gd name="T28" fmla="*/ 31 w 42"/>
                <a:gd name="T29" fmla="*/ 15 h 36"/>
                <a:gd name="T30" fmla="*/ 41 w 42"/>
                <a:gd name="T31" fmla="*/ 15 h 36"/>
                <a:gd name="T32" fmla="*/ 42 w 42"/>
                <a:gd name="T33" fmla="*/ 17 h 36"/>
                <a:gd name="T34" fmla="*/ 29 w 42"/>
                <a:gd name="T35" fmla="*/ 29 h 36"/>
                <a:gd name="T36" fmla="*/ 29 w 42"/>
                <a:gd name="T37" fmla="*/ 32 h 36"/>
                <a:gd name="T38" fmla="*/ 20 w 42"/>
                <a:gd name="T39" fmla="*/ 36 h 36"/>
                <a:gd name="T40" fmla="*/ 18 w 42"/>
                <a:gd name="T41" fmla="*/ 34 h 36"/>
                <a:gd name="T42" fmla="*/ 11 w 42"/>
                <a:gd name="T43" fmla="*/ 28 h 36"/>
                <a:gd name="T44" fmla="*/ 20 w 42"/>
                <a:gd name="T45" fmla="*/ 29 h 36"/>
                <a:gd name="T46" fmla="*/ 20 w 42"/>
                <a:gd name="T47" fmla="*/ 32 h 36"/>
                <a:gd name="T48" fmla="*/ 27 w 42"/>
                <a:gd name="T49" fmla="*/ 27 h 36"/>
                <a:gd name="T50" fmla="*/ 34 w 42"/>
                <a:gd name="T51" fmla="*/ 22 h 36"/>
                <a:gd name="T52" fmla="*/ 37 w 42"/>
                <a:gd name="T53" fmla="*/ 16 h 36"/>
                <a:gd name="T54" fmla="*/ 30 w 42"/>
                <a:gd name="T55" fmla="*/ 19 h 36"/>
                <a:gd name="T56" fmla="*/ 28 w 42"/>
                <a:gd name="T57" fmla="*/ 18 h 36"/>
                <a:gd name="T58" fmla="*/ 28 w 42"/>
                <a:gd name="T59" fmla="*/ 10 h 36"/>
                <a:gd name="T60" fmla="*/ 26 w 42"/>
                <a:gd name="T61" fmla="*/ 3 h 36"/>
                <a:gd name="T62" fmla="*/ 26 w 42"/>
                <a:gd name="T63" fmla="*/ 3 h 36"/>
                <a:gd name="T64" fmla="*/ 24 w 42"/>
                <a:gd name="T65" fmla="*/ 14 h 36"/>
                <a:gd name="T66" fmla="*/ 24 w 42"/>
                <a:gd name="T67" fmla="*/ 14 h 36"/>
                <a:gd name="T68" fmla="*/ 24 w 42"/>
                <a:gd name="T69" fmla="*/ 14 h 36"/>
                <a:gd name="T70" fmla="*/ 21 w 42"/>
                <a:gd name="T71" fmla="*/ 15 h 36"/>
                <a:gd name="T72" fmla="*/ 19 w 42"/>
                <a:gd name="T73" fmla="*/ 9 h 36"/>
                <a:gd name="T74" fmla="*/ 12 w 42"/>
                <a:gd name="T75" fmla="*/ 5 h 36"/>
                <a:gd name="T76" fmla="*/ 11 w 42"/>
                <a:gd name="T77" fmla="*/ 6 h 36"/>
                <a:gd name="T78" fmla="*/ 19 w 42"/>
                <a:gd name="T79" fmla="*/ 17 h 36"/>
                <a:gd name="T80" fmla="*/ 19 w 42"/>
                <a:gd name="T81" fmla="*/ 19 h 36"/>
                <a:gd name="T82" fmla="*/ 12 w 42"/>
                <a:gd name="T83" fmla="*/ 17 h 36"/>
                <a:gd name="T84" fmla="*/ 5 w 42"/>
                <a:gd name="T85" fmla="*/ 14 h 36"/>
                <a:gd name="T86" fmla="*/ 3 w 42"/>
                <a:gd name="T87" fmla="*/ 15 h 36"/>
                <a:gd name="T88" fmla="*/ 8 w 42"/>
                <a:gd name="T89" fmla="*/ 20 h 36"/>
                <a:gd name="T90" fmla="*/ 14 w 42"/>
                <a:gd name="T91" fmla="*/ 24 h 36"/>
                <a:gd name="T92" fmla="*/ 12 w 42"/>
                <a:gd name="T93" fmla="*/ 25 h 36"/>
                <a:gd name="T94" fmla="*/ 5 w 42"/>
                <a:gd name="T95" fmla="*/ 27 h 36"/>
                <a:gd name="T96" fmla="*/ 5 w 42"/>
                <a:gd name="T9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36">
                  <a:moveTo>
                    <a:pt x="18" y="34"/>
                  </a:moveTo>
                  <a:cubicBezTo>
                    <a:pt x="18" y="33"/>
                    <a:pt x="17" y="32"/>
                    <a:pt x="17" y="31"/>
                  </a:cubicBezTo>
                  <a:cubicBezTo>
                    <a:pt x="17" y="31"/>
                    <a:pt x="17" y="31"/>
                    <a:pt x="17" y="31"/>
                  </a:cubicBezTo>
                  <a:cubicBezTo>
                    <a:pt x="15" y="31"/>
                    <a:pt x="9" y="31"/>
                    <a:pt x="5" y="30"/>
                  </a:cubicBezTo>
                  <a:cubicBezTo>
                    <a:pt x="5" y="30"/>
                    <a:pt x="5" y="30"/>
                    <a:pt x="5" y="30"/>
                  </a:cubicBezTo>
                  <a:cubicBezTo>
                    <a:pt x="4" y="30"/>
                    <a:pt x="2" y="29"/>
                    <a:pt x="2" y="27"/>
                  </a:cubicBezTo>
                  <a:cubicBezTo>
                    <a:pt x="2" y="27"/>
                    <a:pt x="2" y="27"/>
                    <a:pt x="2" y="27"/>
                  </a:cubicBezTo>
                  <a:cubicBezTo>
                    <a:pt x="2" y="27"/>
                    <a:pt x="2" y="27"/>
                    <a:pt x="2" y="27"/>
                  </a:cubicBezTo>
                  <a:cubicBezTo>
                    <a:pt x="2" y="27"/>
                    <a:pt x="2" y="27"/>
                    <a:pt x="2" y="27"/>
                  </a:cubicBezTo>
                  <a:cubicBezTo>
                    <a:pt x="2" y="27"/>
                    <a:pt x="2" y="27"/>
                    <a:pt x="2" y="27"/>
                  </a:cubicBezTo>
                  <a:cubicBezTo>
                    <a:pt x="2" y="27"/>
                    <a:pt x="2" y="27"/>
                    <a:pt x="2" y="27"/>
                  </a:cubicBezTo>
                  <a:cubicBezTo>
                    <a:pt x="2" y="27"/>
                    <a:pt x="2" y="27"/>
                    <a:pt x="2" y="27"/>
                  </a:cubicBezTo>
                  <a:cubicBezTo>
                    <a:pt x="2" y="27"/>
                    <a:pt x="2" y="27"/>
                    <a:pt x="2" y="27"/>
                  </a:cubicBezTo>
                  <a:cubicBezTo>
                    <a:pt x="2" y="27"/>
                    <a:pt x="2" y="27"/>
                    <a:pt x="2" y="27"/>
                  </a:cubicBezTo>
                  <a:cubicBezTo>
                    <a:pt x="2" y="27"/>
                    <a:pt x="2" y="27"/>
                    <a:pt x="2" y="27"/>
                  </a:cubicBezTo>
                  <a:cubicBezTo>
                    <a:pt x="3" y="24"/>
                    <a:pt x="4" y="23"/>
                    <a:pt x="7" y="22"/>
                  </a:cubicBezTo>
                  <a:cubicBezTo>
                    <a:pt x="7" y="22"/>
                    <a:pt x="7" y="22"/>
                    <a:pt x="7" y="22"/>
                  </a:cubicBezTo>
                  <a:cubicBezTo>
                    <a:pt x="6" y="22"/>
                    <a:pt x="6" y="22"/>
                    <a:pt x="6" y="22"/>
                  </a:cubicBezTo>
                  <a:cubicBezTo>
                    <a:pt x="6" y="22"/>
                    <a:pt x="6" y="22"/>
                    <a:pt x="6" y="22"/>
                  </a:cubicBezTo>
                  <a:cubicBezTo>
                    <a:pt x="4" y="21"/>
                    <a:pt x="0" y="19"/>
                    <a:pt x="0" y="15"/>
                  </a:cubicBezTo>
                  <a:cubicBezTo>
                    <a:pt x="0" y="15"/>
                    <a:pt x="0" y="15"/>
                    <a:pt x="0" y="15"/>
                  </a:cubicBezTo>
                  <a:cubicBezTo>
                    <a:pt x="0" y="15"/>
                    <a:pt x="0" y="14"/>
                    <a:pt x="1" y="13"/>
                  </a:cubicBezTo>
                  <a:cubicBezTo>
                    <a:pt x="1" y="13"/>
                    <a:pt x="1" y="13"/>
                    <a:pt x="1" y="13"/>
                  </a:cubicBezTo>
                  <a:cubicBezTo>
                    <a:pt x="1" y="11"/>
                    <a:pt x="3" y="11"/>
                    <a:pt x="5" y="11"/>
                  </a:cubicBezTo>
                  <a:cubicBezTo>
                    <a:pt x="5" y="11"/>
                    <a:pt x="5" y="11"/>
                    <a:pt x="5" y="11"/>
                  </a:cubicBezTo>
                  <a:cubicBezTo>
                    <a:pt x="7" y="11"/>
                    <a:pt x="9" y="11"/>
                    <a:pt x="11" y="12"/>
                  </a:cubicBezTo>
                  <a:cubicBezTo>
                    <a:pt x="11" y="12"/>
                    <a:pt x="11" y="12"/>
                    <a:pt x="11" y="12"/>
                  </a:cubicBezTo>
                  <a:cubicBezTo>
                    <a:pt x="10" y="10"/>
                    <a:pt x="9" y="8"/>
                    <a:pt x="8" y="6"/>
                  </a:cubicBezTo>
                  <a:cubicBezTo>
                    <a:pt x="8" y="6"/>
                    <a:pt x="8" y="6"/>
                    <a:pt x="8" y="6"/>
                  </a:cubicBezTo>
                  <a:cubicBezTo>
                    <a:pt x="8" y="4"/>
                    <a:pt x="9" y="3"/>
                    <a:pt x="11" y="2"/>
                  </a:cubicBezTo>
                  <a:cubicBezTo>
                    <a:pt x="11" y="2"/>
                    <a:pt x="11" y="2"/>
                    <a:pt x="11" y="2"/>
                  </a:cubicBezTo>
                  <a:cubicBezTo>
                    <a:pt x="12" y="2"/>
                    <a:pt x="13" y="1"/>
                    <a:pt x="13" y="1"/>
                  </a:cubicBezTo>
                  <a:cubicBezTo>
                    <a:pt x="13" y="1"/>
                    <a:pt x="13" y="1"/>
                    <a:pt x="13" y="1"/>
                  </a:cubicBezTo>
                  <a:cubicBezTo>
                    <a:pt x="16" y="1"/>
                    <a:pt x="19" y="4"/>
                    <a:pt x="20" y="7"/>
                  </a:cubicBezTo>
                  <a:cubicBezTo>
                    <a:pt x="20" y="7"/>
                    <a:pt x="20" y="7"/>
                    <a:pt x="20" y="7"/>
                  </a:cubicBezTo>
                  <a:cubicBezTo>
                    <a:pt x="21" y="4"/>
                    <a:pt x="22" y="0"/>
                    <a:pt x="25" y="0"/>
                  </a:cubicBezTo>
                  <a:cubicBezTo>
                    <a:pt x="25" y="0"/>
                    <a:pt x="25" y="0"/>
                    <a:pt x="25" y="0"/>
                  </a:cubicBezTo>
                  <a:cubicBezTo>
                    <a:pt x="26" y="0"/>
                    <a:pt x="26" y="0"/>
                    <a:pt x="26" y="0"/>
                  </a:cubicBezTo>
                  <a:cubicBezTo>
                    <a:pt x="26" y="0"/>
                    <a:pt x="26" y="0"/>
                    <a:pt x="26" y="0"/>
                  </a:cubicBezTo>
                  <a:cubicBezTo>
                    <a:pt x="28" y="0"/>
                    <a:pt x="30" y="2"/>
                    <a:pt x="31" y="4"/>
                  </a:cubicBezTo>
                  <a:cubicBezTo>
                    <a:pt x="31" y="4"/>
                    <a:pt x="31" y="4"/>
                    <a:pt x="31" y="4"/>
                  </a:cubicBezTo>
                  <a:cubicBezTo>
                    <a:pt x="31" y="6"/>
                    <a:pt x="31" y="8"/>
                    <a:pt x="31" y="10"/>
                  </a:cubicBezTo>
                  <a:cubicBezTo>
                    <a:pt x="31" y="10"/>
                    <a:pt x="31" y="10"/>
                    <a:pt x="31" y="10"/>
                  </a:cubicBezTo>
                  <a:cubicBezTo>
                    <a:pt x="31" y="12"/>
                    <a:pt x="31" y="14"/>
                    <a:pt x="31" y="15"/>
                  </a:cubicBezTo>
                  <a:cubicBezTo>
                    <a:pt x="31" y="15"/>
                    <a:pt x="31" y="15"/>
                    <a:pt x="31" y="15"/>
                  </a:cubicBezTo>
                  <a:cubicBezTo>
                    <a:pt x="33" y="14"/>
                    <a:pt x="35" y="14"/>
                    <a:pt x="37" y="13"/>
                  </a:cubicBezTo>
                  <a:cubicBezTo>
                    <a:pt x="37" y="13"/>
                    <a:pt x="37" y="13"/>
                    <a:pt x="37" y="13"/>
                  </a:cubicBezTo>
                  <a:cubicBezTo>
                    <a:pt x="39" y="13"/>
                    <a:pt x="40" y="14"/>
                    <a:pt x="41" y="15"/>
                  </a:cubicBezTo>
                  <a:cubicBezTo>
                    <a:pt x="41" y="15"/>
                    <a:pt x="41" y="15"/>
                    <a:pt x="41" y="15"/>
                  </a:cubicBezTo>
                  <a:cubicBezTo>
                    <a:pt x="42" y="15"/>
                    <a:pt x="42" y="16"/>
                    <a:pt x="42" y="17"/>
                  </a:cubicBezTo>
                  <a:cubicBezTo>
                    <a:pt x="42" y="17"/>
                    <a:pt x="42" y="17"/>
                    <a:pt x="42" y="17"/>
                  </a:cubicBezTo>
                  <a:cubicBezTo>
                    <a:pt x="42" y="20"/>
                    <a:pt x="38" y="22"/>
                    <a:pt x="35" y="25"/>
                  </a:cubicBezTo>
                  <a:cubicBezTo>
                    <a:pt x="35" y="25"/>
                    <a:pt x="35" y="25"/>
                    <a:pt x="35" y="25"/>
                  </a:cubicBezTo>
                  <a:cubicBezTo>
                    <a:pt x="33" y="27"/>
                    <a:pt x="30" y="28"/>
                    <a:pt x="29" y="29"/>
                  </a:cubicBezTo>
                  <a:cubicBezTo>
                    <a:pt x="29" y="29"/>
                    <a:pt x="29" y="29"/>
                    <a:pt x="29" y="29"/>
                  </a:cubicBezTo>
                  <a:cubicBezTo>
                    <a:pt x="29" y="30"/>
                    <a:pt x="29" y="31"/>
                    <a:pt x="29" y="32"/>
                  </a:cubicBezTo>
                  <a:cubicBezTo>
                    <a:pt x="29" y="32"/>
                    <a:pt x="29" y="32"/>
                    <a:pt x="29" y="32"/>
                  </a:cubicBezTo>
                  <a:cubicBezTo>
                    <a:pt x="29" y="33"/>
                    <a:pt x="29" y="34"/>
                    <a:pt x="28" y="34"/>
                  </a:cubicBezTo>
                  <a:cubicBezTo>
                    <a:pt x="28" y="34"/>
                    <a:pt x="28" y="34"/>
                    <a:pt x="28" y="34"/>
                  </a:cubicBezTo>
                  <a:cubicBezTo>
                    <a:pt x="20" y="36"/>
                    <a:pt x="20" y="36"/>
                    <a:pt x="20" y="36"/>
                  </a:cubicBezTo>
                  <a:cubicBezTo>
                    <a:pt x="20" y="36"/>
                    <a:pt x="19" y="36"/>
                    <a:pt x="19" y="36"/>
                  </a:cubicBezTo>
                  <a:cubicBezTo>
                    <a:pt x="19" y="36"/>
                    <a:pt x="19" y="36"/>
                    <a:pt x="19" y="36"/>
                  </a:cubicBezTo>
                  <a:cubicBezTo>
                    <a:pt x="19" y="36"/>
                    <a:pt x="18" y="35"/>
                    <a:pt x="18" y="34"/>
                  </a:cubicBezTo>
                  <a:close/>
                  <a:moveTo>
                    <a:pt x="6" y="27"/>
                  </a:moveTo>
                  <a:cubicBezTo>
                    <a:pt x="7" y="28"/>
                    <a:pt x="9" y="28"/>
                    <a:pt x="11" y="28"/>
                  </a:cubicBezTo>
                  <a:cubicBezTo>
                    <a:pt x="11" y="28"/>
                    <a:pt x="11" y="28"/>
                    <a:pt x="11" y="28"/>
                  </a:cubicBezTo>
                  <a:cubicBezTo>
                    <a:pt x="14" y="28"/>
                    <a:pt x="18" y="28"/>
                    <a:pt x="18" y="28"/>
                  </a:cubicBezTo>
                  <a:cubicBezTo>
                    <a:pt x="18" y="28"/>
                    <a:pt x="18" y="28"/>
                    <a:pt x="18" y="28"/>
                  </a:cubicBezTo>
                  <a:cubicBezTo>
                    <a:pt x="19" y="28"/>
                    <a:pt x="19" y="29"/>
                    <a:pt x="20" y="29"/>
                  </a:cubicBezTo>
                  <a:cubicBezTo>
                    <a:pt x="20" y="29"/>
                    <a:pt x="20" y="29"/>
                    <a:pt x="20" y="29"/>
                  </a:cubicBezTo>
                  <a:cubicBezTo>
                    <a:pt x="20" y="29"/>
                    <a:pt x="20" y="31"/>
                    <a:pt x="20" y="32"/>
                  </a:cubicBezTo>
                  <a:cubicBezTo>
                    <a:pt x="20" y="32"/>
                    <a:pt x="20" y="32"/>
                    <a:pt x="20" y="32"/>
                  </a:cubicBezTo>
                  <a:cubicBezTo>
                    <a:pt x="26" y="31"/>
                    <a:pt x="26" y="31"/>
                    <a:pt x="26" y="31"/>
                  </a:cubicBezTo>
                  <a:cubicBezTo>
                    <a:pt x="26" y="30"/>
                    <a:pt x="26" y="28"/>
                    <a:pt x="27" y="27"/>
                  </a:cubicBezTo>
                  <a:cubicBezTo>
                    <a:pt x="27" y="27"/>
                    <a:pt x="27" y="27"/>
                    <a:pt x="27" y="27"/>
                  </a:cubicBezTo>
                  <a:cubicBezTo>
                    <a:pt x="27" y="26"/>
                    <a:pt x="27" y="26"/>
                    <a:pt x="27" y="26"/>
                  </a:cubicBezTo>
                  <a:cubicBezTo>
                    <a:pt x="27" y="26"/>
                    <a:pt x="31" y="25"/>
                    <a:pt x="34" y="22"/>
                  </a:cubicBezTo>
                  <a:cubicBezTo>
                    <a:pt x="34" y="22"/>
                    <a:pt x="34" y="22"/>
                    <a:pt x="34" y="22"/>
                  </a:cubicBezTo>
                  <a:cubicBezTo>
                    <a:pt x="36" y="20"/>
                    <a:pt x="39" y="18"/>
                    <a:pt x="39" y="17"/>
                  </a:cubicBezTo>
                  <a:cubicBezTo>
                    <a:pt x="39" y="17"/>
                    <a:pt x="39" y="17"/>
                    <a:pt x="39" y="17"/>
                  </a:cubicBezTo>
                  <a:cubicBezTo>
                    <a:pt x="39" y="17"/>
                    <a:pt x="38" y="16"/>
                    <a:pt x="37" y="16"/>
                  </a:cubicBezTo>
                  <a:cubicBezTo>
                    <a:pt x="37" y="16"/>
                    <a:pt x="37" y="16"/>
                    <a:pt x="37" y="16"/>
                  </a:cubicBezTo>
                  <a:cubicBezTo>
                    <a:pt x="34" y="16"/>
                    <a:pt x="30" y="19"/>
                    <a:pt x="30" y="19"/>
                  </a:cubicBezTo>
                  <a:cubicBezTo>
                    <a:pt x="30" y="19"/>
                    <a:pt x="30" y="19"/>
                    <a:pt x="30" y="19"/>
                  </a:cubicBezTo>
                  <a:cubicBezTo>
                    <a:pt x="30" y="20"/>
                    <a:pt x="29" y="20"/>
                    <a:pt x="28" y="19"/>
                  </a:cubicBezTo>
                  <a:cubicBezTo>
                    <a:pt x="28" y="19"/>
                    <a:pt x="28" y="19"/>
                    <a:pt x="28" y="19"/>
                  </a:cubicBezTo>
                  <a:cubicBezTo>
                    <a:pt x="28" y="19"/>
                    <a:pt x="28" y="18"/>
                    <a:pt x="28" y="18"/>
                  </a:cubicBezTo>
                  <a:cubicBezTo>
                    <a:pt x="28" y="18"/>
                    <a:pt x="28" y="18"/>
                    <a:pt x="28" y="18"/>
                  </a:cubicBezTo>
                  <a:cubicBezTo>
                    <a:pt x="28" y="18"/>
                    <a:pt x="28" y="14"/>
                    <a:pt x="28" y="10"/>
                  </a:cubicBezTo>
                  <a:cubicBezTo>
                    <a:pt x="28" y="10"/>
                    <a:pt x="28" y="10"/>
                    <a:pt x="28" y="10"/>
                  </a:cubicBezTo>
                  <a:cubicBezTo>
                    <a:pt x="28" y="8"/>
                    <a:pt x="28" y="6"/>
                    <a:pt x="28" y="5"/>
                  </a:cubicBezTo>
                  <a:cubicBezTo>
                    <a:pt x="28" y="5"/>
                    <a:pt x="28" y="5"/>
                    <a:pt x="28" y="5"/>
                  </a:cubicBezTo>
                  <a:cubicBezTo>
                    <a:pt x="27" y="3"/>
                    <a:pt x="27" y="3"/>
                    <a:pt x="26" y="3"/>
                  </a:cubicBezTo>
                  <a:cubicBezTo>
                    <a:pt x="26" y="3"/>
                    <a:pt x="26" y="3"/>
                    <a:pt x="26" y="3"/>
                  </a:cubicBezTo>
                  <a:cubicBezTo>
                    <a:pt x="26" y="3"/>
                    <a:pt x="26" y="3"/>
                    <a:pt x="26" y="3"/>
                  </a:cubicBezTo>
                  <a:cubicBezTo>
                    <a:pt x="26" y="3"/>
                    <a:pt x="26" y="3"/>
                    <a:pt x="26" y="3"/>
                  </a:cubicBezTo>
                  <a:cubicBezTo>
                    <a:pt x="24" y="3"/>
                    <a:pt x="23" y="5"/>
                    <a:pt x="23" y="8"/>
                  </a:cubicBezTo>
                  <a:cubicBezTo>
                    <a:pt x="23" y="8"/>
                    <a:pt x="23" y="8"/>
                    <a:pt x="23" y="8"/>
                  </a:cubicBezTo>
                  <a:cubicBezTo>
                    <a:pt x="23" y="11"/>
                    <a:pt x="24" y="14"/>
                    <a:pt x="24" y="14"/>
                  </a:cubicBezTo>
                  <a:cubicBezTo>
                    <a:pt x="24" y="14"/>
                    <a:pt x="24" y="14"/>
                    <a:pt x="24" y="14"/>
                  </a:cubicBezTo>
                  <a:cubicBezTo>
                    <a:pt x="24" y="14"/>
                    <a:pt x="24" y="14"/>
                    <a:pt x="24" y="14"/>
                  </a:cubicBezTo>
                  <a:cubicBezTo>
                    <a:pt x="24" y="14"/>
                    <a:pt x="24" y="14"/>
                    <a:pt x="24" y="14"/>
                  </a:cubicBezTo>
                  <a:cubicBezTo>
                    <a:pt x="24" y="14"/>
                    <a:pt x="24" y="14"/>
                    <a:pt x="24" y="14"/>
                  </a:cubicBezTo>
                  <a:cubicBezTo>
                    <a:pt x="24" y="14"/>
                    <a:pt x="24" y="14"/>
                    <a:pt x="24" y="14"/>
                  </a:cubicBezTo>
                  <a:cubicBezTo>
                    <a:pt x="24" y="14"/>
                    <a:pt x="24" y="14"/>
                    <a:pt x="24" y="14"/>
                  </a:cubicBezTo>
                  <a:cubicBezTo>
                    <a:pt x="24" y="15"/>
                    <a:pt x="24" y="16"/>
                    <a:pt x="23" y="16"/>
                  </a:cubicBezTo>
                  <a:cubicBezTo>
                    <a:pt x="23" y="16"/>
                    <a:pt x="23" y="16"/>
                    <a:pt x="23" y="16"/>
                  </a:cubicBezTo>
                  <a:cubicBezTo>
                    <a:pt x="22" y="16"/>
                    <a:pt x="21" y="16"/>
                    <a:pt x="21" y="15"/>
                  </a:cubicBezTo>
                  <a:cubicBezTo>
                    <a:pt x="21" y="15"/>
                    <a:pt x="21" y="15"/>
                    <a:pt x="21" y="15"/>
                  </a:cubicBezTo>
                  <a:cubicBezTo>
                    <a:pt x="21" y="15"/>
                    <a:pt x="20" y="12"/>
                    <a:pt x="19" y="9"/>
                  </a:cubicBezTo>
                  <a:cubicBezTo>
                    <a:pt x="19" y="9"/>
                    <a:pt x="19" y="9"/>
                    <a:pt x="19" y="9"/>
                  </a:cubicBezTo>
                  <a:cubicBezTo>
                    <a:pt x="17" y="7"/>
                    <a:pt x="15" y="4"/>
                    <a:pt x="13" y="4"/>
                  </a:cubicBezTo>
                  <a:cubicBezTo>
                    <a:pt x="13" y="4"/>
                    <a:pt x="13" y="4"/>
                    <a:pt x="13" y="4"/>
                  </a:cubicBezTo>
                  <a:cubicBezTo>
                    <a:pt x="13" y="4"/>
                    <a:pt x="13" y="4"/>
                    <a:pt x="12" y="5"/>
                  </a:cubicBezTo>
                  <a:cubicBezTo>
                    <a:pt x="12" y="5"/>
                    <a:pt x="12" y="5"/>
                    <a:pt x="12" y="5"/>
                  </a:cubicBezTo>
                  <a:cubicBezTo>
                    <a:pt x="12" y="5"/>
                    <a:pt x="12" y="5"/>
                    <a:pt x="11" y="6"/>
                  </a:cubicBezTo>
                  <a:cubicBezTo>
                    <a:pt x="11" y="6"/>
                    <a:pt x="11" y="6"/>
                    <a:pt x="11" y="6"/>
                  </a:cubicBezTo>
                  <a:cubicBezTo>
                    <a:pt x="11" y="7"/>
                    <a:pt x="13" y="10"/>
                    <a:pt x="15" y="13"/>
                  </a:cubicBezTo>
                  <a:cubicBezTo>
                    <a:pt x="15" y="13"/>
                    <a:pt x="15" y="13"/>
                    <a:pt x="15" y="13"/>
                  </a:cubicBezTo>
                  <a:cubicBezTo>
                    <a:pt x="17" y="15"/>
                    <a:pt x="19" y="17"/>
                    <a:pt x="19" y="17"/>
                  </a:cubicBezTo>
                  <a:cubicBezTo>
                    <a:pt x="19" y="17"/>
                    <a:pt x="19" y="17"/>
                    <a:pt x="19" y="17"/>
                  </a:cubicBezTo>
                  <a:cubicBezTo>
                    <a:pt x="19" y="18"/>
                    <a:pt x="19" y="19"/>
                    <a:pt x="19" y="19"/>
                  </a:cubicBezTo>
                  <a:cubicBezTo>
                    <a:pt x="19" y="19"/>
                    <a:pt x="19" y="19"/>
                    <a:pt x="19" y="19"/>
                  </a:cubicBezTo>
                  <a:cubicBezTo>
                    <a:pt x="18" y="20"/>
                    <a:pt x="17" y="20"/>
                    <a:pt x="17" y="19"/>
                  </a:cubicBezTo>
                  <a:cubicBezTo>
                    <a:pt x="17" y="19"/>
                    <a:pt x="17" y="19"/>
                    <a:pt x="17" y="19"/>
                  </a:cubicBezTo>
                  <a:cubicBezTo>
                    <a:pt x="17" y="19"/>
                    <a:pt x="15" y="18"/>
                    <a:pt x="12" y="17"/>
                  </a:cubicBezTo>
                  <a:cubicBezTo>
                    <a:pt x="12" y="17"/>
                    <a:pt x="12" y="17"/>
                    <a:pt x="12" y="17"/>
                  </a:cubicBezTo>
                  <a:cubicBezTo>
                    <a:pt x="10" y="15"/>
                    <a:pt x="7" y="14"/>
                    <a:pt x="5" y="14"/>
                  </a:cubicBezTo>
                  <a:cubicBezTo>
                    <a:pt x="5" y="14"/>
                    <a:pt x="5" y="14"/>
                    <a:pt x="5" y="14"/>
                  </a:cubicBezTo>
                  <a:cubicBezTo>
                    <a:pt x="4" y="14"/>
                    <a:pt x="4" y="14"/>
                    <a:pt x="3" y="15"/>
                  </a:cubicBezTo>
                  <a:cubicBezTo>
                    <a:pt x="3" y="15"/>
                    <a:pt x="3" y="15"/>
                    <a:pt x="3" y="15"/>
                  </a:cubicBezTo>
                  <a:cubicBezTo>
                    <a:pt x="3" y="15"/>
                    <a:pt x="3" y="15"/>
                    <a:pt x="3" y="15"/>
                  </a:cubicBezTo>
                  <a:cubicBezTo>
                    <a:pt x="3" y="15"/>
                    <a:pt x="3" y="15"/>
                    <a:pt x="3" y="15"/>
                  </a:cubicBezTo>
                  <a:cubicBezTo>
                    <a:pt x="3" y="16"/>
                    <a:pt x="5" y="18"/>
                    <a:pt x="8" y="20"/>
                  </a:cubicBezTo>
                  <a:cubicBezTo>
                    <a:pt x="8" y="20"/>
                    <a:pt x="8" y="20"/>
                    <a:pt x="8" y="20"/>
                  </a:cubicBezTo>
                  <a:cubicBezTo>
                    <a:pt x="10" y="21"/>
                    <a:pt x="13" y="22"/>
                    <a:pt x="13" y="22"/>
                  </a:cubicBezTo>
                  <a:cubicBezTo>
                    <a:pt x="13" y="22"/>
                    <a:pt x="13" y="22"/>
                    <a:pt x="13" y="22"/>
                  </a:cubicBezTo>
                  <a:cubicBezTo>
                    <a:pt x="14" y="22"/>
                    <a:pt x="14" y="23"/>
                    <a:pt x="14" y="24"/>
                  </a:cubicBezTo>
                  <a:cubicBezTo>
                    <a:pt x="14" y="24"/>
                    <a:pt x="14" y="24"/>
                    <a:pt x="14" y="24"/>
                  </a:cubicBezTo>
                  <a:cubicBezTo>
                    <a:pt x="14" y="24"/>
                    <a:pt x="13" y="25"/>
                    <a:pt x="12" y="25"/>
                  </a:cubicBezTo>
                  <a:cubicBezTo>
                    <a:pt x="12" y="25"/>
                    <a:pt x="12" y="25"/>
                    <a:pt x="12" y="25"/>
                  </a:cubicBezTo>
                  <a:cubicBezTo>
                    <a:pt x="12" y="25"/>
                    <a:pt x="12" y="25"/>
                    <a:pt x="11" y="25"/>
                  </a:cubicBezTo>
                  <a:cubicBezTo>
                    <a:pt x="11" y="25"/>
                    <a:pt x="11" y="25"/>
                    <a:pt x="11" y="25"/>
                  </a:cubicBezTo>
                  <a:cubicBezTo>
                    <a:pt x="9" y="25"/>
                    <a:pt x="6" y="25"/>
                    <a:pt x="5" y="27"/>
                  </a:cubicBezTo>
                  <a:cubicBezTo>
                    <a:pt x="5" y="27"/>
                    <a:pt x="5" y="27"/>
                    <a:pt x="5" y="27"/>
                  </a:cubicBezTo>
                  <a:cubicBezTo>
                    <a:pt x="5" y="27"/>
                    <a:pt x="6" y="27"/>
                    <a:pt x="6" y="27"/>
                  </a:cubicBezTo>
                  <a:close/>
                  <a:moveTo>
                    <a:pt x="5" y="27"/>
                  </a:moveTo>
                  <a:cubicBezTo>
                    <a:pt x="5" y="27"/>
                    <a:pt x="5" y="27"/>
                    <a:pt x="5" y="27"/>
                  </a:cubicBezTo>
                  <a:cubicBezTo>
                    <a:pt x="5" y="27"/>
                    <a:pt x="5" y="27"/>
                    <a:pt x="5" y="2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0" name="Freeform 120"/>
            <p:cNvSpPr/>
            <p:nvPr/>
          </p:nvSpPr>
          <p:spPr bwMode="auto">
            <a:xfrm>
              <a:off x="2068" y="1470"/>
              <a:ext cx="419" cy="465"/>
            </a:xfrm>
            <a:custGeom>
              <a:avLst/>
              <a:gdLst>
                <a:gd name="T0" fmla="*/ 73 w 77"/>
                <a:gd name="T1" fmla="*/ 76 h 86"/>
                <a:gd name="T2" fmla="*/ 12 w 77"/>
                <a:gd name="T3" fmla="*/ 0 h 86"/>
                <a:gd name="T4" fmla="*/ 0 w 77"/>
                <a:gd name="T5" fmla="*/ 3 h 86"/>
                <a:gd name="T6" fmla="*/ 66 w 77"/>
                <a:gd name="T7" fmla="*/ 84 h 86"/>
                <a:gd name="T8" fmla="*/ 73 w 77"/>
                <a:gd name="T9" fmla="*/ 84 h 86"/>
                <a:gd name="T10" fmla="*/ 73 w 77"/>
                <a:gd name="T11" fmla="*/ 76 h 86"/>
              </a:gdLst>
              <a:ahLst/>
              <a:cxnLst>
                <a:cxn ang="0">
                  <a:pos x="T0" y="T1"/>
                </a:cxn>
                <a:cxn ang="0">
                  <a:pos x="T2" y="T3"/>
                </a:cxn>
                <a:cxn ang="0">
                  <a:pos x="T4" y="T5"/>
                </a:cxn>
                <a:cxn ang="0">
                  <a:pos x="T6" y="T7"/>
                </a:cxn>
                <a:cxn ang="0">
                  <a:pos x="T8" y="T9"/>
                </a:cxn>
                <a:cxn ang="0">
                  <a:pos x="T10" y="T11"/>
                </a:cxn>
              </a:cxnLst>
              <a:rect l="0" t="0" r="r" b="b"/>
              <a:pathLst>
                <a:path w="77" h="86">
                  <a:moveTo>
                    <a:pt x="73" y="76"/>
                  </a:moveTo>
                  <a:cubicBezTo>
                    <a:pt x="73" y="76"/>
                    <a:pt x="23" y="46"/>
                    <a:pt x="12" y="0"/>
                  </a:cubicBezTo>
                  <a:cubicBezTo>
                    <a:pt x="0" y="3"/>
                    <a:pt x="0" y="3"/>
                    <a:pt x="0" y="3"/>
                  </a:cubicBezTo>
                  <a:cubicBezTo>
                    <a:pt x="2" y="7"/>
                    <a:pt x="15" y="61"/>
                    <a:pt x="66" y="84"/>
                  </a:cubicBezTo>
                  <a:cubicBezTo>
                    <a:pt x="66" y="84"/>
                    <a:pt x="70" y="86"/>
                    <a:pt x="73" y="84"/>
                  </a:cubicBezTo>
                  <a:cubicBezTo>
                    <a:pt x="73" y="84"/>
                    <a:pt x="77" y="80"/>
                    <a:pt x="73"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1" name="Freeform 121"/>
            <p:cNvSpPr>
              <a:spLocks noEditPoints="1"/>
            </p:cNvSpPr>
            <p:nvPr/>
          </p:nvSpPr>
          <p:spPr bwMode="auto">
            <a:xfrm>
              <a:off x="2057" y="1459"/>
              <a:ext cx="424" cy="476"/>
            </a:xfrm>
            <a:custGeom>
              <a:avLst/>
              <a:gdLst>
                <a:gd name="T0" fmla="*/ 72 w 78"/>
                <a:gd name="T1" fmla="*/ 88 h 88"/>
                <a:gd name="T2" fmla="*/ 68 w 78"/>
                <a:gd name="T3" fmla="*/ 87 h 88"/>
                <a:gd name="T4" fmla="*/ 68 w 78"/>
                <a:gd name="T5" fmla="*/ 87 h 88"/>
                <a:gd name="T6" fmla="*/ 1 w 78"/>
                <a:gd name="T7" fmla="*/ 6 h 88"/>
                <a:gd name="T8" fmla="*/ 1 w 78"/>
                <a:gd name="T9" fmla="*/ 6 h 88"/>
                <a:gd name="T10" fmla="*/ 0 w 78"/>
                <a:gd name="T11" fmla="*/ 5 h 88"/>
                <a:gd name="T12" fmla="*/ 0 w 78"/>
                <a:gd name="T13" fmla="*/ 5 h 88"/>
                <a:gd name="T14" fmla="*/ 1 w 78"/>
                <a:gd name="T15" fmla="*/ 4 h 88"/>
                <a:gd name="T16" fmla="*/ 1 w 78"/>
                <a:gd name="T17" fmla="*/ 4 h 88"/>
                <a:gd name="T18" fmla="*/ 14 w 78"/>
                <a:gd name="T19" fmla="*/ 0 h 88"/>
                <a:gd name="T20" fmla="*/ 15 w 78"/>
                <a:gd name="T21" fmla="*/ 0 h 88"/>
                <a:gd name="T22" fmla="*/ 15 w 78"/>
                <a:gd name="T23" fmla="*/ 0 h 88"/>
                <a:gd name="T24" fmla="*/ 16 w 78"/>
                <a:gd name="T25" fmla="*/ 1 h 88"/>
                <a:gd name="T26" fmla="*/ 16 w 78"/>
                <a:gd name="T27" fmla="*/ 1 h 88"/>
                <a:gd name="T28" fmla="*/ 49 w 78"/>
                <a:gd name="T29" fmla="*/ 56 h 88"/>
                <a:gd name="T30" fmla="*/ 49 w 78"/>
                <a:gd name="T31" fmla="*/ 56 h 88"/>
                <a:gd name="T32" fmla="*/ 76 w 78"/>
                <a:gd name="T33" fmla="*/ 76 h 88"/>
                <a:gd name="T34" fmla="*/ 76 w 78"/>
                <a:gd name="T35" fmla="*/ 76 h 88"/>
                <a:gd name="T36" fmla="*/ 75 w 78"/>
                <a:gd name="T37" fmla="*/ 78 h 88"/>
                <a:gd name="T38" fmla="*/ 74 w 78"/>
                <a:gd name="T39" fmla="*/ 79 h 88"/>
                <a:gd name="T40" fmla="*/ 75 w 78"/>
                <a:gd name="T41" fmla="*/ 78 h 88"/>
                <a:gd name="T42" fmla="*/ 76 w 78"/>
                <a:gd name="T43" fmla="*/ 76 h 88"/>
                <a:gd name="T44" fmla="*/ 76 w 78"/>
                <a:gd name="T45" fmla="*/ 77 h 88"/>
                <a:gd name="T46" fmla="*/ 78 w 78"/>
                <a:gd name="T47" fmla="*/ 81 h 88"/>
                <a:gd name="T48" fmla="*/ 78 w 78"/>
                <a:gd name="T49" fmla="*/ 81 h 88"/>
                <a:gd name="T50" fmla="*/ 76 w 78"/>
                <a:gd name="T51" fmla="*/ 87 h 88"/>
                <a:gd name="T52" fmla="*/ 76 w 78"/>
                <a:gd name="T53" fmla="*/ 87 h 88"/>
                <a:gd name="T54" fmla="*/ 72 w 78"/>
                <a:gd name="T55" fmla="*/ 88 h 88"/>
                <a:gd name="T56" fmla="*/ 72 w 78"/>
                <a:gd name="T57" fmla="*/ 88 h 88"/>
                <a:gd name="T58" fmla="*/ 72 w 78"/>
                <a:gd name="T59" fmla="*/ 88 h 88"/>
                <a:gd name="T60" fmla="*/ 70 w 78"/>
                <a:gd name="T61" fmla="*/ 85 h 88"/>
                <a:gd name="T62" fmla="*/ 72 w 78"/>
                <a:gd name="T63" fmla="*/ 85 h 88"/>
                <a:gd name="T64" fmla="*/ 72 w 78"/>
                <a:gd name="T65" fmla="*/ 85 h 88"/>
                <a:gd name="T66" fmla="*/ 74 w 78"/>
                <a:gd name="T67" fmla="*/ 85 h 88"/>
                <a:gd name="T68" fmla="*/ 74 w 78"/>
                <a:gd name="T69" fmla="*/ 85 h 88"/>
                <a:gd name="T70" fmla="*/ 75 w 78"/>
                <a:gd name="T71" fmla="*/ 81 h 88"/>
                <a:gd name="T72" fmla="*/ 75 w 78"/>
                <a:gd name="T73" fmla="*/ 81 h 88"/>
                <a:gd name="T74" fmla="*/ 74 w 78"/>
                <a:gd name="T75" fmla="*/ 79 h 88"/>
                <a:gd name="T76" fmla="*/ 74 w 78"/>
                <a:gd name="T77" fmla="*/ 79 h 88"/>
                <a:gd name="T78" fmla="*/ 13 w 78"/>
                <a:gd name="T79" fmla="*/ 4 h 88"/>
                <a:gd name="T80" fmla="*/ 13 w 78"/>
                <a:gd name="T81" fmla="*/ 4 h 88"/>
                <a:gd name="T82" fmla="*/ 4 w 78"/>
                <a:gd name="T83" fmla="*/ 6 h 88"/>
                <a:gd name="T84" fmla="*/ 69 w 78"/>
                <a:gd name="T85" fmla="*/ 85 h 88"/>
                <a:gd name="T86" fmla="*/ 69 w 78"/>
                <a:gd name="T87" fmla="*/ 85 h 88"/>
                <a:gd name="T88" fmla="*/ 69 w 78"/>
                <a:gd name="T89" fmla="*/ 85 h 88"/>
                <a:gd name="T90" fmla="*/ 69 w 78"/>
                <a:gd name="T91" fmla="*/ 85 h 88"/>
                <a:gd name="T92" fmla="*/ 70 w 78"/>
                <a:gd name="T9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 h="88">
                  <a:moveTo>
                    <a:pt x="72" y="88"/>
                  </a:moveTo>
                  <a:cubicBezTo>
                    <a:pt x="69" y="88"/>
                    <a:pt x="68" y="88"/>
                    <a:pt x="68" y="87"/>
                  </a:cubicBezTo>
                  <a:cubicBezTo>
                    <a:pt x="68" y="87"/>
                    <a:pt x="68" y="87"/>
                    <a:pt x="68" y="87"/>
                  </a:cubicBezTo>
                  <a:cubicBezTo>
                    <a:pt x="16" y="64"/>
                    <a:pt x="3" y="10"/>
                    <a:pt x="1" y="6"/>
                  </a:cubicBezTo>
                  <a:cubicBezTo>
                    <a:pt x="1" y="6"/>
                    <a:pt x="1" y="6"/>
                    <a:pt x="1" y="6"/>
                  </a:cubicBezTo>
                  <a:cubicBezTo>
                    <a:pt x="0" y="5"/>
                    <a:pt x="0" y="5"/>
                    <a:pt x="0" y="5"/>
                  </a:cubicBezTo>
                  <a:cubicBezTo>
                    <a:pt x="0" y="5"/>
                    <a:pt x="0" y="5"/>
                    <a:pt x="0" y="5"/>
                  </a:cubicBezTo>
                  <a:cubicBezTo>
                    <a:pt x="1" y="4"/>
                    <a:pt x="1" y="4"/>
                    <a:pt x="1" y="4"/>
                  </a:cubicBezTo>
                  <a:cubicBezTo>
                    <a:pt x="1" y="4"/>
                    <a:pt x="1" y="4"/>
                    <a:pt x="1" y="4"/>
                  </a:cubicBezTo>
                  <a:cubicBezTo>
                    <a:pt x="14" y="0"/>
                    <a:pt x="14" y="0"/>
                    <a:pt x="14" y="0"/>
                  </a:cubicBezTo>
                  <a:cubicBezTo>
                    <a:pt x="14" y="0"/>
                    <a:pt x="15" y="0"/>
                    <a:pt x="15" y="0"/>
                  </a:cubicBezTo>
                  <a:cubicBezTo>
                    <a:pt x="15" y="0"/>
                    <a:pt x="15" y="0"/>
                    <a:pt x="15" y="0"/>
                  </a:cubicBezTo>
                  <a:cubicBezTo>
                    <a:pt x="15" y="1"/>
                    <a:pt x="16" y="1"/>
                    <a:pt x="16" y="1"/>
                  </a:cubicBezTo>
                  <a:cubicBezTo>
                    <a:pt x="16" y="1"/>
                    <a:pt x="16" y="1"/>
                    <a:pt x="16" y="1"/>
                  </a:cubicBezTo>
                  <a:cubicBezTo>
                    <a:pt x="21" y="24"/>
                    <a:pt x="36" y="43"/>
                    <a:pt x="49" y="56"/>
                  </a:cubicBezTo>
                  <a:cubicBezTo>
                    <a:pt x="49" y="56"/>
                    <a:pt x="49" y="56"/>
                    <a:pt x="49" y="56"/>
                  </a:cubicBezTo>
                  <a:cubicBezTo>
                    <a:pt x="63" y="69"/>
                    <a:pt x="76" y="76"/>
                    <a:pt x="76" y="76"/>
                  </a:cubicBezTo>
                  <a:cubicBezTo>
                    <a:pt x="76" y="76"/>
                    <a:pt x="76" y="76"/>
                    <a:pt x="76" y="76"/>
                  </a:cubicBezTo>
                  <a:cubicBezTo>
                    <a:pt x="75" y="78"/>
                    <a:pt x="75" y="78"/>
                    <a:pt x="75" y="78"/>
                  </a:cubicBezTo>
                  <a:cubicBezTo>
                    <a:pt x="74" y="79"/>
                    <a:pt x="74" y="79"/>
                    <a:pt x="74" y="79"/>
                  </a:cubicBezTo>
                  <a:cubicBezTo>
                    <a:pt x="75" y="78"/>
                    <a:pt x="75" y="78"/>
                    <a:pt x="75" y="78"/>
                  </a:cubicBezTo>
                  <a:cubicBezTo>
                    <a:pt x="76" y="76"/>
                    <a:pt x="76" y="76"/>
                    <a:pt x="76" y="76"/>
                  </a:cubicBezTo>
                  <a:cubicBezTo>
                    <a:pt x="76" y="77"/>
                    <a:pt x="76" y="77"/>
                    <a:pt x="76" y="77"/>
                  </a:cubicBezTo>
                  <a:cubicBezTo>
                    <a:pt x="77" y="78"/>
                    <a:pt x="78" y="80"/>
                    <a:pt x="78" y="81"/>
                  </a:cubicBezTo>
                  <a:cubicBezTo>
                    <a:pt x="78" y="81"/>
                    <a:pt x="78" y="81"/>
                    <a:pt x="78" y="81"/>
                  </a:cubicBezTo>
                  <a:cubicBezTo>
                    <a:pt x="78" y="85"/>
                    <a:pt x="76" y="87"/>
                    <a:pt x="76" y="87"/>
                  </a:cubicBezTo>
                  <a:cubicBezTo>
                    <a:pt x="76" y="87"/>
                    <a:pt x="76" y="87"/>
                    <a:pt x="76" y="87"/>
                  </a:cubicBezTo>
                  <a:cubicBezTo>
                    <a:pt x="74" y="88"/>
                    <a:pt x="73" y="88"/>
                    <a:pt x="72" y="88"/>
                  </a:cubicBezTo>
                  <a:cubicBezTo>
                    <a:pt x="72" y="88"/>
                    <a:pt x="72" y="88"/>
                    <a:pt x="72" y="88"/>
                  </a:cubicBezTo>
                  <a:cubicBezTo>
                    <a:pt x="72" y="88"/>
                    <a:pt x="72" y="88"/>
                    <a:pt x="72" y="88"/>
                  </a:cubicBezTo>
                  <a:close/>
                  <a:moveTo>
                    <a:pt x="70" y="85"/>
                  </a:moveTo>
                  <a:cubicBezTo>
                    <a:pt x="70" y="85"/>
                    <a:pt x="71" y="85"/>
                    <a:pt x="72" y="85"/>
                  </a:cubicBezTo>
                  <a:cubicBezTo>
                    <a:pt x="72" y="85"/>
                    <a:pt x="72" y="85"/>
                    <a:pt x="72" y="85"/>
                  </a:cubicBezTo>
                  <a:cubicBezTo>
                    <a:pt x="72" y="85"/>
                    <a:pt x="73" y="85"/>
                    <a:pt x="74" y="85"/>
                  </a:cubicBezTo>
                  <a:cubicBezTo>
                    <a:pt x="74" y="85"/>
                    <a:pt x="74" y="85"/>
                    <a:pt x="74" y="85"/>
                  </a:cubicBezTo>
                  <a:cubicBezTo>
                    <a:pt x="74" y="85"/>
                    <a:pt x="75" y="83"/>
                    <a:pt x="75" y="81"/>
                  </a:cubicBezTo>
                  <a:cubicBezTo>
                    <a:pt x="75" y="81"/>
                    <a:pt x="75" y="81"/>
                    <a:pt x="75" y="81"/>
                  </a:cubicBezTo>
                  <a:cubicBezTo>
                    <a:pt x="75" y="81"/>
                    <a:pt x="75" y="80"/>
                    <a:pt x="74" y="79"/>
                  </a:cubicBezTo>
                  <a:cubicBezTo>
                    <a:pt x="74" y="79"/>
                    <a:pt x="74" y="79"/>
                    <a:pt x="74" y="79"/>
                  </a:cubicBezTo>
                  <a:cubicBezTo>
                    <a:pt x="70" y="77"/>
                    <a:pt x="24" y="48"/>
                    <a:pt x="13" y="4"/>
                  </a:cubicBezTo>
                  <a:cubicBezTo>
                    <a:pt x="13" y="4"/>
                    <a:pt x="13" y="4"/>
                    <a:pt x="13" y="4"/>
                  </a:cubicBezTo>
                  <a:cubicBezTo>
                    <a:pt x="4" y="6"/>
                    <a:pt x="4" y="6"/>
                    <a:pt x="4" y="6"/>
                  </a:cubicBezTo>
                  <a:cubicBezTo>
                    <a:pt x="8" y="16"/>
                    <a:pt x="22" y="64"/>
                    <a:pt x="69" y="85"/>
                  </a:cubicBezTo>
                  <a:cubicBezTo>
                    <a:pt x="69" y="85"/>
                    <a:pt x="69" y="85"/>
                    <a:pt x="69" y="85"/>
                  </a:cubicBezTo>
                  <a:cubicBezTo>
                    <a:pt x="69" y="85"/>
                    <a:pt x="69" y="85"/>
                    <a:pt x="69" y="85"/>
                  </a:cubicBezTo>
                  <a:cubicBezTo>
                    <a:pt x="69" y="85"/>
                    <a:pt x="69" y="85"/>
                    <a:pt x="69" y="85"/>
                  </a:cubicBezTo>
                  <a:cubicBezTo>
                    <a:pt x="69" y="85"/>
                    <a:pt x="69" y="85"/>
                    <a:pt x="70" y="8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2" name="Freeform 122"/>
            <p:cNvSpPr/>
            <p:nvPr/>
          </p:nvSpPr>
          <p:spPr bwMode="auto">
            <a:xfrm>
              <a:off x="2405" y="1870"/>
              <a:ext cx="142" cy="585"/>
            </a:xfrm>
            <a:custGeom>
              <a:avLst/>
              <a:gdLst>
                <a:gd name="T0" fmla="*/ 0 w 26"/>
                <a:gd name="T1" fmla="*/ 105 h 108"/>
                <a:gd name="T2" fmla="*/ 21 w 26"/>
                <a:gd name="T3" fmla="*/ 108 h 108"/>
                <a:gd name="T4" fmla="*/ 26 w 26"/>
                <a:gd name="T5" fmla="*/ 0 h 108"/>
                <a:gd name="T6" fmla="*/ 10 w 26"/>
                <a:gd name="T7" fmla="*/ 1 h 108"/>
                <a:gd name="T8" fmla="*/ 0 w 26"/>
                <a:gd name="T9" fmla="*/ 105 h 108"/>
              </a:gdLst>
              <a:ahLst/>
              <a:cxnLst>
                <a:cxn ang="0">
                  <a:pos x="T0" y="T1"/>
                </a:cxn>
                <a:cxn ang="0">
                  <a:pos x="T2" y="T3"/>
                </a:cxn>
                <a:cxn ang="0">
                  <a:pos x="T4" y="T5"/>
                </a:cxn>
                <a:cxn ang="0">
                  <a:pos x="T6" y="T7"/>
                </a:cxn>
                <a:cxn ang="0">
                  <a:pos x="T8" y="T9"/>
                </a:cxn>
              </a:cxnLst>
              <a:rect l="0" t="0" r="r" b="b"/>
              <a:pathLst>
                <a:path w="26" h="108">
                  <a:moveTo>
                    <a:pt x="0" y="105"/>
                  </a:moveTo>
                  <a:cubicBezTo>
                    <a:pt x="21" y="108"/>
                    <a:pt x="21" y="108"/>
                    <a:pt x="21" y="108"/>
                  </a:cubicBezTo>
                  <a:cubicBezTo>
                    <a:pt x="26" y="0"/>
                    <a:pt x="26" y="0"/>
                    <a:pt x="26" y="0"/>
                  </a:cubicBezTo>
                  <a:cubicBezTo>
                    <a:pt x="10" y="1"/>
                    <a:pt x="10" y="1"/>
                    <a:pt x="10" y="1"/>
                  </a:cubicBezTo>
                  <a:cubicBezTo>
                    <a:pt x="10" y="1"/>
                    <a:pt x="4" y="36"/>
                    <a:pt x="0" y="10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3" name="Freeform 123"/>
            <p:cNvSpPr>
              <a:spLocks noEditPoints="1"/>
            </p:cNvSpPr>
            <p:nvPr/>
          </p:nvSpPr>
          <p:spPr bwMode="auto">
            <a:xfrm>
              <a:off x="2400" y="1860"/>
              <a:ext cx="152" cy="606"/>
            </a:xfrm>
            <a:custGeom>
              <a:avLst/>
              <a:gdLst>
                <a:gd name="T0" fmla="*/ 22 w 28"/>
                <a:gd name="T1" fmla="*/ 112 h 112"/>
                <a:gd name="T2" fmla="*/ 1 w 28"/>
                <a:gd name="T3" fmla="*/ 109 h 112"/>
                <a:gd name="T4" fmla="*/ 0 w 28"/>
                <a:gd name="T5" fmla="*/ 107 h 112"/>
                <a:gd name="T6" fmla="*/ 0 w 28"/>
                <a:gd name="T7" fmla="*/ 107 h 112"/>
                <a:gd name="T8" fmla="*/ 9 w 28"/>
                <a:gd name="T9" fmla="*/ 2 h 112"/>
                <a:gd name="T10" fmla="*/ 9 w 28"/>
                <a:gd name="T11" fmla="*/ 2 h 112"/>
                <a:gd name="T12" fmla="*/ 11 w 28"/>
                <a:gd name="T13" fmla="*/ 1 h 112"/>
                <a:gd name="T14" fmla="*/ 11 w 28"/>
                <a:gd name="T15" fmla="*/ 1 h 112"/>
                <a:gd name="T16" fmla="*/ 27 w 28"/>
                <a:gd name="T17" fmla="*/ 0 h 112"/>
                <a:gd name="T18" fmla="*/ 28 w 28"/>
                <a:gd name="T19" fmla="*/ 1 h 112"/>
                <a:gd name="T20" fmla="*/ 28 w 28"/>
                <a:gd name="T21" fmla="*/ 1 h 112"/>
                <a:gd name="T22" fmla="*/ 28 w 28"/>
                <a:gd name="T23" fmla="*/ 2 h 112"/>
                <a:gd name="T24" fmla="*/ 28 w 28"/>
                <a:gd name="T25" fmla="*/ 2 h 112"/>
                <a:gd name="T26" fmla="*/ 24 w 28"/>
                <a:gd name="T27" fmla="*/ 110 h 112"/>
                <a:gd name="T28" fmla="*/ 23 w 28"/>
                <a:gd name="T29" fmla="*/ 111 h 112"/>
                <a:gd name="T30" fmla="*/ 23 w 28"/>
                <a:gd name="T31" fmla="*/ 111 h 112"/>
                <a:gd name="T32" fmla="*/ 22 w 28"/>
                <a:gd name="T33" fmla="*/ 112 h 112"/>
                <a:gd name="T34" fmla="*/ 22 w 28"/>
                <a:gd name="T35" fmla="*/ 112 h 112"/>
                <a:gd name="T36" fmla="*/ 22 w 28"/>
                <a:gd name="T37" fmla="*/ 112 h 112"/>
                <a:gd name="T38" fmla="*/ 21 w 28"/>
                <a:gd name="T39" fmla="*/ 109 h 112"/>
                <a:gd name="T40" fmla="*/ 25 w 28"/>
                <a:gd name="T41" fmla="*/ 3 h 112"/>
                <a:gd name="T42" fmla="*/ 12 w 28"/>
                <a:gd name="T43" fmla="*/ 4 h 112"/>
                <a:gd name="T44" fmla="*/ 3 w 28"/>
                <a:gd name="T45" fmla="*/ 106 h 112"/>
                <a:gd name="T46" fmla="*/ 3 w 28"/>
                <a:gd name="T47" fmla="*/ 106 h 112"/>
                <a:gd name="T48" fmla="*/ 21 w 28"/>
                <a:gd name="T49" fmla="*/ 10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112">
                  <a:moveTo>
                    <a:pt x="22" y="112"/>
                  </a:moveTo>
                  <a:cubicBezTo>
                    <a:pt x="1" y="109"/>
                    <a:pt x="1" y="109"/>
                    <a:pt x="1" y="109"/>
                  </a:cubicBezTo>
                  <a:cubicBezTo>
                    <a:pt x="0" y="109"/>
                    <a:pt x="0" y="108"/>
                    <a:pt x="0" y="107"/>
                  </a:cubicBezTo>
                  <a:cubicBezTo>
                    <a:pt x="0" y="107"/>
                    <a:pt x="0" y="107"/>
                    <a:pt x="0" y="107"/>
                  </a:cubicBezTo>
                  <a:cubicBezTo>
                    <a:pt x="4" y="38"/>
                    <a:pt x="9" y="2"/>
                    <a:pt x="9" y="2"/>
                  </a:cubicBezTo>
                  <a:cubicBezTo>
                    <a:pt x="9" y="2"/>
                    <a:pt x="9" y="2"/>
                    <a:pt x="9" y="2"/>
                  </a:cubicBezTo>
                  <a:cubicBezTo>
                    <a:pt x="9" y="2"/>
                    <a:pt x="10" y="1"/>
                    <a:pt x="11" y="1"/>
                  </a:cubicBezTo>
                  <a:cubicBezTo>
                    <a:pt x="11" y="1"/>
                    <a:pt x="11" y="1"/>
                    <a:pt x="11" y="1"/>
                  </a:cubicBezTo>
                  <a:cubicBezTo>
                    <a:pt x="27" y="0"/>
                    <a:pt x="27" y="0"/>
                    <a:pt x="27" y="0"/>
                  </a:cubicBezTo>
                  <a:cubicBezTo>
                    <a:pt x="27" y="0"/>
                    <a:pt x="27" y="0"/>
                    <a:pt x="28" y="1"/>
                  </a:cubicBezTo>
                  <a:cubicBezTo>
                    <a:pt x="28" y="1"/>
                    <a:pt x="28" y="1"/>
                    <a:pt x="28" y="1"/>
                  </a:cubicBezTo>
                  <a:cubicBezTo>
                    <a:pt x="28" y="1"/>
                    <a:pt x="28" y="1"/>
                    <a:pt x="28" y="2"/>
                  </a:cubicBezTo>
                  <a:cubicBezTo>
                    <a:pt x="28" y="2"/>
                    <a:pt x="28" y="2"/>
                    <a:pt x="28" y="2"/>
                  </a:cubicBezTo>
                  <a:cubicBezTo>
                    <a:pt x="24" y="110"/>
                    <a:pt x="24" y="110"/>
                    <a:pt x="24" y="110"/>
                  </a:cubicBezTo>
                  <a:cubicBezTo>
                    <a:pt x="24" y="111"/>
                    <a:pt x="23" y="111"/>
                    <a:pt x="23" y="111"/>
                  </a:cubicBezTo>
                  <a:cubicBezTo>
                    <a:pt x="23" y="111"/>
                    <a:pt x="23" y="111"/>
                    <a:pt x="23" y="111"/>
                  </a:cubicBezTo>
                  <a:cubicBezTo>
                    <a:pt x="23" y="112"/>
                    <a:pt x="22" y="112"/>
                    <a:pt x="22" y="112"/>
                  </a:cubicBezTo>
                  <a:cubicBezTo>
                    <a:pt x="22" y="112"/>
                    <a:pt x="22" y="112"/>
                    <a:pt x="22" y="112"/>
                  </a:cubicBezTo>
                  <a:cubicBezTo>
                    <a:pt x="22" y="112"/>
                    <a:pt x="22" y="112"/>
                    <a:pt x="22" y="112"/>
                  </a:cubicBezTo>
                  <a:close/>
                  <a:moveTo>
                    <a:pt x="21" y="109"/>
                  </a:moveTo>
                  <a:cubicBezTo>
                    <a:pt x="25" y="3"/>
                    <a:pt x="25" y="3"/>
                    <a:pt x="25" y="3"/>
                  </a:cubicBezTo>
                  <a:cubicBezTo>
                    <a:pt x="12" y="4"/>
                    <a:pt x="12" y="4"/>
                    <a:pt x="12" y="4"/>
                  </a:cubicBezTo>
                  <a:cubicBezTo>
                    <a:pt x="11" y="11"/>
                    <a:pt x="6" y="45"/>
                    <a:pt x="3" y="106"/>
                  </a:cubicBezTo>
                  <a:cubicBezTo>
                    <a:pt x="3" y="106"/>
                    <a:pt x="3" y="106"/>
                    <a:pt x="3" y="106"/>
                  </a:cubicBezTo>
                  <a:cubicBezTo>
                    <a:pt x="21" y="109"/>
                    <a:pt x="21" y="109"/>
                    <a:pt x="21" y="10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4" name="Freeform 124"/>
            <p:cNvSpPr/>
            <p:nvPr/>
          </p:nvSpPr>
          <p:spPr bwMode="auto">
            <a:xfrm>
              <a:off x="2449" y="1892"/>
              <a:ext cx="98" cy="352"/>
            </a:xfrm>
            <a:custGeom>
              <a:avLst/>
              <a:gdLst>
                <a:gd name="T0" fmla="*/ 18 w 18"/>
                <a:gd name="T1" fmla="*/ 0 h 65"/>
                <a:gd name="T2" fmla="*/ 15 w 18"/>
                <a:gd name="T3" fmla="*/ 65 h 65"/>
                <a:gd name="T4" fmla="*/ 14 w 18"/>
                <a:gd name="T5" fmla="*/ 20 h 65"/>
                <a:gd name="T6" fmla="*/ 18 w 18"/>
                <a:gd name="T7" fmla="*/ 0 h 65"/>
              </a:gdLst>
              <a:ahLst/>
              <a:cxnLst>
                <a:cxn ang="0">
                  <a:pos x="T0" y="T1"/>
                </a:cxn>
                <a:cxn ang="0">
                  <a:pos x="T2" y="T3"/>
                </a:cxn>
                <a:cxn ang="0">
                  <a:pos x="T4" y="T5"/>
                </a:cxn>
                <a:cxn ang="0">
                  <a:pos x="T6" y="T7"/>
                </a:cxn>
              </a:cxnLst>
              <a:rect l="0" t="0" r="r" b="b"/>
              <a:pathLst>
                <a:path w="18" h="65">
                  <a:moveTo>
                    <a:pt x="18" y="0"/>
                  </a:moveTo>
                  <a:cubicBezTo>
                    <a:pt x="15" y="65"/>
                    <a:pt x="15" y="65"/>
                    <a:pt x="15" y="65"/>
                  </a:cubicBezTo>
                  <a:cubicBezTo>
                    <a:pt x="15" y="65"/>
                    <a:pt x="0" y="27"/>
                    <a:pt x="14" y="20"/>
                  </a:cubicBezTo>
                  <a:cubicBezTo>
                    <a:pt x="14" y="20"/>
                    <a:pt x="1" y="6"/>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5" name="Freeform 125"/>
            <p:cNvSpPr>
              <a:spLocks noEditPoints="1"/>
            </p:cNvSpPr>
            <p:nvPr/>
          </p:nvSpPr>
          <p:spPr bwMode="auto">
            <a:xfrm>
              <a:off x="2481" y="1881"/>
              <a:ext cx="71" cy="369"/>
            </a:xfrm>
            <a:custGeom>
              <a:avLst/>
              <a:gdLst>
                <a:gd name="T0" fmla="*/ 7 w 13"/>
                <a:gd name="T1" fmla="*/ 67 h 68"/>
                <a:gd name="T2" fmla="*/ 0 w 13"/>
                <a:gd name="T3" fmla="*/ 36 h 68"/>
                <a:gd name="T4" fmla="*/ 0 w 13"/>
                <a:gd name="T5" fmla="*/ 36 h 68"/>
                <a:gd name="T6" fmla="*/ 6 w 13"/>
                <a:gd name="T7" fmla="*/ 21 h 68"/>
                <a:gd name="T8" fmla="*/ 6 w 13"/>
                <a:gd name="T9" fmla="*/ 21 h 68"/>
                <a:gd name="T10" fmla="*/ 2 w 13"/>
                <a:gd name="T11" fmla="*/ 11 h 68"/>
                <a:gd name="T12" fmla="*/ 2 w 13"/>
                <a:gd name="T13" fmla="*/ 11 h 68"/>
                <a:gd name="T14" fmla="*/ 11 w 13"/>
                <a:gd name="T15" fmla="*/ 0 h 68"/>
                <a:gd name="T16" fmla="*/ 11 w 13"/>
                <a:gd name="T17" fmla="*/ 0 h 68"/>
                <a:gd name="T18" fmla="*/ 12 w 13"/>
                <a:gd name="T19" fmla="*/ 1 h 68"/>
                <a:gd name="T20" fmla="*/ 12 w 13"/>
                <a:gd name="T21" fmla="*/ 1 h 68"/>
                <a:gd name="T22" fmla="*/ 13 w 13"/>
                <a:gd name="T23" fmla="*/ 2 h 68"/>
                <a:gd name="T24" fmla="*/ 13 w 13"/>
                <a:gd name="T25" fmla="*/ 2 h 68"/>
                <a:gd name="T26" fmla="*/ 10 w 13"/>
                <a:gd name="T27" fmla="*/ 67 h 68"/>
                <a:gd name="T28" fmla="*/ 9 w 13"/>
                <a:gd name="T29" fmla="*/ 68 h 68"/>
                <a:gd name="T30" fmla="*/ 9 w 13"/>
                <a:gd name="T31" fmla="*/ 68 h 68"/>
                <a:gd name="T32" fmla="*/ 9 w 13"/>
                <a:gd name="T33" fmla="*/ 68 h 68"/>
                <a:gd name="T34" fmla="*/ 9 w 13"/>
                <a:gd name="T35" fmla="*/ 68 h 68"/>
                <a:gd name="T36" fmla="*/ 7 w 13"/>
                <a:gd name="T37" fmla="*/ 67 h 68"/>
                <a:gd name="T38" fmla="*/ 9 w 13"/>
                <a:gd name="T39" fmla="*/ 23 h 68"/>
                <a:gd name="T40" fmla="*/ 3 w 13"/>
                <a:gd name="T41" fmla="*/ 36 h 68"/>
                <a:gd name="T42" fmla="*/ 3 w 13"/>
                <a:gd name="T43" fmla="*/ 36 h 68"/>
                <a:gd name="T44" fmla="*/ 8 w 13"/>
                <a:gd name="T45" fmla="*/ 59 h 68"/>
                <a:gd name="T46" fmla="*/ 8 w 13"/>
                <a:gd name="T47" fmla="*/ 59 h 68"/>
                <a:gd name="T48" fmla="*/ 9 w 13"/>
                <a:gd name="T49" fmla="*/ 23 h 68"/>
                <a:gd name="T50" fmla="*/ 9 w 13"/>
                <a:gd name="T51" fmla="*/ 23 h 68"/>
                <a:gd name="T52" fmla="*/ 5 w 13"/>
                <a:gd name="T53" fmla="*/ 11 h 68"/>
                <a:gd name="T54" fmla="*/ 7 w 13"/>
                <a:gd name="T55" fmla="*/ 17 h 68"/>
                <a:gd name="T56" fmla="*/ 7 w 13"/>
                <a:gd name="T57" fmla="*/ 17 h 68"/>
                <a:gd name="T58" fmla="*/ 9 w 13"/>
                <a:gd name="T59" fmla="*/ 20 h 68"/>
                <a:gd name="T60" fmla="*/ 9 w 13"/>
                <a:gd name="T61" fmla="*/ 20 h 68"/>
                <a:gd name="T62" fmla="*/ 10 w 13"/>
                <a:gd name="T63" fmla="*/ 4 h 68"/>
                <a:gd name="T64" fmla="*/ 5 w 13"/>
                <a:gd name="T65" fmla="*/ 1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68">
                  <a:moveTo>
                    <a:pt x="7" y="67"/>
                  </a:moveTo>
                  <a:cubicBezTo>
                    <a:pt x="7" y="67"/>
                    <a:pt x="0" y="50"/>
                    <a:pt x="0" y="36"/>
                  </a:cubicBezTo>
                  <a:cubicBezTo>
                    <a:pt x="0" y="36"/>
                    <a:pt x="0" y="36"/>
                    <a:pt x="0" y="36"/>
                  </a:cubicBezTo>
                  <a:cubicBezTo>
                    <a:pt x="0" y="30"/>
                    <a:pt x="2" y="24"/>
                    <a:pt x="6" y="21"/>
                  </a:cubicBezTo>
                  <a:cubicBezTo>
                    <a:pt x="6" y="21"/>
                    <a:pt x="6" y="21"/>
                    <a:pt x="6" y="21"/>
                  </a:cubicBezTo>
                  <a:cubicBezTo>
                    <a:pt x="4" y="19"/>
                    <a:pt x="2" y="15"/>
                    <a:pt x="2" y="11"/>
                  </a:cubicBezTo>
                  <a:cubicBezTo>
                    <a:pt x="2" y="11"/>
                    <a:pt x="2" y="11"/>
                    <a:pt x="2" y="11"/>
                  </a:cubicBezTo>
                  <a:cubicBezTo>
                    <a:pt x="1" y="7"/>
                    <a:pt x="4" y="3"/>
                    <a:pt x="11" y="0"/>
                  </a:cubicBezTo>
                  <a:cubicBezTo>
                    <a:pt x="11" y="0"/>
                    <a:pt x="11" y="0"/>
                    <a:pt x="11" y="0"/>
                  </a:cubicBezTo>
                  <a:cubicBezTo>
                    <a:pt x="11" y="0"/>
                    <a:pt x="12" y="0"/>
                    <a:pt x="12" y="1"/>
                  </a:cubicBezTo>
                  <a:cubicBezTo>
                    <a:pt x="12" y="1"/>
                    <a:pt x="12" y="1"/>
                    <a:pt x="12" y="1"/>
                  </a:cubicBezTo>
                  <a:cubicBezTo>
                    <a:pt x="13" y="1"/>
                    <a:pt x="13" y="1"/>
                    <a:pt x="13" y="2"/>
                  </a:cubicBezTo>
                  <a:cubicBezTo>
                    <a:pt x="13" y="2"/>
                    <a:pt x="13" y="2"/>
                    <a:pt x="13" y="2"/>
                  </a:cubicBezTo>
                  <a:cubicBezTo>
                    <a:pt x="10" y="67"/>
                    <a:pt x="10" y="67"/>
                    <a:pt x="10" y="67"/>
                  </a:cubicBezTo>
                  <a:cubicBezTo>
                    <a:pt x="10" y="68"/>
                    <a:pt x="10" y="68"/>
                    <a:pt x="9" y="68"/>
                  </a:cubicBezTo>
                  <a:cubicBezTo>
                    <a:pt x="9" y="68"/>
                    <a:pt x="9" y="68"/>
                    <a:pt x="9" y="68"/>
                  </a:cubicBezTo>
                  <a:cubicBezTo>
                    <a:pt x="9" y="68"/>
                    <a:pt x="9" y="68"/>
                    <a:pt x="9" y="68"/>
                  </a:cubicBezTo>
                  <a:cubicBezTo>
                    <a:pt x="9" y="68"/>
                    <a:pt x="9" y="68"/>
                    <a:pt x="9" y="68"/>
                  </a:cubicBezTo>
                  <a:cubicBezTo>
                    <a:pt x="8" y="68"/>
                    <a:pt x="8" y="68"/>
                    <a:pt x="7" y="67"/>
                  </a:cubicBezTo>
                  <a:close/>
                  <a:moveTo>
                    <a:pt x="9" y="23"/>
                  </a:moveTo>
                  <a:cubicBezTo>
                    <a:pt x="5" y="25"/>
                    <a:pt x="3" y="30"/>
                    <a:pt x="3" y="36"/>
                  </a:cubicBezTo>
                  <a:cubicBezTo>
                    <a:pt x="3" y="36"/>
                    <a:pt x="3" y="36"/>
                    <a:pt x="3" y="36"/>
                  </a:cubicBezTo>
                  <a:cubicBezTo>
                    <a:pt x="3" y="44"/>
                    <a:pt x="6" y="53"/>
                    <a:pt x="8" y="59"/>
                  </a:cubicBezTo>
                  <a:cubicBezTo>
                    <a:pt x="8" y="59"/>
                    <a:pt x="8" y="59"/>
                    <a:pt x="8" y="59"/>
                  </a:cubicBezTo>
                  <a:cubicBezTo>
                    <a:pt x="9" y="23"/>
                    <a:pt x="9" y="23"/>
                    <a:pt x="9" y="23"/>
                  </a:cubicBezTo>
                  <a:cubicBezTo>
                    <a:pt x="9" y="23"/>
                    <a:pt x="9" y="23"/>
                    <a:pt x="9" y="23"/>
                  </a:cubicBezTo>
                  <a:close/>
                  <a:moveTo>
                    <a:pt x="5" y="11"/>
                  </a:moveTo>
                  <a:cubicBezTo>
                    <a:pt x="4" y="13"/>
                    <a:pt x="6" y="16"/>
                    <a:pt x="7" y="17"/>
                  </a:cubicBezTo>
                  <a:cubicBezTo>
                    <a:pt x="7" y="17"/>
                    <a:pt x="7" y="17"/>
                    <a:pt x="7" y="17"/>
                  </a:cubicBezTo>
                  <a:cubicBezTo>
                    <a:pt x="8" y="19"/>
                    <a:pt x="9" y="20"/>
                    <a:pt x="9" y="20"/>
                  </a:cubicBezTo>
                  <a:cubicBezTo>
                    <a:pt x="9" y="20"/>
                    <a:pt x="9" y="20"/>
                    <a:pt x="9" y="20"/>
                  </a:cubicBezTo>
                  <a:cubicBezTo>
                    <a:pt x="10" y="4"/>
                    <a:pt x="10" y="4"/>
                    <a:pt x="10" y="4"/>
                  </a:cubicBezTo>
                  <a:cubicBezTo>
                    <a:pt x="6" y="6"/>
                    <a:pt x="5" y="8"/>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6" name="Freeform 126"/>
            <p:cNvSpPr/>
            <p:nvPr/>
          </p:nvSpPr>
          <p:spPr bwMode="auto">
            <a:xfrm>
              <a:off x="2644" y="1870"/>
              <a:ext cx="153" cy="585"/>
            </a:xfrm>
            <a:custGeom>
              <a:avLst/>
              <a:gdLst>
                <a:gd name="T0" fmla="*/ 13 w 28"/>
                <a:gd name="T1" fmla="*/ 0 h 108"/>
                <a:gd name="T2" fmla="*/ 28 w 28"/>
                <a:gd name="T3" fmla="*/ 105 h 108"/>
                <a:gd name="T4" fmla="*/ 8 w 28"/>
                <a:gd name="T5" fmla="*/ 108 h 108"/>
                <a:gd name="T6" fmla="*/ 0 w 28"/>
                <a:gd name="T7" fmla="*/ 1 h 108"/>
                <a:gd name="T8" fmla="*/ 13 w 28"/>
                <a:gd name="T9" fmla="*/ 0 h 108"/>
              </a:gdLst>
              <a:ahLst/>
              <a:cxnLst>
                <a:cxn ang="0">
                  <a:pos x="T0" y="T1"/>
                </a:cxn>
                <a:cxn ang="0">
                  <a:pos x="T2" y="T3"/>
                </a:cxn>
                <a:cxn ang="0">
                  <a:pos x="T4" y="T5"/>
                </a:cxn>
                <a:cxn ang="0">
                  <a:pos x="T6" y="T7"/>
                </a:cxn>
                <a:cxn ang="0">
                  <a:pos x="T8" y="T9"/>
                </a:cxn>
              </a:cxnLst>
              <a:rect l="0" t="0" r="r" b="b"/>
              <a:pathLst>
                <a:path w="28" h="108">
                  <a:moveTo>
                    <a:pt x="13" y="0"/>
                  </a:moveTo>
                  <a:cubicBezTo>
                    <a:pt x="24" y="32"/>
                    <a:pt x="28" y="105"/>
                    <a:pt x="28" y="105"/>
                  </a:cubicBezTo>
                  <a:cubicBezTo>
                    <a:pt x="8" y="108"/>
                    <a:pt x="8" y="108"/>
                    <a:pt x="8" y="108"/>
                  </a:cubicBezTo>
                  <a:cubicBezTo>
                    <a:pt x="0" y="1"/>
                    <a:pt x="0" y="1"/>
                    <a:pt x="0" y="1"/>
                  </a:cubicBezTo>
                  <a:cubicBezTo>
                    <a:pt x="13" y="0"/>
                    <a:pt x="13" y="0"/>
                    <a:pt x="1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7" name="Freeform 127"/>
            <p:cNvSpPr>
              <a:spLocks noEditPoints="1"/>
            </p:cNvSpPr>
            <p:nvPr/>
          </p:nvSpPr>
          <p:spPr bwMode="auto">
            <a:xfrm>
              <a:off x="2639" y="1860"/>
              <a:ext cx="168" cy="606"/>
            </a:xfrm>
            <a:custGeom>
              <a:avLst/>
              <a:gdLst>
                <a:gd name="T0" fmla="*/ 8 w 31"/>
                <a:gd name="T1" fmla="*/ 111 h 112"/>
                <a:gd name="T2" fmla="*/ 7 w 31"/>
                <a:gd name="T3" fmla="*/ 110 h 112"/>
                <a:gd name="T4" fmla="*/ 7 w 31"/>
                <a:gd name="T5" fmla="*/ 110 h 112"/>
                <a:gd name="T6" fmla="*/ 0 w 31"/>
                <a:gd name="T7" fmla="*/ 3 h 112"/>
                <a:gd name="T8" fmla="*/ 1 w 31"/>
                <a:gd name="T9" fmla="*/ 1 h 112"/>
                <a:gd name="T10" fmla="*/ 1 w 31"/>
                <a:gd name="T11" fmla="*/ 1 h 112"/>
                <a:gd name="T12" fmla="*/ 13 w 31"/>
                <a:gd name="T13" fmla="*/ 0 h 112"/>
                <a:gd name="T14" fmla="*/ 15 w 31"/>
                <a:gd name="T15" fmla="*/ 1 h 112"/>
                <a:gd name="T16" fmla="*/ 15 w 31"/>
                <a:gd name="T17" fmla="*/ 1 h 112"/>
                <a:gd name="T18" fmla="*/ 31 w 31"/>
                <a:gd name="T19" fmla="*/ 107 h 112"/>
                <a:gd name="T20" fmla="*/ 31 w 31"/>
                <a:gd name="T21" fmla="*/ 107 h 112"/>
                <a:gd name="T22" fmla="*/ 30 w 31"/>
                <a:gd name="T23" fmla="*/ 109 h 112"/>
                <a:gd name="T24" fmla="*/ 30 w 31"/>
                <a:gd name="T25" fmla="*/ 109 h 112"/>
                <a:gd name="T26" fmla="*/ 9 w 31"/>
                <a:gd name="T27" fmla="*/ 112 h 112"/>
                <a:gd name="T28" fmla="*/ 9 w 31"/>
                <a:gd name="T29" fmla="*/ 112 h 112"/>
                <a:gd name="T30" fmla="*/ 9 w 31"/>
                <a:gd name="T31" fmla="*/ 112 h 112"/>
                <a:gd name="T32" fmla="*/ 8 w 31"/>
                <a:gd name="T33" fmla="*/ 111 h 112"/>
                <a:gd name="T34" fmla="*/ 3 w 31"/>
                <a:gd name="T35" fmla="*/ 4 h 112"/>
                <a:gd name="T36" fmla="*/ 10 w 31"/>
                <a:gd name="T37" fmla="*/ 109 h 112"/>
                <a:gd name="T38" fmla="*/ 28 w 31"/>
                <a:gd name="T39" fmla="*/ 106 h 112"/>
                <a:gd name="T40" fmla="*/ 24 w 31"/>
                <a:gd name="T41" fmla="*/ 67 h 112"/>
                <a:gd name="T42" fmla="*/ 24 w 31"/>
                <a:gd name="T43" fmla="*/ 67 h 112"/>
                <a:gd name="T44" fmla="*/ 13 w 31"/>
                <a:gd name="T45" fmla="*/ 3 h 112"/>
                <a:gd name="T46" fmla="*/ 13 w 31"/>
                <a:gd name="T47" fmla="*/ 3 h 112"/>
                <a:gd name="T48" fmla="*/ 3 w 31"/>
                <a:gd name="T49"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112">
                  <a:moveTo>
                    <a:pt x="8" y="111"/>
                  </a:moveTo>
                  <a:cubicBezTo>
                    <a:pt x="7" y="111"/>
                    <a:pt x="7" y="111"/>
                    <a:pt x="7" y="110"/>
                  </a:cubicBezTo>
                  <a:cubicBezTo>
                    <a:pt x="7" y="110"/>
                    <a:pt x="7" y="110"/>
                    <a:pt x="7" y="110"/>
                  </a:cubicBezTo>
                  <a:cubicBezTo>
                    <a:pt x="0" y="3"/>
                    <a:pt x="0" y="3"/>
                    <a:pt x="0" y="3"/>
                  </a:cubicBezTo>
                  <a:cubicBezTo>
                    <a:pt x="0" y="2"/>
                    <a:pt x="0" y="1"/>
                    <a:pt x="1" y="1"/>
                  </a:cubicBezTo>
                  <a:cubicBezTo>
                    <a:pt x="1" y="1"/>
                    <a:pt x="1" y="1"/>
                    <a:pt x="1" y="1"/>
                  </a:cubicBezTo>
                  <a:cubicBezTo>
                    <a:pt x="13" y="0"/>
                    <a:pt x="13" y="0"/>
                    <a:pt x="13" y="0"/>
                  </a:cubicBezTo>
                  <a:cubicBezTo>
                    <a:pt x="14" y="0"/>
                    <a:pt x="15" y="1"/>
                    <a:pt x="15" y="1"/>
                  </a:cubicBezTo>
                  <a:cubicBezTo>
                    <a:pt x="15" y="1"/>
                    <a:pt x="15" y="1"/>
                    <a:pt x="15" y="1"/>
                  </a:cubicBezTo>
                  <a:cubicBezTo>
                    <a:pt x="27" y="34"/>
                    <a:pt x="31" y="107"/>
                    <a:pt x="31" y="107"/>
                  </a:cubicBezTo>
                  <a:cubicBezTo>
                    <a:pt x="31" y="107"/>
                    <a:pt x="31" y="107"/>
                    <a:pt x="31" y="107"/>
                  </a:cubicBezTo>
                  <a:cubicBezTo>
                    <a:pt x="31" y="108"/>
                    <a:pt x="30" y="109"/>
                    <a:pt x="30" y="109"/>
                  </a:cubicBezTo>
                  <a:cubicBezTo>
                    <a:pt x="30" y="109"/>
                    <a:pt x="30" y="109"/>
                    <a:pt x="30" y="109"/>
                  </a:cubicBezTo>
                  <a:cubicBezTo>
                    <a:pt x="9" y="112"/>
                    <a:pt x="9" y="112"/>
                    <a:pt x="9" y="112"/>
                  </a:cubicBezTo>
                  <a:cubicBezTo>
                    <a:pt x="9" y="112"/>
                    <a:pt x="9" y="112"/>
                    <a:pt x="9" y="112"/>
                  </a:cubicBezTo>
                  <a:cubicBezTo>
                    <a:pt x="9" y="112"/>
                    <a:pt x="9" y="112"/>
                    <a:pt x="9" y="112"/>
                  </a:cubicBezTo>
                  <a:cubicBezTo>
                    <a:pt x="8" y="112"/>
                    <a:pt x="8" y="112"/>
                    <a:pt x="8" y="111"/>
                  </a:cubicBezTo>
                  <a:close/>
                  <a:moveTo>
                    <a:pt x="3" y="4"/>
                  </a:moveTo>
                  <a:cubicBezTo>
                    <a:pt x="10" y="109"/>
                    <a:pt x="10" y="109"/>
                    <a:pt x="10" y="109"/>
                  </a:cubicBezTo>
                  <a:cubicBezTo>
                    <a:pt x="28" y="106"/>
                    <a:pt x="28" y="106"/>
                    <a:pt x="28" y="106"/>
                  </a:cubicBezTo>
                  <a:cubicBezTo>
                    <a:pt x="28" y="101"/>
                    <a:pt x="27" y="85"/>
                    <a:pt x="24" y="67"/>
                  </a:cubicBezTo>
                  <a:cubicBezTo>
                    <a:pt x="24" y="67"/>
                    <a:pt x="24" y="67"/>
                    <a:pt x="24" y="67"/>
                  </a:cubicBezTo>
                  <a:cubicBezTo>
                    <a:pt x="22" y="45"/>
                    <a:pt x="18" y="19"/>
                    <a:pt x="13" y="3"/>
                  </a:cubicBezTo>
                  <a:cubicBezTo>
                    <a:pt x="13" y="3"/>
                    <a:pt x="13" y="3"/>
                    <a:pt x="13" y="3"/>
                  </a:cubicBezTo>
                  <a:cubicBezTo>
                    <a:pt x="3" y="4"/>
                    <a:pt x="3" y="4"/>
                    <a:pt x="3" y="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8" name="Freeform 128"/>
            <p:cNvSpPr/>
            <p:nvPr/>
          </p:nvSpPr>
          <p:spPr bwMode="auto">
            <a:xfrm>
              <a:off x="2644" y="1892"/>
              <a:ext cx="104" cy="341"/>
            </a:xfrm>
            <a:custGeom>
              <a:avLst/>
              <a:gdLst>
                <a:gd name="T0" fmla="*/ 0 w 19"/>
                <a:gd name="T1" fmla="*/ 0 h 63"/>
                <a:gd name="T2" fmla="*/ 5 w 19"/>
                <a:gd name="T3" fmla="*/ 63 h 63"/>
                <a:gd name="T4" fmla="*/ 5 w 19"/>
                <a:gd name="T5" fmla="*/ 19 h 63"/>
                <a:gd name="T6" fmla="*/ 0 w 19"/>
                <a:gd name="T7" fmla="*/ 0 h 63"/>
              </a:gdLst>
              <a:ahLst/>
              <a:cxnLst>
                <a:cxn ang="0">
                  <a:pos x="T0" y="T1"/>
                </a:cxn>
                <a:cxn ang="0">
                  <a:pos x="T2" y="T3"/>
                </a:cxn>
                <a:cxn ang="0">
                  <a:pos x="T4" y="T5"/>
                </a:cxn>
                <a:cxn ang="0">
                  <a:pos x="T6" y="T7"/>
                </a:cxn>
              </a:cxnLst>
              <a:rect l="0" t="0" r="r" b="b"/>
              <a:pathLst>
                <a:path w="19" h="63">
                  <a:moveTo>
                    <a:pt x="0" y="0"/>
                  </a:moveTo>
                  <a:cubicBezTo>
                    <a:pt x="5" y="63"/>
                    <a:pt x="5" y="63"/>
                    <a:pt x="5" y="63"/>
                  </a:cubicBezTo>
                  <a:cubicBezTo>
                    <a:pt x="5" y="63"/>
                    <a:pt x="19" y="26"/>
                    <a:pt x="5" y="19"/>
                  </a:cubicBezTo>
                  <a:cubicBezTo>
                    <a:pt x="5" y="19"/>
                    <a:pt x="17" y="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79" name="Freeform 129"/>
            <p:cNvSpPr>
              <a:spLocks noEditPoints="1"/>
            </p:cNvSpPr>
            <p:nvPr/>
          </p:nvSpPr>
          <p:spPr bwMode="auto">
            <a:xfrm>
              <a:off x="2639" y="1881"/>
              <a:ext cx="76" cy="358"/>
            </a:xfrm>
            <a:custGeom>
              <a:avLst/>
              <a:gdLst>
                <a:gd name="T0" fmla="*/ 6 w 14"/>
                <a:gd name="T1" fmla="*/ 66 h 66"/>
                <a:gd name="T2" fmla="*/ 4 w 14"/>
                <a:gd name="T3" fmla="*/ 65 h 66"/>
                <a:gd name="T4" fmla="*/ 4 w 14"/>
                <a:gd name="T5" fmla="*/ 65 h 66"/>
                <a:gd name="T6" fmla="*/ 0 w 14"/>
                <a:gd name="T7" fmla="*/ 2 h 66"/>
                <a:gd name="T8" fmla="*/ 0 w 14"/>
                <a:gd name="T9" fmla="*/ 1 h 66"/>
                <a:gd name="T10" fmla="*/ 0 w 14"/>
                <a:gd name="T11" fmla="*/ 1 h 66"/>
                <a:gd name="T12" fmla="*/ 2 w 14"/>
                <a:gd name="T13" fmla="*/ 0 h 66"/>
                <a:gd name="T14" fmla="*/ 2 w 14"/>
                <a:gd name="T15" fmla="*/ 0 h 66"/>
                <a:gd name="T16" fmla="*/ 11 w 14"/>
                <a:gd name="T17" fmla="*/ 11 h 66"/>
                <a:gd name="T18" fmla="*/ 11 w 14"/>
                <a:gd name="T19" fmla="*/ 11 h 66"/>
                <a:gd name="T20" fmla="*/ 8 w 14"/>
                <a:gd name="T21" fmla="*/ 20 h 66"/>
                <a:gd name="T22" fmla="*/ 8 w 14"/>
                <a:gd name="T23" fmla="*/ 20 h 66"/>
                <a:gd name="T24" fmla="*/ 14 w 14"/>
                <a:gd name="T25" fmla="*/ 36 h 66"/>
                <a:gd name="T26" fmla="*/ 14 w 14"/>
                <a:gd name="T27" fmla="*/ 36 h 66"/>
                <a:gd name="T28" fmla="*/ 7 w 14"/>
                <a:gd name="T29" fmla="*/ 65 h 66"/>
                <a:gd name="T30" fmla="*/ 7 w 14"/>
                <a:gd name="T31" fmla="*/ 65 h 66"/>
                <a:gd name="T32" fmla="*/ 6 w 14"/>
                <a:gd name="T33" fmla="*/ 66 h 66"/>
                <a:gd name="T34" fmla="*/ 6 w 14"/>
                <a:gd name="T35" fmla="*/ 66 h 66"/>
                <a:gd name="T36" fmla="*/ 6 w 14"/>
                <a:gd name="T37" fmla="*/ 66 h 66"/>
                <a:gd name="T38" fmla="*/ 7 w 14"/>
                <a:gd name="T39" fmla="*/ 57 h 66"/>
                <a:gd name="T40" fmla="*/ 11 w 14"/>
                <a:gd name="T41" fmla="*/ 36 h 66"/>
                <a:gd name="T42" fmla="*/ 11 w 14"/>
                <a:gd name="T43" fmla="*/ 36 h 66"/>
                <a:gd name="T44" fmla="*/ 5 w 14"/>
                <a:gd name="T45" fmla="*/ 22 h 66"/>
                <a:gd name="T46" fmla="*/ 5 w 14"/>
                <a:gd name="T47" fmla="*/ 22 h 66"/>
                <a:gd name="T48" fmla="*/ 4 w 14"/>
                <a:gd name="T49" fmla="*/ 21 h 66"/>
                <a:gd name="T50" fmla="*/ 4 w 14"/>
                <a:gd name="T51" fmla="*/ 21 h 66"/>
                <a:gd name="T52" fmla="*/ 7 w 14"/>
                <a:gd name="T53" fmla="*/ 57 h 66"/>
                <a:gd name="T54" fmla="*/ 4 w 14"/>
                <a:gd name="T55" fmla="*/ 20 h 66"/>
                <a:gd name="T56" fmla="*/ 5 w 14"/>
                <a:gd name="T57" fmla="*/ 20 h 66"/>
                <a:gd name="T58" fmla="*/ 5 w 14"/>
                <a:gd name="T59" fmla="*/ 20 h 66"/>
                <a:gd name="T60" fmla="*/ 8 w 14"/>
                <a:gd name="T61" fmla="*/ 11 h 66"/>
                <a:gd name="T62" fmla="*/ 8 w 14"/>
                <a:gd name="T63" fmla="*/ 11 h 66"/>
                <a:gd name="T64" fmla="*/ 3 w 14"/>
                <a:gd name="T65" fmla="*/ 4 h 66"/>
                <a:gd name="T66" fmla="*/ 3 w 14"/>
                <a:gd name="T67" fmla="*/ 4 h 66"/>
                <a:gd name="T68" fmla="*/ 4 w 14"/>
                <a:gd name="T69" fmla="*/ 20 h 66"/>
                <a:gd name="T70" fmla="*/ 1 w 14"/>
                <a:gd name="T71" fmla="*/ 3 h 66"/>
                <a:gd name="T72" fmla="*/ 1 w 14"/>
                <a:gd name="T73" fmla="*/ 2 h 66"/>
                <a:gd name="T74" fmla="*/ 1 w 14"/>
                <a:gd name="T75"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 h="66">
                  <a:moveTo>
                    <a:pt x="6" y="66"/>
                  </a:moveTo>
                  <a:cubicBezTo>
                    <a:pt x="5" y="66"/>
                    <a:pt x="4" y="65"/>
                    <a:pt x="4" y="65"/>
                  </a:cubicBezTo>
                  <a:cubicBezTo>
                    <a:pt x="4" y="65"/>
                    <a:pt x="4" y="65"/>
                    <a:pt x="4" y="65"/>
                  </a:cubicBezTo>
                  <a:cubicBezTo>
                    <a:pt x="0" y="2"/>
                    <a:pt x="0" y="2"/>
                    <a:pt x="0" y="2"/>
                  </a:cubicBezTo>
                  <a:cubicBezTo>
                    <a:pt x="0" y="1"/>
                    <a:pt x="0" y="1"/>
                    <a:pt x="0" y="1"/>
                  </a:cubicBezTo>
                  <a:cubicBezTo>
                    <a:pt x="0" y="1"/>
                    <a:pt x="0" y="1"/>
                    <a:pt x="0" y="1"/>
                  </a:cubicBezTo>
                  <a:cubicBezTo>
                    <a:pt x="1" y="0"/>
                    <a:pt x="1" y="0"/>
                    <a:pt x="2" y="0"/>
                  </a:cubicBezTo>
                  <a:cubicBezTo>
                    <a:pt x="2" y="0"/>
                    <a:pt x="2" y="0"/>
                    <a:pt x="2" y="0"/>
                  </a:cubicBezTo>
                  <a:cubicBezTo>
                    <a:pt x="9" y="3"/>
                    <a:pt x="11" y="7"/>
                    <a:pt x="11" y="11"/>
                  </a:cubicBezTo>
                  <a:cubicBezTo>
                    <a:pt x="11" y="11"/>
                    <a:pt x="11" y="11"/>
                    <a:pt x="11" y="11"/>
                  </a:cubicBezTo>
                  <a:cubicBezTo>
                    <a:pt x="11" y="15"/>
                    <a:pt x="9" y="19"/>
                    <a:pt x="8" y="20"/>
                  </a:cubicBezTo>
                  <a:cubicBezTo>
                    <a:pt x="8" y="20"/>
                    <a:pt x="8" y="20"/>
                    <a:pt x="8" y="20"/>
                  </a:cubicBezTo>
                  <a:cubicBezTo>
                    <a:pt x="12" y="24"/>
                    <a:pt x="14" y="29"/>
                    <a:pt x="14" y="36"/>
                  </a:cubicBezTo>
                  <a:cubicBezTo>
                    <a:pt x="14" y="36"/>
                    <a:pt x="14" y="36"/>
                    <a:pt x="14" y="36"/>
                  </a:cubicBezTo>
                  <a:cubicBezTo>
                    <a:pt x="14" y="49"/>
                    <a:pt x="7" y="65"/>
                    <a:pt x="7" y="65"/>
                  </a:cubicBezTo>
                  <a:cubicBezTo>
                    <a:pt x="7" y="65"/>
                    <a:pt x="7" y="65"/>
                    <a:pt x="7" y="65"/>
                  </a:cubicBezTo>
                  <a:cubicBezTo>
                    <a:pt x="7" y="66"/>
                    <a:pt x="7" y="66"/>
                    <a:pt x="6" y="66"/>
                  </a:cubicBezTo>
                  <a:cubicBezTo>
                    <a:pt x="6" y="66"/>
                    <a:pt x="6" y="66"/>
                    <a:pt x="6" y="66"/>
                  </a:cubicBezTo>
                  <a:cubicBezTo>
                    <a:pt x="6" y="66"/>
                    <a:pt x="6" y="66"/>
                    <a:pt x="6" y="66"/>
                  </a:cubicBezTo>
                  <a:close/>
                  <a:moveTo>
                    <a:pt x="7" y="57"/>
                  </a:moveTo>
                  <a:cubicBezTo>
                    <a:pt x="9" y="51"/>
                    <a:pt x="11" y="43"/>
                    <a:pt x="11" y="36"/>
                  </a:cubicBezTo>
                  <a:cubicBezTo>
                    <a:pt x="11" y="36"/>
                    <a:pt x="11" y="36"/>
                    <a:pt x="11" y="36"/>
                  </a:cubicBezTo>
                  <a:cubicBezTo>
                    <a:pt x="11" y="29"/>
                    <a:pt x="9" y="24"/>
                    <a:pt x="5" y="22"/>
                  </a:cubicBezTo>
                  <a:cubicBezTo>
                    <a:pt x="5" y="22"/>
                    <a:pt x="5" y="22"/>
                    <a:pt x="5" y="22"/>
                  </a:cubicBezTo>
                  <a:cubicBezTo>
                    <a:pt x="5" y="22"/>
                    <a:pt x="4" y="22"/>
                    <a:pt x="4" y="21"/>
                  </a:cubicBezTo>
                  <a:cubicBezTo>
                    <a:pt x="4" y="21"/>
                    <a:pt x="4" y="21"/>
                    <a:pt x="4" y="21"/>
                  </a:cubicBezTo>
                  <a:cubicBezTo>
                    <a:pt x="7" y="57"/>
                    <a:pt x="7" y="57"/>
                    <a:pt x="7" y="57"/>
                  </a:cubicBezTo>
                  <a:close/>
                  <a:moveTo>
                    <a:pt x="4" y="20"/>
                  </a:moveTo>
                  <a:cubicBezTo>
                    <a:pt x="4" y="20"/>
                    <a:pt x="4" y="20"/>
                    <a:pt x="5" y="20"/>
                  </a:cubicBezTo>
                  <a:cubicBezTo>
                    <a:pt x="5" y="20"/>
                    <a:pt x="5" y="20"/>
                    <a:pt x="5" y="20"/>
                  </a:cubicBezTo>
                  <a:cubicBezTo>
                    <a:pt x="5" y="20"/>
                    <a:pt x="8" y="15"/>
                    <a:pt x="8" y="11"/>
                  </a:cubicBezTo>
                  <a:cubicBezTo>
                    <a:pt x="8" y="11"/>
                    <a:pt x="8" y="11"/>
                    <a:pt x="8" y="11"/>
                  </a:cubicBezTo>
                  <a:cubicBezTo>
                    <a:pt x="8" y="9"/>
                    <a:pt x="7" y="7"/>
                    <a:pt x="3" y="4"/>
                  </a:cubicBezTo>
                  <a:cubicBezTo>
                    <a:pt x="3" y="4"/>
                    <a:pt x="3" y="4"/>
                    <a:pt x="3" y="4"/>
                  </a:cubicBezTo>
                  <a:cubicBezTo>
                    <a:pt x="4" y="20"/>
                    <a:pt x="4" y="20"/>
                    <a:pt x="4" y="20"/>
                  </a:cubicBezTo>
                  <a:close/>
                  <a:moveTo>
                    <a:pt x="1" y="3"/>
                  </a:moveTo>
                  <a:cubicBezTo>
                    <a:pt x="1" y="2"/>
                    <a:pt x="1" y="2"/>
                    <a:pt x="1" y="2"/>
                  </a:cubicBezTo>
                  <a:cubicBezTo>
                    <a:pt x="1" y="3"/>
                    <a:pt x="1"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0" name="Freeform 130"/>
            <p:cNvSpPr/>
            <p:nvPr/>
          </p:nvSpPr>
          <p:spPr bwMode="auto">
            <a:xfrm>
              <a:off x="2405" y="2228"/>
              <a:ext cx="87" cy="119"/>
            </a:xfrm>
            <a:custGeom>
              <a:avLst/>
              <a:gdLst>
                <a:gd name="T0" fmla="*/ 4 w 16"/>
                <a:gd name="T1" fmla="*/ 22 h 22"/>
                <a:gd name="T2" fmla="*/ 2 w 16"/>
                <a:gd name="T3" fmla="*/ 22 h 22"/>
                <a:gd name="T4" fmla="*/ 2 w 16"/>
                <a:gd name="T5" fmla="*/ 22 h 22"/>
                <a:gd name="T6" fmla="*/ 0 w 16"/>
                <a:gd name="T7" fmla="*/ 20 h 22"/>
                <a:gd name="T8" fmla="*/ 0 w 16"/>
                <a:gd name="T9" fmla="*/ 20 h 22"/>
                <a:gd name="T10" fmla="*/ 2 w 16"/>
                <a:gd name="T11" fmla="*/ 19 h 22"/>
                <a:gd name="T12" fmla="*/ 2 w 16"/>
                <a:gd name="T13" fmla="*/ 19 h 22"/>
                <a:gd name="T14" fmla="*/ 4 w 16"/>
                <a:gd name="T15" fmla="*/ 19 h 22"/>
                <a:gd name="T16" fmla="*/ 4 w 16"/>
                <a:gd name="T17" fmla="*/ 19 h 22"/>
                <a:gd name="T18" fmla="*/ 13 w 16"/>
                <a:gd name="T19" fmla="*/ 7 h 22"/>
                <a:gd name="T20" fmla="*/ 13 w 16"/>
                <a:gd name="T21" fmla="*/ 7 h 22"/>
                <a:gd name="T22" fmla="*/ 13 w 16"/>
                <a:gd name="T23" fmla="*/ 4 h 22"/>
                <a:gd name="T24" fmla="*/ 13 w 16"/>
                <a:gd name="T25" fmla="*/ 4 h 22"/>
                <a:gd name="T26" fmla="*/ 3 w 16"/>
                <a:gd name="T27" fmla="*/ 3 h 22"/>
                <a:gd name="T28" fmla="*/ 1 w 16"/>
                <a:gd name="T29" fmla="*/ 2 h 22"/>
                <a:gd name="T30" fmla="*/ 1 w 16"/>
                <a:gd name="T31" fmla="*/ 2 h 22"/>
                <a:gd name="T32" fmla="*/ 3 w 16"/>
                <a:gd name="T33" fmla="*/ 0 h 22"/>
                <a:gd name="T34" fmla="*/ 3 w 16"/>
                <a:gd name="T35" fmla="*/ 0 h 22"/>
                <a:gd name="T36" fmla="*/ 14 w 16"/>
                <a:gd name="T37" fmla="*/ 1 h 22"/>
                <a:gd name="T38" fmla="*/ 16 w 16"/>
                <a:gd name="T39" fmla="*/ 3 h 22"/>
                <a:gd name="T40" fmla="*/ 16 w 16"/>
                <a:gd name="T41" fmla="*/ 3 h 22"/>
                <a:gd name="T42" fmla="*/ 16 w 16"/>
                <a:gd name="T43" fmla="*/ 7 h 22"/>
                <a:gd name="T44" fmla="*/ 16 w 16"/>
                <a:gd name="T45" fmla="*/ 7 h 22"/>
                <a:gd name="T46" fmla="*/ 14 w 16"/>
                <a:gd name="T47" fmla="*/ 16 h 22"/>
                <a:gd name="T48" fmla="*/ 14 w 16"/>
                <a:gd name="T49" fmla="*/ 16 h 22"/>
                <a:gd name="T50" fmla="*/ 4 w 16"/>
                <a:gd name="T51" fmla="*/ 22 h 22"/>
                <a:gd name="T52" fmla="*/ 4 w 16"/>
                <a:gd name="T53" fmla="*/ 22 h 22"/>
                <a:gd name="T54" fmla="*/ 4 w 16"/>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22">
                  <a:moveTo>
                    <a:pt x="4" y="22"/>
                  </a:moveTo>
                  <a:cubicBezTo>
                    <a:pt x="3" y="22"/>
                    <a:pt x="3" y="22"/>
                    <a:pt x="2" y="22"/>
                  </a:cubicBezTo>
                  <a:cubicBezTo>
                    <a:pt x="2" y="22"/>
                    <a:pt x="2" y="22"/>
                    <a:pt x="2" y="22"/>
                  </a:cubicBezTo>
                  <a:cubicBezTo>
                    <a:pt x="1" y="21"/>
                    <a:pt x="0" y="21"/>
                    <a:pt x="0" y="20"/>
                  </a:cubicBezTo>
                  <a:cubicBezTo>
                    <a:pt x="0" y="20"/>
                    <a:pt x="0" y="20"/>
                    <a:pt x="0" y="20"/>
                  </a:cubicBezTo>
                  <a:cubicBezTo>
                    <a:pt x="0" y="19"/>
                    <a:pt x="1" y="18"/>
                    <a:pt x="2" y="19"/>
                  </a:cubicBezTo>
                  <a:cubicBezTo>
                    <a:pt x="2" y="19"/>
                    <a:pt x="2" y="19"/>
                    <a:pt x="2" y="19"/>
                  </a:cubicBezTo>
                  <a:cubicBezTo>
                    <a:pt x="3" y="19"/>
                    <a:pt x="4" y="19"/>
                    <a:pt x="4" y="19"/>
                  </a:cubicBezTo>
                  <a:cubicBezTo>
                    <a:pt x="4" y="19"/>
                    <a:pt x="4" y="19"/>
                    <a:pt x="4" y="19"/>
                  </a:cubicBezTo>
                  <a:cubicBezTo>
                    <a:pt x="12" y="19"/>
                    <a:pt x="13" y="12"/>
                    <a:pt x="13" y="7"/>
                  </a:cubicBezTo>
                  <a:cubicBezTo>
                    <a:pt x="13" y="7"/>
                    <a:pt x="13" y="7"/>
                    <a:pt x="13" y="7"/>
                  </a:cubicBezTo>
                  <a:cubicBezTo>
                    <a:pt x="13" y="6"/>
                    <a:pt x="13" y="5"/>
                    <a:pt x="13" y="4"/>
                  </a:cubicBezTo>
                  <a:cubicBezTo>
                    <a:pt x="13" y="4"/>
                    <a:pt x="13" y="4"/>
                    <a:pt x="13" y="4"/>
                  </a:cubicBezTo>
                  <a:cubicBezTo>
                    <a:pt x="3" y="3"/>
                    <a:pt x="3" y="3"/>
                    <a:pt x="3" y="3"/>
                  </a:cubicBezTo>
                  <a:cubicBezTo>
                    <a:pt x="2" y="3"/>
                    <a:pt x="1" y="3"/>
                    <a:pt x="1" y="2"/>
                  </a:cubicBezTo>
                  <a:cubicBezTo>
                    <a:pt x="1" y="2"/>
                    <a:pt x="1" y="2"/>
                    <a:pt x="1" y="2"/>
                  </a:cubicBezTo>
                  <a:cubicBezTo>
                    <a:pt x="1" y="1"/>
                    <a:pt x="2" y="0"/>
                    <a:pt x="3" y="0"/>
                  </a:cubicBezTo>
                  <a:cubicBezTo>
                    <a:pt x="3" y="0"/>
                    <a:pt x="3" y="0"/>
                    <a:pt x="3" y="0"/>
                  </a:cubicBezTo>
                  <a:cubicBezTo>
                    <a:pt x="14" y="1"/>
                    <a:pt x="14" y="1"/>
                    <a:pt x="14" y="1"/>
                  </a:cubicBezTo>
                  <a:cubicBezTo>
                    <a:pt x="15" y="1"/>
                    <a:pt x="15" y="2"/>
                    <a:pt x="16" y="3"/>
                  </a:cubicBezTo>
                  <a:cubicBezTo>
                    <a:pt x="16" y="3"/>
                    <a:pt x="16" y="3"/>
                    <a:pt x="16" y="3"/>
                  </a:cubicBezTo>
                  <a:cubicBezTo>
                    <a:pt x="16" y="3"/>
                    <a:pt x="16" y="4"/>
                    <a:pt x="16" y="7"/>
                  </a:cubicBezTo>
                  <a:cubicBezTo>
                    <a:pt x="16" y="7"/>
                    <a:pt x="16" y="7"/>
                    <a:pt x="16" y="7"/>
                  </a:cubicBezTo>
                  <a:cubicBezTo>
                    <a:pt x="16" y="10"/>
                    <a:pt x="15" y="13"/>
                    <a:pt x="14" y="16"/>
                  </a:cubicBezTo>
                  <a:cubicBezTo>
                    <a:pt x="14" y="16"/>
                    <a:pt x="14" y="16"/>
                    <a:pt x="14" y="16"/>
                  </a:cubicBezTo>
                  <a:cubicBezTo>
                    <a:pt x="12" y="19"/>
                    <a:pt x="9" y="22"/>
                    <a:pt x="4" y="22"/>
                  </a:cubicBezTo>
                  <a:cubicBezTo>
                    <a:pt x="4" y="22"/>
                    <a:pt x="4" y="22"/>
                    <a:pt x="4" y="22"/>
                  </a:cubicBezTo>
                  <a:cubicBezTo>
                    <a:pt x="4" y="22"/>
                    <a:pt x="4" y="22"/>
                    <a:pt x="4" y="2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1" name="Freeform 131"/>
            <p:cNvSpPr/>
            <p:nvPr/>
          </p:nvSpPr>
          <p:spPr bwMode="auto">
            <a:xfrm>
              <a:off x="2715" y="2228"/>
              <a:ext cx="82" cy="114"/>
            </a:xfrm>
            <a:custGeom>
              <a:avLst/>
              <a:gdLst>
                <a:gd name="T0" fmla="*/ 2 w 15"/>
                <a:gd name="T1" fmla="*/ 14 h 21"/>
                <a:gd name="T2" fmla="*/ 0 w 15"/>
                <a:gd name="T3" fmla="*/ 4 h 21"/>
                <a:gd name="T4" fmla="*/ 0 w 15"/>
                <a:gd name="T5" fmla="*/ 4 h 21"/>
                <a:gd name="T6" fmla="*/ 0 w 15"/>
                <a:gd name="T7" fmla="*/ 2 h 21"/>
                <a:gd name="T8" fmla="*/ 0 w 15"/>
                <a:gd name="T9" fmla="*/ 2 h 21"/>
                <a:gd name="T10" fmla="*/ 1 w 15"/>
                <a:gd name="T11" fmla="*/ 1 h 21"/>
                <a:gd name="T12" fmla="*/ 1 w 15"/>
                <a:gd name="T13" fmla="*/ 1 h 21"/>
                <a:gd name="T14" fmla="*/ 12 w 15"/>
                <a:gd name="T15" fmla="*/ 0 h 21"/>
                <a:gd name="T16" fmla="*/ 14 w 15"/>
                <a:gd name="T17" fmla="*/ 2 h 21"/>
                <a:gd name="T18" fmla="*/ 14 w 15"/>
                <a:gd name="T19" fmla="*/ 2 h 21"/>
                <a:gd name="T20" fmla="*/ 12 w 15"/>
                <a:gd name="T21" fmla="*/ 3 h 21"/>
                <a:gd name="T22" fmla="*/ 12 w 15"/>
                <a:gd name="T23" fmla="*/ 3 h 21"/>
                <a:gd name="T24" fmla="*/ 3 w 15"/>
                <a:gd name="T25" fmla="*/ 4 h 21"/>
                <a:gd name="T26" fmla="*/ 4 w 15"/>
                <a:gd name="T27" fmla="*/ 13 h 21"/>
                <a:gd name="T28" fmla="*/ 4 w 15"/>
                <a:gd name="T29" fmla="*/ 13 h 21"/>
                <a:gd name="T30" fmla="*/ 12 w 15"/>
                <a:gd name="T31" fmla="*/ 18 h 21"/>
                <a:gd name="T32" fmla="*/ 12 w 15"/>
                <a:gd name="T33" fmla="*/ 18 h 21"/>
                <a:gd name="T34" fmla="*/ 14 w 15"/>
                <a:gd name="T35" fmla="*/ 18 h 21"/>
                <a:gd name="T36" fmla="*/ 14 w 15"/>
                <a:gd name="T37" fmla="*/ 18 h 21"/>
                <a:gd name="T38" fmla="*/ 15 w 15"/>
                <a:gd name="T39" fmla="*/ 20 h 21"/>
                <a:gd name="T40" fmla="*/ 15 w 15"/>
                <a:gd name="T41" fmla="*/ 20 h 21"/>
                <a:gd name="T42" fmla="*/ 14 w 15"/>
                <a:gd name="T43" fmla="*/ 21 h 21"/>
                <a:gd name="T44" fmla="*/ 14 w 15"/>
                <a:gd name="T45" fmla="*/ 21 h 21"/>
                <a:gd name="T46" fmla="*/ 12 w 15"/>
                <a:gd name="T47" fmla="*/ 21 h 21"/>
                <a:gd name="T48" fmla="*/ 12 w 15"/>
                <a:gd name="T49" fmla="*/ 21 h 21"/>
                <a:gd name="T50" fmla="*/ 12 w 15"/>
                <a:gd name="T51" fmla="*/ 21 h 21"/>
                <a:gd name="T52" fmla="*/ 12 w 15"/>
                <a:gd name="T53" fmla="*/ 21 h 21"/>
                <a:gd name="T54" fmla="*/ 2 w 15"/>
                <a:gd name="T5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1">
                  <a:moveTo>
                    <a:pt x="2" y="14"/>
                  </a:moveTo>
                  <a:cubicBezTo>
                    <a:pt x="0" y="10"/>
                    <a:pt x="0" y="6"/>
                    <a:pt x="0" y="4"/>
                  </a:cubicBezTo>
                  <a:cubicBezTo>
                    <a:pt x="0" y="4"/>
                    <a:pt x="0" y="4"/>
                    <a:pt x="0" y="4"/>
                  </a:cubicBezTo>
                  <a:cubicBezTo>
                    <a:pt x="0" y="3"/>
                    <a:pt x="0" y="2"/>
                    <a:pt x="0" y="2"/>
                  </a:cubicBezTo>
                  <a:cubicBezTo>
                    <a:pt x="0" y="2"/>
                    <a:pt x="0" y="2"/>
                    <a:pt x="0" y="2"/>
                  </a:cubicBezTo>
                  <a:cubicBezTo>
                    <a:pt x="0" y="2"/>
                    <a:pt x="0" y="1"/>
                    <a:pt x="1" y="1"/>
                  </a:cubicBezTo>
                  <a:cubicBezTo>
                    <a:pt x="1" y="1"/>
                    <a:pt x="1" y="1"/>
                    <a:pt x="1" y="1"/>
                  </a:cubicBezTo>
                  <a:cubicBezTo>
                    <a:pt x="12" y="0"/>
                    <a:pt x="12" y="0"/>
                    <a:pt x="12" y="0"/>
                  </a:cubicBezTo>
                  <a:cubicBezTo>
                    <a:pt x="13" y="0"/>
                    <a:pt x="14" y="1"/>
                    <a:pt x="14" y="2"/>
                  </a:cubicBezTo>
                  <a:cubicBezTo>
                    <a:pt x="14" y="2"/>
                    <a:pt x="14" y="2"/>
                    <a:pt x="14" y="2"/>
                  </a:cubicBezTo>
                  <a:cubicBezTo>
                    <a:pt x="14" y="3"/>
                    <a:pt x="13" y="3"/>
                    <a:pt x="12" y="3"/>
                  </a:cubicBezTo>
                  <a:cubicBezTo>
                    <a:pt x="12" y="3"/>
                    <a:pt x="12" y="3"/>
                    <a:pt x="12" y="3"/>
                  </a:cubicBezTo>
                  <a:cubicBezTo>
                    <a:pt x="3" y="4"/>
                    <a:pt x="3" y="4"/>
                    <a:pt x="3" y="4"/>
                  </a:cubicBezTo>
                  <a:cubicBezTo>
                    <a:pt x="3" y="6"/>
                    <a:pt x="3" y="10"/>
                    <a:pt x="4" y="13"/>
                  </a:cubicBezTo>
                  <a:cubicBezTo>
                    <a:pt x="4" y="13"/>
                    <a:pt x="4" y="13"/>
                    <a:pt x="4" y="13"/>
                  </a:cubicBezTo>
                  <a:cubicBezTo>
                    <a:pt x="6" y="16"/>
                    <a:pt x="8" y="18"/>
                    <a:pt x="12" y="18"/>
                  </a:cubicBezTo>
                  <a:cubicBezTo>
                    <a:pt x="12" y="18"/>
                    <a:pt x="12" y="18"/>
                    <a:pt x="12" y="18"/>
                  </a:cubicBezTo>
                  <a:cubicBezTo>
                    <a:pt x="12" y="18"/>
                    <a:pt x="13" y="18"/>
                    <a:pt x="14" y="18"/>
                  </a:cubicBezTo>
                  <a:cubicBezTo>
                    <a:pt x="14" y="18"/>
                    <a:pt x="14" y="18"/>
                    <a:pt x="14" y="18"/>
                  </a:cubicBezTo>
                  <a:cubicBezTo>
                    <a:pt x="15" y="18"/>
                    <a:pt x="15" y="19"/>
                    <a:pt x="15" y="20"/>
                  </a:cubicBezTo>
                  <a:cubicBezTo>
                    <a:pt x="15" y="20"/>
                    <a:pt x="15" y="20"/>
                    <a:pt x="15" y="20"/>
                  </a:cubicBezTo>
                  <a:cubicBezTo>
                    <a:pt x="15" y="20"/>
                    <a:pt x="15" y="21"/>
                    <a:pt x="14" y="21"/>
                  </a:cubicBezTo>
                  <a:cubicBezTo>
                    <a:pt x="14" y="21"/>
                    <a:pt x="14" y="21"/>
                    <a:pt x="14" y="21"/>
                  </a:cubicBezTo>
                  <a:cubicBezTo>
                    <a:pt x="13" y="21"/>
                    <a:pt x="13" y="21"/>
                    <a:pt x="12" y="21"/>
                  </a:cubicBezTo>
                  <a:cubicBezTo>
                    <a:pt x="12" y="21"/>
                    <a:pt x="12" y="21"/>
                    <a:pt x="12" y="21"/>
                  </a:cubicBezTo>
                  <a:cubicBezTo>
                    <a:pt x="12" y="21"/>
                    <a:pt x="12" y="21"/>
                    <a:pt x="12" y="21"/>
                  </a:cubicBezTo>
                  <a:cubicBezTo>
                    <a:pt x="12" y="21"/>
                    <a:pt x="12" y="21"/>
                    <a:pt x="12" y="21"/>
                  </a:cubicBezTo>
                  <a:cubicBezTo>
                    <a:pt x="6" y="21"/>
                    <a:pt x="3" y="18"/>
                    <a:pt x="2" y="1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2" name="Freeform 132"/>
            <p:cNvSpPr/>
            <p:nvPr/>
          </p:nvSpPr>
          <p:spPr bwMode="auto">
            <a:xfrm>
              <a:off x="2052" y="1118"/>
              <a:ext cx="1103" cy="541"/>
            </a:xfrm>
            <a:custGeom>
              <a:avLst/>
              <a:gdLst>
                <a:gd name="T0" fmla="*/ 37 w 203"/>
                <a:gd name="T1" fmla="*/ 100 h 100"/>
                <a:gd name="T2" fmla="*/ 72 w 203"/>
                <a:gd name="T3" fmla="*/ 16 h 100"/>
                <a:gd name="T4" fmla="*/ 158 w 203"/>
                <a:gd name="T5" fmla="*/ 100 h 100"/>
                <a:gd name="T6" fmla="*/ 37 w 203"/>
                <a:gd name="T7" fmla="*/ 100 h 100"/>
              </a:gdLst>
              <a:ahLst/>
              <a:cxnLst>
                <a:cxn ang="0">
                  <a:pos x="T0" y="T1"/>
                </a:cxn>
                <a:cxn ang="0">
                  <a:pos x="T2" y="T3"/>
                </a:cxn>
                <a:cxn ang="0">
                  <a:pos x="T4" y="T5"/>
                </a:cxn>
                <a:cxn ang="0">
                  <a:pos x="T6" y="T7"/>
                </a:cxn>
              </a:cxnLst>
              <a:rect l="0" t="0" r="r" b="b"/>
              <a:pathLst>
                <a:path w="203" h="100">
                  <a:moveTo>
                    <a:pt x="37" y="100"/>
                  </a:moveTo>
                  <a:cubicBezTo>
                    <a:pt x="37" y="100"/>
                    <a:pt x="0" y="32"/>
                    <a:pt x="72" y="16"/>
                  </a:cubicBezTo>
                  <a:cubicBezTo>
                    <a:pt x="142" y="0"/>
                    <a:pt x="203" y="49"/>
                    <a:pt x="158" y="100"/>
                  </a:cubicBezTo>
                  <a:lnTo>
                    <a:pt x="37" y="100"/>
                  </a:lnTo>
                  <a:close/>
                </a:path>
              </a:pathLst>
            </a:custGeom>
            <a:solidFill>
              <a:srgbClr val="BA6C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3" name="Freeform 133"/>
            <p:cNvSpPr>
              <a:spLocks noEditPoints="1"/>
            </p:cNvSpPr>
            <p:nvPr/>
          </p:nvSpPr>
          <p:spPr bwMode="auto">
            <a:xfrm>
              <a:off x="2193" y="1183"/>
              <a:ext cx="810" cy="487"/>
            </a:xfrm>
            <a:custGeom>
              <a:avLst/>
              <a:gdLst>
                <a:gd name="T0" fmla="*/ 9 w 149"/>
                <a:gd name="T1" fmla="*/ 89 h 90"/>
                <a:gd name="T2" fmla="*/ 0 w 149"/>
                <a:gd name="T3" fmla="*/ 52 h 90"/>
                <a:gd name="T4" fmla="*/ 0 w 149"/>
                <a:gd name="T5" fmla="*/ 52 h 90"/>
                <a:gd name="T6" fmla="*/ 45 w 149"/>
                <a:gd name="T7" fmla="*/ 3 h 90"/>
                <a:gd name="T8" fmla="*/ 45 w 149"/>
                <a:gd name="T9" fmla="*/ 3 h 90"/>
                <a:gd name="T10" fmla="*/ 72 w 149"/>
                <a:gd name="T11" fmla="*/ 0 h 90"/>
                <a:gd name="T12" fmla="*/ 72 w 149"/>
                <a:gd name="T13" fmla="*/ 0 h 90"/>
                <a:gd name="T14" fmla="*/ 149 w 149"/>
                <a:gd name="T15" fmla="*/ 53 h 90"/>
                <a:gd name="T16" fmla="*/ 149 w 149"/>
                <a:gd name="T17" fmla="*/ 53 h 90"/>
                <a:gd name="T18" fmla="*/ 133 w 149"/>
                <a:gd name="T19" fmla="*/ 89 h 90"/>
                <a:gd name="T20" fmla="*/ 133 w 149"/>
                <a:gd name="T21" fmla="*/ 89 h 90"/>
                <a:gd name="T22" fmla="*/ 132 w 149"/>
                <a:gd name="T23" fmla="*/ 89 h 90"/>
                <a:gd name="T24" fmla="*/ 132 w 149"/>
                <a:gd name="T25" fmla="*/ 89 h 90"/>
                <a:gd name="T26" fmla="*/ 11 w 149"/>
                <a:gd name="T27" fmla="*/ 90 h 90"/>
                <a:gd name="T28" fmla="*/ 9 w 149"/>
                <a:gd name="T29" fmla="*/ 89 h 90"/>
                <a:gd name="T30" fmla="*/ 11 w 149"/>
                <a:gd name="T31" fmla="*/ 88 h 90"/>
                <a:gd name="T32" fmla="*/ 12 w 149"/>
                <a:gd name="T33" fmla="*/ 87 h 90"/>
                <a:gd name="T34" fmla="*/ 11 w 149"/>
                <a:gd name="T35" fmla="*/ 88 h 90"/>
                <a:gd name="T36" fmla="*/ 46 w 149"/>
                <a:gd name="T37" fmla="*/ 5 h 90"/>
                <a:gd name="T38" fmla="*/ 3 w 149"/>
                <a:gd name="T39" fmla="*/ 52 h 90"/>
                <a:gd name="T40" fmla="*/ 3 w 149"/>
                <a:gd name="T41" fmla="*/ 52 h 90"/>
                <a:gd name="T42" fmla="*/ 12 w 149"/>
                <a:gd name="T43" fmla="*/ 87 h 90"/>
                <a:gd name="T44" fmla="*/ 12 w 149"/>
                <a:gd name="T45" fmla="*/ 87 h 90"/>
                <a:gd name="T46" fmla="*/ 131 w 149"/>
                <a:gd name="T47" fmla="*/ 86 h 90"/>
                <a:gd name="T48" fmla="*/ 146 w 149"/>
                <a:gd name="T49" fmla="*/ 53 h 90"/>
                <a:gd name="T50" fmla="*/ 146 w 149"/>
                <a:gd name="T51" fmla="*/ 53 h 90"/>
                <a:gd name="T52" fmla="*/ 124 w 149"/>
                <a:gd name="T53" fmla="*/ 17 h 90"/>
                <a:gd name="T54" fmla="*/ 124 w 149"/>
                <a:gd name="T55" fmla="*/ 17 h 90"/>
                <a:gd name="T56" fmla="*/ 72 w 149"/>
                <a:gd name="T57" fmla="*/ 3 h 90"/>
                <a:gd name="T58" fmla="*/ 72 w 149"/>
                <a:gd name="T59" fmla="*/ 3 h 90"/>
                <a:gd name="T60" fmla="*/ 46 w 149"/>
                <a:gd name="T61" fmla="*/ 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90">
                  <a:moveTo>
                    <a:pt x="9" y="89"/>
                  </a:moveTo>
                  <a:cubicBezTo>
                    <a:pt x="9" y="89"/>
                    <a:pt x="0" y="71"/>
                    <a:pt x="0" y="52"/>
                  </a:cubicBezTo>
                  <a:cubicBezTo>
                    <a:pt x="0" y="52"/>
                    <a:pt x="0" y="52"/>
                    <a:pt x="0" y="52"/>
                  </a:cubicBezTo>
                  <a:cubicBezTo>
                    <a:pt x="0" y="32"/>
                    <a:pt x="9" y="10"/>
                    <a:pt x="45" y="3"/>
                  </a:cubicBezTo>
                  <a:cubicBezTo>
                    <a:pt x="45" y="3"/>
                    <a:pt x="45" y="3"/>
                    <a:pt x="45" y="3"/>
                  </a:cubicBezTo>
                  <a:cubicBezTo>
                    <a:pt x="54" y="1"/>
                    <a:pt x="63" y="0"/>
                    <a:pt x="72" y="0"/>
                  </a:cubicBezTo>
                  <a:cubicBezTo>
                    <a:pt x="72" y="0"/>
                    <a:pt x="72" y="0"/>
                    <a:pt x="72" y="0"/>
                  </a:cubicBezTo>
                  <a:cubicBezTo>
                    <a:pt x="114" y="0"/>
                    <a:pt x="149" y="22"/>
                    <a:pt x="149" y="53"/>
                  </a:cubicBezTo>
                  <a:cubicBezTo>
                    <a:pt x="149" y="53"/>
                    <a:pt x="149" y="53"/>
                    <a:pt x="149" y="53"/>
                  </a:cubicBezTo>
                  <a:cubicBezTo>
                    <a:pt x="149" y="64"/>
                    <a:pt x="144" y="76"/>
                    <a:pt x="133" y="89"/>
                  </a:cubicBezTo>
                  <a:cubicBezTo>
                    <a:pt x="133" y="89"/>
                    <a:pt x="133" y="89"/>
                    <a:pt x="133" y="89"/>
                  </a:cubicBezTo>
                  <a:cubicBezTo>
                    <a:pt x="133" y="89"/>
                    <a:pt x="132" y="89"/>
                    <a:pt x="132" y="89"/>
                  </a:cubicBezTo>
                  <a:cubicBezTo>
                    <a:pt x="132" y="89"/>
                    <a:pt x="132" y="89"/>
                    <a:pt x="132" y="89"/>
                  </a:cubicBezTo>
                  <a:cubicBezTo>
                    <a:pt x="11" y="90"/>
                    <a:pt x="11" y="90"/>
                    <a:pt x="11" y="90"/>
                  </a:cubicBezTo>
                  <a:cubicBezTo>
                    <a:pt x="10" y="90"/>
                    <a:pt x="10" y="89"/>
                    <a:pt x="9" y="89"/>
                  </a:cubicBezTo>
                  <a:close/>
                  <a:moveTo>
                    <a:pt x="11" y="88"/>
                  </a:moveTo>
                  <a:cubicBezTo>
                    <a:pt x="12" y="87"/>
                    <a:pt x="12" y="87"/>
                    <a:pt x="12" y="87"/>
                  </a:cubicBezTo>
                  <a:cubicBezTo>
                    <a:pt x="11" y="88"/>
                    <a:pt x="11" y="88"/>
                    <a:pt x="11" y="88"/>
                  </a:cubicBezTo>
                  <a:close/>
                  <a:moveTo>
                    <a:pt x="46" y="5"/>
                  </a:moveTo>
                  <a:cubicBezTo>
                    <a:pt x="11" y="13"/>
                    <a:pt x="3" y="33"/>
                    <a:pt x="3" y="52"/>
                  </a:cubicBezTo>
                  <a:cubicBezTo>
                    <a:pt x="3" y="52"/>
                    <a:pt x="3" y="52"/>
                    <a:pt x="3" y="52"/>
                  </a:cubicBezTo>
                  <a:cubicBezTo>
                    <a:pt x="3" y="68"/>
                    <a:pt x="10" y="83"/>
                    <a:pt x="12" y="87"/>
                  </a:cubicBezTo>
                  <a:cubicBezTo>
                    <a:pt x="12" y="87"/>
                    <a:pt x="12" y="87"/>
                    <a:pt x="12" y="87"/>
                  </a:cubicBezTo>
                  <a:cubicBezTo>
                    <a:pt x="131" y="86"/>
                    <a:pt x="131" y="86"/>
                    <a:pt x="131" y="86"/>
                  </a:cubicBezTo>
                  <a:cubicBezTo>
                    <a:pt x="141" y="75"/>
                    <a:pt x="146" y="63"/>
                    <a:pt x="146" y="53"/>
                  </a:cubicBezTo>
                  <a:cubicBezTo>
                    <a:pt x="146" y="53"/>
                    <a:pt x="146" y="53"/>
                    <a:pt x="146" y="53"/>
                  </a:cubicBezTo>
                  <a:cubicBezTo>
                    <a:pt x="146" y="39"/>
                    <a:pt x="138" y="26"/>
                    <a:pt x="124" y="17"/>
                  </a:cubicBezTo>
                  <a:cubicBezTo>
                    <a:pt x="124" y="17"/>
                    <a:pt x="124" y="17"/>
                    <a:pt x="124" y="17"/>
                  </a:cubicBezTo>
                  <a:cubicBezTo>
                    <a:pt x="111" y="8"/>
                    <a:pt x="93" y="3"/>
                    <a:pt x="72" y="3"/>
                  </a:cubicBezTo>
                  <a:cubicBezTo>
                    <a:pt x="72" y="3"/>
                    <a:pt x="72" y="3"/>
                    <a:pt x="72" y="3"/>
                  </a:cubicBezTo>
                  <a:cubicBezTo>
                    <a:pt x="64" y="3"/>
                    <a:pt x="55" y="3"/>
                    <a:pt x="46"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4" name="Freeform 134"/>
            <p:cNvSpPr/>
            <p:nvPr/>
          </p:nvSpPr>
          <p:spPr bwMode="auto">
            <a:xfrm>
              <a:off x="2161" y="1448"/>
              <a:ext cx="831" cy="444"/>
            </a:xfrm>
            <a:custGeom>
              <a:avLst/>
              <a:gdLst>
                <a:gd name="T0" fmla="*/ 123 w 153"/>
                <a:gd name="T1" fmla="*/ 2 h 82"/>
                <a:gd name="T2" fmla="*/ 137 w 153"/>
                <a:gd name="T3" fmla="*/ 39 h 82"/>
                <a:gd name="T4" fmla="*/ 151 w 153"/>
                <a:gd name="T5" fmla="*/ 44 h 82"/>
                <a:gd name="T6" fmla="*/ 138 w 153"/>
                <a:gd name="T7" fmla="*/ 53 h 82"/>
                <a:gd name="T8" fmla="*/ 74 w 153"/>
                <a:gd name="T9" fmla="*/ 81 h 82"/>
                <a:gd name="T10" fmla="*/ 17 w 153"/>
                <a:gd name="T11" fmla="*/ 53 h 82"/>
                <a:gd name="T12" fmla="*/ 6 w 153"/>
                <a:gd name="T13" fmla="*/ 37 h 82"/>
                <a:gd name="T14" fmla="*/ 17 w 153"/>
                <a:gd name="T15" fmla="*/ 39 h 82"/>
                <a:gd name="T16" fmla="*/ 34 w 153"/>
                <a:gd name="T17" fmla="*/ 0 h 82"/>
                <a:gd name="T18" fmla="*/ 123 w 153"/>
                <a:gd name="T19"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82">
                  <a:moveTo>
                    <a:pt x="123" y="2"/>
                  </a:moveTo>
                  <a:cubicBezTo>
                    <a:pt x="137" y="39"/>
                    <a:pt x="137" y="39"/>
                    <a:pt x="137" y="39"/>
                  </a:cubicBezTo>
                  <a:cubicBezTo>
                    <a:pt x="143" y="30"/>
                    <a:pt x="153" y="34"/>
                    <a:pt x="151" y="44"/>
                  </a:cubicBezTo>
                  <a:cubicBezTo>
                    <a:pt x="148" y="58"/>
                    <a:pt x="138" y="53"/>
                    <a:pt x="138" y="53"/>
                  </a:cubicBezTo>
                  <a:cubicBezTo>
                    <a:pt x="138" y="53"/>
                    <a:pt x="123" y="82"/>
                    <a:pt x="74" y="81"/>
                  </a:cubicBezTo>
                  <a:cubicBezTo>
                    <a:pt x="31" y="79"/>
                    <a:pt x="17" y="53"/>
                    <a:pt x="17" y="53"/>
                  </a:cubicBezTo>
                  <a:cubicBezTo>
                    <a:pt x="4" y="57"/>
                    <a:pt x="0" y="40"/>
                    <a:pt x="6" y="37"/>
                  </a:cubicBezTo>
                  <a:cubicBezTo>
                    <a:pt x="11" y="33"/>
                    <a:pt x="17" y="39"/>
                    <a:pt x="17" y="39"/>
                  </a:cubicBezTo>
                  <a:cubicBezTo>
                    <a:pt x="34" y="0"/>
                    <a:pt x="34" y="0"/>
                    <a:pt x="34" y="0"/>
                  </a:cubicBezTo>
                  <a:lnTo>
                    <a:pt x="123" y="2"/>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5" name="Freeform 135"/>
            <p:cNvSpPr>
              <a:spLocks noEditPoints="1"/>
            </p:cNvSpPr>
            <p:nvPr/>
          </p:nvSpPr>
          <p:spPr bwMode="auto">
            <a:xfrm>
              <a:off x="2172" y="1442"/>
              <a:ext cx="815" cy="450"/>
            </a:xfrm>
            <a:custGeom>
              <a:avLst/>
              <a:gdLst>
                <a:gd name="T0" fmla="*/ 72 w 150"/>
                <a:gd name="T1" fmla="*/ 83 h 83"/>
                <a:gd name="T2" fmla="*/ 15 w 150"/>
                <a:gd name="T3" fmla="*/ 56 h 83"/>
                <a:gd name="T4" fmla="*/ 11 w 150"/>
                <a:gd name="T5" fmla="*/ 56 h 83"/>
                <a:gd name="T6" fmla="*/ 0 w 150"/>
                <a:gd name="T7" fmla="*/ 43 h 83"/>
                <a:gd name="T8" fmla="*/ 3 w 150"/>
                <a:gd name="T9" fmla="*/ 36 h 83"/>
                <a:gd name="T10" fmla="*/ 7 w 150"/>
                <a:gd name="T11" fmla="*/ 35 h 83"/>
                <a:gd name="T12" fmla="*/ 14 w 150"/>
                <a:gd name="T13" fmla="*/ 38 h 83"/>
                <a:gd name="T14" fmla="*/ 31 w 150"/>
                <a:gd name="T15" fmla="*/ 1 h 83"/>
                <a:gd name="T16" fmla="*/ 32 w 150"/>
                <a:gd name="T17" fmla="*/ 0 h 83"/>
                <a:gd name="T18" fmla="*/ 121 w 150"/>
                <a:gd name="T19" fmla="*/ 3 h 83"/>
                <a:gd name="T20" fmla="*/ 122 w 150"/>
                <a:gd name="T21" fmla="*/ 2 h 83"/>
                <a:gd name="T22" fmla="*/ 136 w 150"/>
                <a:gd name="T23" fmla="*/ 37 h 83"/>
                <a:gd name="T24" fmla="*/ 143 w 150"/>
                <a:gd name="T25" fmla="*/ 33 h 83"/>
                <a:gd name="T26" fmla="*/ 150 w 150"/>
                <a:gd name="T27" fmla="*/ 42 h 83"/>
                <a:gd name="T28" fmla="*/ 150 w 150"/>
                <a:gd name="T29" fmla="*/ 46 h 83"/>
                <a:gd name="T30" fmla="*/ 140 w 150"/>
                <a:gd name="T31" fmla="*/ 56 h 83"/>
                <a:gd name="T32" fmla="*/ 137 w 150"/>
                <a:gd name="T33" fmla="*/ 56 h 83"/>
                <a:gd name="T34" fmla="*/ 76 w 150"/>
                <a:gd name="T35" fmla="*/ 83 h 83"/>
                <a:gd name="T36" fmla="*/ 17 w 150"/>
                <a:gd name="T37" fmla="*/ 53 h 83"/>
                <a:gd name="T38" fmla="*/ 19 w 150"/>
                <a:gd name="T39" fmla="*/ 57 h 83"/>
                <a:gd name="T40" fmla="*/ 28 w 150"/>
                <a:gd name="T41" fmla="*/ 66 h 83"/>
                <a:gd name="T42" fmla="*/ 72 w 150"/>
                <a:gd name="T43" fmla="*/ 80 h 83"/>
                <a:gd name="T44" fmla="*/ 76 w 150"/>
                <a:gd name="T45" fmla="*/ 80 h 83"/>
                <a:gd name="T46" fmla="*/ 132 w 150"/>
                <a:gd name="T47" fmla="*/ 58 h 83"/>
                <a:gd name="T48" fmla="*/ 135 w 150"/>
                <a:gd name="T49" fmla="*/ 53 h 83"/>
                <a:gd name="T50" fmla="*/ 137 w 150"/>
                <a:gd name="T51" fmla="*/ 53 h 83"/>
                <a:gd name="T52" fmla="*/ 140 w 150"/>
                <a:gd name="T53" fmla="*/ 53 h 83"/>
                <a:gd name="T54" fmla="*/ 147 w 150"/>
                <a:gd name="T55" fmla="*/ 45 h 83"/>
                <a:gd name="T56" fmla="*/ 147 w 150"/>
                <a:gd name="T57" fmla="*/ 42 h 83"/>
                <a:gd name="T58" fmla="*/ 143 w 150"/>
                <a:gd name="T59" fmla="*/ 36 h 83"/>
                <a:gd name="T60" fmla="*/ 136 w 150"/>
                <a:gd name="T61" fmla="*/ 40 h 83"/>
                <a:gd name="T62" fmla="*/ 135 w 150"/>
                <a:gd name="T63" fmla="*/ 41 h 83"/>
                <a:gd name="T64" fmla="*/ 134 w 150"/>
                <a:gd name="T65" fmla="*/ 40 h 83"/>
                <a:gd name="T66" fmla="*/ 33 w 150"/>
                <a:gd name="T67" fmla="*/ 3 h 83"/>
                <a:gd name="T68" fmla="*/ 15 w 150"/>
                <a:gd name="T69" fmla="*/ 42 h 83"/>
                <a:gd name="T70" fmla="*/ 13 w 150"/>
                <a:gd name="T71" fmla="*/ 41 h 83"/>
                <a:gd name="T72" fmla="*/ 12 w 150"/>
                <a:gd name="T73" fmla="*/ 40 h 83"/>
                <a:gd name="T74" fmla="*/ 7 w 150"/>
                <a:gd name="T75" fmla="*/ 38 h 83"/>
                <a:gd name="T76" fmla="*/ 4 w 150"/>
                <a:gd name="T77" fmla="*/ 39 h 83"/>
                <a:gd name="T78" fmla="*/ 3 w 150"/>
                <a:gd name="T79" fmla="*/ 43 h 83"/>
                <a:gd name="T80" fmla="*/ 11 w 150"/>
                <a:gd name="T81" fmla="*/ 53 h 83"/>
                <a:gd name="T82" fmla="*/ 15 w 150"/>
                <a:gd name="T83" fmla="*/ 53 h 83"/>
                <a:gd name="T84" fmla="*/ 15 w 150"/>
                <a:gd name="T85" fmla="*/ 53 h 83"/>
                <a:gd name="T86" fmla="*/ 17 w 150"/>
                <a:gd name="T87" fmla="*/ 5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83">
                  <a:moveTo>
                    <a:pt x="76" y="83"/>
                  </a:moveTo>
                  <a:cubicBezTo>
                    <a:pt x="74" y="83"/>
                    <a:pt x="73" y="83"/>
                    <a:pt x="72" y="83"/>
                  </a:cubicBezTo>
                  <a:cubicBezTo>
                    <a:pt x="72" y="83"/>
                    <a:pt x="72" y="83"/>
                    <a:pt x="72" y="83"/>
                  </a:cubicBezTo>
                  <a:cubicBezTo>
                    <a:pt x="33" y="82"/>
                    <a:pt x="18" y="61"/>
                    <a:pt x="15" y="56"/>
                  </a:cubicBezTo>
                  <a:cubicBezTo>
                    <a:pt x="15" y="56"/>
                    <a:pt x="15" y="56"/>
                    <a:pt x="15" y="56"/>
                  </a:cubicBezTo>
                  <a:cubicBezTo>
                    <a:pt x="14" y="56"/>
                    <a:pt x="12" y="56"/>
                    <a:pt x="11" y="56"/>
                  </a:cubicBezTo>
                  <a:cubicBezTo>
                    <a:pt x="11" y="56"/>
                    <a:pt x="11" y="56"/>
                    <a:pt x="11" y="56"/>
                  </a:cubicBezTo>
                  <a:cubicBezTo>
                    <a:pt x="3" y="56"/>
                    <a:pt x="0" y="49"/>
                    <a:pt x="0" y="43"/>
                  </a:cubicBezTo>
                  <a:cubicBezTo>
                    <a:pt x="0" y="43"/>
                    <a:pt x="0" y="43"/>
                    <a:pt x="0" y="43"/>
                  </a:cubicBezTo>
                  <a:cubicBezTo>
                    <a:pt x="0" y="41"/>
                    <a:pt x="0" y="38"/>
                    <a:pt x="3" y="36"/>
                  </a:cubicBezTo>
                  <a:cubicBezTo>
                    <a:pt x="3" y="36"/>
                    <a:pt x="3" y="36"/>
                    <a:pt x="3" y="36"/>
                  </a:cubicBezTo>
                  <a:cubicBezTo>
                    <a:pt x="4" y="36"/>
                    <a:pt x="6" y="35"/>
                    <a:pt x="7" y="35"/>
                  </a:cubicBezTo>
                  <a:cubicBezTo>
                    <a:pt x="7" y="35"/>
                    <a:pt x="7" y="35"/>
                    <a:pt x="7" y="35"/>
                  </a:cubicBezTo>
                  <a:cubicBezTo>
                    <a:pt x="10" y="35"/>
                    <a:pt x="13" y="37"/>
                    <a:pt x="14" y="38"/>
                  </a:cubicBezTo>
                  <a:cubicBezTo>
                    <a:pt x="14" y="38"/>
                    <a:pt x="14" y="38"/>
                    <a:pt x="14" y="38"/>
                  </a:cubicBezTo>
                  <a:cubicBezTo>
                    <a:pt x="31" y="1"/>
                    <a:pt x="31" y="1"/>
                    <a:pt x="31" y="1"/>
                  </a:cubicBezTo>
                  <a:cubicBezTo>
                    <a:pt x="31" y="0"/>
                    <a:pt x="31" y="0"/>
                    <a:pt x="32" y="0"/>
                  </a:cubicBezTo>
                  <a:cubicBezTo>
                    <a:pt x="32" y="0"/>
                    <a:pt x="32" y="0"/>
                    <a:pt x="32" y="0"/>
                  </a:cubicBezTo>
                  <a:cubicBezTo>
                    <a:pt x="121" y="1"/>
                    <a:pt x="121" y="1"/>
                    <a:pt x="121" y="1"/>
                  </a:cubicBezTo>
                  <a:cubicBezTo>
                    <a:pt x="121" y="3"/>
                    <a:pt x="121" y="3"/>
                    <a:pt x="121" y="3"/>
                  </a:cubicBezTo>
                  <a:cubicBezTo>
                    <a:pt x="121" y="1"/>
                    <a:pt x="121" y="1"/>
                    <a:pt x="121" y="1"/>
                  </a:cubicBezTo>
                  <a:cubicBezTo>
                    <a:pt x="122" y="1"/>
                    <a:pt x="122" y="2"/>
                    <a:pt x="122" y="2"/>
                  </a:cubicBezTo>
                  <a:cubicBezTo>
                    <a:pt x="122" y="2"/>
                    <a:pt x="122" y="2"/>
                    <a:pt x="122" y="2"/>
                  </a:cubicBezTo>
                  <a:cubicBezTo>
                    <a:pt x="136" y="37"/>
                    <a:pt x="136" y="37"/>
                    <a:pt x="136" y="37"/>
                  </a:cubicBezTo>
                  <a:cubicBezTo>
                    <a:pt x="138" y="34"/>
                    <a:pt x="140" y="33"/>
                    <a:pt x="143" y="33"/>
                  </a:cubicBezTo>
                  <a:cubicBezTo>
                    <a:pt x="143" y="33"/>
                    <a:pt x="143" y="33"/>
                    <a:pt x="143" y="33"/>
                  </a:cubicBezTo>
                  <a:cubicBezTo>
                    <a:pt x="147" y="33"/>
                    <a:pt x="150" y="37"/>
                    <a:pt x="150" y="42"/>
                  </a:cubicBezTo>
                  <a:cubicBezTo>
                    <a:pt x="150" y="42"/>
                    <a:pt x="150" y="42"/>
                    <a:pt x="150" y="42"/>
                  </a:cubicBezTo>
                  <a:cubicBezTo>
                    <a:pt x="150" y="43"/>
                    <a:pt x="150" y="45"/>
                    <a:pt x="150" y="46"/>
                  </a:cubicBezTo>
                  <a:cubicBezTo>
                    <a:pt x="150" y="46"/>
                    <a:pt x="150" y="46"/>
                    <a:pt x="150" y="46"/>
                  </a:cubicBezTo>
                  <a:cubicBezTo>
                    <a:pt x="148" y="54"/>
                    <a:pt x="143" y="57"/>
                    <a:pt x="140" y="56"/>
                  </a:cubicBezTo>
                  <a:cubicBezTo>
                    <a:pt x="140" y="56"/>
                    <a:pt x="140" y="56"/>
                    <a:pt x="140" y="56"/>
                  </a:cubicBezTo>
                  <a:cubicBezTo>
                    <a:pt x="138" y="56"/>
                    <a:pt x="137" y="56"/>
                    <a:pt x="137" y="56"/>
                  </a:cubicBezTo>
                  <a:cubicBezTo>
                    <a:pt x="137" y="56"/>
                    <a:pt x="137" y="56"/>
                    <a:pt x="137" y="56"/>
                  </a:cubicBezTo>
                  <a:cubicBezTo>
                    <a:pt x="133" y="61"/>
                    <a:pt x="117" y="83"/>
                    <a:pt x="76" y="83"/>
                  </a:cubicBezTo>
                  <a:cubicBezTo>
                    <a:pt x="76" y="83"/>
                    <a:pt x="76" y="83"/>
                    <a:pt x="76" y="83"/>
                  </a:cubicBezTo>
                  <a:cubicBezTo>
                    <a:pt x="76" y="83"/>
                    <a:pt x="76" y="83"/>
                    <a:pt x="76" y="83"/>
                  </a:cubicBezTo>
                  <a:close/>
                  <a:moveTo>
                    <a:pt x="17" y="53"/>
                  </a:moveTo>
                  <a:cubicBezTo>
                    <a:pt x="17" y="53"/>
                    <a:pt x="18" y="55"/>
                    <a:pt x="19" y="57"/>
                  </a:cubicBezTo>
                  <a:cubicBezTo>
                    <a:pt x="19" y="57"/>
                    <a:pt x="19" y="57"/>
                    <a:pt x="19" y="57"/>
                  </a:cubicBezTo>
                  <a:cubicBezTo>
                    <a:pt x="21" y="60"/>
                    <a:pt x="24" y="63"/>
                    <a:pt x="28" y="66"/>
                  </a:cubicBezTo>
                  <a:cubicBezTo>
                    <a:pt x="28" y="66"/>
                    <a:pt x="28" y="66"/>
                    <a:pt x="28" y="66"/>
                  </a:cubicBezTo>
                  <a:cubicBezTo>
                    <a:pt x="37" y="73"/>
                    <a:pt x="51" y="79"/>
                    <a:pt x="72" y="80"/>
                  </a:cubicBezTo>
                  <a:cubicBezTo>
                    <a:pt x="72" y="80"/>
                    <a:pt x="72" y="80"/>
                    <a:pt x="72" y="80"/>
                  </a:cubicBezTo>
                  <a:cubicBezTo>
                    <a:pt x="73" y="80"/>
                    <a:pt x="74" y="80"/>
                    <a:pt x="76" y="80"/>
                  </a:cubicBezTo>
                  <a:cubicBezTo>
                    <a:pt x="76" y="80"/>
                    <a:pt x="76" y="80"/>
                    <a:pt x="76" y="80"/>
                  </a:cubicBezTo>
                  <a:cubicBezTo>
                    <a:pt x="110" y="80"/>
                    <a:pt x="126" y="65"/>
                    <a:pt x="132" y="58"/>
                  </a:cubicBezTo>
                  <a:cubicBezTo>
                    <a:pt x="132" y="58"/>
                    <a:pt x="132" y="58"/>
                    <a:pt x="132" y="58"/>
                  </a:cubicBezTo>
                  <a:cubicBezTo>
                    <a:pt x="134" y="55"/>
                    <a:pt x="135" y="53"/>
                    <a:pt x="135" y="53"/>
                  </a:cubicBezTo>
                  <a:cubicBezTo>
                    <a:pt x="135" y="53"/>
                    <a:pt x="135" y="53"/>
                    <a:pt x="135" y="53"/>
                  </a:cubicBezTo>
                  <a:cubicBezTo>
                    <a:pt x="135" y="53"/>
                    <a:pt x="136" y="52"/>
                    <a:pt x="137" y="53"/>
                  </a:cubicBezTo>
                  <a:cubicBezTo>
                    <a:pt x="137" y="53"/>
                    <a:pt x="137" y="53"/>
                    <a:pt x="137" y="53"/>
                  </a:cubicBezTo>
                  <a:cubicBezTo>
                    <a:pt x="137" y="53"/>
                    <a:pt x="138" y="53"/>
                    <a:pt x="140" y="53"/>
                  </a:cubicBezTo>
                  <a:cubicBezTo>
                    <a:pt x="140" y="53"/>
                    <a:pt x="140" y="53"/>
                    <a:pt x="140" y="53"/>
                  </a:cubicBezTo>
                  <a:cubicBezTo>
                    <a:pt x="142" y="53"/>
                    <a:pt x="145" y="53"/>
                    <a:pt x="147" y="45"/>
                  </a:cubicBezTo>
                  <a:cubicBezTo>
                    <a:pt x="147" y="45"/>
                    <a:pt x="147" y="45"/>
                    <a:pt x="147" y="45"/>
                  </a:cubicBezTo>
                  <a:cubicBezTo>
                    <a:pt x="147" y="44"/>
                    <a:pt x="147" y="43"/>
                    <a:pt x="147" y="42"/>
                  </a:cubicBezTo>
                  <a:cubicBezTo>
                    <a:pt x="147" y="42"/>
                    <a:pt x="147" y="42"/>
                    <a:pt x="147" y="42"/>
                  </a:cubicBezTo>
                  <a:cubicBezTo>
                    <a:pt x="147" y="38"/>
                    <a:pt x="145" y="36"/>
                    <a:pt x="143" y="36"/>
                  </a:cubicBezTo>
                  <a:cubicBezTo>
                    <a:pt x="143" y="36"/>
                    <a:pt x="143" y="36"/>
                    <a:pt x="143" y="36"/>
                  </a:cubicBezTo>
                  <a:cubicBezTo>
                    <a:pt x="141" y="36"/>
                    <a:pt x="138" y="37"/>
                    <a:pt x="136" y="40"/>
                  </a:cubicBezTo>
                  <a:cubicBezTo>
                    <a:pt x="136" y="40"/>
                    <a:pt x="136" y="40"/>
                    <a:pt x="136" y="40"/>
                  </a:cubicBezTo>
                  <a:cubicBezTo>
                    <a:pt x="136" y="41"/>
                    <a:pt x="136" y="41"/>
                    <a:pt x="135" y="41"/>
                  </a:cubicBezTo>
                  <a:cubicBezTo>
                    <a:pt x="135" y="41"/>
                    <a:pt x="135" y="41"/>
                    <a:pt x="135" y="41"/>
                  </a:cubicBezTo>
                  <a:cubicBezTo>
                    <a:pt x="134" y="41"/>
                    <a:pt x="134" y="41"/>
                    <a:pt x="134" y="40"/>
                  </a:cubicBezTo>
                  <a:cubicBezTo>
                    <a:pt x="134" y="40"/>
                    <a:pt x="134" y="40"/>
                    <a:pt x="134" y="40"/>
                  </a:cubicBezTo>
                  <a:cubicBezTo>
                    <a:pt x="120" y="4"/>
                    <a:pt x="120" y="4"/>
                    <a:pt x="120" y="4"/>
                  </a:cubicBezTo>
                  <a:cubicBezTo>
                    <a:pt x="33" y="3"/>
                    <a:pt x="33" y="3"/>
                    <a:pt x="33" y="3"/>
                  </a:cubicBezTo>
                  <a:cubicBezTo>
                    <a:pt x="16" y="41"/>
                    <a:pt x="16" y="41"/>
                    <a:pt x="16" y="41"/>
                  </a:cubicBezTo>
                  <a:cubicBezTo>
                    <a:pt x="16" y="41"/>
                    <a:pt x="15" y="42"/>
                    <a:pt x="15" y="42"/>
                  </a:cubicBezTo>
                  <a:cubicBezTo>
                    <a:pt x="15" y="42"/>
                    <a:pt x="15" y="42"/>
                    <a:pt x="15" y="42"/>
                  </a:cubicBezTo>
                  <a:cubicBezTo>
                    <a:pt x="14" y="42"/>
                    <a:pt x="14" y="42"/>
                    <a:pt x="13" y="41"/>
                  </a:cubicBezTo>
                  <a:cubicBezTo>
                    <a:pt x="13" y="41"/>
                    <a:pt x="13" y="41"/>
                    <a:pt x="13" y="41"/>
                  </a:cubicBezTo>
                  <a:cubicBezTo>
                    <a:pt x="13" y="41"/>
                    <a:pt x="13" y="40"/>
                    <a:pt x="12" y="40"/>
                  </a:cubicBezTo>
                  <a:cubicBezTo>
                    <a:pt x="12" y="40"/>
                    <a:pt x="12" y="40"/>
                    <a:pt x="12" y="40"/>
                  </a:cubicBezTo>
                  <a:cubicBezTo>
                    <a:pt x="10" y="39"/>
                    <a:pt x="9" y="38"/>
                    <a:pt x="7" y="38"/>
                  </a:cubicBezTo>
                  <a:cubicBezTo>
                    <a:pt x="7" y="38"/>
                    <a:pt x="7" y="38"/>
                    <a:pt x="7" y="38"/>
                  </a:cubicBezTo>
                  <a:cubicBezTo>
                    <a:pt x="6" y="38"/>
                    <a:pt x="5" y="38"/>
                    <a:pt x="4" y="39"/>
                  </a:cubicBezTo>
                  <a:cubicBezTo>
                    <a:pt x="4" y="39"/>
                    <a:pt x="4" y="39"/>
                    <a:pt x="4" y="39"/>
                  </a:cubicBezTo>
                  <a:cubicBezTo>
                    <a:pt x="3" y="39"/>
                    <a:pt x="3" y="41"/>
                    <a:pt x="3" y="43"/>
                  </a:cubicBezTo>
                  <a:cubicBezTo>
                    <a:pt x="3" y="43"/>
                    <a:pt x="3" y="43"/>
                    <a:pt x="3" y="43"/>
                  </a:cubicBezTo>
                  <a:cubicBezTo>
                    <a:pt x="3" y="48"/>
                    <a:pt x="5" y="53"/>
                    <a:pt x="11" y="53"/>
                  </a:cubicBezTo>
                  <a:cubicBezTo>
                    <a:pt x="11" y="53"/>
                    <a:pt x="11" y="53"/>
                    <a:pt x="11" y="53"/>
                  </a:cubicBezTo>
                  <a:cubicBezTo>
                    <a:pt x="13" y="53"/>
                    <a:pt x="14" y="53"/>
                    <a:pt x="15" y="53"/>
                  </a:cubicBezTo>
                  <a:cubicBezTo>
                    <a:pt x="15" y="53"/>
                    <a:pt x="15" y="53"/>
                    <a:pt x="15" y="53"/>
                  </a:cubicBezTo>
                  <a:cubicBezTo>
                    <a:pt x="15" y="53"/>
                    <a:pt x="15" y="53"/>
                    <a:pt x="15" y="53"/>
                  </a:cubicBezTo>
                  <a:cubicBezTo>
                    <a:pt x="15" y="53"/>
                    <a:pt x="15" y="53"/>
                    <a:pt x="15" y="53"/>
                  </a:cubicBezTo>
                  <a:cubicBezTo>
                    <a:pt x="16" y="53"/>
                    <a:pt x="17" y="53"/>
                    <a:pt x="17" y="5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6" name="Freeform 136"/>
            <p:cNvSpPr/>
            <p:nvPr/>
          </p:nvSpPr>
          <p:spPr bwMode="auto">
            <a:xfrm>
              <a:off x="2492" y="1757"/>
              <a:ext cx="180" cy="54"/>
            </a:xfrm>
            <a:custGeom>
              <a:avLst/>
              <a:gdLst>
                <a:gd name="T0" fmla="*/ 0 w 33"/>
                <a:gd name="T1" fmla="*/ 3 h 10"/>
                <a:gd name="T2" fmla="*/ 1 w 33"/>
                <a:gd name="T3" fmla="*/ 1 h 10"/>
                <a:gd name="T4" fmla="*/ 1 w 33"/>
                <a:gd name="T5" fmla="*/ 1 h 10"/>
                <a:gd name="T6" fmla="*/ 3 w 33"/>
                <a:gd name="T7" fmla="*/ 1 h 10"/>
                <a:gd name="T8" fmla="*/ 3 w 33"/>
                <a:gd name="T9" fmla="*/ 1 h 10"/>
                <a:gd name="T10" fmla="*/ 6 w 33"/>
                <a:gd name="T11" fmla="*/ 4 h 10"/>
                <a:gd name="T12" fmla="*/ 6 w 33"/>
                <a:gd name="T13" fmla="*/ 4 h 10"/>
                <a:gd name="T14" fmla="*/ 16 w 33"/>
                <a:gd name="T15" fmla="*/ 7 h 10"/>
                <a:gd name="T16" fmla="*/ 16 w 33"/>
                <a:gd name="T17" fmla="*/ 7 h 10"/>
                <a:gd name="T18" fmla="*/ 30 w 33"/>
                <a:gd name="T19" fmla="*/ 1 h 10"/>
                <a:gd name="T20" fmla="*/ 30 w 33"/>
                <a:gd name="T21" fmla="*/ 1 h 10"/>
                <a:gd name="T22" fmla="*/ 32 w 33"/>
                <a:gd name="T23" fmla="*/ 1 h 10"/>
                <a:gd name="T24" fmla="*/ 32 w 33"/>
                <a:gd name="T25" fmla="*/ 1 h 10"/>
                <a:gd name="T26" fmla="*/ 32 w 33"/>
                <a:gd name="T27" fmla="*/ 3 h 10"/>
                <a:gd name="T28" fmla="*/ 32 w 33"/>
                <a:gd name="T29" fmla="*/ 3 h 10"/>
                <a:gd name="T30" fmla="*/ 16 w 33"/>
                <a:gd name="T31" fmla="*/ 10 h 10"/>
                <a:gd name="T32" fmla="*/ 16 w 33"/>
                <a:gd name="T33" fmla="*/ 10 h 10"/>
                <a:gd name="T34" fmla="*/ 0 w 33"/>
                <a:gd name="T3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10">
                  <a:moveTo>
                    <a:pt x="0" y="3"/>
                  </a:moveTo>
                  <a:cubicBezTo>
                    <a:pt x="0" y="2"/>
                    <a:pt x="0" y="1"/>
                    <a:pt x="1" y="1"/>
                  </a:cubicBezTo>
                  <a:cubicBezTo>
                    <a:pt x="1" y="1"/>
                    <a:pt x="1" y="1"/>
                    <a:pt x="1" y="1"/>
                  </a:cubicBezTo>
                  <a:cubicBezTo>
                    <a:pt x="1" y="0"/>
                    <a:pt x="2" y="0"/>
                    <a:pt x="3" y="1"/>
                  </a:cubicBezTo>
                  <a:cubicBezTo>
                    <a:pt x="3" y="1"/>
                    <a:pt x="3" y="1"/>
                    <a:pt x="3" y="1"/>
                  </a:cubicBezTo>
                  <a:cubicBezTo>
                    <a:pt x="3" y="1"/>
                    <a:pt x="4" y="2"/>
                    <a:pt x="6" y="4"/>
                  </a:cubicBezTo>
                  <a:cubicBezTo>
                    <a:pt x="6" y="4"/>
                    <a:pt x="6" y="4"/>
                    <a:pt x="6" y="4"/>
                  </a:cubicBezTo>
                  <a:cubicBezTo>
                    <a:pt x="9" y="6"/>
                    <a:pt x="12" y="7"/>
                    <a:pt x="16" y="7"/>
                  </a:cubicBezTo>
                  <a:cubicBezTo>
                    <a:pt x="16" y="7"/>
                    <a:pt x="16" y="7"/>
                    <a:pt x="16" y="7"/>
                  </a:cubicBezTo>
                  <a:cubicBezTo>
                    <a:pt x="20" y="7"/>
                    <a:pt x="25" y="6"/>
                    <a:pt x="30" y="1"/>
                  </a:cubicBezTo>
                  <a:cubicBezTo>
                    <a:pt x="30" y="1"/>
                    <a:pt x="30" y="1"/>
                    <a:pt x="30" y="1"/>
                  </a:cubicBezTo>
                  <a:cubicBezTo>
                    <a:pt x="30" y="0"/>
                    <a:pt x="31" y="0"/>
                    <a:pt x="32" y="1"/>
                  </a:cubicBezTo>
                  <a:cubicBezTo>
                    <a:pt x="32" y="1"/>
                    <a:pt x="32" y="1"/>
                    <a:pt x="32" y="1"/>
                  </a:cubicBezTo>
                  <a:cubicBezTo>
                    <a:pt x="33" y="2"/>
                    <a:pt x="33" y="2"/>
                    <a:pt x="32" y="3"/>
                  </a:cubicBezTo>
                  <a:cubicBezTo>
                    <a:pt x="32" y="3"/>
                    <a:pt x="32" y="3"/>
                    <a:pt x="32" y="3"/>
                  </a:cubicBezTo>
                  <a:cubicBezTo>
                    <a:pt x="26" y="8"/>
                    <a:pt x="21" y="10"/>
                    <a:pt x="16" y="10"/>
                  </a:cubicBezTo>
                  <a:cubicBezTo>
                    <a:pt x="16" y="10"/>
                    <a:pt x="16" y="10"/>
                    <a:pt x="16" y="10"/>
                  </a:cubicBezTo>
                  <a:cubicBezTo>
                    <a:pt x="6" y="10"/>
                    <a:pt x="1" y="3"/>
                    <a:pt x="0"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7" name="Freeform 137"/>
            <p:cNvSpPr/>
            <p:nvPr/>
          </p:nvSpPr>
          <p:spPr bwMode="auto">
            <a:xfrm>
              <a:off x="2715" y="1665"/>
              <a:ext cx="65" cy="70"/>
            </a:xfrm>
            <a:custGeom>
              <a:avLst/>
              <a:gdLst>
                <a:gd name="T0" fmla="*/ 12 w 12"/>
                <a:gd name="T1" fmla="*/ 5 h 13"/>
                <a:gd name="T2" fmla="*/ 8 w 12"/>
                <a:gd name="T3" fmla="*/ 12 h 13"/>
                <a:gd name="T4" fmla="*/ 1 w 12"/>
                <a:gd name="T5" fmla="*/ 8 h 13"/>
                <a:gd name="T6" fmla="*/ 5 w 12"/>
                <a:gd name="T7" fmla="*/ 1 h 13"/>
                <a:gd name="T8" fmla="*/ 12 w 12"/>
                <a:gd name="T9" fmla="*/ 5 h 13"/>
              </a:gdLst>
              <a:ahLst/>
              <a:cxnLst>
                <a:cxn ang="0">
                  <a:pos x="T0" y="T1"/>
                </a:cxn>
                <a:cxn ang="0">
                  <a:pos x="T2" y="T3"/>
                </a:cxn>
                <a:cxn ang="0">
                  <a:pos x="T4" y="T5"/>
                </a:cxn>
                <a:cxn ang="0">
                  <a:pos x="T6" y="T7"/>
                </a:cxn>
                <a:cxn ang="0">
                  <a:pos x="T8" y="T9"/>
                </a:cxn>
              </a:cxnLst>
              <a:rect l="0" t="0" r="r" b="b"/>
              <a:pathLst>
                <a:path w="12" h="13">
                  <a:moveTo>
                    <a:pt x="12" y="5"/>
                  </a:moveTo>
                  <a:cubicBezTo>
                    <a:pt x="12" y="8"/>
                    <a:pt x="11" y="11"/>
                    <a:pt x="8" y="12"/>
                  </a:cubicBezTo>
                  <a:cubicBezTo>
                    <a:pt x="5" y="13"/>
                    <a:pt x="2" y="11"/>
                    <a:pt x="1" y="8"/>
                  </a:cubicBezTo>
                  <a:cubicBezTo>
                    <a:pt x="0" y="5"/>
                    <a:pt x="2" y="2"/>
                    <a:pt x="5" y="1"/>
                  </a:cubicBezTo>
                  <a:cubicBezTo>
                    <a:pt x="8" y="0"/>
                    <a:pt x="11" y="2"/>
                    <a:pt x="12"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8" name="Freeform 138"/>
            <p:cNvSpPr/>
            <p:nvPr/>
          </p:nvSpPr>
          <p:spPr bwMode="auto">
            <a:xfrm>
              <a:off x="2384" y="1665"/>
              <a:ext cx="65" cy="70"/>
            </a:xfrm>
            <a:custGeom>
              <a:avLst/>
              <a:gdLst>
                <a:gd name="T0" fmla="*/ 11 w 12"/>
                <a:gd name="T1" fmla="*/ 5 h 13"/>
                <a:gd name="T2" fmla="*/ 7 w 12"/>
                <a:gd name="T3" fmla="*/ 12 h 13"/>
                <a:gd name="T4" fmla="*/ 1 w 12"/>
                <a:gd name="T5" fmla="*/ 8 h 13"/>
                <a:gd name="T6" fmla="*/ 5 w 12"/>
                <a:gd name="T7" fmla="*/ 1 h 13"/>
                <a:gd name="T8" fmla="*/ 11 w 12"/>
                <a:gd name="T9" fmla="*/ 5 h 13"/>
              </a:gdLst>
              <a:ahLst/>
              <a:cxnLst>
                <a:cxn ang="0">
                  <a:pos x="T0" y="T1"/>
                </a:cxn>
                <a:cxn ang="0">
                  <a:pos x="T2" y="T3"/>
                </a:cxn>
                <a:cxn ang="0">
                  <a:pos x="T4" y="T5"/>
                </a:cxn>
                <a:cxn ang="0">
                  <a:pos x="T6" y="T7"/>
                </a:cxn>
                <a:cxn ang="0">
                  <a:pos x="T8" y="T9"/>
                </a:cxn>
              </a:cxnLst>
              <a:rect l="0" t="0" r="r" b="b"/>
              <a:pathLst>
                <a:path w="12" h="13">
                  <a:moveTo>
                    <a:pt x="11" y="5"/>
                  </a:moveTo>
                  <a:cubicBezTo>
                    <a:pt x="12" y="8"/>
                    <a:pt x="10" y="11"/>
                    <a:pt x="7" y="12"/>
                  </a:cubicBezTo>
                  <a:cubicBezTo>
                    <a:pt x="4" y="13"/>
                    <a:pt x="1" y="11"/>
                    <a:pt x="1" y="8"/>
                  </a:cubicBezTo>
                  <a:cubicBezTo>
                    <a:pt x="0" y="5"/>
                    <a:pt x="2" y="2"/>
                    <a:pt x="5" y="1"/>
                  </a:cubicBezTo>
                  <a:cubicBezTo>
                    <a:pt x="8" y="0"/>
                    <a:pt x="11" y="2"/>
                    <a:pt x="11"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9" name="Freeform 139"/>
            <p:cNvSpPr/>
            <p:nvPr/>
          </p:nvSpPr>
          <p:spPr bwMode="auto">
            <a:xfrm>
              <a:off x="2302" y="1719"/>
              <a:ext cx="130" cy="86"/>
            </a:xfrm>
            <a:custGeom>
              <a:avLst/>
              <a:gdLst>
                <a:gd name="T0" fmla="*/ 23 w 24"/>
                <a:gd name="T1" fmla="*/ 11 h 16"/>
                <a:gd name="T2" fmla="*/ 11 w 24"/>
                <a:gd name="T3" fmla="*/ 15 h 16"/>
                <a:gd name="T4" fmla="*/ 1 w 24"/>
                <a:gd name="T5" fmla="*/ 5 h 16"/>
                <a:gd name="T6" fmla="*/ 14 w 24"/>
                <a:gd name="T7" fmla="*/ 2 h 16"/>
                <a:gd name="T8" fmla="*/ 23 w 24"/>
                <a:gd name="T9" fmla="*/ 11 h 16"/>
              </a:gdLst>
              <a:ahLst/>
              <a:cxnLst>
                <a:cxn ang="0">
                  <a:pos x="T0" y="T1"/>
                </a:cxn>
                <a:cxn ang="0">
                  <a:pos x="T2" y="T3"/>
                </a:cxn>
                <a:cxn ang="0">
                  <a:pos x="T4" y="T5"/>
                </a:cxn>
                <a:cxn ang="0">
                  <a:pos x="T6" y="T7"/>
                </a:cxn>
                <a:cxn ang="0">
                  <a:pos x="T8" y="T9"/>
                </a:cxn>
              </a:cxnLst>
              <a:rect l="0" t="0" r="r" b="b"/>
              <a:pathLst>
                <a:path w="24" h="16">
                  <a:moveTo>
                    <a:pt x="23" y="11"/>
                  </a:moveTo>
                  <a:cubicBezTo>
                    <a:pt x="22" y="14"/>
                    <a:pt x="17" y="16"/>
                    <a:pt x="11" y="15"/>
                  </a:cubicBezTo>
                  <a:cubicBezTo>
                    <a:pt x="5" y="13"/>
                    <a:pt x="0" y="9"/>
                    <a:pt x="1" y="5"/>
                  </a:cubicBezTo>
                  <a:cubicBezTo>
                    <a:pt x="2" y="2"/>
                    <a:pt x="8" y="0"/>
                    <a:pt x="14" y="2"/>
                  </a:cubicBezTo>
                  <a:cubicBezTo>
                    <a:pt x="20" y="3"/>
                    <a:pt x="24" y="7"/>
                    <a:pt x="23" y="11"/>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0" name="Freeform 140"/>
            <p:cNvSpPr/>
            <p:nvPr/>
          </p:nvSpPr>
          <p:spPr bwMode="auto">
            <a:xfrm>
              <a:off x="2731" y="1719"/>
              <a:ext cx="131" cy="86"/>
            </a:xfrm>
            <a:custGeom>
              <a:avLst/>
              <a:gdLst>
                <a:gd name="T0" fmla="*/ 1 w 24"/>
                <a:gd name="T1" fmla="*/ 11 h 16"/>
                <a:gd name="T2" fmla="*/ 14 w 24"/>
                <a:gd name="T3" fmla="*/ 15 h 16"/>
                <a:gd name="T4" fmla="*/ 23 w 24"/>
                <a:gd name="T5" fmla="*/ 5 h 16"/>
                <a:gd name="T6" fmla="*/ 10 w 24"/>
                <a:gd name="T7" fmla="*/ 2 h 16"/>
                <a:gd name="T8" fmla="*/ 1 w 24"/>
                <a:gd name="T9" fmla="*/ 11 h 16"/>
              </a:gdLst>
              <a:ahLst/>
              <a:cxnLst>
                <a:cxn ang="0">
                  <a:pos x="T0" y="T1"/>
                </a:cxn>
                <a:cxn ang="0">
                  <a:pos x="T2" y="T3"/>
                </a:cxn>
                <a:cxn ang="0">
                  <a:pos x="T4" y="T5"/>
                </a:cxn>
                <a:cxn ang="0">
                  <a:pos x="T6" y="T7"/>
                </a:cxn>
                <a:cxn ang="0">
                  <a:pos x="T8" y="T9"/>
                </a:cxn>
              </a:cxnLst>
              <a:rect l="0" t="0" r="r" b="b"/>
              <a:pathLst>
                <a:path w="24" h="16">
                  <a:moveTo>
                    <a:pt x="1" y="11"/>
                  </a:moveTo>
                  <a:cubicBezTo>
                    <a:pt x="2" y="14"/>
                    <a:pt x="7" y="16"/>
                    <a:pt x="14" y="15"/>
                  </a:cubicBezTo>
                  <a:cubicBezTo>
                    <a:pt x="20" y="13"/>
                    <a:pt x="24" y="9"/>
                    <a:pt x="23" y="5"/>
                  </a:cubicBezTo>
                  <a:cubicBezTo>
                    <a:pt x="22" y="2"/>
                    <a:pt x="17" y="0"/>
                    <a:pt x="10" y="2"/>
                  </a:cubicBezTo>
                  <a:cubicBezTo>
                    <a:pt x="4" y="3"/>
                    <a:pt x="0" y="7"/>
                    <a:pt x="1" y="11"/>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1" name="Freeform 141"/>
            <p:cNvSpPr/>
            <p:nvPr/>
          </p:nvSpPr>
          <p:spPr bwMode="auto">
            <a:xfrm>
              <a:off x="2677" y="1329"/>
              <a:ext cx="299" cy="200"/>
            </a:xfrm>
            <a:custGeom>
              <a:avLst/>
              <a:gdLst>
                <a:gd name="T0" fmla="*/ 4 w 55"/>
                <a:gd name="T1" fmla="*/ 23 h 37"/>
                <a:gd name="T2" fmla="*/ 47 w 55"/>
                <a:gd name="T3" fmla="*/ 21 h 37"/>
                <a:gd name="T4" fmla="*/ 27 w 55"/>
                <a:gd name="T5" fmla="*/ 15 h 37"/>
                <a:gd name="T6" fmla="*/ 7 w 55"/>
                <a:gd name="T7" fmla="*/ 19 h 37"/>
                <a:gd name="T8" fmla="*/ 4 w 55"/>
                <a:gd name="T9" fmla="*/ 23 h 37"/>
              </a:gdLst>
              <a:ahLst/>
              <a:cxnLst>
                <a:cxn ang="0">
                  <a:pos x="T0" y="T1"/>
                </a:cxn>
                <a:cxn ang="0">
                  <a:pos x="T2" y="T3"/>
                </a:cxn>
                <a:cxn ang="0">
                  <a:pos x="T4" y="T5"/>
                </a:cxn>
                <a:cxn ang="0">
                  <a:pos x="T6" y="T7"/>
                </a:cxn>
                <a:cxn ang="0">
                  <a:pos x="T8" y="T9"/>
                </a:cxn>
              </a:cxnLst>
              <a:rect l="0" t="0" r="r" b="b"/>
              <a:pathLst>
                <a:path w="55" h="37">
                  <a:moveTo>
                    <a:pt x="4" y="23"/>
                  </a:moveTo>
                  <a:cubicBezTo>
                    <a:pt x="4" y="23"/>
                    <a:pt x="37" y="37"/>
                    <a:pt x="47" y="21"/>
                  </a:cubicBezTo>
                  <a:cubicBezTo>
                    <a:pt x="55" y="7"/>
                    <a:pt x="36" y="0"/>
                    <a:pt x="27" y="15"/>
                  </a:cubicBezTo>
                  <a:cubicBezTo>
                    <a:pt x="27" y="15"/>
                    <a:pt x="22" y="23"/>
                    <a:pt x="7" y="19"/>
                  </a:cubicBezTo>
                  <a:cubicBezTo>
                    <a:pt x="0" y="17"/>
                    <a:pt x="0" y="20"/>
                    <a:pt x="4" y="23"/>
                  </a:cubicBezTo>
                  <a:close/>
                </a:path>
              </a:pathLst>
            </a:custGeom>
            <a:solidFill>
              <a:srgbClr val="BA6C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2" name="Freeform 142"/>
            <p:cNvSpPr>
              <a:spLocks noEditPoints="1"/>
            </p:cNvSpPr>
            <p:nvPr/>
          </p:nvSpPr>
          <p:spPr bwMode="auto">
            <a:xfrm>
              <a:off x="2677" y="1356"/>
              <a:ext cx="272" cy="135"/>
            </a:xfrm>
            <a:custGeom>
              <a:avLst/>
              <a:gdLst>
                <a:gd name="T0" fmla="*/ 29 w 50"/>
                <a:gd name="T1" fmla="*/ 25 h 25"/>
                <a:gd name="T2" fmla="*/ 4 w 50"/>
                <a:gd name="T3" fmla="*/ 20 h 25"/>
                <a:gd name="T4" fmla="*/ 4 w 50"/>
                <a:gd name="T5" fmla="*/ 20 h 25"/>
                <a:gd name="T6" fmla="*/ 4 w 50"/>
                <a:gd name="T7" fmla="*/ 18 h 25"/>
                <a:gd name="T8" fmla="*/ 4 w 50"/>
                <a:gd name="T9" fmla="*/ 19 h 25"/>
                <a:gd name="T10" fmla="*/ 0 w 50"/>
                <a:gd name="T11" fmla="*/ 15 h 25"/>
                <a:gd name="T12" fmla="*/ 0 w 50"/>
                <a:gd name="T13" fmla="*/ 15 h 25"/>
                <a:gd name="T14" fmla="*/ 4 w 50"/>
                <a:gd name="T15" fmla="*/ 11 h 25"/>
                <a:gd name="T16" fmla="*/ 4 w 50"/>
                <a:gd name="T17" fmla="*/ 11 h 25"/>
                <a:gd name="T18" fmla="*/ 8 w 50"/>
                <a:gd name="T19" fmla="*/ 12 h 25"/>
                <a:gd name="T20" fmla="*/ 8 w 50"/>
                <a:gd name="T21" fmla="*/ 12 h 25"/>
                <a:gd name="T22" fmla="*/ 16 w 50"/>
                <a:gd name="T23" fmla="*/ 13 h 25"/>
                <a:gd name="T24" fmla="*/ 16 w 50"/>
                <a:gd name="T25" fmla="*/ 13 h 25"/>
                <a:gd name="T26" fmla="*/ 23 w 50"/>
                <a:gd name="T27" fmla="*/ 11 h 25"/>
                <a:gd name="T28" fmla="*/ 23 w 50"/>
                <a:gd name="T29" fmla="*/ 11 h 25"/>
                <a:gd name="T30" fmla="*/ 25 w 50"/>
                <a:gd name="T31" fmla="*/ 10 h 25"/>
                <a:gd name="T32" fmla="*/ 25 w 50"/>
                <a:gd name="T33" fmla="*/ 10 h 25"/>
                <a:gd name="T34" fmla="*/ 40 w 50"/>
                <a:gd name="T35" fmla="*/ 0 h 25"/>
                <a:gd name="T36" fmla="*/ 40 w 50"/>
                <a:gd name="T37" fmla="*/ 0 h 25"/>
                <a:gd name="T38" fmla="*/ 50 w 50"/>
                <a:gd name="T39" fmla="*/ 9 h 25"/>
                <a:gd name="T40" fmla="*/ 50 w 50"/>
                <a:gd name="T41" fmla="*/ 9 h 25"/>
                <a:gd name="T42" fmla="*/ 48 w 50"/>
                <a:gd name="T43" fmla="*/ 17 h 25"/>
                <a:gd name="T44" fmla="*/ 48 w 50"/>
                <a:gd name="T45" fmla="*/ 17 h 25"/>
                <a:gd name="T46" fmla="*/ 30 w 50"/>
                <a:gd name="T47" fmla="*/ 25 h 25"/>
                <a:gd name="T48" fmla="*/ 30 w 50"/>
                <a:gd name="T49" fmla="*/ 25 h 25"/>
                <a:gd name="T50" fmla="*/ 29 w 50"/>
                <a:gd name="T51" fmla="*/ 25 h 25"/>
                <a:gd name="T52" fmla="*/ 13 w 50"/>
                <a:gd name="T53" fmla="*/ 19 h 25"/>
                <a:gd name="T54" fmla="*/ 29 w 50"/>
                <a:gd name="T55" fmla="*/ 22 h 25"/>
                <a:gd name="T56" fmla="*/ 29 w 50"/>
                <a:gd name="T57" fmla="*/ 22 h 25"/>
                <a:gd name="T58" fmla="*/ 45 w 50"/>
                <a:gd name="T59" fmla="*/ 15 h 25"/>
                <a:gd name="T60" fmla="*/ 45 w 50"/>
                <a:gd name="T61" fmla="*/ 15 h 25"/>
                <a:gd name="T62" fmla="*/ 47 w 50"/>
                <a:gd name="T63" fmla="*/ 9 h 25"/>
                <a:gd name="T64" fmla="*/ 47 w 50"/>
                <a:gd name="T65" fmla="*/ 9 h 25"/>
                <a:gd name="T66" fmla="*/ 40 w 50"/>
                <a:gd name="T67" fmla="*/ 3 h 25"/>
                <a:gd name="T68" fmla="*/ 40 w 50"/>
                <a:gd name="T69" fmla="*/ 3 h 25"/>
                <a:gd name="T70" fmla="*/ 28 w 50"/>
                <a:gd name="T71" fmla="*/ 11 h 25"/>
                <a:gd name="T72" fmla="*/ 28 w 50"/>
                <a:gd name="T73" fmla="*/ 11 h 25"/>
                <a:gd name="T74" fmla="*/ 16 w 50"/>
                <a:gd name="T75" fmla="*/ 16 h 25"/>
                <a:gd name="T76" fmla="*/ 16 w 50"/>
                <a:gd name="T77" fmla="*/ 16 h 25"/>
                <a:gd name="T78" fmla="*/ 7 w 50"/>
                <a:gd name="T79" fmla="*/ 15 h 25"/>
                <a:gd name="T80" fmla="*/ 7 w 50"/>
                <a:gd name="T81" fmla="*/ 15 h 25"/>
                <a:gd name="T82" fmla="*/ 4 w 50"/>
                <a:gd name="T83" fmla="*/ 14 h 25"/>
                <a:gd name="T84" fmla="*/ 4 w 50"/>
                <a:gd name="T85" fmla="*/ 14 h 25"/>
                <a:gd name="T86" fmla="*/ 3 w 50"/>
                <a:gd name="T87" fmla="*/ 15 h 25"/>
                <a:gd name="T88" fmla="*/ 3 w 50"/>
                <a:gd name="T89" fmla="*/ 15 h 25"/>
                <a:gd name="T90" fmla="*/ 5 w 50"/>
                <a:gd name="T91" fmla="*/ 17 h 25"/>
                <a:gd name="T92" fmla="*/ 5 w 50"/>
                <a:gd name="T93" fmla="*/ 17 h 25"/>
                <a:gd name="T94" fmla="*/ 13 w 50"/>
                <a:gd name="T9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 h="25">
                  <a:moveTo>
                    <a:pt x="29" y="25"/>
                  </a:moveTo>
                  <a:cubicBezTo>
                    <a:pt x="17" y="25"/>
                    <a:pt x="4" y="20"/>
                    <a:pt x="4" y="20"/>
                  </a:cubicBezTo>
                  <a:cubicBezTo>
                    <a:pt x="4" y="20"/>
                    <a:pt x="4" y="20"/>
                    <a:pt x="4" y="20"/>
                  </a:cubicBezTo>
                  <a:cubicBezTo>
                    <a:pt x="4" y="18"/>
                    <a:pt x="4" y="18"/>
                    <a:pt x="4" y="18"/>
                  </a:cubicBezTo>
                  <a:cubicBezTo>
                    <a:pt x="4" y="19"/>
                    <a:pt x="4" y="19"/>
                    <a:pt x="4" y="19"/>
                  </a:cubicBezTo>
                  <a:cubicBezTo>
                    <a:pt x="1" y="18"/>
                    <a:pt x="0" y="17"/>
                    <a:pt x="0" y="15"/>
                  </a:cubicBezTo>
                  <a:cubicBezTo>
                    <a:pt x="0" y="15"/>
                    <a:pt x="0" y="15"/>
                    <a:pt x="0" y="15"/>
                  </a:cubicBezTo>
                  <a:cubicBezTo>
                    <a:pt x="0" y="12"/>
                    <a:pt x="2" y="11"/>
                    <a:pt x="4" y="11"/>
                  </a:cubicBezTo>
                  <a:cubicBezTo>
                    <a:pt x="4" y="11"/>
                    <a:pt x="4" y="11"/>
                    <a:pt x="4" y="11"/>
                  </a:cubicBezTo>
                  <a:cubicBezTo>
                    <a:pt x="5" y="11"/>
                    <a:pt x="6" y="12"/>
                    <a:pt x="8" y="12"/>
                  </a:cubicBezTo>
                  <a:cubicBezTo>
                    <a:pt x="8" y="12"/>
                    <a:pt x="8" y="12"/>
                    <a:pt x="8" y="12"/>
                  </a:cubicBezTo>
                  <a:cubicBezTo>
                    <a:pt x="11" y="13"/>
                    <a:pt x="14" y="13"/>
                    <a:pt x="16" y="13"/>
                  </a:cubicBezTo>
                  <a:cubicBezTo>
                    <a:pt x="16" y="13"/>
                    <a:pt x="16" y="13"/>
                    <a:pt x="16" y="13"/>
                  </a:cubicBezTo>
                  <a:cubicBezTo>
                    <a:pt x="20" y="13"/>
                    <a:pt x="22" y="12"/>
                    <a:pt x="23" y="11"/>
                  </a:cubicBezTo>
                  <a:cubicBezTo>
                    <a:pt x="23" y="11"/>
                    <a:pt x="23" y="11"/>
                    <a:pt x="23" y="11"/>
                  </a:cubicBezTo>
                  <a:cubicBezTo>
                    <a:pt x="25" y="10"/>
                    <a:pt x="25" y="10"/>
                    <a:pt x="25" y="10"/>
                  </a:cubicBezTo>
                  <a:cubicBezTo>
                    <a:pt x="25" y="10"/>
                    <a:pt x="25" y="10"/>
                    <a:pt x="25" y="10"/>
                  </a:cubicBezTo>
                  <a:cubicBezTo>
                    <a:pt x="29" y="3"/>
                    <a:pt x="35" y="0"/>
                    <a:pt x="40" y="0"/>
                  </a:cubicBezTo>
                  <a:cubicBezTo>
                    <a:pt x="40" y="0"/>
                    <a:pt x="40" y="0"/>
                    <a:pt x="40" y="0"/>
                  </a:cubicBezTo>
                  <a:cubicBezTo>
                    <a:pt x="45" y="0"/>
                    <a:pt x="50" y="4"/>
                    <a:pt x="50" y="9"/>
                  </a:cubicBezTo>
                  <a:cubicBezTo>
                    <a:pt x="50" y="9"/>
                    <a:pt x="50" y="9"/>
                    <a:pt x="50" y="9"/>
                  </a:cubicBezTo>
                  <a:cubicBezTo>
                    <a:pt x="50" y="12"/>
                    <a:pt x="50" y="14"/>
                    <a:pt x="48" y="17"/>
                  </a:cubicBezTo>
                  <a:cubicBezTo>
                    <a:pt x="48" y="17"/>
                    <a:pt x="48" y="17"/>
                    <a:pt x="48" y="17"/>
                  </a:cubicBezTo>
                  <a:cubicBezTo>
                    <a:pt x="44" y="23"/>
                    <a:pt x="37" y="25"/>
                    <a:pt x="30" y="25"/>
                  </a:cubicBezTo>
                  <a:cubicBezTo>
                    <a:pt x="30" y="25"/>
                    <a:pt x="30" y="25"/>
                    <a:pt x="30" y="25"/>
                  </a:cubicBezTo>
                  <a:cubicBezTo>
                    <a:pt x="30" y="25"/>
                    <a:pt x="30" y="25"/>
                    <a:pt x="29" y="25"/>
                  </a:cubicBezTo>
                  <a:close/>
                  <a:moveTo>
                    <a:pt x="13" y="19"/>
                  </a:moveTo>
                  <a:cubicBezTo>
                    <a:pt x="18" y="21"/>
                    <a:pt x="24" y="22"/>
                    <a:pt x="29" y="22"/>
                  </a:cubicBezTo>
                  <a:cubicBezTo>
                    <a:pt x="29" y="22"/>
                    <a:pt x="29" y="22"/>
                    <a:pt x="29" y="22"/>
                  </a:cubicBezTo>
                  <a:cubicBezTo>
                    <a:pt x="36" y="22"/>
                    <a:pt x="42" y="20"/>
                    <a:pt x="45" y="15"/>
                  </a:cubicBezTo>
                  <a:cubicBezTo>
                    <a:pt x="45" y="15"/>
                    <a:pt x="45" y="15"/>
                    <a:pt x="45" y="15"/>
                  </a:cubicBezTo>
                  <a:cubicBezTo>
                    <a:pt x="47" y="13"/>
                    <a:pt x="47" y="11"/>
                    <a:pt x="47" y="9"/>
                  </a:cubicBezTo>
                  <a:cubicBezTo>
                    <a:pt x="47" y="9"/>
                    <a:pt x="47" y="9"/>
                    <a:pt x="47" y="9"/>
                  </a:cubicBezTo>
                  <a:cubicBezTo>
                    <a:pt x="47" y="6"/>
                    <a:pt x="44" y="3"/>
                    <a:pt x="40" y="3"/>
                  </a:cubicBezTo>
                  <a:cubicBezTo>
                    <a:pt x="40" y="3"/>
                    <a:pt x="40" y="3"/>
                    <a:pt x="40" y="3"/>
                  </a:cubicBezTo>
                  <a:cubicBezTo>
                    <a:pt x="36" y="3"/>
                    <a:pt x="31" y="5"/>
                    <a:pt x="28" y="11"/>
                  </a:cubicBezTo>
                  <a:cubicBezTo>
                    <a:pt x="28" y="11"/>
                    <a:pt x="28" y="11"/>
                    <a:pt x="28" y="11"/>
                  </a:cubicBezTo>
                  <a:cubicBezTo>
                    <a:pt x="28" y="11"/>
                    <a:pt x="25" y="16"/>
                    <a:pt x="16" y="16"/>
                  </a:cubicBezTo>
                  <a:cubicBezTo>
                    <a:pt x="16" y="16"/>
                    <a:pt x="16" y="16"/>
                    <a:pt x="16" y="16"/>
                  </a:cubicBezTo>
                  <a:cubicBezTo>
                    <a:pt x="13" y="16"/>
                    <a:pt x="10" y="16"/>
                    <a:pt x="7" y="15"/>
                  </a:cubicBezTo>
                  <a:cubicBezTo>
                    <a:pt x="7" y="15"/>
                    <a:pt x="7" y="15"/>
                    <a:pt x="7" y="15"/>
                  </a:cubicBezTo>
                  <a:cubicBezTo>
                    <a:pt x="6" y="15"/>
                    <a:pt x="5" y="14"/>
                    <a:pt x="4" y="14"/>
                  </a:cubicBezTo>
                  <a:cubicBezTo>
                    <a:pt x="4" y="14"/>
                    <a:pt x="4" y="14"/>
                    <a:pt x="4" y="14"/>
                  </a:cubicBezTo>
                  <a:cubicBezTo>
                    <a:pt x="3" y="14"/>
                    <a:pt x="3" y="15"/>
                    <a:pt x="3" y="15"/>
                  </a:cubicBezTo>
                  <a:cubicBezTo>
                    <a:pt x="3" y="15"/>
                    <a:pt x="3" y="15"/>
                    <a:pt x="3" y="15"/>
                  </a:cubicBezTo>
                  <a:cubicBezTo>
                    <a:pt x="3" y="15"/>
                    <a:pt x="4" y="16"/>
                    <a:pt x="5" y="17"/>
                  </a:cubicBezTo>
                  <a:cubicBezTo>
                    <a:pt x="5" y="17"/>
                    <a:pt x="5" y="17"/>
                    <a:pt x="5" y="17"/>
                  </a:cubicBezTo>
                  <a:cubicBezTo>
                    <a:pt x="5" y="17"/>
                    <a:pt x="9" y="18"/>
                    <a:pt x="13" y="1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3" name="Freeform 143"/>
            <p:cNvSpPr/>
            <p:nvPr/>
          </p:nvSpPr>
          <p:spPr bwMode="auto">
            <a:xfrm>
              <a:off x="2307" y="1248"/>
              <a:ext cx="365" cy="276"/>
            </a:xfrm>
            <a:custGeom>
              <a:avLst/>
              <a:gdLst>
                <a:gd name="T0" fmla="*/ 6 w 67"/>
                <a:gd name="T1" fmla="*/ 38 h 51"/>
                <a:gd name="T2" fmla="*/ 57 w 67"/>
                <a:gd name="T3" fmla="*/ 28 h 51"/>
                <a:gd name="T4" fmla="*/ 28 w 67"/>
                <a:gd name="T5" fmla="*/ 23 h 51"/>
                <a:gd name="T6" fmla="*/ 7 w 67"/>
                <a:gd name="T7" fmla="*/ 32 h 51"/>
                <a:gd name="T8" fmla="*/ 6 w 67"/>
                <a:gd name="T9" fmla="*/ 38 h 51"/>
              </a:gdLst>
              <a:ahLst/>
              <a:cxnLst>
                <a:cxn ang="0">
                  <a:pos x="T0" y="T1"/>
                </a:cxn>
                <a:cxn ang="0">
                  <a:pos x="T2" y="T3"/>
                </a:cxn>
                <a:cxn ang="0">
                  <a:pos x="T4" y="T5"/>
                </a:cxn>
                <a:cxn ang="0">
                  <a:pos x="T6" y="T7"/>
                </a:cxn>
                <a:cxn ang="0">
                  <a:pos x="T8" y="T9"/>
                </a:cxn>
              </a:cxnLst>
              <a:rect l="0" t="0" r="r" b="b"/>
              <a:pathLst>
                <a:path w="67" h="51">
                  <a:moveTo>
                    <a:pt x="6" y="38"/>
                  </a:moveTo>
                  <a:cubicBezTo>
                    <a:pt x="6" y="38"/>
                    <a:pt x="45" y="51"/>
                    <a:pt x="57" y="28"/>
                  </a:cubicBezTo>
                  <a:cubicBezTo>
                    <a:pt x="67" y="7"/>
                    <a:pt x="39" y="0"/>
                    <a:pt x="28" y="23"/>
                  </a:cubicBezTo>
                  <a:cubicBezTo>
                    <a:pt x="28" y="23"/>
                    <a:pt x="24" y="34"/>
                    <a:pt x="7" y="32"/>
                  </a:cubicBezTo>
                  <a:cubicBezTo>
                    <a:pt x="0" y="31"/>
                    <a:pt x="1" y="36"/>
                    <a:pt x="6" y="38"/>
                  </a:cubicBezTo>
                  <a:close/>
                </a:path>
              </a:pathLst>
            </a:custGeom>
            <a:solidFill>
              <a:srgbClr val="BA6C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4" name="Freeform 144"/>
            <p:cNvSpPr>
              <a:spLocks noEditPoints="1"/>
            </p:cNvSpPr>
            <p:nvPr/>
          </p:nvSpPr>
          <p:spPr bwMode="auto">
            <a:xfrm>
              <a:off x="2313" y="1285"/>
              <a:ext cx="321" cy="195"/>
            </a:xfrm>
            <a:custGeom>
              <a:avLst/>
              <a:gdLst>
                <a:gd name="T0" fmla="*/ 28 w 59"/>
                <a:gd name="T1" fmla="*/ 36 h 36"/>
                <a:gd name="T2" fmla="*/ 4 w 59"/>
                <a:gd name="T3" fmla="*/ 32 h 36"/>
                <a:gd name="T4" fmla="*/ 4 w 59"/>
                <a:gd name="T5" fmla="*/ 32 h 36"/>
                <a:gd name="T6" fmla="*/ 4 w 59"/>
                <a:gd name="T7" fmla="*/ 32 h 36"/>
                <a:gd name="T8" fmla="*/ 0 w 59"/>
                <a:gd name="T9" fmla="*/ 27 h 36"/>
                <a:gd name="T10" fmla="*/ 0 w 59"/>
                <a:gd name="T11" fmla="*/ 27 h 36"/>
                <a:gd name="T12" fmla="*/ 5 w 59"/>
                <a:gd name="T13" fmla="*/ 23 h 36"/>
                <a:gd name="T14" fmla="*/ 5 w 59"/>
                <a:gd name="T15" fmla="*/ 23 h 36"/>
                <a:gd name="T16" fmla="*/ 6 w 59"/>
                <a:gd name="T17" fmla="*/ 23 h 36"/>
                <a:gd name="T18" fmla="*/ 6 w 59"/>
                <a:gd name="T19" fmla="*/ 23 h 36"/>
                <a:gd name="T20" fmla="*/ 10 w 59"/>
                <a:gd name="T21" fmla="*/ 23 h 36"/>
                <a:gd name="T22" fmla="*/ 10 w 59"/>
                <a:gd name="T23" fmla="*/ 23 h 36"/>
                <a:gd name="T24" fmla="*/ 23 w 59"/>
                <a:gd name="T25" fmla="*/ 19 h 36"/>
                <a:gd name="T26" fmla="*/ 23 w 59"/>
                <a:gd name="T27" fmla="*/ 19 h 36"/>
                <a:gd name="T28" fmla="*/ 26 w 59"/>
                <a:gd name="T29" fmla="*/ 16 h 36"/>
                <a:gd name="T30" fmla="*/ 26 w 59"/>
                <a:gd name="T31" fmla="*/ 16 h 36"/>
                <a:gd name="T32" fmla="*/ 47 w 59"/>
                <a:gd name="T33" fmla="*/ 0 h 36"/>
                <a:gd name="T34" fmla="*/ 47 w 59"/>
                <a:gd name="T35" fmla="*/ 0 h 36"/>
                <a:gd name="T36" fmla="*/ 59 w 59"/>
                <a:gd name="T37" fmla="*/ 12 h 36"/>
                <a:gd name="T38" fmla="*/ 59 w 59"/>
                <a:gd name="T39" fmla="*/ 12 h 36"/>
                <a:gd name="T40" fmla="*/ 57 w 59"/>
                <a:gd name="T41" fmla="*/ 22 h 36"/>
                <a:gd name="T42" fmla="*/ 57 w 59"/>
                <a:gd name="T43" fmla="*/ 22 h 36"/>
                <a:gd name="T44" fmla="*/ 28 w 59"/>
                <a:gd name="T45" fmla="*/ 36 h 36"/>
                <a:gd name="T46" fmla="*/ 28 w 59"/>
                <a:gd name="T47" fmla="*/ 36 h 36"/>
                <a:gd name="T48" fmla="*/ 28 w 59"/>
                <a:gd name="T49" fmla="*/ 36 h 36"/>
                <a:gd name="T50" fmla="*/ 12 w 59"/>
                <a:gd name="T51" fmla="*/ 31 h 36"/>
                <a:gd name="T52" fmla="*/ 28 w 59"/>
                <a:gd name="T53" fmla="*/ 33 h 36"/>
                <a:gd name="T54" fmla="*/ 28 w 59"/>
                <a:gd name="T55" fmla="*/ 33 h 36"/>
                <a:gd name="T56" fmla="*/ 54 w 59"/>
                <a:gd name="T57" fmla="*/ 20 h 36"/>
                <a:gd name="T58" fmla="*/ 54 w 59"/>
                <a:gd name="T59" fmla="*/ 20 h 36"/>
                <a:gd name="T60" fmla="*/ 56 w 59"/>
                <a:gd name="T61" fmla="*/ 12 h 36"/>
                <a:gd name="T62" fmla="*/ 56 w 59"/>
                <a:gd name="T63" fmla="*/ 12 h 36"/>
                <a:gd name="T64" fmla="*/ 47 w 59"/>
                <a:gd name="T65" fmla="*/ 3 h 36"/>
                <a:gd name="T66" fmla="*/ 47 w 59"/>
                <a:gd name="T67" fmla="*/ 3 h 36"/>
                <a:gd name="T68" fmla="*/ 29 w 59"/>
                <a:gd name="T69" fmla="*/ 17 h 36"/>
                <a:gd name="T70" fmla="*/ 29 w 59"/>
                <a:gd name="T71" fmla="*/ 17 h 36"/>
                <a:gd name="T72" fmla="*/ 10 w 59"/>
                <a:gd name="T73" fmla="*/ 26 h 36"/>
                <a:gd name="T74" fmla="*/ 10 w 59"/>
                <a:gd name="T75" fmla="*/ 26 h 36"/>
                <a:gd name="T76" fmla="*/ 6 w 59"/>
                <a:gd name="T77" fmla="*/ 26 h 36"/>
                <a:gd name="T78" fmla="*/ 6 w 59"/>
                <a:gd name="T79" fmla="*/ 26 h 36"/>
                <a:gd name="T80" fmla="*/ 5 w 59"/>
                <a:gd name="T81" fmla="*/ 26 h 36"/>
                <a:gd name="T82" fmla="*/ 5 w 59"/>
                <a:gd name="T83" fmla="*/ 26 h 36"/>
                <a:gd name="T84" fmla="*/ 3 w 59"/>
                <a:gd name="T85" fmla="*/ 27 h 36"/>
                <a:gd name="T86" fmla="*/ 3 w 59"/>
                <a:gd name="T87" fmla="*/ 27 h 36"/>
                <a:gd name="T88" fmla="*/ 5 w 59"/>
                <a:gd name="T89" fmla="*/ 29 h 36"/>
                <a:gd name="T90" fmla="*/ 5 w 59"/>
                <a:gd name="T91" fmla="*/ 29 h 36"/>
                <a:gd name="T92" fmla="*/ 5 w 59"/>
                <a:gd name="T93" fmla="*/ 31 h 36"/>
                <a:gd name="T94" fmla="*/ 5 w 59"/>
                <a:gd name="T95" fmla="*/ 29 h 36"/>
                <a:gd name="T96" fmla="*/ 5 w 59"/>
                <a:gd name="T97" fmla="*/ 29 h 36"/>
                <a:gd name="T98" fmla="*/ 5 w 59"/>
                <a:gd name="T99" fmla="*/ 29 h 36"/>
                <a:gd name="T100" fmla="*/ 12 w 59"/>
                <a:gd name="T101"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 h="36">
                  <a:moveTo>
                    <a:pt x="28" y="36"/>
                  </a:moveTo>
                  <a:cubicBezTo>
                    <a:pt x="16" y="36"/>
                    <a:pt x="4" y="32"/>
                    <a:pt x="4" y="32"/>
                  </a:cubicBezTo>
                  <a:cubicBezTo>
                    <a:pt x="4" y="32"/>
                    <a:pt x="4" y="32"/>
                    <a:pt x="4" y="32"/>
                  </a:cubicBezTo>
                  <a:cubicBezTo>
                    <a:pt x="4" y="32"/>
                    <a:pt x="4" y="32"/>
                    <a:pt x="4" y="32"/>
                  </a:cubicBezTo>
                  <a:cubicBezTo>
                    <a:pt x="1" y="31"/>
                    <a:pt x="0" y="29"/>
                    <a:pt x="0" y="27"/>
                  </a:cubicBezTo>
                  <a:cubicBezTo>
                    <a:pt x="0" y="27"/>
                    <a:pt x="0" y="27"/>
                    <a:pt x="0" y="27"/>
                  </a:cubicBezTo>
                  <a:cubicBezTo>
                    <a:pt x="0" y="25"/>
                    <a:pt x="2" y="23"/>
                    <a:pt x="5" y="23"/>
                  </a:cubicBezTo>
                  <a:cubicBezTo>
                    <a:pt x="5" y="23"/>
                    <a:pt x="5" y="23"/>
                    <a:pt x="5" y="23"/>
                  </a:cubicBezTo>
                  <a:cubicBezTo>
                    <a:pt x="5" y="23"/>
                    <a:pt x="5" y="23"/>
                    <a:pt x="6" y="23"/>
                  </a:cubicBezTo>
                  <a:cubicBezTo>
                    <a:pt x="6" y="23"/>
                    <a:pt x="6" y="23"/>
                    <a:pt x="6" y="23"/>
                  </a:cubicBezTo>
                  <a:cubicBezTo>
                    <a:pt x="8" y="23"/>
                    <a:pt x="9" y="23"/>
                    <a:pt x="10" y="23"/>
                  </a:cubicBezTo>
                  <a:cubicBezTo>
                    <a:pt x="10" y="23"/>
                    <a:pt x="10" y="23"/>
                    <a:pt x="10" y="23"/>
                  </a:cubicBezTo>
                  <a:cubicBezTo>
                    <a:pt x="17" y="23"/>
                    <a:pt x="20" y="21"/>
                    <a:pt x="23" y="19"/>
                  </a:cubicBezTo>
                  <a:cubicBezTo>
                    <a:pt x="23" y="19"/>
                    <a:pt x="23" y="19"/>
                    <a:pt x="23" y="19"/>
                  </a:cubicBezTo>
                  <a:cubicBezTo>
                    <a:pt x="25" y="18"/>
                    <a:pt x="26" y="16"/>
                    <a:pt x="26" y="16"/>
                  </a:cubicBezTo>
                  <a:cubicBezTo>
                    <a:pt x="26" y="16"/>
                    <a:pt x="26" y="16"/>
                    <a:pt x="26" y="16"/>
                  </a:cubicBezTo>
                  <a:cubicBezTo>
                    <a:pt x="31" y="5"/>
                    <a:pt x="39" y="0"/>
                    <a:pt x="47" y="0"/>
                  </a:cubicBezTo>
                  <a:cubicBezTo>
                    <a:pt x="47" y="0"/>
                    <a:pt x="47" y="0"/>
                    <a:pt x="47" y="0"/>
                  </a:cubicBezTo>
                  <a:cubicBezTo>
                    <a:pt x="53" y="0"/>
                    <a:pt x="59" y="5"/>
                    <a:pt x="59" y="12"/>
                  </a:cubicBezTo>
                  <a:cubicBezTo>
                    <a:pt x="59" y="12"/>
                    <a:pt x="59" y="12"/>
                    <a:pt x="59" y="12"/>
                  </a:cubicBezTo>
                  <a:cubicBezTo>
                    <a:pt x="59" y="15"/>
                    <a:pt x="59" y="18"/>
                    <a:pt x="57" y="22"/>
                  </a:cubicBezTo>
                  <a:cubicBezTo>
                    <a:pt x="57" y="22"/>
                    <a:pt x="57" y="22"/>
                    <a:pt x="57" y="22"/>
                  </a:cubicBezTo>
                  <a:cubicBezTo>
                    <a:pt x="51" y="33"/>
                    <a:pt x="39" y="36"/>
                    <a:pt x="28" y="36"/>
                  </a:cubicBezTo>
                  <a:cubicBezTo>
                    <a:pt x="28" y="36"/>
                    <a:pt x="28" y="36"/>
                    <a:pt x="28" y="36"/>
                  </a:cubicBezTo>
                  <a:cubicBezTo>
                    <a:pt x="28" y="36"/>
                    <a:pt x="28" y="36"/>
                    <a:pt x="28" y="36"/>
                  </a:cubicBezTo>
                  <a:close/>
                  <a:moveTo>
                    <a:pt x="12" y="31"/>
                  </a:moveTo>
                  <a:cubicBezTo>
                    <a:pt x="16" y="32"/>
                    <a:pt x="22" y="33"/>
                    <a:pt x="28" y="33"/>
                  </a:cubicBezTo>
                  <a:cubicBezTo>
                    <a:pt x="28" y="33"/>
                    <a:pt x="28" y="33"/>
                    <a:pt x="28" y="33"/>
                  </a:cubicBezTo>
                  <a:cubicBezTo>
                    <a:pt x="39" y="33"/>
                    <a:pt x="49" y="30"/>
                    <a:pt x="54" y="20"/>
                  </a:cubicBezTo>
                  <a:cubicBezTo>
                    <a:pt x="54" y="20"/>
                    <a:pt x="54" y="20"/>
                    <a:pt x="54" y="20"/>
                  </a:cubicBezTo>
                  <a:cubicBezTo>
                    <a:pt x="56" y="17"/>
                    <a:pt x="56" y="15"/>
                    <a:pt x="56" y="12"/>
                  </a:cubicBezTo>
                  <a:cubicBezTo>
                    <a:pt x="56" y="12"/>
                    <a:pt x="56" y="12"/>
                    <a:pt x="56" y="12"/>
                  </a:cubicBezTo>
                  <a:cubicBezTo>
                    <a:pt x="56" y="6"/>
                    <a:pt x="52" y="3"/>
                    <a:pt x="47" y="3"/>
                  </a:cubicBezTo>
                  <a:cubicBezTo>
                    <a:pt x="47" y="3"/>
                    <a:pt x="47" y="3"/>
                    <a:pt x="47" y="3"/>
                  </a:cubicBezTo>
                  <a:cubicBezTo>
                    <a:pt x="41" y="3"/>
                    <a:pt x="33" y="7"/>
                    <a:pt x="29" y="17"/>
                  </a:cubicBezTo>
                  <a:cubicBezTo>
                    <a:pt x="29" y="17"/>
                    <a:pt x="29" y="17"/>
                    <a:pt x="29" y="17"/>
                  </a:cubicBezTo>
                  <a:cubicBezTo>
                    <a:pt x="29" y="17"/>
                    <a:pt x="24" y="26"/>
                    <a:pt x="10" y="26"/>
                  </a:cubicBezTo>
                  <a:cubicBezTo>
                    <a:pt x="10" y="26"/>
                    <a:pt x="10" y="26"/>
                    <a:pt x="10" y="26"/>
                  </a:cubicBezTo>
                  <a:cubicBezTo>
                    <a:pt x="9" y="26"/>
                    <a:pt x="7" y="26"/>
                    <a:pt x="6" y="26"/>
                  </a:cubicBezTo>
                  <a:cubicBezTo>
                    <a:pt x="6" y="26"/>
                    <a:pt x="6" y="26"/>
                    <a:pt x="6" y="26"/>
                  </a:cubicBezTo>
                  <a:cubicBezTo>
                    <a:pt x="5" y="26"/>
                    <a:pt x="5" y="26"/>
                    <a:pt x="5" y="26"/>
                  </a:cubicBezTo>
                  <a:cubicBezTo>
                    <a:pt x="5" y="26"/>
                    <a:pt x="5" y="26"/>
                    <a:pt x="5" y="26"/>
                  </a:cubicBezTo>
                  <a:cubicBezTo>
                    <a:pt x="3" y="26"/>
                    <a:pt x="3" y="27"/>
                    <a:pt x="3" y="27"/>
                  </a:cubicBezTo>
                  <a:cubicBezTo>
                    <a:pt x="3" y="27"/>
                    <a:pt x="3" y="27"/>
                    <a:pt x="3" y="27"/>
                  </a:cubicBezTo>
                  <a:cubicBezTo>
                    <a:pt x="3" y="28"/>
                    <a:pt x="3" y="29"/>
                    <a:pt x="5" y="29"/>
                  </a:cubicBezTo>
                  <a:cubicBezTo>
                    <a:pt x="5" y="29"/>
                    <a:pt x="5" y="29"/>
                    <a:pt x="5" y="29"/>
                  </a:cubicBezTo>
                  <a:cubicBezTo>
                    <a:pt x="5" y="31"/>
                    <a:pt x="5" y="31"/>
                    <a:pt x="5" y="31"/>
                  </a:cubicBezTo>
                  <a:cubicBezTo>
                    <a:pt x="5" y="29"/>
                    <a:pt x="5" y="29"/>
                    <a:pt x="5" y="29"/>
                  </a:cubicBezTo>
                  <a:cubicBezTo>
                    <a:pt x="5" y="29"/>
                    <a:pt x="5" y="29"/>
                    <a:pt x="5" y="29"/>
                  </a:cubicBezTo>
                  <a:cubicBezTo>
                    <a:pt x="5" y="29"/>
                    <a:pt x="5" y="29"/>
                    <a:pt x="5" y="29"/>
                  </a:cubicBezTo>
                  <a:cubicBezTo>
                    <a:pt x="5" y="29"/>
                    <a:pt x="8" y="30"/>
                    <a:pt x="12" y="3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5" name="Freeform 145"/>
            <p:cNvSpPr/>
            <p:nvPr/>
          </p:nvSpPr>
          <p:spPr bwMode="auto">
            <a:xfrm>
              <a:off x="2465" y="1242"/>
              <a:ext cx="386" cy="271"/>
            </a:xfrm>
            <a:custGeom>
              <a:avLst/>
              <a:gdLst>
                <a:gd name="T0" fmla="*/ 7 w 71"/>
                <a:gd name="T1" fmla="*/ 41 h 50"/>
                <a:gd name="T2" fmla="*/ 63 w 71"/>
                <a:gd name="T3" fmla="*/ 26 h 50"/>
                <a:gd name="T4" fmla="*/ 35 w 71"/>
                <a:gd name="T5" fmla="*/ 24 h 50"/>
                <a:gd name="T6" fmla="*/ 9 w 71"/>
                <a:gd name="T7" fmla="*/ 34 h 50"/>
                <a:gd name="T8" fmla="*/ 7 w 71"/>
                <a:gd name="T9" fmla="*/ 41 h 50"/>
              </a:gdLst>
              <a:ahLst/>
              <a:cxnLst>
                <a:cxn ang="0">
                  <a:pos x="T0" y="T1"/>
                </a:cxn>
                <a:cxn ang="0">
                  <a:pos x="T2" y="T3"/>
                </a:cxn>
                <a:cxn ang="0">
                  <a:pos x="T4" y="T5"/>
                </a:cxn>
                <a:cxn ang="0">
                  <a:pos x="T6" y="T7"/>
                </a:cxn>
                <a:cxn ang="0">
                  <a:pos x="T8" y="T9"/>
                </a:cxn>
              </a:cxnLst>
              <a:rect l="0" t="0" r="r" b="b"/>
              <a:pathLst>
                <a:path w="71" h="50">
                  <a:moveTo>
                    <a:pt x="7" y="41"/>
                  </a:moveTo>
                  <a:cubicBezTo>
                    <a:pt x="7" y="41"/>
                    <a:pt x="54" y="50"/>
                    <a:pt x="63" y="26"/>
                  </a:cubicBezTo>
                  <a:cubicBezTo>
                    <a:pt x="71" y="5"/>
                    <a:pt x="42" y="0"/>
                    <a:pt x="35" y="24"/>
                  </a:cubicBezTo>
                  <a:cubicBezTo>
                    <a:pt x="35" y="24"/>
                    <a:pt x="26" y="35"/>
                    <a:pt x="9" y="34"/>
                  </a:cubicBezTo>
                  <a:cubicBezTo>
                    <a:pt x="0" y="34"/>
                    <a:pt x="0" y="39"/>
                    <a:pt x="7" y="41"/>
                  </a:cubicBezTo>
                  <a:close/>
                </a:path>
              </a:pathLst>
            </a:custGeom>
            <a:solidFill>
              <a:srgbClr val="BA6C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6" name="Freeform 146"/>
            <p:cNvSpPr>
              <a:spLocks noEditPoints="1"/>
            </p:cNvSpPr>
            <p:nvPr/>
          </p:nvSpPr>
          <p:spPr bwMode="auto">
            <a:xfrm>
              <a:off x="2465" y="1280"/>
              <a:ext cx="359" cy="200"/>
            </a:xfrm>
            <a:custGeom>
              <a:avLst/>
              <a:gdLst>
                <a:gd name="T0" fmla="*/ 7 w 66"/>
                <a:gd name="T1" fmla="*/ 36 h 37"/>
                <a:gd name="T2" fmla="*/ 7 w 66"/>
                <a:gd name="T3" fmla="*/ 34 h 37"/>
                <a:gd name="T4" fmla="*/ 7 w 66"/>
                <a:gd name="T5" fmla="*/ 36 h 37"/>
                <a:gd name="T6" fmla="*/ 0 w 66"/>
                <a:gd name="T7" fmla="*/ 30 h 37"/>
                <a:gd name="T8" fmla="*/ 0 w 66"/>
                <a:gd name="T9" fmla="*/ 30 h 37"/>
                <a:gd name="T10" fmla="*/ 8 w 66"/>
                <a:gd name="T11" fmla="*/ 26 h 37"/>
                <a:gd name="T12" fmla="*/ 8 w 66"/>
                <a:gd name="T13" fmla="*/ 26 h 37"/>
                <a:gd name="T14" fmla="*/ 9 w 66"/>
                <a:gd name="T15" fmla="*/ 26 h 37"/>
                <a:gd name="T16" fmla="*/ 9 w 66"/>
                <a:gd name="T17" fmla="*/ 26 h 37"/>
                <a:gd name="T18" fmla="*/ 11 w 66"/>
                <a:gd name="T19" fmla="*/ 26 h 37"/>
                <a:gd name="T20" fmla="*/ 11 w 66"/>
                <a:gd name="T21" fmla="*/ 26 h 37"/>
                <a:gd name="T22" fmla="*/ 28 w 66"/>
                <a:gd name="T23" fmla="*/ 21 h 37"/>
                <a:gd name="T24" fmla="*/ 28 w 66"/>
                <a:gd name="T25" fmla="*/ 21 h 37"/>
                <a:gd name="T26" fmla="*/ 33 w 66"/>
                <a:gd name="T27" fmla="*/ 16 h 37"/>
                <a:gd name="T28" fmla="*/ 33 w 66"/>
                <a:gd name="T29" fmla="*/ 16 h 37"/>
                <a:gd name="T30" fmla="*/ 53 w 66"/>
                <a:gd name="T31" fmla="*/ 0 h 37"/>
                <a:gd name="T32" fmla="*/ 53 w 66"/>
                <a:gd name="T33" fmla="*/ 0 h 37"/>
                <a:gd name="T34" fmla="*/ 66 w 66"/>
                <a:gd name="T35" fmla="*/ 12 h 37"/>
                <a:gd name="T36" fmla="*/ 66 w 66"/>
                <a:gd name="T37" fmla="*/ 12 h 37"/>
                <a:gd name="T38" fmla="*/ 65 w 66"/>
                <a:gd name="T39" fmla="*/ 19 h 37"/>
                <a:gd name="T40" fmla="*/ 65 w 66"/>
                <a:gd name="T41" fmla="*/ 19 h 37"/>
                <a:gd name="T42" fmla="*/ 25 w 66"/>
                <a:gd name="T43" fmla="*/ 37 h 37"/>
                <a:gd name="T44" fmla="*/ 25 w 66"/>
                <a:gd name="T45" fmla="*/ 37 h 37"/>
                <a:gd name="T46" fmla="*/ 7 w 66"/>
                <a:gd name="T47" fmla="*/ 36 h 37"/>
                <a:gd name="T48" fmla="*/ 25 w 66"/>
                <a:gd name="T49" fmla="*/ 34 h 37"/>
                <a:gd name="T50" fmla="*/ 62 w 66"/>
                <a:gd name="T51" fmla="*/ 18 h 37"/>
                <a:gd name="T52" fmla="*/ 62 w 66"/>
                <a:gd name="T53" fmla="*/ 18 h 37"/>
                <a:gd name="T54" fmla="*/ 63 w 66"/>
                <a:gd name="T55" fmla="*/ 12 h 37"/>
                <a:gd name="T56" fmla="*/ 63 w 66"/>
                <a:gd name="T57" fmla="*/ 12 h 37"/>
                <a:gd name="T58" fmla="*/ 53 w 66"/>
                <a:gd name="T59" fmla="*/ 3 h 37"/>
                <a:gd name="T60" fmla="*/ 53 w 66"/>
                <a:gd name="T61" fmla="*/ 3 h 37"/>
                <a:gd name="T62" fmla="*/ 36 w 66"/>
                <a:gd name="T63" fmla="*/ 18 h 37"/>
                <a:gd name="T64" fmla="*/ 36 w 66"/>
                <a:gd name="T65" fmla="*/ 18 h 37"/>
                <a:gd name="T66" fmla="*/ 36 w 66"/>
                <a:gd name="T67" fmla="*/ 18 h 37"/>
                <a:gd name="T68" fmla="*/ 11 w 66"/>
                <a:gd name="T69" fmla="*/ 29 h 37"/>
                <a:gd name="T70" fmla="*/ 11 w 66"/>
                <a:gd name="T71" fmla="*/ 29 h 37"/>
                <a:gd name="T72" fmla="*/ 9 w 66"/>
                <a:gd name="T73" fmla="*/ 29 h 37"/>
                <a:gd name="T74" fmla="*/ 9 w 66"/>
                <a:gd name="T75" fmla="*/ 29 h 37"/>
                <a:gd name="T76" fmla="*/ 8 w 66"/>
                <a:gd name="T77" fmla="*/ 29 h 37"/>
                <a:gd name="T78" fmla="*/ 8 w 66"/>
                <a:gd name="T79" fmla="*/ 29 h 37"/>
                <a:gd name="T80" fmla="*/ 4 w 66"/>
                <a:gd name="T81" fmla="*/ 29 h 37"/>
                <a:gd name="T82" fmla="*/ 4 w 66"/>
                <a:gd name="T83" fmla="*/ 29 h 37"/>
                <a:gd name="T84" fmla="*/ 3 w 66"/>
                <a:gd name="T85" fmla="*/ 30 h 37"/>
                <a:gd name="T86" fmla="*/ 3 w 66"/>
                <a:gd name="T87" fmla="*/ 30 h 37"/>
                <a:gd name="T88" fmla="*/ 8 w 66"/>
                <a:gd name="T89" fmla="*/ 33 h 37"/>
                <a:gd name="T90" fmla="*/ 8 w 66"/>
                <a:gd name="T91" fmla="*/ 33 h 37"/>
                <a:gd name="T92" fmla="*/ 25 w 66"/>
                <a:gd name="T9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 h="37">
                  <a:moveTo>
                    <a:pt x="7" y="36"/>
                  </a:moveTo>
                  <a:cubicBezTo>
                    <a:pt x="7" y="34"/>
                    <a:pt x="7" y="34"/>
                    <a:pt x="7" y="34"/>
                  </a:cubicBezTo>
                  <a:cubicBezTo>
                    <a:pt x="7" y="36"/>
                    <a:pt x="7" y="36"/>
                    <a:pt x="7" y="36"/>
                  </a:cubicBezTo>
                  <a:cubicBezTo>
                    <a:pt x="3" y="34"/>
                    <a:pt x="1" y="33"/>
                    <a:pt x="0" y="30"/>
                  </a:cubicBezTo>
                  <a:cubicBezTo>
                    <a:pt x="0" y="30"/>
                    <a:pt x="0" y="30"/>
                    <a:pt x="0" y="30"/>
                  </a:cubicBezTo>
                  <a:cubicBezTo>
                    <a:pt x="1" y="27"/>
                    <a:pt x="4" y="26"/>
                    <a:pt x="8" y="26"/>
                  </a:cubicBezTo>
                  <a:cubicBezTo>
                    <a:pt x="8" y="26"/>
                    <a:pt x="8" y="26"/>
                    <a:pt x="8" y="26"/>
                  </a:cubicBezTo>
                  <a:cubicBezTo>
                    <a:pt x="9" y="26"/>
                    <a:pt x="9" y="26"/>
                    <a:pt x="9" y="26"/>
                  </a:cubicBezTo>
                  <a:cubicBezTo>
                    <a:pt x="9" y="26"/>
                    <a:pt x="9" y="26"/>
                    <a:pt x="9" y="26"/>
                  </a:cubicBezTo>
                  <a:cubicBezTo>
                    <a:pt x="10" y="26"/>
                    <a:pt x="10" y="26"/>
                    <a:pt x="11" y="26"/>
                  </a:cubicBezTo>
                  <a:cubicBezTo>
                    <a:pt x="11" y="26"/>
                    <a:pt x="11" y="26"/>
                    <a:pt x="11" y="26"/>
                  </a:cubicBezTo>
                  <a:cubicBezTo>
                    <a:pt x="19" y="26"/>
                    <a:pt x="24" y="23"/>
                    <a:pt x="28" y="21"/>
                  </a:cubicBezTo>
                  <a:cubicBezTo>
                    <a:pt x="28" y="21"/>
                    <a:pt x="28" y="21"/>
                    <a:pt x="28" y="21"/>
                  </a:cubicBezTo>
                  <a:cubicBezTo>
                    <a:pt x="31" y="19"/>
                    <a:pt x="33" y="17"/>
                    <a:pt x="33" y="16"/>
                  </a:cubicBezTo>
                  <a:cubicBezTo>
                    <a:pt x="33" y="16"/>
                    <a:pt x="33" y="16"/>
                    <a:pt x="33" y="16"/>
                  </a:cubicBezTo>
                  <a:cubicBezTo>
                    <a:pt x="37" y="5"/>
                    <a:pt x="46" y="0"/>
                    <a:pt x="53" y="0"/>
                  </a:cubicBezTo>
                  <a:cubicBezTo>
                    <a:pt x="53" y="0"/>
                    <a:pt x="53" y="0"/>
                    <a:pt x="53" y="0"/>
                  </a:cubicBezTo>
                  <a:cubicBezTo>
                    <a:pt x="60" y="0"/>
                    <a:pt x="66" y="4"/>
                    <a:pt x="66" y="12"/>
                  </a:cubicBezTo>
                  <a:cubicBezTo>
                    <a:pt x="66" y="12"/>
                    <a:pt x="66" y="12"/>
                    <a:pt x="66" y="12"/>
                  </a:cubicBezTo>
                  <a:cubicBezTo>
                    <a:pt x="66" y="14"/>
                    <a:pt x="66" y="17"/>
                    <a:pt x="65" y="19"/>
                  </a:cubicBezTo>
                  <a:cubicBezTo>
                    <a:pt x="65" y="19"/>
                    <a:pt x="65" y="19"/>
                    <a:pt x="65" y="19"/>
                  </a:cubicBezTo>
                  <a:cubicBezTo>
                    <a:pt x="59" y="34"/>
                    <a:pt x="40" y="37"/>
                    <a:pt x="25" y="37"/>
                  </a:cubicBezTo>
                  <a:cubicBezTo>
                    <a:pt x="25" y="37"/>
                    <a:pt x="25" y="37"/>
                    <a:pt x="25" y="37"/>
                  </a:cubicBezTo>
                  <a:cubicBezTo>
                    <a:pt x="15" y="37"/>
                    <a:pt x="7" y="36"/>
                    <a:pt x="7" y="36"/>
                  </a:cubicBezTo>
                  <a:close/>
                  <a:moveTo>
                    <a:pt x="25" y="34"/>
                  </a:moveTo>
                  <a:cubicBezTo>
                    <a:pt x="39" y="34"/>
                    <a:pt x="57" y="31"/>
                    <a:pt x="62" y="18"/>
                  </a:cubicBezTo>
                  <a:cubicBezTo>
                    <a:pt x="62" y="18"/>
                    <a:pt x="62" y="18"/>
                    <a:pt x="62" y="18"/>
                  </a:cubicBezTo>
                  <a:cubicBezTo>
                    <a:pt x="63" y="16"/>
                    <a:pt x="63" y="14"/>
                    <a:pt x="63" y="12"/>
                  </a:cubicBezTo>
                  <a:cubicBezTo>
                    <a:pt x="63" y="12"/>
                    <a:pt x="63" y="12"/>
                    <a:pt x="63" y="12"/>
                  </a:cubicBezTo>
                  <a:cubicBezTo>
                    <a:pt x="63" y="6"/>
                    <a:pt x="59" y="3"/>
                    <a:pt x="53" y="3"/>
                  </a:cubicBezTo>
                  <a:cubicBezTo>
                    <a:pt x="53" y="3"/>
                    <a:pt x="53" y="3"/>
                    <a:pt x="53" y="3"/>
                  </a:cubicBezTo>
                  <a:cubicBezTo>
                    <a:pt x="47" y="3"/>
                    <a:pt x="39" y="7"/>
                    <a:pt x="36" y="18"/>
                  </a:cubicBezTo>
                  <a:cubicBezTo>
                    <a:pt x="36" y="18"/>
                    <a:pt x="36" y="18"/>
                    <a:pt x="36" y="18"/>
                  </a:cubicBezTo>
                  <a:cubicBezTo>
                    <a:pt x="36" y="18"/>
                    <a:pt x="36" y="18"/>
                    <a:pt x="36" y="18"/>
                  </a:cubicBezTo>
                  <a:cubicBezTo>
                    <a:pt x="36" y="18"/>
                    <a:pt x="28" y="29"/>
                    <a:pt x="11" y="29"/>
                  </a:cubicBezTo>
                  <a:cubicBezTo>
                    <a:pt x="11" y="29"/>
                    <a:pt x="11" y="29"/>
                    <a:pt x="11" y="29"/>
                  </a:cubicBezTo>
                  <a:cubicBezTo>
                    <a:pt x="10" y="29"/>
                    <a:pt x="10" y="29"/>
                    <a:pt x="9" y="29"/>
                  </a:cubicBezTo>
                  <a:cubicBezTo>
                    <a:pt x="9" y="29"/>
                    <a:pt x="9" y="29"/>
                    <a:pt x="9" y="29"/>
                  </a:cubicBezTo>
                  <a:cubicBezTo>
                    <a:pt x="9" y="29"/>
                    <a:pt x="9" y="29"/>
                    <a:pt x="8" y="29"/>
                  </a:cubicBezTo>
                  <a:cubicBezTo>
                    <a:pt x="8" y="29"/>
                    <a:pt x="8" y="29"/>
                    <a:pt x="8" y="29"/>
                  </a:cubicBezTo>
                  <a:cubicBezTo>
                    <a:pt x="6" y="29"/>
                    <a:pt x="5" y="29"/>
                    <a:pt x="4" y="29"/>
                  </a:cubicBezTo>
                  <a:cubicBezTo>
                    <a:pt x="4" y="29"/>
                    <a:pt x="4" y="29"/>
                    <a:pt x="4" y="29"/>
                  </a:cubicBezTo>
                  <a:cubicBezTo>
                    <a:pt x="3" y="30"/>
                    <a:pt x="3" y="30"/>
                    <a:pt x="3" y="30"/>
                  </a:cubicBezTo>
                  <a:cubicBezTo>
                    <a:pt x="3" y="30"/>
                    <a:pt x="3" y="30"/>
                    <a:pt x="3" y="30"/>
                  </a:cubicBezTo>
                  <a:cubicBezTo>
                    <a:pt x="3" y="30"/>
                    <a:pt x="4" y="32"/>
                    <a:pt x="8" y="33"/>
                  </a:cubicBezTo>
                  <a:cubicBezTo>
                    <a:pt x="8" y="33"/>
                    <a:pt x="8" y="33"/>
                    <a:pt x="8" y="33"/>
                  </a:cubicBezTo>
                  <a:cubicBezTo>
                    <a:pt x="8" y="33"/>
                    <a:pt x="16" y="34"/>
                    <a:pt x="25" y="3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7" name="Freeform 147"/>
            <p:cNvSpPr/>
            <p:nvPr/>
          </p:nvSpPr>
          <p:spPr bwMode="auto">
            <a:xfrm>
              <a:off x="2987" y="2602"/>
              <a:ext cx="549" cy="297"/>
            </a:xfrm>
            <a:custGeom>
              <a:avLst/>
              <a:gdLst>
                <a:gd name="T0" fmla="*/ 50 w 101"/>
                <a:gd name="T1" fmla="*/ 0 h 55"/>
                <a:gd name="T2" fmla="*/ 0 w 101"/>
                <a:gd name="T3" fmla="*/ 28 h 55"/>
                <a:gd name="T4" fmla="*/ 50 w 101"/>
                <a:gd name="T5" fmla="*/ 55 h 55"/>
                <a:gd name="T6" fmla="*/ 101 w 101"/>
                <a:gd name="T7" fmla="*/ 27 h 55"/>
                <a:gd name="T8" fmla="*/ 50 w 101"/>
                <a:gd name="T9" fmla="*/ 0 h 55"/>
              </a:gdLst>
              <a:ahLst/>
              <a:cxnLst>
                <a:cxn ang="0">
                  <a:pos x="T0" y="T1"/>
                </a:cxn>
                <a:cxn ang="0">
                  <a:pos x="T2" y="T3"/>
                </a:cxn>
                <a:cxn ang="0">
                  <a:pos x="T4" y="T5"/>
                </a:cxn>
                <a:cxn ang="0">
                  <a:pos x="T6" y="T7"/>
                </a:cxn>
                <a:cxn ang="0">
                  <a:pos x="T8" y="T9"/>
                </a:cxn>
              </a:cxnLst>
              <a:rect l="0" t="0" r="r" b="b"/>
              <a:pathLst>
                <a:path w="101" h="55">
                  <a:moveTo>
                    <a:pt x="50" y="0"/>
                  </a:moveTo>
                  <a:cubicBezTo>
                    <a:pt x="22" y="0"/>
                    <a:pt x="0" y="12"/>
                    <a:pt x="0" y="28"/>
                  </a:cubicBezTo>
                  <a:cubicBezTo>
                    <a:pt x="0" y="43"/>
                    <a:pt x="22" y="55"/>
                    <a:pt x="50" y="55"/>
                  </a:cubicBezTo>
                  <a:cubicBezTo>
                    <a:pt x="78" y="55"/>
                    <a:pt x="101" y="42"/>
                    <a:pt x="101" y="27"/>
                  </a:cubicBezTo>
                  <a:cubicBezTo>
                    <a:pt x="101" y="12"/>
                    <a:pt x="78" y="0"/>
                    <a:pt x="50" y="0"/>
                  </a:cubicBezTo>
                  <a:close/>
                </a:path>
              </a:pathLst>
            </a:custGeom>
            <a:solidFill>
              <a:srgbClr val="EAEC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8" name="Freeform 148"/>
            <p:cNvSpPr>
              <a:spLocks noEditPoints="1"/>
            </p:cNvSpPr>
            <p:nvPr/>
          </p:nvSpPr>
          <p:spPr bwMode="auto">
            <a:xfrm>
              <a:off x="2976" y="2591"/>
              <a:ext cx="565" cy="314"/>
            </a:xfrm>
            <a:custGeom>
              <a:avLst/>
              <a:gdLst>
                <a:gd name="T0" fmla="*/ 52 w 104"/>
                <a:gd name="T1" fmla="*/ 58 h 58"/>
                <a:gd name="T2" fmla="*/ 0 w 104"/>
                <a:gd name="T3" fmla="*/ 30 h 58"/>
                <a:gd name="T4" fmla="*/ 0 w 104"/>
                <a:gd name="T5" fmla="*/ 30 h 58"/>
                <a:gd name="T6" fmla="*/ 0 w 104"/>
                <a:gd name="T7" fmla="*/ 30 h 58"/>
                <a:gd name="T8" fmla="*/ 0 w 104"/>
                <a:gd name="T9" fmla="*/ 30 h 58"/>
                <a:gd name="T10" fmla="*/ 0 w 104"/>
                <a:gd name="T11" fmla="*/ 30 h 58"/>
                <a:gd name="T12" fmla="*/ 0 w 104"/>
                <a:gd name="T13" fmla="*/ 30 h 58"/>
                <a:gd name="T14" fmla="*/ 52 w 104"/>
                <a:gd name="T15" fmla="*/ 0 h 58"/>
                <a:gd name="T16" fmla="*/ 52 w 104"/>
                <a:gd name="T17" fmla="*/ 0 h 58"/>
                <a:gd name="T18" fmla="*/ 52 w 104"/>
                <a:gd name="T19" fmla="*/ 0 h 58"/>
                <a:gd name="T20" fmla="*/ 52 w 104"/>
                <a:gd name="T21" fmla="*/ 0 h 58"/>
                <a:gd name="T22" fmla="*/ 52 w 104"/>
                <a:gd name="T23" fmla="*/ 0 h 58"/>
                <a:gd name="T24" fmla="*/ 104 w 104"/>
                <a:gd name="T25" fmla="*/ 29 h 58"/>
                <a:gd name="T26" fmla="*/ 104 w 104"/>
                <a:gd name="T27" fmla="*/ 29 h 58"/>
                <a:gd name="T28" fmla="*/ 104 w 104"/>
                <a:gd name="T29" fmla="*/ 29 h 58"/>
                <a:gd name="T30" fmla="*/ 104 w 104"/>
                <a:gd name="T31" fmla="*/ 29 h 58"/>
                <a:gd name="T32" fmla="*/ 104 w 104"/>
                <a:gd name="T33" fmla="*/ 29 h 58"/>
                <a:gd name="T34" fmla="*/ 104 w 104"/>
                <a:gd name="T35" fmla="*/ 29 h 58"/>
                <a:gd name="T36" fmla="*/ 52 w 104"/>
                <a:gd name="T37" fmla="*/ 58 h 58"/>
                <a:gd name="T38" fmla="*/ 52 w 104"/>
                <a:gd name="T39" fmla="*/ 58 h 58"/>
                <a:gd name="T40" fmla="*/ 52 w 104"/>
                <a:gd name="T41" fmla="*/ 58 h 58"/>
                <a:gd name="T42" fmla="*/ 3 w 104"/>
                <a:gd name="T43" fmla="*/ 30 h 58"/>
                <a:gd name="T44" fmla="*/ 17 w 104"/>
                <a:gd name="T45" fmla="*/ 47 h 58"/>
                <a:gd name="T46" fmla="*/ 17 w 104"/>
                <a:gd name="T47" fmla="*/ 47 h 58"/>
                <a:gd name="T48" fmla="*/ 52 w 104"/>
                <a:gd name="T49" fmla="*/ 55 h 58"/>
                <a:gd name="T50" fmla="*/ 52 w 104"/>
                <a:gd name="T51" fmla="*/ 55 h 58"/>
                <a:gd name="T52" fmla="*/ 52 w 104"/>
                <a:gd name="T53" fmla="*/ 55 h 58"/>
                <a:gd name="T54" fmla="*/ 52 w 104"/>
                <a:gd name="T55" fmla="*/ 55 h 58"/>
                <a:gd name="T56" fmla="*/ 87 w 104"/>
                <a:gd name="T57" fmla="*/ 47 h 58"/>
                <a:gd name="T58" fmla="*/ 87 w 104"/>
                <a:gd name="T59" fmla="*/ 47 h 58"/>
                <a:gd name="T60" fmla="*/ 101 w 104"/>
                <a:gd name="T61" fmla="*/ 29 h 58"/>
                <a:gd name="T62" fmla="*/ 101 w 104"/>
                <a:gd name="T63" fmla="*/ 29 h 58"/>
                <a:gd name="T64" fmla="*/ 101 w 104"/>
                <a:gd name="T65" fmla="*/ 29 h 58"/>
                <a:gd name="T66" fmla="*/ 101 w 104"/>
                <a:gd name="T67" fmla="*/ 29 h 58"/>
                <a:gd name="T68" fmla="*/ 101 w 104"/>
                <a:gd name="T69" fmla="*/ 29 h 58"/>
                <a:gd name="T70" fmla="*/ 101 w 104"/>
                <a:gd name="T71" fmla="*/ 29 h 58"/>
                <a:gd name="T72" fmla="*/ 87 w 104"/>
                <a:gd name="T73" fmla="*/ 11 h 58"/>
                <a:gd name="T74" fmla="*/ 87 w 104"/>
                <a:gd name="T75" fmla="*/ 11 h 58"/>
                <a:gd name="T76" fmla="*/ 52 w 104"/>
                <a:gd name="T77" fmla="*/ 3 h 58"/>
                <a:gd name="T78" fmla="*/ 52 w 104"/>
                <a:gd name="T79" fmla="*/ 3 h 58"/>
                <a:gd name="T80" fmla="*/ 52 w 104"/>
                <a:gd name="T81" fmla="*/ 3 h 58"/>
                <a:gd name="T82" fmla="*/ 52 w 104"/>
                <a:gd name="T83" fmla="*/ 3 h 58"/>
                <a:gd name="T84" fmla="*/ 52 w 104"/>
                <a:gd name="T85" fmla="*/ 2 h 58"/>
                <a:gd name="T86" fmla="*/ 52 w 104"/>
                <a:gd name="T87" fmla="*/ 3 h 58"/>
                <a:gd name="T88" fmla="*/ 17 w 104"/>
                <a:gd name="T89" fmla="*/ 11 h 58"/>
                <a:gd name="T90" fmla="*/ 17 w 104"/>
                <a:gd name="T91" fmla="*/ 11 h 58"/>
                <a:gd name="T92" fmla="*/ 3 w 104"/>
                <a:gd name="T93" fmla="*/ 30 h 58"/>
                <a:gd name="T94" fmla="*/ 3 w 104"/>
                <a:gd name="T95" fmla="*/ 30 h 58"/>
                <a:gd name="T96" fmla="*/ 3 w 104"/>
                <a:gd name="T97" fmla="*/ 30 h 58"/>
                <a:gd name="T98" fmla="*/ 3 w 104"/>
                <a:gd name="T9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58">
                  <a:moveTo>
                    <a:pt x="52" y="58"/>
                  </a:moveTo>
                  <a:cubicBezTo>
                    <a:pt x="24" y="58"/>
                    <a:pt x="1" y="46"/>
                    <a:pt x="0" y="30"/>
                  </a:cubicBezTo>
                  <a:cubicBezTo>
                    <a:pt x="0" y="30"/>
                    <a:pt x="0" y="30"/>
                    <a:pt x="0" y="30"/>
                  </a:cubicBezTo>
                  <a:cubicBezTo>
                    <a:pt x="0" y="30"/>
                    <a:pt x="0" y="30"/>
                    <a:pt x="0" y="30"/>
                  </a:cubicBezTo>
                  <a:cubicBezTo>
                    <a:pt x="0" y="30"/>
                    <a:pt x="0" y="30"/>
                    <a:pt x="0" y="30"/>
                  </a:cubicBezTo>
                  <a:cubicBezTo>
                    <a:pt x="0" y="30"/>
                    <a:pt x="0" y="30"/>
                    <a:pt x="0" y="30"/>
                  </a:cubicBezTo>
                  <a:cubicBezTo>
                    <a:pt x="0" y="30"/>
                    <a:pt x="0" y="30"/>
                    <a:pt x="0" y="30"/>
                  </a:cubicBezTo>
                  <a:cubicBezTo>
                    <a:pt x="0" y="13"/>
                    <a:pt x="24" y="1"/>
                    <a:pt x="52" y="0"/>
                  </a:cubicBezTo>
                  <a:cubicBezTo>
                    <a:pt x="52" y="0"/>
                    <a:pt x="52" y="0"/>
                    <a:pt x="52" y="0"/>
                  </a:cubicBezTo>
                  <a:cubicBezTo>
                    <a:pt x="52" y="0"/>
                    <a:pt x="52" y="0"/>
                    <a:pt x="52" y="0"/>
                  </a:cubicBezTo>
                  <a:cubicBezTo>
                    <a:pt x="52" y="0"/>
                    <a:pt x="52" y="0"/>
                    <a:pt x="52" y="0"/>
                  </a:cubicBezTo>
                  <a:cubicBezTo>
                    <a:pt x="52" y="0"/>
                    <a:pt x="52" y="0"/>
                    <a:pt x="52" y="0"/>
                  </a:cubicBezTo>
                  <a:cubicBezTo>
                    <a:pt x="81" y="1"/>
                    <a:pt x="104" y="13"/>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46"/>
                    <a:pt x="81" y="58"/>
                    <a:pt x="52" y="58"/>
                  </a:cubicBezTo>
                  <a:cubicBezTo>
                    <a:pt x="52" y="58"/>
                    <a:pt x="52" y="58"/>
                    <a:pt x="52" y="58"/>
                  </a:cubicBezTo>
                  <a:cubicBezTo>
                    <a:pt x="52" y="58"/>
                    <a:pt x="52" y="58"/>
                    <a:pt x="52" y="58"/>
                  </a:cubicBezTo>
                  <a:close/>
                  <a:moveTo>
                    <a:pt x="3" y="30"/>
                  </a:moveTo>
                  <a:cubicBezTo>
                    <a:pt x="3" y="36"/>
                    <a:pt x="8" y="43"/>
                    <a:pt x="17" y="47"/>
                  </a:cubicBezTo>
                  <a:cubicBezTo>
                    <a:pt x="17" y="47"/>
                    <a:pt x="17" y="47"/>
                    <a:pt x="17" y="47"/>
                  </a:cubicBezTo>
                  <a:cubicBezTo>
                    <a:pt x="26" y="52"/>
                    <a:pt x="38" y="55"/>
                    <a:pt x="52" y="55"/>
                  </a:cubicBezTo>
                  <a:cubicBezTo>
                    <a:pt x="52" y="55"/>
                    <a:pt x="52" y="55"/>
                    <a:pt x="52" y="55"/>
                  </a:cubicBezTo>
                  <a:cubicBezTo>
                    <a:pt x="52" y="55"/>
                    <a:pt x="52" y="55"/>
                    <a:pt x="52" y="55"/>
                  </a:cubicBezTo>
                  <a:cubicBezTo>
                    <a:pt x="52" y="55"/>
                    <a:pt x="52" y="55"/>
                    <a:pt x="52" y="55"/>
                  </a:cubicBezTo>
                  <a:cubicBezTo>
                    <a:pt x="66" y="55"/>
                    <a:pt x="79" y="52"/>
                    <a:pt x="87" y="47"/>
                  </a:cubicBezTo>
                  <a:cubicBezTo>
                    <a:pt x="87" y="47"/>
                    <a:pt x="87" y="47"/>
                    <a:pt x="87" y="47"/>
                  </a:cubicBezTo>
                  <a:cubicBezTo>
                    <a:pt x="96" y="42"/>
                    <a:pt x="101" y="36"/>
                    <a:pt x="101" y="29"/>
                  </a:cubicBezTo>
                  <a:cubicBezTo>
                    <a:pt x="101" y="29"/>
                    <a:pt x="101" y="29"/>
                    <a:pt x="101" y="29"/>
                  </a:cubicBezTo>
                  <a:cubicBezTo>
                    <a:pt x="101" y="29"/>
                    <a:pt x="101" y="29"/>
                    <a:pt x="101" y="29"/>
                  </a:cubicBezTo>
                  <a:cubicBezTo>
                    <a:pt x="101" y="29"/>
                    <a:pt x="101" y="29"/>
                    <a:pt x="101" y="29"/>
                  </a:cubicBezTo>
                  <a:cubicBezTo>
                    <a:pt x="101" y="29"/>
                    <a:pt x="101" y="29"/>
                    <a:pt x="101" y="29"/>
                  </a:cubicBezTo>
                  <a:cubicBezTo>
                    <a:pt x="101" y="29"/>
                    <a:pt x="101" y="29"/>
                    <a:pt x="101" y="29"/>
                  </a:cubicBezTo>
                  <a:cubicBezTo>
                    <a:pt x="101" y="22"/>
                    <a:pt x="96" y="16"/>
                    <a:pt x="87" y="11"/>
                  </a:cubicBezTo>
                  <a:cubicBezTo>
                    <a:pt x="87" y="11"/>
                    <a:pt x="87" y="11"/>
                    <a:pt x="87" y="11"/>
                  </a:cubicBezTo>
                  <a:cubicBezTo>
                    <a:pt x="79" y="6"/>
                    <a:pt x="66" y="3"/>
                    <a:pt x="52" y="3"/>
                  </a:cubicBezTo>
                  <a:cubicBezTo>
                    <a:pt x="52" y="3"/>
                    <a:pt x="52" y="3"/>
                    <a:pt x="52" y="3"/>
                  </a:cubicBezTo>
                  <a:cubicBezTo>
                    <a:pt x="52" y="3"/>
                    <a:pt x="52" y="3"/>
                    <a:pt x="52" y="3"/>
                  </a:cubicBezTo>
                  <a:cubicBezTo>
                    <a:pt x="52" y="3"/>
                    <a:pt x="52" y="3"/>
                    <a:pt x="52" y="3"/>
                  </a:cubicBezTo>
                  <a:cubicBezTo>
                    <a:pt x="52" y="2"/>
                    <a:pt x="52" y="2"/>
                    <a:pt x="52" y="2"/>
                  </a:cubicBezTo>
                  <a:cubicBezTo>
                    <a:pt x="52" y="3"/>
                    <a:pt x="52" y="3"/>
                    <a:pt x="52" y="3"/>
                  </a:cubicBezTo>
                  <a:cubicBezTo>
                    <a:pt x="38" y="4"/>
                    <a:pt x="26" y="7"/>
                    <a:pt x="17" y="11"/>
                  </a:cubicBezTo>
                  <a:cubicBezTo>
                    <a:pt x="17" y="11"/>
                    <a:pt x="17" y="11"/>
                    <a:pt x="17" y="11"/>
                  </a:cubicBezTo>
                  <a:cubicBezTo>
                    <a:pt x="8" y="16"/>
                    <a:pt x="3" y="23"/>
                    <a:pt x="3" y="30"/>
                  </a:cubicBezTo>
                  <a:cubicBezTo>
                    <a:pt x="3" y="30"/>
                    <a:pt x="3" y="30"/>
                    <a:pt x="3" y="30"/>
                  </a:cubicBezTo>
                  <a:cubicBezTo>
                    <a:pt x="3" y="30"/>
                    <a:pt x="3" y="30"/>
                    <a:pt x="3" y="30"/>
                  </a:cubicBezTo>
                  <a:cubicBezTo>
                    <a:pt x="3" y="30"/>
                    <a:pt x="3" y="30"/>
                    <a:pt x="3" y="3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9" name="Freeform 149"/>
            <p:cNvSpPr/>
            <p:nvPr/>
          </p:nvSpPr>
          <p:spPr bwMode="auto">
            <a:xfrm>
              <a:off x="2987" y="2558"/>
              <a:ext cx="549" cy="298"/>
            </a:xfrm>
            <a:custGeom>
              <a:avLst/>
              <a:gdLst>
                <a:gd name="T0" fmla="*/ 50 w 101"/>
                <a:gd name="T1" fmla="*/ 0 h 55"/>
                <a:gd name="T2" fmla="*/ 0 w 101"/>
                <a:gd name="T3" fmla="*/ 27 h 55"/>
                <a:gd name="T4" fmla="*/ 50 w 101"/>
                <a:gd name="T5" fmla="*/ 55 h 55"/>
                <a:gd name="T6" fmla="*/ 101 w 101"/>
                <a:gd name="T7" fmla="*/ 27 h 55"/>
                <a:gd name="T8" fmla="*/ 50 w 101"/>
                <a:gd name="T9" fmla="*/ 0 h 55"/>
              </a:gdLst>
              <a:ahLst/>
              <a:cxnLst>
                <a:cxn ang="0">
                  <a:pos x="T0" y="T1"/>
                </a:cxn>
                <a:cxn ang="0">
                  <a:pos x="T2" y="T3"/>
                </a:cxn>
                <a:cxn ang="0">
                  <a:pos x="T4" y="T5"/>
                </a:cxn>
                <a:cxn ang="0">
                  <a:pos x="T6" y="T7"/>
                </a:cxn>
                <a:cxn ang="0">
                  <a:pos x="T8" y="T9"/>
                </a:cxn>
              </a:cxnLst>
              <a:rect l="0" t="0" r="r" b="b"/>
              <a:pathLst>
                <a:path w="101" h="55">
                  <a:moveTo>
                    <a:pt x="50" y="0"/>
                  </a:moveTo>
                  <a:cubicBezTo>
                    <a:pt x="22" y="0"/>
                    <a:pt x="0" y="12"/>
                    <a:pt x="0" y="27"/>
                  </a:cubicBezTo>
                  <a:cubicBezTo>
                    <a:pt x="0" y="42"/>
                    <a:pt x="22" y="55"/>
                    <a:pt x="50" y="55"/>
                  </a:cubicBezTo>
                  <a:cubicBezTo>
                    <a:pt x="78" y="54"/>
                    <a:pt x="101" y="42"/>
                    <a:pt x="101" y="27"/>
                  </a:cubicBezTo>
                  <a:cubicBezTo>
                    <a:pt x="101" y="12"/>
                    <a:pt x="78"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0" name="Freeform 150"/>
            <p:cNvSpPr>
              <a:spLocks noEditPoints="1"/>
            </p:cNvSpPr>
            <p:nvPr/>
          </p:nvSpPr>
          <p:spPr bwMode="auto">
            <a:xfrm>
              <a:off x="2976" y="2547"/>
              <a:ext cx="565" cy="315"/>
            </a:xfrm>
            <a:custGeom>
              <a:avLst/>
              <a:gdLst>
                <a:gd name="T0" fmla="*/ 52 w 104"/>
                <a:gd name="T1" fmla="*/ 58 h 58"/>
                <a:gd name="T2" fmla="*/ 0 w 104"/>
                <a:gd name="T3" fmla="*/ 30 h 58"/>
                <a:gd name="T4" fmla="*/ 0 w 104"/>
                <a:gd name="T5" fmla="*/ 30 h 58"/>
                <a:gd name="T6" fmla="*/ 0 w 104"/>
                <a:gd name="T7" fmla="*/ 29 h 58"/>
                <a:gd name="T8" fmla="*/ 0 w 104"/>
                <a:gd name="T9" fmla="*/ 29 h 58"/>
                <a:gd name="T10" fmla="*/ 52 w 104"/>
                <a:gd name="T11" fmla="*/ 0 h 58"/>
                <a:gd name="T12" fmla="*/ 52 w 104"/>
                <a:gd name="T13" fmla="*/ 0 h 58"/>
                <a:gd name="T14" fmla="*/ 52 w 104"/>
                <a:gd name="T15" fmla="*/ 0 h 58"/>
                <a:gd name="T16" fmla="*/ 52 w 104"/>
                <a:gd name="T17" fmla="*/ 0 h 58"/>
                <a:gd name="T18" fmla="*/ 52 w 104"/>
                <a:gd name="T19" fmla="*/ 0 h 58"/>
                <a:gd name="T20" fmla="*/ 104 w 104"/>
                <a:gd name="T21" fmla="*/ 29 h 58"/>
                <a:gd name="T22" fmla="*/ 104 w 104"/>
                <a:gd name="T23" fmla="*/ 29 h 58"/>
                <a:gd name="T24" fmla="*/ 104 w 104"/>
                <a:gd name="T25" fmla="*/ 29 h 58"/>
                <a:gd name="T26" fmla="*/ 104 w 104"/>
                <a:gd name="T27" fmla="*/ 29 h 58"/>
                <a:gd name="T28" fmla="*/ 52 w 104"/>
                <a:gd name="T29" fmla="*/ 58 h 58"/>
                <a:gd name="T30" fmla="*/ 52 w 104"/>
                <a:gd name="T31" fmla="*/ 58 h 58"/>
                <a:gd name="T32" fmla="*/ 52 w 104"/>
                <a:gd name="T33" fmla="*/ 58 h 58"/>
                <a:gd name="T34" fmla="*/ 52 w 104"/>
                <a:gd name="T35" fmla="*/ 55 h 58"/>
                <a:gd name="T36" fmla="*/ 87 w 104"/>
                <a:gd name="T37" fmla="*/ 47 h 58"/>
                <a:gd name="T38" fmla="*/ 87 w 104"/>
                <a:gd name="T39" fmla="*/ 47 h 58"/>
                <a:gd name="T40" fmla="*/ 101 w 104"/>
                <a:gd name="T41" fmla="*/ 29 h 58"/>
                <a:gd name="T42" fmla="*/ 101 w 104"/>
                <a:gd name="T43" fmla="*/ 29 h 58"/>
                <a:gd name="T44" fmla="*/ 101 w 104"/>
                <a:gd name="T45" fmla="*/ 29 h 58"/>
                <a:gd name="T46" fmla="*/ 101 w 104"/>
                <a:gd name="T47" fmla="*/ 29 h 58"/>
                <a:gd name="T48" fmla="*/ 101 w 104"/>
                <a:gd name="T49" fmla="*/ 29 h 58"/>
                <a:gd name="T50" fmla="*/ 101 w 104"/>
                <a:gd name="T51" fmla="*/ 29 h 58"/>
                <a:gd name="T52" fmla="*/ 87 w 104"/>
                <a:gd name="T53" fmla="*/ 11 h 58"/>
                <a:gd name="T54" fmla="*/ 87 w 104"/>
                <a:gd name="T55" fmla="*/ 11 h 58"/>
                <a:gd name="T56" fmla="*/ 52 w 104"/>
                <a:gd name="T57" fmla="*/ 3 h 58"/>
                <a:gd name="T58" fmla="*/ 52 w 104"/>
                <a:gd name="T59" fmla="*/ 3 h 58"/>
                <a:gd name="T60" fmla="*/ 52 w 104"/>
                <a:gd name="T61" fmla="*/ 3 h 58"/>
                <a:gd name="T62" fmla="*/ 52 w 104"/>
                <a:gd name="T63" fmla="*/ 3 h 58"/>
                <a:gd name="T64" fmla="*/ 52 w 104"/>
                <a:gd name="T65" fmla="*/ 2 h 58"/>
                <a:gd name="T66" fmla="*/ 52 w 104"/>
                <a:gd name="T67" fmla="*/ 3 h 58"/>
                <a:gd name="T68" fmla="*/ 17 w 104"/>
                <a:gd name="T69" fmla="*/ 11 h 58"/>
                <a:gd name="T70" fmla="*/ 17 w 104"/>
                <a:gd name="T71" fmla="*/ 11 h 58"/>
                <a:gd name="T72" fmla="*/ 3 w 104"/>
                <a:gd name="T73" fmla="*/ 29 h 58"/>
                <a:gd name="T74" fmla="*/ 3 w 104"/>
                <a:gd name="T75" fmla="*/ 29 h 58"/>
                <a:gd name="T76" fmla="*/ 3 w 104"/>
                <a:gd name="T77" fmla="*/ 29 h 58"/>
                <a:gd name="T78" fmla="*/ 3 w 104"/>
                <a:gd name="T79" fmla="*/ 29 h 58"/>
                <a:gd name="T80" fmla="*/ 17 w 104"/>
                <a:gd name="T81" fmla="*/ 47 h 58"/>
                <a:gd name="T82" fmla="*/ 17 w 104"/>
                <a:gd name="T83" fmla="*/ 47 h 58"/>
                <a:gd name="T84" fmla="*/ 52 w 104"/>
                <a:gd name="T85" fmla="*/ 55 h 58"/>
                <a:gd name="T86" fmla="*/ 52 w 104"/>
                <a:gd name="T87" fmla="*/ 55 h 58"/>
                <a:gd name="T88" fmla="*/ 52 w 104"/>
                <a:gd name="T89" fmla="*/ 55 h 58"/>
                <a:gd name="T90" fmla="*/ 52 w 104"/>
                <a:gd name="T91" fmla="*/ 55 h 58"/>
                <a:gd name="T92" fmla="*/ 52 w 104"/>
                <a:gd name="T93" fmla="*/ 55 h 58"/>
                <a:gd name="T94" fmla="*/ 104 w 104"/>
                <a:gd name="T95" fmla="*/ 29 h 58"/>
                <a:gd name="T96" fmla="*/ 104 w 104"/>
                <a:gd name="T97" fmla="*/ 29 h 58"/>
                <a:gd name="T98" fmla="*/ 104 w 104"/>
                <a:gd name="T99" fmla="*/ 29 h 58"/>
                <a:gd name="T100" fmla="*/ 104 w 104"/>
                <a:gd name="T101" fmla="*/ 29 h 58"/>
                <a:gd name="T102" fmla="*/ 104 w 104"/>
                <a:gd name="T103"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58">
                  <a:moveTo>
                    <a:pt x="52" y="58"/>
                  </a:moveTo>
                  <a:cubicBezTo>
                    <a:pt x="24" y="58"/>
                    <a:pt x="1" y="46"/>
                    <a:pt x="0" y="30"/>
                  </a:cubicBezTo>
                  <a:cubicBezTo>
                    <a:pt x="0" y="30"/>
                    <a:pt x="0" y="30"/>
                    <a:pt x="0" y="30"/>
                  </a:cubicBezTo>
                  <a:cubicBezTo>
                    <a:pt x="0" y="29"/>
                    <a:pt x="0" y="29"/>
                    <a:pt x="0" y="29"/>
                  </a:cubicBezTo>
                  <a:cubicBezTo>
                    <a:pt x="0" y="29"/>
                    <a:pt x="0" y="29"/>
                    <a:pt x="0" y="29"/>
                  </a:cubicBezTo>
                  <a:cubicBezTo>
                    <a:pt x="0" y="13"/>
                    <a:pt x="24" y="1"/>
                    <a:pt x="52" y="0"/>
                  </a:cubicBezTo>
                  <a:cubicBezTo>
                    <a:pt x="52" y="0"/>
                    <a:pt x="52" y="0"/>
                    <a:pt x="52" y="0"/>
                  </a:cubicBezTo>
                  <a:cubicBezTo>
                    <a:pt x="52" y="0"/>
                    <a:pt x="52" y="0"/>
                    <a:pt x="52" y="0"/>
                  </a:cubicBezTo>
                  <a:cubicBezTo>
                    <a:pt x="52" y="0"/>
                    <a:pt x="52" y="0"/>
                    <a:pt x="52" y="0"/>
                  </a:cubicBezTo>
                  <a:cubicBezTo>
                    <a:pt x="52" y="0"/>
                    <a:pt x="52" y="0"/>
                    <a:pt x="52" y="0"/>
                  </a:cubicBezTo>
                  <a:cubicBezTo>
                    <a:pt x="81" y="0"/>
                    <a:pt x="104" y="12"/>
                    <a:pt x="104" y="29"/>
                  </a:cubicBezTo>
                  <a:cubicBezTo>
                    <a:pt x="104" y="29"/>
                    <a:pt x="104" y="29"/>
                    <a:pt x="104" y="29"/>
                  </a:cubicBezTo>
                  <a:cubicBezTo>
                    <a:pt x="104" y="29"/>
                    <a:pt x="104" y="29"/>
                    <a:pt x="104" y="29"/>
                  </a:cubicBezTo>
                  <a:cubicBezTo>
                    <a:pt x="104" y="29"/>
                    <a:pt x="104" y="29"/>
                    <a:pt x="104" y="29"/>
                  </a:cubicBezTo>
                  <a:cubicBezTo>
                    <a:pt x="104" y="46"/>
                    <a:pt x="80" y="58"/>
                    <a:pt x="52" y="58"/>
                  </a:cubicBezTo>
                  <a:cubicBezTo>
                    <a:pt x="52" y="58"/>
                    <a:pt x="52" y="58"/>
                    <a:pt x="52" y="58"/>
                  </a:cubicBezTo>
                  <a:cubicBezTo>
                    <a:pt x="52" y="58"/>
                    <a:pt x="52" y="58"/>
                    <a:pt x="52" y="58"/>
                  </a:cubicBezTo>
                  <a:close/>
                  <a:moveTo>
                    <a:pt x="52" y="55"/>
                  </a:moveTo>
                  <a:cubicBezTo>
                    <a:pt x="66" y="55"/>
                    <a:pt x="79" y="52"/>
                    <a:pt x="87" y="47"/>
                  </a:cubicBezTo>
                  <a:cubicBezTo>
                    <a:pt x="87" y="47"/>
                    <a:pt x="87" y="47"/>
                    <a:pt x="87" y="47"/>
                  </a:cubicBezTo>
                  <a:cubicBezTo>
                    <a:pt x="96" y="42"/>
                    <a:pt x="101" y="36"/>
                    <a:pt x="101" y="29"/>
                  </a:cubicBezTo>
                  <a:cubicBezTo>
                    <a:pt x="101" y="29"/>
                    <a:pt x="101" y="29"/>
                    <a:pt x="101" y="29"/>
                  </a:cubicBezTo>
                  <a:cubicBezTo>
                    <a:pt x="101" y="29"/>
                    <a:pt x="101" y="29"/>
                    <a:pt x="101" y="29"/>
                  </a:cubicBezTo>
                  <a:cubicBezTo>
                    <a:pt x="101" y="29"/>
                    <a:pt x="101" y="29"/>
                    <a:pt x="101" y="29"/>
                  </a:cubicBezTo>
                  <a:cubicBezTo>
                    <a:pt x="101" y="29"/>
                    <a:pt x="101" y="29"/>
                    <a:pt x="101" y="29"/>
                  </a:cubicBezTo>
                  <a:cubicBezTo>
                    <a:pt x="101" y="29"/>
                    <a:pt x="101" y="29"/>
                    <a:pt x="101" y="29"/>
                  </a:cubicBezTo>
                  <a:cubicBezTo>
                    <a:pt x="101" y="22"/>
                    <a:pt x="96" y="16"/>
                    <a:pt x="87" y="11"/>
                  </a:cubicBezTo>
                  <a:cubicBezTo>
                    <a:pt x="87" y="11"/>
                    <a:pt x="87" y="11"/>
                    <a:pt x="87" y="11"/>
                  </a:cubicBezTo>
                  <a:cubicBezTo>
                    <a:pt x="79" y="6"/>
                    <a:pt x="66" y="3"/>
                    <a:pt x="52" y="3"/>
                  </a:cubicBezTo>
                  <a:cubicBezTo>
                    <a:pt x="52" y="3"/>
                    <a:pt x="52" y="3"/>
                    <a:pt x="52" y="3"/>
                  </a:cubicBezTo>
                  <a:cubicBezTo>
                    <a:pt x="52" y="3"/>
                    <a:pt x="52" y="3"/>
                    <a:pt x="52" y="3"/>
                  </a:cubicBezTo>
                  <a:cubicBezTo>
                    <a:pt x="52" y="3"/>
                    <a:pt x="52" y="3"/>
                    <a:pt x="52" y="3"/>
                  </a:cubicBezTo>
                  <a:cubicBezTo>
                    <a:pt x="52" y="2"/>
                    <a:pt x="52" y="2"/>
                    <a:pt x="52" y="2"/>
                  </a:cubicBezTo>
                  <a:cubicBezTo>
                    <a:pt x="52" y="3"/>
                    <a:pt x="52" y="3"/>
                    <a:pt x="52" y="3"/>
                  </a:cubicBezTo>
                  <a:cubicBezTo>
                    <a:pt x="38" y="3"/>
                    <a:pt x="26" y="6"/>
                    <a:pt x="17" y="11"/>
                  </a:cubicBezTo>
                  <a:cubicBezTo>
                    <a:pt x="17" y="11"/>
                    <a:pt x="17" y="11"/>
                    <a:pt x="17" y="11"/>
                  </a:cubicBezTo>
                  <a:cubicBezTo>
                    <a:pt x="8" y="16"/>
                    <a:pt x="3" y="23"/>
                    <a:pt x="3" y="29"/>
                  </a:cubicBezTo>
                  <a:cubicBezTo>
                    <a:pt x="3" y="29"/>
                    <a:pt x="3" y="29"/>
                    <a:pt x="3" y="29"/>
                  </a:cubicBezTo>
                  <a:cubicBezTo>
                    <a:pt x="3" y="29"/>
                    <a:pt x="3" y="29"/>
                    <a:pt x="3" y="29"/>
                  </a:cubicBezTo>
                  <a:cubicBezTo>
                    <a:pt x="3" y="29"/>
                    <a:pt x="3" y="29"/>
                    <a:pt x="3" y="29"/>
                  </a:cubicBezTo>
                  <a:cubicBezTo>
                    <a:pt x="3" y="36"/>
                    <a:pt x="8" y="42"/>
                    <a:pt x="17" y="47"/>
                  </a:cubicBezTo>
                  <a:cubicBezTo>
                    <a:pt x="17" y="47"/>
                    <a:pt x="17" y="47"/>
                    <a:pt x="17" y="47"/>
                  </a:cubicBezTo>
                  <a:cubicBezTo>
                    <a:pt x="26" y="52"/>
                    <a:pt x="38" y="55"/>
                    <a:pt x="52" y="55"/>
                  </a:cubicBezTo>
                  <a:cubicBezTo>
                    <a:pt x="52" y="55"/>
                    <a:pt x="52" y="55"/>
                    <a:pt x="52" y="55"/>
                  </a:cubicBezTo>
                  <a:cubicBezTo>
                    <a:pt x="52" y="55"/>
                    <a:pt x="52" y="55"/>
                    <a:pt x="52" y="55"/>
                  </a:cubicBezTo>
                  <a:cubicBezTo>
                    <a:pt x="52" y="55"/>
                    <a:pt x="52" y="55"/>
                    <a:pt x="52" y="55"/>
                  </a:cubicBezTo>
                  <a:cubicBezTo>
                    <a:pt x="52" y="55"/>
                    <a:pt x="52" y="55"/>
                    <a:pt x="52" y="55"/>
                  </a:cubicBezTo>
                  <a:close/>
                  <a:moveTo>
                    <a:pt x="104" y="29"/>
                  </a:moveTo>
                  <a:cubicBezTo>
                    <a:pt x="104" y="29"/>
                    <a:pt x="104" y="29"/>
                    <a:pt x="104" y="29"/>
                  </a:cubicBezTo>
                  <a:cubicBezTo>
                    <a:pt x="104" y="29"/>
                    <a:pt x="104" y="29"/>
                    <a:pt x="104" y="29"/>
                  </a:cubicBezTo>
                  <a:cubicBezTo>
                    <a:pt x="104" y="29"/>
                    <a:pt x="104" y="29"/>
                    <a:pt x="104" y="29"/>
                  </a:cubicBezTo>
                  <a:cubicBezTo>
                    <a:pt x="104" y="29"/>
                    <a:pt x="104" y="29"/>
                    <a:pt x="104" y="2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1" name="Freeform 151"/>
            <p:cNvSpPr/>
            <p:nvPr/>
          </p:nvSpPr>
          <p:spPr bwMode="auto">
            <a:xfrm>
              <a:off x="3074" y="1925"/>
              <a:ext cx="364" cy="817"/>
            </a:xfrm>
            <a:custGeom>
              <a:avLst/>
              <a:gdLst>
                <a:gd name="T0" fmla="*/ 0 w 364"/>
                <a:gd name="T1" fmla="*/ 817 h 817"/>
                <a:gd name="T2" fmla="*/ 0 w 364"/>
                <a:gd name="T3" fmla="*/ 5 h 817"/>
                <a:gd name="T4" fmla="*/ 364 w 364"/>
                <a:gd name="T5" fmla="*/ 0 h 817"/>
                <a:gd name="T6" fmla="*/ 364 w 364"/>
                <a:gd name="T7" fmla="*/ 812 h 817"/>
                <a:gd name="T8" fmla="*/ 174 w 364"/>
                <a:gd name="T9" fmla="*/ 774 h 817"/>
                <a:gd name="T10" fmla="*/ 0 w 364"/>
                <a:gd name="T11" fmla="*/ 817 h 817"/>
              </a:gdLst>
              <a:ahLst/>
              <a:cxnLst>
                <a:cxn ang="0">
                  <a:pos x="T0" y="T1"/>
                </a:cxn>
                <a:cxn ang="0">
                  <a:pos x="T2" y="T3"/>
                </a:cxn>
                <a:cxn ang="0">
                  <a:pos x="T4" y="T5"/>
                </a:cxn>
                <a:cxn ang="0">
                  <a:pos x="T6" y="T7"/>
                </a:cxn>
                <a:cxn ang="0">
                  <a:pos x="T8" y="T9"/>
                </a:cxn>
                <a:cxn ang="0">
                  <a:pos x="T10" y="T11"/>
                </a:cxn>
              </a:cxnLst>
              <a:rect l="0" t="0" r="r" b="b"/>
              <a:pathLst>
                <a:path w="364" h="817">
                  <a:moveTo>
                    <a:pt x="0" y="817"/>
                  </a:moveTo>
                  <a:lnTo>
                    <a:pt x="0" y="5"/>
                  </a:lnTo>
                  <a:lnTo>
                    <a:pt x="364" y="0"/>
                  </a:lnTo>
                  <a:lnTo>
                    <a:pt x="364" y="812"/>
                  </a:lnTo>
                  <a:lnTo>
                    <a:pt x="174" y="774"/>
                  </a:lnTo>
                  <a:lnTo>
                    <a:pt x="0" y="8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2" name="Freeform 152"/>
            <p:cNvSpPr>
              <a:spLocks noEditPoints="1"/>
            </p:cNvSpPr>
            <p:nvPr/>
          </p:nvSpPr>
          <p:spPr bwMode="auto">
            <a:xfrm>
              <a:off x="3063" y="1919"/>
              <a:ext cx="386" cy="829"/>
            </a:xfrm>
            <a:custGeom>
              <a:avLst/>
              <a:gdLst>
                <a:gd name="T0" fmla="*/ 1 w 71"/>
                <a:gd name="T1" fmla="*/ 153 h 153"/>
                <a:gd name="T2" fmla="*/ 0 w 71"/>
                <a:gd name="T3" fmla="*/ 152 h 153"/>
                <a:gd name="T4" fmla="*/ 0 w 71"/>
                <a:gd name="T5" fmla="*/ 152 h 153"/>
                <a:gd name="T6" fmla="*/ 1 w 71"/>
                <a:gd name="T7" fmla="*/ 2 h 153"/>
                <a:gd name="T8" fmla="*/ 2 w 71"/>
                <a:gd name="T9" fmla="*/ 0 h 153"/>
                <a:gd name="T10" fmla="*/ 2 w 71"/>
                <a:gd name="T11" fmla="*/ 0 h 153"/>
                <a:gd name="T12" fmla="*/ 69 w 71"/>
                <a:gd name="T13" fmla="*/ 0 h 153"/>
                <a:gd name="T14" fmla="*/ 70 w 71"/>
                <a:gd name="T15" fmla="*/ 0 h 153"/>
                <a:gd name="T16" fmla="*/ 70 w 71"/>
                <a:gd name="T17" fmla="*/ 0 h 153"/>
                <a:gd name="T18" fmla="*/ 71 w 71"/>
                <a:gd name="T19" fmla="*/ 1 h 153"/>
                <a:gd name="T20" fmla="*/ 71 w 71"/>
                <a:gd name="T21" fmla="*/ 1 h 153"/>
                <a:gd name="T22" fmla="*/ 71 w 71"/>
                <a:gd name="T23" fmla="*/ 151 h 153"/>
                <a:gd name="T24" fmla="*/ 70 w 71"/>
                <a:gd name="T25" fmla="*/ 153 h 153"/>
                <a:gd name="T26" fmla="*/ 70 w 71"/>
                <a:gd name="T27" fmla="*/ 153 h 153"/>
                <a:gd name="T28" fmla="*/ 69 w 71"/>
                <a:gd name="T29" fmla="*/ 153 h 153"/>
                <a:gd name="T30" fmla="*/ 69 w 71"/>
                <a:gd name="T31" fmla="*/ 153 h 153"/>
                <a:gd name="T32" fmla="*/ 34 w 71"/>
                <a:gd name="T33" fmla="*/ 145 h 153"/>
                <a:gd name="T34" fmla="*/ 2 w 71"/>
                <a:gd name="T35" fmla="*/ 153 h 153"/>
                <a:gd name="T36" fmla="*/ 2 w 71"/>
                <a:gd name="T37" fmla="*/ 153 h 153"/>
                <a:gd name="T38" fmla="*/ 2 w 71"/>
                <a:gd name="T39" fmla="*/ 153 h 153"/>
                <a:gd name="T40" fmla="*/ 1 w 71"/>
                <a:gd name="T41" fmla="*/ 153 h 153"/>
                <a:gd name="T42" fmla="*/ 3 w 71"/>
                <a:gd name="T43" fmla="*/ 152 h 153"/>
                <a:gd name="T44" fmla="*/ 2 w 71"/>
                <a:gd name="T45" fmla="*/ 152 h 153"/>
                <a:gd name="T46" fmla="*/ 3 w 71"/>
                <a:gd name="T47" fmla="*/ 152 h 153"/>
                <a:gd name="T48" fmla="*/ 4 w 71"/>
                <a:gd name="T49" fmla="*/ 3 h 153"/>
                <a:gd name="T50" fmla="*/ 3 w 71"/>
                <a:gd name="T51" fmla="*/ 150 h 153"/>
                <a:gd name="T52" fmla="*/ 34 w 71"/>
                <a:gd name="T53" fmla="*/ 142 h 153"/>
                <a:gd name="T54" fmla="*/ 35 w 71"/>
                <a:gd name="T55" fmla="*/ 142 h 153"/>
                <a:gd name="T56" fmla="*/ 68 w 71"/>
                <a:gd name="T57" fmla="*/ 149 h 153"/>
                <a:gd name="T58" fmla="*/ 68 w 71"/>
                <a:gd name="T59" fmla="*/ 3 h 153"/>
                <a:gd name="T60" fmla="*/ 4 w 71"/>
                <a:gd name="T61" fmla="*/ 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153">
                  <a:moveTo>
                    <a:pt x="1" y="153"/>
                  </a:moveTo>
                  <a:cubicBezTo>
                    <a:pt x="1" y="152"/>
                    <a:pt x="0" y="152"/>
                    <a:pt x="0" y="152"/>
                  </a:cubicBezTo>
                  <a:cubicBezTo>
                    <a:pt x="0" y="152"/>
                    <a:pt x="0" y="152"/>
                    <a:pt x="0" y="152"/>
                  </a:cubicBezTo>
                  <a:cubicBezTo>
                    <a:pt x="1" y="2"/>
                    <a:pt x="1" y="2"/>
                    <a:pt x="1" y="2"/>
                  </a:cubicBezTo>
                  <a:cubicBezTo>
                    <a:pt x="1" y="1"/>
                    <a:pt x="1" y="0"/>
                    <a:pt x="2" y="0"/>
                  </a:cubicBezTo>
                  <a:cubicBezTo>
                    <a:pt x="2" y="0"/>
                    <a:pt x="2" y="0"/>
                    <a:pt x="2" y="0"/>
                  </a:cubicBezTo>
                  <a:cubicBezTo>
                    <a:pt x="69" y="0"/>
                    <a:pt x="69" y="0"/>
                    <a:pt x="69" y="0"/>
                  </a:cubicBezTo>
                  <a:cubicBezTo>
                    <a:pt x="69" y="0"/>
                    <a:pt x="70" y="0"/>
                    <a:pt x="70" y="0"/>
                  </a:cubicBezTo>
                  <a:cubicBezTo>
                    <a:pt x="70" y="0"/>
                    <a:pt x="70" y="0"/>
                    <a:pt x="70" y="0"/>
                  </a:cubicBezTo>
                  <a:cubicBezTo>
                    <a:pt x="70" y="1"/>
                    <a:pt x="71" y="1"/>
                    <a:pt x="71" y="1"/>
                  </a:cubicBezTo>
                  <a:cubicBezTo>
                    <a:pt x="71" y="1"/>
                    <a:pt x="71" y="1"/>
                    <a:pt x="71" y="1"/>
                  </a:cubicBezTo>
                  <a:cubicBezTo>
                    <a:pt x="71" y="151"/>
                    <a:pt x="71" y="151"/>
                    <a:pt x="71" y="151"/>
                  </a:cubicBezTo>
                  <a:cubicBezTo>
                    <a:pt x="71" y="152"/>
                    <a:pt x="70" y="152"/>
                    <a:pt x="70" y="153"/>
                  </a:cubicBezTo>
                  <a:cubicBezTo>
                    <a:pt x="70" y="153"/>
                    <a:pt x="70" y="153"/>
                    <a:pt x="70" y="153"/>
                  </a:cubicBezTo>
                  <a:cubicBezTo>
                    <a:pt x="70" y="153"/>
                    <a:pt x="69" y="153"/>
                    <a:pt x="69" y="153"/>
                  </a:cubicBezTo>
                  <a:cubicBezTo>
                    <a:pt x="69" y="153"/>
                    <a:pt x="69" y="153"/>
                    <a:pt x="69" y="153"/>
                  </a:cubicBezTo>
                  <a:cubicBezTo>
                    <a:pt x="34" y="145"/>
                    <a:pt x="34" y="145"/>
                    <a:pt x="34" y="145"/>
                  </a:cubicBezTo>
                  <a:cubicBezTo>
                    <a:pt x="2" y="153"/>
                    <a:pt x="2" y="153"/>
                    <a:pt x="2" y="153"/>
                  </a:cubicBezTo>
                  <a:cubicBezTo>
                    <a:pt x="2" y="153"/>
                    <a:pt x="2" y="153"/>
                    <a:pt x="2" y="153"/>
                  </a:cubicBezTo>
                  <a:cubicBezTo>
                    <a:pt x="2" y="153"/>
                    <a:pt x="2" y="153"/>
                    <a:pt x="2" y="153"/>
                  </a:cubicBezTo>
                  <a:cubicBezTo>
                    <a:pt x="2" y="153"/>
                    <a:pt x="1" y="153"/>
                    <a:pt x="1" y="153"/>
                  </a:cubicBezTo>
                  <a:close/>
                  <a:moveTo>
                    <a:pt x="3" y="152"/>
                  </a:moveTo>
                  <a:cubicBezTo>
                    <a:pt x="2" y="152"/>
                    <a:pt x="2" y="152"/>
                    <a:pt x="2" y="152"/>
                  </a:cubicBezTo>
                  <a:cubicBezTo>
                    <a:pt x="3" y="152"/>
                    <a:pt x="3" y="152"/>
                    <a:pt x="3" y="152"/>
                  </a:cubicBezTo>
                  <a:close/>
                  <a:moveTo>
                    <a:pt x="4" y="3"/>
                  </a:moveTo>
                  <a:cubicBezTo>
                    <a:pt x="3" y="150"/>
                    <a:pt x="3" y="150"/>
                    <a:pt x="3" y="150"/>
                  </a:cubicBezTo>
                  <a:cubicBezTo>
                    <a:pt x="34" y="142"/>
                    <a:pt x="34" y="142"/>
                    <a:pt x="34" y="142"/>
                  </a:cubicBezTo>
                  <a:cubicBezTo>
                    <a:pt x="35" y="142"/>
                    <a:pt x="35" y="142"/>
                    <a:pt x="35" y="142"/>
                  </a:cubicBezTo>
                  <a:cubicBezTo>
                    <a:pt x="68" y="149"/>
                    <a:pt x="68" y="149"/>
                    <a:pt x="68" y="149"/>
                  </a:cubicBezTo>
                  <a:cubicBezTo>
                    <a:pt x="68" y="3"/>
                    <a:pt x="68" y="3"/>
                    <a:pt x="68" y="3"/>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3" name="Freeform 153"/>
            <p:cNvSpPr/>
            <p:nvPr/>
          </p:nvSpPr>
          <p:spPr bwMode="auto">
            <a:xfrm>
              <a:off x="3237" y="2195"/>
              <a:ext cx="98" cy="596"/>
            </a:xfrm>
            <a:custGeom>
              <a:avLst/>
              <a:gdLst>
                <a:gd name="T0" fmla="*/ 92 w 98"/>
                <a:gd name="T1" fmla="*/ 596 h 596"/>
                <a:gd name="T2" fmla="*/ 98 w 98"/>
                <a:gd name="T3" fmla="*/ 0 h 596"/>
                <a:gd name="T4" fmla="*/ 0 w 98"/>
                <a:gd name="T5" fmla="*/ 0 h 596"/>
                <a:gd name="T6" fmla="*/ 0 w 98"/>
                <a:gd name="T7" fmla="*/ 509 h 596"/>
                <a:gd name="T8" fmla="*/ 92 w 98"/>
                <a:gd name="T9" fmla="*/ 596 h 596"/>
              </a:gdLst>
              <a:ahLst/>
              <a:cxnLst>
                <a:cxn ang="0">
                  <a:pos x="T0" y="T1"/>
                </a:cxn>
                <a:cxn ang="0">
                  <a:pos x="T2" y="T3"/>
                </a:cxn>
                <a:cxn ang="0">
                  <a:pos x="T4" y="T5"/>
                </a:cxn>
                <a:cxn ang="0">
                  <a:pos x="T6" y="T7"/>
                </a:cxn>
                <a:cxn ang="0">
                  <a:pos x="T8" y="T9"/>
                </a:cxn>
              </a:cxnLst>
              <a:rect l="0" t="0" r="r" b="b"/>
              <a:pathLst>
                <a:path w="98" h="596">
                  <a:moveTo>
                    <a:pt x="92" y="596"/>
                  </a:moveTo>
                  <a:lnTo>
                    <a:pt x="98" y="0"/>
                  </a:lnTo>
                  <a:lnTo>
                    <a:pt x="0" y="0"/>
                  </a:lnTo>
                  <a:lnTo>
                    <a:pt x="0" y="509"/>
                  </a:lnTo>
                  <a:lnTo>
                    <a:pt x="92" y="5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4" name="Freeform 154"/>
            <p:cNvSpPr>
              <a:spLocks noEditPoints="1"/>
            </p:cNvSpPr>
            <p:nvPr/>
          </p:nvSpPr>
          <p:spPr bwMode="auto">
            <a:xfrm>
              <a:off x="3226" y="2190"/>
              <a:ext cx="114" cy="607"/>
            </a:xfrm>
            <a:custGeom>
              <a:avLst/>
              <a:gdLst>
                <a:gd name="T0" fmla="*/ 18 w 21"/>
                <a:gd name="T1" fmla="*/ 112 h 112"/>
                <a:gd name="T2" fmla="*/ 1 w 21"/>
                <a:gd name="T3" fmla="*/ 96 h 112"/>
                <a:gd name="T4" fmla="*/ 0 w 21"/>
                <a:gd name="T5" fmla="*/ 95 h 112"/>
                <a:gd name="T6" fmla="*/ 0 w 21"/>
                <a:gd name="T7" fmla="*/ 95 h 112"/>
                <a:gd name="T8" fmla="*/ 0 w 21"/>
                <a:gd name="T9" fmla="*/ 1 h 112"/>
                <a:gd name="T10" fmla="*/ 2 w 21"/>
                <a:gd name="T11" fmla="*/ 0 h 112"/>
                <a:gd name="T12" fmla="*/ 2 w 21"/>
                <a:gd name="T13" fmla="*/ 0 h 112"/>
                <a:gd name="T14" fmla="*/ 20 w 21"/>
                <a:gd name="T15" fmla="*/ 0 h 112"/>
                <a:gd name="T16" fmla="*/ 21 w 21"/>
                <a:gd name="T17" fmla="*/ 0 h 112"/>
                <a:gd name="T18" fmla="*/ 21 w 21"/>
                <a:gd name="T19" fmla="*/ 0 h 112"/>
                <a:gd name="T20" fmla="*/ 21 w 21"/>
                <a:gd name="T21" fmla="*/ 1 h 112"/>
                <a:gd name="T22" fmla="*/ 21 w 21"/>
                <a:gd name="T23" fmla="*/ 1 h 112"/>
                <a:gd name="T24" fmla="*/ 21 w 21"/>
                <a:gd name="T25" fmla="*/ 111 h 112"/>
                <a:gd name="T26" fmla="*/ 20 w 21"/>
                <a:gd name="T27" fmla="*/ 112 h 112"/>
                <a:gd name="T28" fmla="*/ 20 w 21"/>
                <a:gd name="T29" fmla="*/ 112 h 112"/>
                <a:gd name="T30" fmla="*/ 19 w 21"/>
                <a:gd name="T31" fmla="*/ 112 h 112"/>
                <a:gd name="T32" fmla="*/ 19 w 21"/>
                <a:gd name="T33" fmla="*/ 112 h 112"/>
                <a:gd name="T34" fmla="*/ 18 w 21"/>
                <a:gd name="T35" fmla="*/ 112 h 112"/>
                <a:gd name="T36" fmla="*/ 19 w 21"/>
                <a:gd name="T37" fmla="*/ 111 h 112"/>
                <a:gd name="T38" fmla="*/ 20 w 21"/>
                <a:gd name="T39" fmla="*/ 110 h 112"/>
                <a:gd name="T40" fmla="*/ 19 w 21"/>
                <a:gd name="T41" fmla="*/ 111 h 112"/>
                <a:gd name="T42" fmla="*/ 3 w 21"/>
                <a:gd name="T43" fmla="*/ 3 h 112"/>
                <a:gd name="T44" fmla="*/ 3 w 21"/>
                <a:gd name="T45" fmla="*/ 94 h 112"/>
                <a:gd name="T46" fmla="*/ 18 w 21"/>
                <a:gd name="T47" fmla="*/ 108 h 112"/>
                <a:gd name="T48" fmla="*/ 18 w 21"/>
                <a:gd name="T49" fmla="*/ 3 h 112"/>
                <a:gd name="T50" fmla="*/ 3 w 21"/>
                <a:gd name="T51" fmla="*/ 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112">
                  <a:moveTo>
                    <a:pt x="18" y="112"/>
                  </a:moveTo>
                  <a:cubicBezTo>
                    <a:pt x="1" y="96"/>
                    <a:pt x="1" y="96"/>
                    <a:pt x="1" y="96"/>
                  </a:cubicBezTo>
                  <a:cubicBezTo>
                    <a:pt x="0" y="96"/>
                    <a:pt x="0" y="95"/>
                    <a:pt x="0" y="95"/>
                  </a:cubicBezTo>
                  <a:cubicBezTo>
                    <a:pt x="0" y="95"/>
                    <a:pt x="0" y="95"/>
                    <a:pt x="0" y="95"/>
                  </a:cubicBezTo>
                  <a:cubicBezTo>
                    <a:pt x="0" y="1"/>
                    <a:pt x="0" y="1"/>
                    <a:pt x="0" y="1"/>
                  </a:cubicBezTo>
                  <a:cubicBezTo>
                    <a:pt x="0" y="0"/>
                    <a:pt x="1" y="0"/>
                    <a:pt x="2" y="0"/>
                  </a:cubicBezTo>
                  <a:cubicBezTo>
                    <a:pt x="2" y="0"/>
                    <a:pt x="2" y="0"/>
                    <a:pt x="2" y="0"/>
                  </a:cubicBezTo>
                  <a:cubicBezTo>
                    <a:pt x="20" y="0"/>
                    <a:pt x="20" y="0"/>
                    <a:pt x="20" y="0"/>
                  </a:cubicBezTo>
                  <a:cubicBezTo>
                    <a:pt x="20" y="0"/>
                    <a:pt x="20" y="0"/>
                    <a:pt x="21" y="0"/>
                  </a:cubicBezTo>
                  <a:cubicBezTo>
                    <a:pt x="21" y="0"/>
                    <a:pt x="21" y="0"/>
                    <a:pt x="21" y="0"/>
                  </a:cubicBezTo>
                  <a:cubicBezTo>
                    <a:pt x="21" y="0"/>
                    <a:pt x="21" y="1"/>
                    <a:pt x="21" y="1"/>
                  </a:cubicBezTo>
                  <a:cubicBezTo>
                    <a:pt x="21" y="1"/>
                    <a:pt x="21" y="1"/>
                    <a:pt x="21" y="1"/>
                  </a:cubicBezTo>
                  <a:cubicBezTo>
                    <a:pt x="21" y="111"/>
                    <a:pt x="21" y="111"/>
                    <a:pt x="21" y="111"/>
                  </a:cubicBezTo>
                  <a:cubicBezTo>
                    <a:pt x="21" y="112"/>
                    <a:pt x="21" y="112"/>
                    <a:pt x="20" y="112"/>
                  </a:cubicBezTo>
                  <a:cubicBezTo>
                    <a:pt x="20" y="112"/>
                    <a:pt x="20" y="112"/>
                    <a:pt x="20" y="112"/>
                  </a:cubicBezTo>
                  <a:cubicBezTo>
                    <a:pt x="20" y="112"/>
                    <a:pt x="20" y="112"/>
                    <a:pt x="19" y="112"/>
                  </a:cubicBezTo>
                  <a:cubicBezTo>
                    <a:pt x="19" y="112"/>
                    <a:pt x="19" y="112"/>
                    <a:pt x="19" y="112"/>
                  </a:cubicBezTo>
                  <a:cubicBezTo>
                    <a:pt x="19" y="112"/>
                    <a:pt x="19" y="112"/>
                    <a:pt x="18" y="112"/>
                  </a:cubicBezTo>
                  <a:close/>
                  <a:moveTo>
                    <a:pt x="19" y="111"/>
                  </a:moveTo>
                  <a:cubicBezTo>
                    <a:pt x="20" y="110"/>
                    <a:pt x="20" y="110"/>
                    <a:pt x="20" y="110"/>
                  </a:cubicBezTo>
                  <a:cubicBezTo>
                    <a:pt x="19" y="111"/>
                    <a:pt x="19" y="111"/>
                    <a:pt x="19" y="111"/>
                  </a:cubicBezTo>
                  <a:close/>
                  <a:moveTo>
                    <a:pt x="3" y="3"/>
                  </a:moveTo>
                  <a:cubicBezTo>
                    <a:pt x="3" y="94"/>
                    <a:pt x="3" y="94"/>
                    <a:pt x="3" y="94"/>
                  </a:cubicBezTo>
                  <a:cubicBezTo>
                    <a:pt x="18" y="108"/>
                    <a:pt x="18" y="108"/>
                    <a:pt x="18" y="108"/>
                  </a:cubicBezTo>
                  <a:cubicBezTo>
                    <a:pt x="18" y="3"/>
                    <a:pt x="18" y="3"/>
                    <a:pt x="18" y="3"/>
                  </a:cubicBezTo>
                  <a:cubicBezTo>
                    <a:pt x="3" y="3"/>
                    <a:pt x="3" y="3"/>
                    <a:pt x="3"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5" name="Freeform 155"/>
            <p:cNvSpPr/>
            <p:nvPr/>
          </p:nvSpPr>
          <p:spPr bwMode="auto">
            <a:xfrm>
              <a:off x="2835" y="2000"/>
              <a:ext cx="869" cy="472"/>
            </a:xfrm>
            <a:custGeom>
              <a:avLst/>
              <a:gdLst>
                <a:gd name="T0" fmla="*/ 80 w 160"/>
                <a:gd name="T1" fmla="*/ 0 h 87"/>
                <a:gd name="T2" fmla="*/ 0 w 160"/>
                <a:gd name="T3" fmla="*/ 44 h 87"/>
                <a:gd name="T4" fmla="*/ 80 w 160"/>
                <a:gd name="T5" fmla="*/ 87 h 87"/>
                <a:gd name="T6" fmla="*/ 160 w 160"/>
                <a:gd name="T7" fmla="*/ 43 h 87"/>
                <a:gd name="T8" fmla="*/ 80 w 160"/>
                <a:gd name="T9" fmla="*/ 0 h 87"/>
              </a:gdLst>
              <a:ahLst/>
              <a:cxnLst>
                <a:cxn ang="0">
                  <a:pos x="T0" y="T1"/>
                </a:cxn>
                <a:cxn ang="0">
                  <a:pos x="T2" y="T3"/>
                </a:cxn>
                <a:cxn ang="0">
                  <a:pos x="T4" y="T5"/>
                </a:cxn>
                <a:cxn ang="0">
                  <a:pos x="T6" y="T7"/>
                </a:cxn>
                <a:cxn ang="0">
                  <a:pos x="T8" y="T9"/>
                </a:cxn>
              </a:cxnLst>
              <a:rect l="0" t="0" r="r" b="b"/>
              <a:pathLst>
                <a:path w="160" h="87">
                  <a:moveTo>
                    <a:pt x="80" y="0"/>
                  </a:moveTo>
                  <a:cubicBezTo>
                    <a:pt x="35" y="0"/>
                    <a:pt x="0" y="20"/>
                    <a:pt x="0" y="44"/>
                  </a:cubicBezTo>
                  <a:cubicBezTo>
                    <a:pt x="0" y="68"/>
                    <a:pt x="36" y="87"/>
                    <a:pt x="80" y="87"/>
                  </a:cubicBezTo>
                  <a:cubicBezTo>
                    <a:pt x="124" y="87"/>
                    <a:pt x="160" y="67"/>
                    <a:pt x="160" y="43"/>
                  </a:cubicBezTo>
                  <a:cubicBezTo>
                    <a:pt x="160" y="19"/>
                    <a:pt x="124" y="0"/>
                    <a:pt x="80" y="0"/>
                  </a:cubicBezTo>
                  <a:close/>
                </a:path>
              </a:pathLst>
            </a:custGeom>
            <a:solidFill>
              <a:srgbClr val="EAEC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6" name="Freeform 156"/>
            <p:cNvSpPr>
              <a:spLocks noEditPoints="1"/>
            </p:cNvSpPr>
            <p:nvPr/>
          </p:nvSpPr>
          <p:spPr bwMode="auto">
            <a:xfrm>
              <a:off x="2824" y="1995"/>
              <a:ext cx="886" cy="482"/>
            </a:xfrm>
            <a:custGeom>
              <a:avLst/>
              <a:gdLst>
                <a:gd name="T0" fmla="*/ 81 w 163"/>
                <a:gd name="T1" fmla="*/ 89 h 89"/>
                <a:gd name="T2" fmla="*/ 0 w 163"/>
                <a:gd name="T3" fmla="*/ 45 h 89"/>
                <a:gd name="T4" fmla="*/ 0 w 163"/>
                <a:gd name="T5" fmla="*/ 45 h 89"/>
                <a:gd name="T6" fmla="*/ 0 w 163"/>
                <a:gd name="T7" fmla="*/ 45 h 89"/>
                <a:gd name="T8" fmla="*/ 0 w 163"/>
                <a:gd name="T9" fmla="*/ 45 h 89"/>
                <a:gd name="T10" fmla="*/ 81 w 163"/>
                <a:gd name="T11" fmla="*/ 0 h 89"/>
                <a:gd name="T12" fmla="*/ 81 w 163"/>
                <a:gd name="T13" fmla="*/ 0 h 89"/>
                <a:gd name="T14" fmla="*/ 81 w 163"/>
                <a:gd name="T15" fmla="*/ 0 h 89"/>
                <a:gd name="T16" fmla="*/ 82 w 163"/>
                <a:gd name="T17" fmla="*/ 0 h 89"/>
                <a:gd name="T18" fmla="*/ 82 w 163"/>
                <a:gd name="T19" fmla="*/ 0 h 89"/>
                <a:gd name="T20" fmla="*/ 163 w 163"/>
                <a:gd name="T21" fmla="*/ 44 h 89"/>
                <a:gd name="T22" fmla="*/ 163 w 163"/>
                <a:gd name="T23" fmla="*/ 44 h 89"/>
                <a:gd name="T24" fmla="*/ 163 w 163"/>
                <a:gd name="T25" fmla="*/ 44 h 89"/>
                <a:gd name="T26" fmla="*/ 163 w 163"/>
                <a:gd name="T27" fmla="*/ 44 h 89"/>
                <a:gd name="T28" fmla="*/ 163 w 163"/>
                <a:gd name="T29" fmla="*/ 44 h 89"/>
                <a:gd name="T30" fmla="*/ 82 w 163"/>
                <a:gd name="T31" fmla="*/ 89 h 89"/>
                <a:gd name="T32" fmla="*/ 82 w 163"/>
                <a:gd name="T33" fmla="*/ 89 h 89"/>
                <a:gd name="T34" fmla="*/ 81 w 163"/>
                <a:gd name="T35" fmla="*/ 89 h 89"/>
                <a:gd name="T36" fmla="*/ 3 w 163"/>
                <a:gd name="T37" fmla="*/ 45 h 89"/>
                <a:gd name="T38" fmla="*/ 26 w 163"/>
                <a:gd name="T39" fmla="*/ 74 h 89"/>
                <a:gd name="T40" fmla="*/ 26 w 163"/>
                <a:gd name="T41" fmla="*/ 74 h 89"/>
                <a:gd name="T42" fmla="*/ 81 w 163"/>
                <a:gd name="T43" fmla="*/ 86 h 89"/>
                <a:gd name="T44" fmla="*/ 81 w 163"/>
                <a:gd name="T45" fmla="*/ 86 h 89"/>
                <a:gd name="T46" fmla="*/ 82 w 163"/>
                <a:gd name="T47" fmla="*/ 86 h 89"/>
                <a:gd name="T48" fmla="*/ 82 w 163"/>
                <a:gd name="T49" fmla="*/ 86 h 89"/>
                <a:gd name="T50" fmla="*/ 138 w 163"/>
                <a:gd name="T51" fmla="*/ 74 h 89"/>
                <a:gd name="T52" fmla="*/ 138 w 163"/>
                <a:gd name="T53" fmla="*/ 74 h 89"/>
                <a:gd name="T54" fmla="*/ 160 w 163"/>
                <a:gd name="T55" fmla="*/ 44 h 89"/>
                <a:gd name="T56" fmla="*/ 160 w 163"/>
                <a:gd name="T57" fmla="*/ 44 h 89"/>
                <a:gd name="T58" fmla="*/ 160 w 163"/>
                <a:gd name="T59" fmla="*/ 44 h 89"/>
                <a:gd name="T60" fmla="*/ 160 w 163"/>
                <a:gd name="T61" fmla="*/ 44 h 89"/>
                <a:gd name="T62" fmla="*/ 138 w 163"/>
                <a:gd name="T63" fmla="*/ 15 h 89"/>
                <a:gd name="T64" fmla="*/ 138 w 163"/>
                <a:gd name="T65" fmla="*/ 15 h 89"/>
                <a:gd name="T66" fmla="*/ 82 w 163"/>
                <a:gd name="T67" fmla="*/ 3 h 89"/>
                <a:gd name="T68" fmla="*/ 82 w 163"/>
                <a:gd name="T69" fmla="*/ 3 h 89"/>
                <a:gd name="T70" fmla="*/ 82 w 163"/>
                <a:gd name="T71" fmla="*/ 3 h 89"/>
                <a:gd name="T72" fmla="*/ 82 w 163"/>
                <a:gd name="T73" fmla="*/ 3 h 89"/>
                <a:gd name="T74" fmla="*/ 82 w 163"/>
                <a:gd name="T75" fmla="*/ 1 h 89"/>
                <a:gd name="T76" fmla="*/ 82 w 163"/>
                <a:gd name="T77" fmla="*/ 3 h 89"/>
                <a:gd name="T78" fmla="*/ 26 w 163"/>
                <a:gd name="T79" fmla="*/ 15 h 89"/>
                <a:gd name="T80" fmla="*/ 26 w 163"/>
                <a:gd name="T81" fmla="*/ 15 h 89"/>
                <a:gd name="T82" fmla="*/ 3 w 163"/>
                <a:gd name="T83" fmla="*/ 45 h 89"/>
                <a:gd name="T84" fmla="*/ 3 w 163"/>
                <a:gd name="T85" fmla="*/ 45 h 89"/>
                <a:gd name="T86" fmla="*/ 3 w 163"/>
                <a:gd name="T87" fmla="*/ 45 h 89"/>
                <a:gd name="T88" fmla="*/ 3 w 163"/>
                <a:gd name="T89" fmla="*/ 45 h 89"/>
                <a:gd name="T90" fmla="*/ 3 w 163"/>
                <a:gd name="T91" fmla="*/ 45 h 89"/>
                <a:gd name="T92" fmla="*/ 3 w 163"/>
                <a:gd name="T93" fmla="*/ 45 h 89"/>
                <a:gd name="T94" fmla="*/ 3 w 163"/>
                <a:gd name="T95" fmla="*/ 4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3" h="89">
                  <a:moveTo>
                    <a:pt x="81" y="89"/>
                  </a:moveTo>
                  <a:cubicBezTo>
                    <a:pt x="37" y="89"/>
                    <a:pt x="1" y="70"/>
                    <a:pt x="0" y="45"/>
                  </a:cubicBezTo>
                  <a:cubicBezTo>
                    <a:pt x="0" y="45"/>
                    <a:pt x="0" y="45"/>
                    <a:pt x="0" y="45"/>
                  </a:cubicBezTo>
                  <a:cubicBezTo>
                    <a:pt x="0" y="45"/>
                    <a:pt x="0" y="45"/>
                    <a:pt x="0" y="45"/>
                  </a:cubicBezTo>
                  <a:cubicBezTo>
                    <a:pt x="0" y="45"/>
                    <a:pt x="0" y="45"/>
                    <a:pt x="0" y="45"/>
                  </a:cubicBezTo>
                  <a:cubicBezTo>
                    <a:pt x="1" y="19"/>
                    <a:pt x="37" y="0"/>
                    <a:pt x="81" y="0"/>
                  </a:cubicBezTo>
                  <a:cubicBezTo>
                    <a:pt x="81" y="0"/>
                    <a:pt x="81" y="0"/>
                    <a:pt x="81" y="0"/>
                  </a:cubicBezTo>
                  <a:cubicBezTo>
                    <a:pt x="81" y="0"/>
                    <a:pt x="81" y="0"/>
                    <a:pt x="81" y="0"/>
                  </a:cubicBezTo>
                  <a:cubicBezTo>
                    <a:pt x="82" y="0"/>
                    <a:pt x="82" y="0"/>
                    <a:pt x="82" y="0"/>
                  </a:cubicBezTo>
                  <a:cubicBezTo>
                    <a:pt x="82" y="0"/>
                    <a:pt x="82" y="0"/>
                    <a:pt x="82" y="0"/>
                  </a:cubicBezTo>
                  <a:cubicBezTo>
                    <a:pt x="126" y="0"/>
                    <a:pt x="163" y="19"/>
                    <a:pt x="163" y="44"/>
                  </a:cubicBezTo>
                  <a:cubicBezTo>
                    <a:pt x="163" y="44"/>
                    <a:pt x="163" y="44"/>
                    <a:pt x="163" y="44"/>
                  </a:cubicBezTo>
                  <a:cubicBezTo>
                    <a:pt x="163" y="44"/>
                    <a:pt x="163" y="44"/>
                    <a:pt x="163" y="44"/>
                  </a:cubicBezTo>
                  <a:cubicBezTo>
                    <a:pt x="163" y="44"/>
                    <a:pt x="163" y="44"/>
                    <a:pt x="163" y="44"/>
                  </a:cubicBezTo>
                  <a:cubicBezTo>
                    <a:pt x="163" y="44"/>
                    <a:pt x="163" y="44"/>
                    <a:pt x="163" y="44"/>
                  </a:cubicBezTo>
                  <a:cubicBezTo>
                    <a:pt x="163" y="70"/>
                    <a:pt x="126" y="89"/>
                    <a:pt x="82" y="89"/>
                  </a:cubicBezTo>
                  <a:cubicBezTo>
                    <a:pt x="82" y="89"/>
                    <a:pt x="82" y="89"/>
                    <a:pt x="82" y="89"/>
                  </a:cubicBezTo>
                  <a:cubicBezTo>
                    <a:pt x="82" y="89"/>
                    <a:pt x="81" y="89"/>
                    <a:pt x="81" y="89"/>
                  </a:cubicBezTo>
                  <a:close/>
                  <a:moveTo>
                    <a:pt x="3" y="45"/>
                  </a:moveTo>
                  <a:cubicBezTo>
                    <a:pt x="3" y="56"/>
                    <a:pt x="12" y="66"/>
                    <a:pt x="26" y="74"/>
                  </a:cubicBezTo>
                  <a:cubicBezTo>
                    <a:pt x="26" y="74"/>
                    <a:pt x="26" y="74"/>
                    <a:pt x="26" y="74"/>
                  </a:cubicBezTo>
                  <a:cubicBezTo>
                    <a:pt x="40" y="81"/>
                    <a:pt x="60" y="86"/>
                    <a:pt x="81" y="86"/>
                  </a:cubicBezTo>
                  <a:cubicBezTo>
                    <a:pt x="81" y="86"/>
                    <a:pt x="81" y="86"/>
                    <a:pt x="81" y="86"/>
                  </a:cubicBezTo>
                  <a:cubicBezTo>
                    <a:pt x="81" y="86"/>
                    <a:pt x="82" y="86"/>
                    <a:pt x="82" y="86"/>
                  </a:cubicBezTo>
                  <a:cubicBezTo>
                    <a:pt x="82" y="86"/>
                    <a:pt x="82" y="86"/>
                    <a:pt x="82" y="86"/>
                  </a:cubicBezTo>
                  <a:cubicBezTo>
                    <a:pt x="104" y="86"/>
                    <a:pt x="123" y="81"/>
                    <a:pt x="138" y="74"/>
                  </a:cubicBezTo>
                  <a:cubicBezTo>
                    <a:pt x="138" y="74"/>
                    <a:pt x="138" y="74"/>
                    <a:pt x="138" y="74"/>
                  </a:cubicBezTo>
                  <a:cubicBezTo>
                    <a:pt x="152" y="66"/>
                    <a:pt x="160" y="55"/>
                    <a:pt x="160" y="44"/>
                  </a:cubicBezTo>
                  <a:cubicBezTo>
                    <a:pt x="160" y="44"/>
                    <a:pt x="160" y="44"/>
                    <a:pt x="160" y="44"/>
                  </a:cubicBezTo>
                  <a:cubicBezTo>
                    <a:pt x="160" y="44"/>
                    <a:pt x="160" y="44"/>
                    <a:pt x="160" y="44"/>
                  </a:cubicBezTo>
                  <a:cubicBezTo>
                    <a:pt x="160" y="44"/>
                    <a:pt x="160" y="44"/>
                    <a:pt x="160" y="44"/>
                  </a:cubicBezTo>
                  <a:cubicBezTo>
                    <a:pt x="160" y="33"/>
                    <a:pt x="152" y="23"/>
                    <a:pt x="138" y="15"/>
                  </a:cubicBezTo>
                  <a:cubicBezTo>
                    <a:pt x="138" y="15"/>
                    <a:pt x="138" y="15"/>
                    <a:pt x="138" y="15"/>
                  </a:cubicBezTo>
                  <a:cubicBezTo>
                    <a:pt x="123" y="8"/>
                    <a:pt x="104" y="3"/>
                    <a:pt x="82" y="3"/>
                  </a:cubicBezTo>
                  <a:cubicBezTo>
                    <a:pt x="82" y="3"/>
                    <a:pt x="82" y="3"/>
                    <a:pt x="82" y="3"/>
                  </a:cubicBezTo>
                  <a:cubicBezTo>
                    <a:pt x="82" y="3"/>
                    <a:pt x="82" y="3"/>
                    <a:pt x="82" y="3"/>
                  </a:cubicBezTo>
                  <a:cubicBezTo>
                    <a:pt x="82" y="3"/>
                    <a:pt x="82" y="3"/>
                    <a:pt x="82" y="3"/>
                  </a:cubicBezTo>
                  <a:cubicBezTo>
                    <a:pt x="82" y="1"/>
                    <a:pt x="82" y="1"/>
                    <a:pt x="82" y="1"/>
                  </a:cubicBezTo>
                  <a:cubicBezTo>
                    <a:pt x="82" y="3"/>
                    <a:pt x="82" y="3"/>
                    <a:pt x="82" y="3"/>
                  </a:cubicBezTo>
                  <a:cubicBezTo>
                    <a:pt x="60" y="3"/>
                    <a:pt x="40" y="8"/>
                    <a:pt x="26" y="15"/>
                  </a:cubicBezTo>
                  <a:cubicBezTo>
                    <a:pt x="26" y="15"/>
                    <a:pt x="26" y="15"/>
                    <a:pt x="26" y="15"/>
                  </a:cubicBezTo>
                  <a:cubicBezTo>
                    <a:pt x="12" y="23"/>
                    <a:pt x="3" y="34"/>
                    <a:pt x="3" y="45"/>
                  </a:cubicBezTo>
                  <a:cubicBezTo>
                    <a:pt x="3" y="45"/>
                    <a:pt x="3" y="45"/>
                    <a:pt x="3" y="45"/>
                  </a:cubicBezTo>
                  <a:cubicBezTo>
                    <a:pt x="3" y="45"/>
                    <a:pt x="3" y="45"/>
                    <a:pt x="3" y="45"/>
                  </a:cubicBezTo>
                  <a:cubicBezTo>
                    <a:pt x="3" y="45"/>
                    <a:pt x="3" y="45"/>
                    <a:pt x="3" y="45"/>
                  </a:cubicBezTo>
                  <a:close/>
                  <a:moveTo>
                    <a:pt x="3" y="45"/>
                  </a:moveTo>
                  <a:cubicBezTo>
                    <a:pt x="3" y="45"/>
                    <a:pt x="3" y="45"/>
                    <a:pt x="3" y="45"/>
                  </a:cubicBezTo>
                  <a:cubicBezTo>
                    <a:pt x="3" y="45"/>
                    <a:pt x="3" y="45"/>
                    <a:pt x="3" y="4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7" name="Freeform 157"/>
            <p:cNvSpPr/>
            <p:nvPr/>
          </p:nvSpPr>
          <p:spPr bwMode="auto">
            <a:xfrm>
              <a:off x="2835" y="1957"/>
              <a:ext cx="869" cy="471"/>
            </a:xfrm>
            <a:custGeom>
              <a:avLst/>
              <a:gdLst>
                <a:gd name="T0" fmla="*/ 79 w 160"/>
                <a:gd name="T1" fmla="*/ 0 h 87"/>
                <a:gd name="T2" fmla="*/ 0 w 160"/>
                <a:gd name="T3" fmla="*/ 43 h 87"/>
                <a:gd name="T4" fmla="*/ 80 w 160"/>
                <a:gd name="T5" fmla="*/ 86 h 87"/>
                <a:gd name="T6" fmla="*/ 160 w 160"/>
                <a:gd name="T7" fmla="*/ 43 h 87"/>
                <a:gd name="T8" fmla="*/ 79 w 160"/>
                <a:gd name="T9" fmla="*/ 0 h 87"/>
              </a:gdLst>
              <a:ahLst/>
              <a:cxnLst>
                <a:cxn ang="0">
                  <a:pos x="T0" y="T1"/>
                </a:cxn>
                <a:cxn ang="0">
                  <a:pos x="T2" y="T3"/>
                </a:cxn>
                <a:cxn ang="0">
                  <a:pos x="T4" y="T5"/>
                </a:cxn>
                <a:cxn ang="0">
                  <a:pos x="T6" y="T7"/>
                </a:cxn>
                <a:cxn ang="0">
                  <a:pos x="T8" y="T9"/>
                </a:cxn>
              </a:cxnLst>
              <a:rect l="0" t="0" r="r" b="b"/>
              <a:pathLst>
                <a:path w="160" h="87">
                  <a:moveTo>
                    <a:pt x="79" y="0"/>
                  </a:moveTo>
                  <a:cubicBezTo>
                    <a:pt x="35" y="0"/>
                    <a:pt x="0" y="20"/>
                    <a:pt x="0" y="43"/>
                  </a:cubicBezTo>
                  <a:cubicBezTo>
                    <a:pt x="0" y="67"/>
                    <a:pt x="36" y="87"/>
                    <a:pt x="80" y="86"/>
                  </a:cubicBezTo>
                  <a:cubicBezTo>
                    <a:pt x="124" y="86"/>
                    <a:pt x="160" y="67"/>
                    <a:pt x="160" y="43"/>
                  </a:cubicBezTo>
                  <a:cubicBezTo>
                    <a:pt x="160" y="19"/>
                    <a:pt x="124" y="0"/>
                    <a:pt x="7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8" name="Freeform 158"/>
            <p:cNvSpPr>
              <a:spLocks noEditPoints="1"/>
            </p:cNvSpPr>
            <p:nvPr/>
          </p:nvSpPr>
          <p:spPr bwMode="auto">
            <a:xfrm>
              <a:off x="2824" y="1946"/>
              <a:ext cx="886" cy="488"/>
            </a:xfrm>
            <a:custGeom>
              <a:avLst/>
              <a:gdLst>
                <a:gd name="T0" fmla="*/ 81 w 163"/>
                <a:gd name="T1" fmla="*/ 90 h 90"/>
                <a:gd name="T2" fmla="*/ 0 w 163"/>
                <a:gd name="T3" fmla="*/ 46 h 90"/>
                <a:gd name="T4" fmla="*/ 0 w 163"/>
                <a:gd name="T5" fmla="*/ 46 h 90"/>
                <a:gd name="T6" fmla="*/ 0 w 163"/>
                <a:gd name="T7" fmla="*/ 45 h 90"/>
                <a:gd name="T8" fmla="*/ 0 w 163"/>
                <a:gd name="T9" fmla="*/ 45 h 90"/>
                <a:gd name="T10" fmla="*/ 81 w 163"/>
                <a:gd name="T11" fmla="*/ 0 h 90"/>
                <a:gd name="T12" fmla="*/ 81 w 163"/>
                <a:gd name="T13" fmla="*/ 0 h 90"/>
                <a:gd name="T14" fmla="*/ 81 w 163"/>
                <a:gd name="T15" fmla="*/ 0 h 90"/>
                <a:gd name="T16" fmla="*/ 82 w 163"/>
                <a:gd name="T17" fmla="*/ 0 h 90"/>
                <a:gd name="T18" fmla="*/ 82 w 163"/>
                <a:gd name="T19" fmla="*/ 0 h 90"/>
                <a:gd name="T20" fmla="*/ 163 w 163"/>
                <a:gd name="T21" fmla="*/ 45 h 90"/>
                <a:gd name="T22" fmla="*/ 163 w 163"/>
                <a:gd name="T23" fmla="*/ 45 h 90"/>
                <a:gd name="T24" fmla="*/ 163 w 163"/>
                <a:gd name="T25" fmla="*/ 45 h 90"/>
                <a:gd name="T26" fmla="*/ 163 w 163"/>
                <a:gd name="T27" fmla="*/ 45 h 90"/>
                <a:gd name="T28" fmla="*/ 163 w 163"/>
                <a:gd name="T29" fmla="*/ 45 h 90"/>
                <a:gd name="T30" fmla="*/ 163 w 163"/>
                <a:gd name="T31" fmla="*/ 45 h 90"/>
                <a:gd name="T32" fmla="*/ 163 w 163"/>
                <a:gd name="T33" fmla="*/ 45 h 90"/>
                <a:gd name="T34" fmla="*/ 163 w 163"/>
                <a:gd name="T35" fmla="*/ 45 h 90"/>
                <a:gd name="T36" fmla="*/ 82 w 163"/>
                <a:gd name="T37" fmla="*/ 90 h 90"/>
                <a:gd name="T38" fmla="*/ 82 w 163"/>
                <a:gd name="T39" fmla="*/ 90 h 90"/>
                <a:gd name="T40" fmla="*/ 81 w 163"/>
                <a:gd name="T41" fmla="*/ 90 h 90"/>
                <a:gd name="T42" fmla="*/ 82 w 163"/>
                <a:gd name="T43" fmla="*/ 87 h 90"/>
                <a:gd name="T44" fmla="*/ 138 w 163"/>
                <a:gd name="T45" fmla="*/ 74 h 90"/>
                <a:gd name="T46" fmla="*/ 138 w 163"/>
                <a:gd name="T47" fmla="*/ 74 h 90"/>
                <a:gd name="T48" fmla="*/ 160 w 163"/>
                <a:gd name="T49" fmla="*/ 45 h 90"/>
                <a:gd name="T50" fmla="*/ 160 w 163"/>
                <a:gd name="T51" fmla="*/ 45 h 90"/>
                <a:gd name="T52" fmla="*/ 160 w 163"/>
                <a:gd name="T53" fmla="*/ 45 h 90"/>
                <a:gd name="T54" fmla="*/ 160 w 163"/>
                <a:gd name="T55" fmla="*/ 45 h 90"/>
                <a:gd name="T56" fmla="*/ 160 w 163"/>
                <a:gd name="T57" fmla="*/ 45 h 90"/>
                <a:gd name="T58" fmla="*/ 138 w 163"/>
                <a:gd name="T59" fmla="*/ 16 h 90"/>
                <a:gd name="T60" fmla="*/ 138 w 163"/>
                <a:gd name="T61" fmla="*/ 16 h 90"/>
                <a:gd name="T62" fmla="*/ 82 w 163"/>
                <a:gd name="T63" fmla="*/ 3 h 90"/>
                <a:gd name="T64" fmla="*/ 82 w 163"/>
                <a:gd name="T65" fmla="*/ 3 h 90"/>
                <a:gd name="T66" fmla="*/ 82 w 163"/>
                <a:gd name="T67" fmla="*/ 3 h 90"/>
                <a:gd name="T68" fmla="*/ 82 w 163"/>
                <a:gd name="T69" fmla="*/ 3 h 90"/>
                <a:gd name="T70" fmla="*/ 82 w 163"/>
                <a:gd name="T71" fmla="*/ 2 h 90"/>
                <a:gd name="T72" fmla="*/ 82 w 163"/>
                <a:gd name="T73" fmla="*/ 3 h 90"/>
                <a:gd name="T74" fmla="*/ 26 w 163"/>
                <a:gd name="T75" fmla="*/ 16 h 90"/>
                <a:gd name="T76" fmla="*/ 26 w 163"/>
                <a:gd name="T77" fmla="*/ 16 h 90"/>
                <a:gd name="T78" fmla="*/ 3 w 163"/>
                <a:gd name="T79" fmla="*/ 45 h 90"/>
                <a:gd name="T80" fmla="*/ 3 w 163"/>
                <a:gd name="T81" fmla="*/ 45 h 90"/>
                <a:gd name="T82" fmla="*/ 3 w 163"/>
                <a:gd name="T83" fmla="*/ 45 h 90"/>
                <a:gd name="T84" fmla="*/ 3 w 163"/>
                <a:gd name="T85" fmla="*/ 45 h 90"/>
                <a:gd name="T86" fmla="*/ 26 w 163"/>
                <a:gd name="T87" fmla="*/ 74 h 90"/>
                <a:gd name="T88" fmla="*/ 26 w 163"/>
                <a:gd name="T89" fmla="*/ 74 h 90"/>
                <a:gd name="T90" fmla="*/ 81 w 163"/>
                <a:gd name="T91" fmla="*/ 87 h 90"/>
                <a:gd name="T92" fmla="*/ 81 w 163"/>
                <a:gd name="T93" fmla="*/ 87 h 90"/>
                <a:gd name="T94" fmla="*/ 82 w 163"/>
                <a:gd name="T95" fmla="*/ 87 h 90"/>
                <a:gd name="T96" fmla="*/ 82 w 163"/>
                <a:gd name="T97" fmla="*/ 87 h 90"/>
                <a:gd name="T98" fmla="*/ 82 w 163"/>
                <a:gd name="T99"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3" h="90">
                  <a:moveTo>
                    <a:pt x="81" y="90"/>
                  </a:moveTo>
                  <a:cubicBezTo>
                    <a:pt x="37" y="90"/>
                    <a:pt x="1" y="71"/>
                    <a:pt x="0" y="46"/>
                  </a:cubicBezTo>
                  <a:cubicBezTo>
                    <a:pt x="0" y="46"/>
                    <a:pt x="0" y="46"/>
                    <a:pt x="0" y="46"/>
                  </a:cubicBezTo>
                  <a:cubicBezTo>
                    <a:pt x="0" y="45"/>
                    <a:pt x="0" y="45"/>
                    <a:pt x="0" y="45"/>
                  </a:cubicBezTo>
                  <a:cubicBezTo>
                    <a:pt x="0" y="45"/>
                    <a:pt x="0" y="45"/>
                    <a:pt x="0" y="45"/>
                  </a:cubicBezTo>
                  <a:cubicBezTo>
                    <a:pt x="1" y="20"/>
                    <a:pt x="37" y="1"/>
                    <a:pt x="81" y="0"/>
                  </a:cubicBezTo>
                  <a:cubicBezTo>
                    <a:pt x="81" y="0"/>
                    <a:pt x="81" y="0"/>
                    <a:pt x="81" y="0"/>
                  </a:cubicBezTo>
                  <a:cubicBezTo>
                    <a:pt x="81" y="0"/>
                    <a:pt x="81" y="0"/>
                    <a:pt x="81" y="0"/>
                  </a:cubicBezTo>
                  <a:cubicBezTo>
                    <a:pt x="82" y="0"/>
                    <a:pt x="82" y="0"/>
                    <a:pt x="82" y="0"/>
                  </a:cubicBezTo>
                  <a:cubicBezTo>
                    <a:pt x="82" y="0"/>
                    <a:pt x="82" y="0"/>
                    <a:pt x="82" y="0"/>
                  </a:cubicBezTo>
                  <a:cubicBezTo>
                    <a:pt x="126" y="0"/>
                    <a:pt x="163" y="19"/>
                    <a:pt x="163" y="45"/>
                  </a:cubicBezTo>
                  <a:cubicBezTo>
                    <a:pt x="163" y="45"/>
                    <a:pt x="163" y="45"/>
                    <a:pt x="163" y="45"/>
                  </a:cubicBezTo>
                  <a:cubicBezTo>
                    <a:pt x="163" y="45"/>
                    <a:pt x="163" y="45"/>
                    <a:pt x="163" y="45"/>
                  </a:cubicBezTo>
                  <a:cubicBezTo>
                    <a:pt x="163" y="45"/>
                    <a:pt x="163" y="45"/>
                    <a:pt x="163" y="45"/>
                  </a:cubicBezTo>
                  <a:cubicBezTo>
                    <a:pt x="163" y="45"/>
                    <a:pt x="163" y="45"/>
                    <a:pt x="163" y="45"/>
                  </a:cubicBezTo>
                  <a:cubicBezTo>
                    <a:pt x="163" y="45"/>
                    <a:pt x="163" y="45"/>
                    <a:pt x="163" y="45"/>
                  </a:cubicBezTo>
                  <a:cubicBezTo>
                    <a:pt x="163" y="45"/>
                    <a:pt x="163" y="45"/>
                    <a:pt x="163" y="45"/>
                  </a:cubicBezTo>
                  <a:cubicBezTo>
                    <a:pt x="163" y="45"/>
                    <a:pt x="163" y="45"/>
                    <a:pt x="163" y="45"/>
                  </a:cubicBezTo>
                  <a:cubicBezTo>
                    <a:pt x="163" y="70"/>
                    <a:pt x="126" y="90"/>
                    <a:pt x="82" y="90"/>
                  </a:cubicBezTo>
                  <a:cubicBezTo>
                    <a:pt x="82" y="90"/>
                    <a:pt x="82" y="90"/>
                    <a:pt x="82" y="90"/>
                  </a:cubicBezTo>
                  <a:cubicBezTo>
                    <a:pt x="82" y="90"/>
                    <a:pt x="81" y="90"/>
                    <a:pt x="81" y="90"/>
                  </a:cubicBezTo>
                  <a:close/>
                  <a:moveTo>
                    <a:pt x="82" y="87"/>
                  </a:moveTo>
                  <a:cubicBezTo>
                    <a:pt x="104" y="87"/>
                    <a:pt x="123" y="82"/>
                    <a:pt x="138" y="74"/>
                  </a:cubicBezTo>
                  <a:cubicBezTo>
                    <a:pt x="138" y="74"/>
                    <a:pt x="138" y="74"/>
                    <a:pt x="138" y="74"/>
                  </a:cubicBezTo>
                  <a:cubicBezTo>
                    <a:pt x="152" y="66"/>
                    <a:pt x="160" y="56"/>
                    <a:pt x="160" y="45"/>
                  </a:cubicBezTo>
                  <a:cubicBezTo>
                    <a:pt x="160" y="45"/>
                    <a:pt x="160" y="45"/>
                    <a:pt x="160" y="45"/>
                  </a:cubicBezTo>
                  <a:cubicBezTo>
                    <a:pt x="160" y="45"/>
                    <a:pt x="160" y="45"/>
                    <a:pt x="160" y="45"/>
                  </a:cubicBezTo>
                  <a:cubicBezTo>
                    <a:pt x="160" y="45"/>
                    <a:pt x="160" y="45"/>
                    <a:pt x="160" y="45"/>
                  </a:cubicBezTo>
                  <a:cubicBezTo>
                    <a:pt x="160" y="45"/>
                    <a:pt x="160" y="45"/>
                    <a:pt x="160" y="45"/>
                  </a:cubicBezTo>
                  <a:cubicBezTo>
                    <a:pt x="160" y="34"/>
                    <a:pt x="152" y="23"/>
                    <a:pt x="138" y="16"/>
                  </a:cubicBezTo>
                  <a:cubicBezTo>
                    <a:pt x="138" y="16"/>
                    <a:pt x="138" y="16"/>
                    <a:pt x="138" y="16"/>
                  </a:cubicBezTo>
                  <a:cubicBezTo>
                    <a:pt x="123" y="8"/>
                    <a:pt x="104" y="3"/>
                    <a:pt x="82" y="3"/>
                  </a:cubicBezTo>
                  <a:cubicBezTo>
                    <a:pt x="82" y="3"/>
                    <a:pt x="82" y="3"/>
                    <a:pt x="82" y="3"/>
                  </a:cubicBezTo>
                  <a:cubicBezTo>
                    <a:pt x="82" y="3"/>
                    <a:pt x="82" y="3"/>
                    <a:pt x="82" y="3"/>
                  </a:cubicBezTo>
                  <a:cubicBezTo>
                    <a:pt x="82" y="3"/>
                    <a:pt x="82" y="3"/>
                    <a:pt x="82" y="3"/>
                  </a:cubicBezTo>
                  <a:cubicBezTo>
                    <a:pt x="82" y="2"/>
                    <a:pt x="82" y="2"/>
                    <a:pt x="82" y="2"/>
                  </a:cubicBezTo>
                  <a:cubicBezTo>
                    <a:pt x="82" y="3"/>
                    <a:pt x="82" y="3"/>
                    <a:pt x="82" y="3"/>
                  </a:cubicBezTo>
                  <a:cubicBezTo>
                    <a:pt x="60" y="3"/>
                    <a:pt x="40" y="8"/>
                    <a:pt x="26" y="16"/>
                  </a:cubicBezTo>
                  <a:cubicBezTo>
                    <a:pt x="26" y="16"/>
                    <a:pt x="26" y="16"/>
                    <a:pt x="26" y="16"/>
                  </a:cubicBezTo>
                  <a:cubicBezTo>
                    <a:pt x="12" y="24"/>
                    <a:pt x="3" y="34"/>
                    <a:pt x="3" y="45"/>
                  </a:cubicBezTo>
                  <a:cubicBezTo>
                    <a:pt x="3" y="45"/>
                    <a:pt x="3" y="45"/>
                    <a:pt x="3" y="45"/>
                  </a:cubicBezTo>
                  <a:cubicBezTo>
                    <a:pt x="3" y="45"/>
                    <a:pt x="3" y="45"/>
                    <a:pt x="3" y="45"/>
                  </a:cubicBezTo>
                  <a:cubicBezTo>
                    <a:pt x="3" y="45"/>
                    <a:pt x="3" y="45"/>
                    <a:pt x="3" y="45"/>
                  </a:cubicBezTo>
                  <a:cubicBezTo>
                    <a:pt x="3" y="56"/>
                    <a:pt x="12" y="67"/>
                    <a:pt x="26" y="74"/>
                  </a:cubicBezTo>
                  <a:cubicBezTo>
                    <a:pt x="26" y="74"/>
                    <a:pt x="26" y="74"/>
                    <a:pt x="26" y="74"/>
                  </a:cubicBezTo>
                  <a:cubicBezTo>
                    <a:pt x="40" y="82"/>
                    <a:pt x="60" y="87"/>
                    <a:pt x="81" y="87"/>
                  </a:cubicBezTo>
                  <a:cubicBezTo>
                    <a:pt x="81" y="87"/>
                    <a:pt x="81" y="87"/>
                    <a:pt x="81" y="87"/>
                  </a:cubicBezTo>
                  <a:cubicBezTo>
                    <a:pt x="81" y="87"/>
                    <a:pt x="81" y="87"/>
                    <a:pt x="82" y="87"/>
                  </a:cubicBezTo>
                  <a:cubicBezTo>
                    <a:pt x="82" y="87"/>
                    <a:pt x="82" y="87"/>
                    <a:pt x="82" y="87"/>
                  </a:cubicBezTo>
                  <a:cubicBezTo>
                    <a:pt x="82" y="87"/>
                    <a:pt x="82" y="87"/>
                    <a:pt x="82" y="8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9" name="Freeform 159"/>
            <p:cNvSpPr/>
            <p:nvPr/>
          </p:nvSpPr>
          <p:spPr bwMode="auto">
            <a:xfrm>
              <a:off x="3079" y="1865"/>
              <a:ext cx="364" cy="368"/>
            </a:xfrm>
            <a:custGeom>
              <a:avLst/>
              <a:gdLst>
                <a:gd name="T0" fmla="*/ 0 w 67"/>
                <a:gd name="T1" fmla="*/ 1 h 68"/>
                <a:gd name="T2" fmla="*/ 0 w 67"/>
                <a:gd name="T3" fmla="*/ 52 h 68"/>
                <a:gd name="T4" fmla="*/ 33 w 67"/>
                <a:gd name="T5" fmla="*/ 67 h 68"/>
                <a:gd name="T6" fmla="*/ 33 w 67"/>
                <a:gd name="T7" fmla="*/ 67 h 68"/>
                <a:gd name="T8" fmla="*/ 67 w 67"/>
                <a:gd name="T9" fmla="*/ 52 h 68"/>
                <a:gd name="T10" fmla="*/ 67 w 67"/>
                <a:gd name="T11" fmla="*/ 0 h 68"/>
                <a:gd name="T12" fmla="*/ 0 w 67"/>
                <a:gd name="T13" fmla="*/ 1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0" y="1"/>
                  </a:moveTo>
                  <a:cubicBezTo>
                    <a:pt x="0" y="52"/>
                    <a:pt x="0" y="52"/>
                    <a:pt x="0" y="52"/>
                  </a:cubicBezTo>
                  <a:cubicBezTo>
                    <a:pt x="0" y="62"/>
                    <a:pt x="15" y="68"/>
                    <a:pt x="33" y="67"/>
                  </a:cubicBezTo>
                  <a:cubicBezTo>
                    <a:pt x="33" y="67"/>
                    <a:pt x="33" y="67"/>
                    <a:pt x="33" y="67"/>
                  </a:cubicBezTo>
                  <a:cubicBezTo>
                    <a:pt x="52" y="67"/>
                    <a:pt x="67" y="62"/>
                    <a:pt x="67" y="52"/>
                  </a:cubicBezTo>
                  <a:cubicBezTo>
                    <a:pt x="67" y="0"/>
                    <a:pt x="67" y="0"/>
                    <a:pt x="67"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0" name="Freeform 160"/>
            <p:cNvSpPr>
              <a:spLocks noEditPoints="1"/>
            </p:cNvSpPr>
            <p:nvPr/>
          </p:nvSpPr>
          <p:spPr bwMode="auto">
            <a:xfrm>
              <a:off x="3068" y="1860"/>
              <a:ext cx="381" cy="379"/>
            </a:xfrm>
            <a:custGeom>
              <a:avLst/>
              <a:gdLst>
                <a:gd name="T0" fmla="*/ 35 w 70"/>
                <a:gd name="T1" fmla="*/ 70 h 70"/>
                <a:gd name="T2" fmla="*/ 0 w 70"/>
                <a:gd name="T3" fmla="*/ 53 h 70"/>
                <a:gd name="T4" fmla="*/ 0 w 70"/>
                <a:gd name="T5" fmla="*/ 53 h 70"/>
                <a:gd name="T6" fmla="*/ 0 w 70"/>
                <a:gd name="T7" fmla="*/ 2 h 70"/>
                <a:gd name="T8" fmla="*/ 2 w 70"/>
                <a:gd name="T9" fmla="*/ 0 h 70"/>
                <a:gd name="T10" fmla="*/ 2 w 70"/>
                <a:gd name="T11" fmla="*/ 0 h 70"/>
                <a:gd name="T12" fmla="*/ 69 w 70"/>
                <a:gd name="T13" fmla="*/ 0 h 70"/>
                <a:gd name="T14" fmla="*/ 70 w 70"/>
                <a:gd name="T15" fmla="*/ 1 h 70"/>
                <a:gd name="T16" fmla="*/ 70 w 70"/>
                <a:gd name="T17" fmla="*/ 1 h 70"/>
                <a:gd name="T18" fmla="*/ 70 w 70"/>
                <a:gd name="T19" fmla="*/ 53 h 70"/>
                <a:gd name="T20" fmla="*/ 70 w 70"/>
                <a:gd name="T21" fmla="*/ 53 h 70"/>
                <a:gd name="T22" fmla="*/ 70 w 70"/>
                <a:gd name="T23" fmla="*/ 53 h 70"/>
                <a:gd name="T24" fmla="*/ 35 w 70"/>
                <a:gd name="T25" fmla="*/ 70 h 70"/>
                <a:gd name="T26" fmla="*/ 35 w 70"/>
                <a:gd name="T27" fmla="*/ 70 h 70"/>
                <a:gd name="T28" fmla="*/ 35 w 70"/>
                <a:gd name="T29" fmla="*/ 70 h 70"/>
                <a:gd name="T30" fmla="*/ 35 w 70"/>
                <a:gd name="T31" fmla="*/ 67 h 70"/>
                <a:gd name="T32" fmla="*/ 58 w 70"/>
                <a:gd name="T33" fmla="*/ 63 h 70"/>
                <a:gd name="T34" fmla="*/ 58 w 70"/>
                <a:gd name="T35" fmla="*/ 63 h 70"/>
                <a:gd name="T36" fmla="*/ 67 w 70"/>
                <a:gd name="T37" fmla="*/ 53 h 70"/>
                <a:gd name="T38" fmla="*/ 67 w 70"/>
                <a:gd name="T39" fmla="*/ 53 h 70"/>
                <a:gd name="T40" fmla="*/ 67 w 70"/>
                <a:gd name="T41" fmla="*/ 53 h 70"/>
                <a:gd name="T42" fmla="*/ 67 w 70"/>
                <a:gd name="T43" fmla="*/ 53 h 70"/>
                <a:gd name="T44" fmla="*/ 67 w 70"/>
                <a:gd name="T45" fmla="*/ 3 h 70"/>
                <a:gd name="T46" fmla="*/ 3 w 70"/>
                <a:gd name="T47" fmla="*/ 3 h 70"/>
                <a:gd name="T48" fmla="*/ 3 w 70"/>
                <a:gd name="T49" fmla="*/ 53 h 70"/>
                <a:gd name="T50" fmla="*/ 12 w 70"/>
                <a:gd name="T51" fmla="*/ 63 h 70"/>
                <a:gd name="T52" fmla="*/ 12 w 70"/>
                <a:gd name="T53" fmla="*/ 63 h 70"/>
                <a:gd name="T54" fmla="*/ 35 w 70"/>
                <a:gd name="T55" fmla="*/ 67 h 70"/>
                <a:gd name="T56" fmla="*/ 35 w 70"/>
                <a:gd name="T57" fmla="*/ 67 h 70"/>
                <a:gd name="T58" fmla="*/ 35 w 70"/>
                <a:gd name="T59" fmla="*/ 67 h 70"/>
                <a:gd name="T60" fmla="*/ 2 w 70"/>
                <a:gd name="T61" fmla="*/ 3 h 70"/>
                <a:gd name="T62" fmla="*/ 2 w 70"/>
                <a:gd name="T63" fmla="*/ 2 h 70"/>
                <a:gd name="T64" fmla="*/ 2 w 70"/>
                <a:gd name="T65"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70">
                  <a:moveTo>
                    <a:pt x="35" y="70"/>
                  </a:moveTo>
                  <a:cubicBezTo>
                    <a:pt x="16" y="70"/>
                    <a:pt x="1" y="64"/>
                    <a:pt x="0" y="53"/>
                  </a:cubicBezTo>
                  <a:cubicBezTo>
                    <a:pt x="0" y="53"/>
                    <a:pt x="0" y="53"/>
                    <a:pt x="0" y="53"/>
                  </a:cubicBezTo>
                  <a:cubicBezTo>
                    <a:pt x="0" y="2"/>
                    <a:pt x="0" y="2"/>
                    <a:pt x="0" y="2"/>
                  </a:cubicBezTo>
                  <a:cubicBezTo>
                    <a:pt x="0" y="1"/>
                    <a:pt x="1" y="0"/>
                    <a:pt x="2" y="0"/>
                  </a:cubicBezTo>
                  <a:cubicBezTo>
                    <a:pt x="2" y="0"/>
                    <a:pt x="2" y="0"/>
                    <a:pt x="2" y="0"/>
                  </a:cubicBezTo>
                  <a:cubicBezTo>
                    <a:pt x="69" y="0"/>
                    <a:pt x="69" y="0"/>
                    <a:pt x="69" y="0"/>
                  </a:cubicBezTo>
                  <a:cubicBezTo>
                    <a:pt x="69" y="0"/>
                    <a:pt x="70" y="1"/>
                    <a:pt x="70" y="1"/>
                  </a:cubicBezTo>
                  <a:cubicBezTo>
                    <a:pt x="70" y="1"/>
                    <a:pt x="70" y="1"/>
                    <a:pt x="70" y="1"/>
                  </a:cubicBezTo>
                  <a:cubicBezTo>
                    <a:pt x="70" y="53"/>
                    <a:pt x="70" y="53"/>
                    <a:pt x="70" y="53"/>
                  </a:cubicBezTo>
                  <a:cubicBezTo>
                    <a:pt x="70" y="53"/>
                    <a:pt x="70" y="53"/>
                    <a:pt x="70" y="53"/>
                  </a:cubicBezTo>
                  <a:cubicBezTo>
                    <a:pt x="70" y="53"/>
                    <a:pt x="70" y="53"/>
                    <a:pt x="70" y="53"/>
                  </a:cubicBezTo>
                  <a:cubicBezTo>
                    <a:pt x="70" y="65"/>
                    <a:pt x="54" y="70"/>
                    <a:pt x="35" y="70"/>
                  </a:cubicBezTo>
                  <a:cubicBezTo>
                    <a:pt x="35" y="70"/>
                    <a:pt x="35" y="70"/>
                    <a:pt x="35" y="70"/>
                  </a:cubicBezTo>
                  <a:cubicBezTo>
                    <a:pt x="35" y="70"/>
                    <a:pt x="35" y="70"/>
                    <a:pt x="35" y="70"/>
                  </a:cubicBezTo>
                  <a:close/>
                  <a:moveTo>
                    <a:pt x="35" y="67"/>
                  </a:moveTo>
                  <a:cubicBezTo>
                    <a:pt x="44" y="67"/>
                    <a:pt x="52" y="66"/>
                    <a:pt x="58" y="63"/>
                  </a:cubicBezTo>
                  <a:cubicBezTo>
                    <a:pt x="58" y="63"/>
                    <a:pt x="58" y="63"/>
                    <a:pt x="58" y="63"/>
                  </a:cubicBezTo>
                  <a:cubicBezTo>
                    <a:pt x="64" y="61"/>
                    <a:pt x="67" y="57"/>
                    <a:pt x="67" y="53"/>
                  </a:cubicBezTo>
                  <a:cubicBezTo>
                    <a:pt x="67" y="53"/>
                    <a:pt x="67" y="53"/>
                    <a:pt x="67" y="53"/>
                  </a:cubicBezTo>
                  <a:cubicBezTo>
                    <a:pt x="67" y="53"/>
                    <a:pt x="67" y="53"/>
                    <a:pt x="67" y="53"/>
                  </a:cubicBezTo>
                  <a:cubicBezTo>
                    <a:pt x="67" y="53"/>
                    <a:pt x="67" y="53"/>
                    <a:pt x="67" y="53"/>
                  </a:cubicBezTo>
                  <a:cubicBezTo>
                    <a:pt x="67" y="3"/>
                    <a:pt x="67" y="3"/>
                    <a:pt x="67" y="3"/>
                  </a:cubicBezTo>
                  <a:cubicBezTo>
                    <a:pt x="3" y="3"/>
                    <a:pt x="3" y="3"/>
                    <a:pt x="3" y="3"/>
                  </a:cubicBezTo>
                  <a:cubicBezTo>
                    <a:pt x="3" y="53"/>
                    <a:pt x="3" y="53"/>
                    <a:pt x="3" y="53"/>
                  </a:cubicBezTo>
                  <a:cubicBezTo>
                    <a:pt x="3" y="57"/>
                    <a:pt x="6" y="60"/>
                    <a:pt x="12" y="63"/>
                  </a:cubicBezTo>
                  <a:cubicBezTo>
                    <a:pt x="12" y="63"/>
                    <a:pt x="12" y="63"/>
                    <a:pt x="12" y="63"/>
                  </a:cubicBezTo>
                  <a:cubicBezTo>
                    <a:pt x="18" y="65"/>
                    <a:pt x="26" y="67"/>
                    <a:pt x="35" y="67"/>
                  </a:cubicBezTo>
                  <a:cubicBezTo>
                    <a:pt x="35" y="67"/>
                    <a:pt x="35" y="67"/>
                    <a:pt x="35" y="67"/>
                  </a:cubicBezTo>
                  <a:cubicBezTo>
                    <a:pt x="35" y="67"/>
                    <a:pt x="35" y="67"/>
                    <a:pt x="35" y="67"/>
                  </a:cubicBezTo>
                  <a:close/>
                  <a:moveTo>
                    <a:pt x="2" y="3"/>
                  </a:moveTo>
                  <a:cubicBezTo>
                    <a:pt x="2" y="2"/>
                    <a:pt x="2" y="2"/>
                    <a:pt x="2" y="2"/>
                  </a:cubicBezTo>
                  <a:cubicBezTo>
                    <a:pt x="2" y="3"/>
                    <a:pt x="2" y="3"/>
                    <a:pt x="2"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1" name="Freeform 161"/>
            <p:cNvSpPr/>
            <p:nvPr/>
          </p:nvSpPr>
          <p:spPr bwMode="auto">
            <a:xfrm>
              <a:off x="3003" y="1177"/>
              <a:ext cx="511" cy="899"/>
            </a:xfrm>
            <a:custGeom>
              <a:avLst/>
              <a:gdLst>
                <a:gd name="T0" fmla="*/ 0 w 94"/>
                <a:gd name="T1" fmla="*/ 0 h 166"/>
                <a:gd name="T2" fmla="*/ 1 w 94"/>
                <a:gd name="T3" fmla="*/ 141 h 166"/>
                <a:gd name="T4" fmla="*/ 47 w 94"/>
                <a:gd name="T5" fmla="*/ 166 h 166"/>
                <a:gd name="T6" fmla="*/ 47 w 94"/>
                <a:gd name="T7" fmla="*/ 166 h 166"/>
                <a:gd name="T8" fmla="*/ 94 w 94"/>
                <a:gd name="T9" fmla="*/ 141 h 166"/>
                <a:gd name="T10" fmla="*/ 93 w 94"/>
                <a:gd name="T11" fmla="*/ 0 h 166"/>
                <a:gd name="T12" fmla="*/ 0 w 94"/>
                <a:gd name="T13" fmla="*/ 0 h 166"/>
              </a:gdLst>
              <a:ahLst/>
              <a:cxnLst>
                <a:cxn ang="0">
                  <a:pos x="T0" y="T1"/>
                </a:cxn>
                <a:cxn ang="0">
                  <a:pos x="T2" y="T3"/>
                </a:cxn>
                <a:cxn ang="0">
                  <a:pos x="T4" y="T5"/>
                </a:cxn>
                <a:cxn ang="0">
                  <a:pos x="T6" y="T7"/>
                </a:cxn>
                <a:cxn ang="0">
                  <a:pos x="T8" y="T9"/>
                </a:cxn>
                <a:cxn ang="0">
                  <a:pos x="T10" y="T11"/>
                </a:cxn>
                <a:cxn ang="0">
                  <a:pos x="T12" y="T13"/>
                </a:cxn>
              </a:cxnLst>
              <a:rect l="0" t="0" r="r" b="b"/>
              <a:pathLst>
                <a:path w="94" h="166">
                  <a:moveTo>
                    <a:pt x="0" y="0"/>
                  </a:moveTo>
                  <a:cubicBezTo>
                    <a:pt x="1" y="141"/>
                    <a:pt x="1" y="141"/>
                    <a:pt x="1" y="141"/>
                  </a:cubicBezTo>
                  <a:cubicBezTo>
                    <a:pt x="1" y="155"/>
                    <a:pt x="22" y="166"/>
                    <a:pt x="47" y="166"/>
                  </a:cubicBezTo>
                  <a:cubicBezTo>
                    <a:pt x="47" y="166"/>
                    <a:pt x="47" y="166"/>
                    <a:pt x="47" y="166"/>
                  </a:cubicBezTo>
                  <a:cubicBezTo>
                    <a:pt x="73" y="166"/>
                    <a:pt x="94" y="155"/>
                    <a:pt x="94" y="141"/>
                  </a:cubicBezTo>
                  <a:cubicBezTo>
                    <a:pt x="93" y="0"/>
                    <a:pt x="93" y="0"/>
                    <a:pt x="93" y="0"/>
                  </a:cubicBezTo>
                  <a:lnTo>
                    <a:pt x="0" y="0"/>
                  </a:lnTo>
                  <a:close/>
                </a:path>
              </a:pathLst>
            </a:custGeom>
            <a:solidFill>
              <a:srgbClr val="FE5A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2" name="Freeform 162"/>
            <p:cNvSpPr>
              <a:spLocks noEditPoints="1"/>
            </p:cNvSpPr>
            <p:nvPr/>
          </p:nvSpPr>
          <p:spPr bwMode="auto">
            <a:xfrm>
              <a:off x="2998" y="1166"/>
              <a:ext cx="521" cy="921"/>
            </a:xfrm>
            <a:custGeom>
              <a:avLst/>
              <a:gdLst>
                <a:gd name="T0" fmla="*/ 48 w 96"/>
                <a:gd name="T1" fmla="*/ 170 h 170"/>
                <a:gd name="T2" fmla="*/ 0 w 96"/>
                <a:gd name="T3" fmla="*/ 143 h 170"/>
                <a:gd name="T4" fmla="*/ 0 w 96"/>
                <a:gd name="T5" fmla="*/ 143 h 170"/>
                <a:gd name="T6" fmla="*/ 0 w 96"/>
                <a:gd name="T7" fmla="*/ 2 h 170"/>
                <a:gd name="T8" fmla="*/ 1 w 96"/>
                <a:gd name="T9" fmla="*/ 1 h 170"/>
                <a:gd name="T10" fmla="*/ 1 w 96"/>
                <a:gd name="T11" fmla="*/ 1 h 170"/>
                <a:gd name="T12" fmla="*/ 94 w 96"/>
                <a:gd name="T13" fmla="*/ 0 h 170"/>
                <a:gd name="T14" fmla="*/ 95 w 96"/>
                <a:gd name="T15" fmla="*/ 1 h 170"/>
                <a:gd name="T16" fmla="*/ 95 w 96"/>
                <a:gd name="T17" fmla="*/ 1 h 170"/>
                <a:gd name="T18" fmla="*/ 96 w 96"/>
                <a:gd name="T19" fmla="*/ 2 h 170"/>
                <a:gd name="T20" fmla="*/ 96 w 96"/>
                <a:gd name="T21" fmla="*/ 2 h 170"/>
                <a:gd name="T22" fmla="*/ 96 w 96"/>
                <a:gd name="T23" fmla="*/ 143 h 170"/>
                <a:gd name="T24" fmla="*/ 96 w 96"/>
                <a:gd name="T25" fmla="*/ 143 h 170"/>
                <a:gd name="T26" fmla="*/ 96 w 96"/>
                <a:gd name="T27" fmla="*/ 143 h 170"/>
                <a:gd name="T28" fmla="*/ 96 w 96"/>
                <a:gd name="T29" fmla="*/ 143 h 170"/>
                <a:gd name="T30" fmla="*/ 96 w 96"/>
                <a:gd name="T31" fmla="*/ 143 h 170"/>
                <a:gd name="T32" fmla="*/ 96 w 96"/>
                <a:gd name="T33" fmla="*/ 143 h 170"/>
                <a:gd name="T34" fmla="*/ 96 w 96"/>
                <a:gd name="T35" fmla="*/ 143 h 170"/>
                <a:gd name="T36" fmla="*/ 96 w 96"/>
                <a:gd name="T37" fmla="*/ 143 h 170"/>
                <a:gd name="T38" fmla="*/ 96 w 96"/>
                <a:gd name="T39" fmla="*/ 143 h 170"/>
                <a:gd name="T40" fmla="*/ 96 w 96"/>
                <a:gd name="T41" fmla="*/ 143 h 170"/>
                <a:gd name="T42" fmla="*/ 96 w 96"/>
                <a:gd name="T43" fmla="*/ 143 h 170"/>
                <a:gd name="T44" fmla="*/ 96 w 96"/>
                <a:gd name="T45" fmla="*/ 143 h 170"/>
                <a:gd name="T46" fmla="*/ 96 w 96"/>
                <a:gd name="T47" fmla="*/ 143 h 170"/>
                <a:gd name="T48" fmla="*/ 48 w 96"/>
                <a:gd name="T49" fmla="*/ 170 h 170"/>
                <a:gd name="T50" fmla="*/ 48 w 96"/>
                <a:gd name="T51" fmla="*/ 170 h 170"/>
                <a:gd name="T52" fmla="*/ 48 w 96"/>
                <a:gd name="T53" fmla="*/ 170 h 170"/>
                <a:gd name="T54" fmla="*/ 3 w 96"/>
                <a:gd name="T55" fmla="*/ 143 h 170"/>
                <a:gd name="T56" fmla="*/ 16 w 96"/>
                <a:gd name="T57" fmla="*/ 160 h 170"/>
                <a:gd name="T58" fmla="*/ 16 w 96"/>
                <a:gd name="T59" fmla="*/ 160 h 170"/>
                <a:gd name="T60" fmla="*/ 48 w 96"/>
                <a:gd name="T61" fmla="*/ 167 h 170"/>
                <a:gd name="T62" fmla="*/ 48 w 96"/>
                <a:gd name="T63" fmla="*/ 167 h 170"/>
                <a:gd name="T64" fmla="*/ 48 w 96"/>
                <a:gd name="T65" fmla="*/ 167 h 170"/>
                <a:gd name="T66" fmla="*/ 48 w 96"/>
                <a:gd name="T67" fmla="*/ 167 h 170"/>
                <a:gd name="T68" fmla="*/ 80 w 96"/>
                <a:gd name="T69" fmla="*/ 159 h 170"/>
                <a:gd name="T70" fmla="*/ 80 w 96"/>
                <a:gd name="T71" fmla="*/ 159 h 170"/>
                <a:gd name="T72" fmla="*/ 93 w 96"/>
                <a:gd name="T73" fmla="*/ 143 h 170"/>
                <a:gd name="T74" fmla="*/ 93 w 96"/>
                <a:gd name="T75" fmla="*/ 143 h 170"/>
                <a:gd name="T76" fmla="*/ 93 w 96"/>
                <a:gd name="T77" fmla="*/ 142 h 170"/>
                <a:gd name="T78" fmla="*/ 93 w 96"/>
                <a:gd name="T79" fmla="*/ 142 h 170"/>
                <a:gd name="T80" fmla="*/ 93 w 96"/>
                <a:gd name="T81" fmla="*/ 142 h 170"/>
                <a:gd name="T82" fmla="*/ 93 w 96"/>
                <a:gd name="T83" fmla="*/ 142 h 170"/>
                <a:gd name="T84" fmla="*/ 93 w 96"/>
                <a:gd name="T85" fmla="*/ 4 h 170"/>
                <a:gd name="T86" fmla="*/ 3 w 96"/>
                <a:gd name="T87" fmla="*/ 4 h 170"/>
                <a:gd name="T88" fmla="*/ 3 w 96"/>
                <a:gd name="T89" fmla="*/ 143 h 170"/>
                <a:gd name="T90" fmla="*/ 1 w 96"/>
                <a:gd name="T91" fmla="*/ 4 h 170"/>
                <a:gd name="T92" fmla="*/ 1 w 96"/>
                <a:gd name="T93" fmla="*/ 2 h 170"/>
                <a:gd name="T94" fmla="*/ 1 w 96"/>
                <a:gd name="T95" fmla="*/ 4 h 170"/>
                <a:gd name="T96" fmla="*/ 96 w 96"/>
                <a:gd name="T97" fmla="*/ 143 h 170"/>
                <a:gd name="T98" fmla="*/ 96 w 96"/>
                <a:gd name="T99" fmla="*/ 143 h 170"/>
                <a:gd name="T100" fmla="*/ 96 w 96"/>
                <a:gd name="T101" fmla="*/ 14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170">
                  <a:moveTo>
                    <a:pt x="48" y="170"/>
                  </a:moveTo>
                  <a:cubicBezTo>
                    <a:pt x="22" y="170"/>
                    <a:pt x="1" y="159"/>
                    <a:pt x="0" y="143"/>
                  </a:cubicBezTo>
                  <a:cubicBezTo>
                    <a:pt x="0" y="143"/>
                    <a:pt x="0" y="143"/>
                    <a:pt x="0" y="143"/>
                  </a:cubicBezTo>
                  <a:cubicBezTo>
                    <a:pt x="0" y="2"/>
                    <a:pt x="0" y="2"/>
                    <a:pt x="0" y="2"/>
                  </a:cubicBezTo>
                  <a:cubicBezTo>
                    <a:pt x="0" y="1"/>
                    <a:pt x="0" y="1"/>
                    <a:pt x="1" y="1"/>
                  </a:cubicBezTo>
                  <a:cubicBezTo>
                    <a:pt x="1" y="1"/>
                    <a:pt x="1" y="1"/>
                    <a:pt x="1" y="1"/>
                  </a:cubicBezTo>
                  <a:cubicBezTo>
                    <a:pt x="94" y="0"/>
                    <a:pt x="94" y="0"/>
                    <a:pt x="94" y="0"/>
                  </a:cubicBezTo>
                  <a:cubicBezTo>
                    <a:pt x="94" y="0"/>
                    <a:pt x="95" y="1"/>
                    <a:pt x="95" y="1"/>
                  </a:cubicBezTo>
                  <a:cubicBezTo>
                    <a:pt x="95" y="1"/>
                    <a:pt x="95" y="1"/>
                    <a:pt x="95" y="1"/>
                  </a:cubicBezTo>
                  <a:cubicBezTo>
                    <a:pt x="95" y="1"/>
                    <a:pt x="96" y="2"/>
                    <a:pt x="96" y="2"/>
                  </a:cubicBezTo>
                  <a:cubicBezTo>
                    <a:pt x="96" y="2"/>
                    <a:pt x="96" y="2"/>
                    <a:pt x="96" y="2"/>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43"/>
                    <a:pt x="96" y="143"/>
                    <a:pt x="96" y="143"/>
                  </a:cubicBezTo>
                  <a:cubicBezTo>
                    <a:pt x="96" y="158"/>
                    <a:pt x="74" y="170"/>
                    <a:pt x="48" y="170"/>
                  </a:cubicBezTo>
                  <a:cubicBezTo>
                    <a:pt x="48" y="170"/>
                    <a:pt x="48" y="170"/>
                    <a:pt x="48" y="170"/>
                  </a:cubicBezTo>
                  <a:cubicBezTo>
                    <a:pt x="48" y="170"/>
                    <a:pt x="48" y="170"/>
                    <a:pt x="48" y="170"/>
                  </a:cubicBezTo>
                  <a:close/>
                  <a:moveTo>
                    <a:pt x="3" y="143"/>
                  </a:moveTo>
                  <a:cubicBezTo>
                    <a:pt x="3" y="149"/>
                    <a:pt x="8" y="155"/>
                    <a:pt x="16" y="160"/>
                  </a:cubicBezTo>
                  <a:cubicBezTo>
                    <a:pt x="16" y="160"/>
                    <a:pt x="16" y="160"/>
                    <a:pt x="16" y="160"/>
                  </a:cubicBezTo>
                  <a:cubicBezTo>
                    <a:pt x="24" y="164"/>
                    <a:pt x="35" y="167"/>
                    <a:pt x="48" y="167"/>
                  </a:cubicBezTo>
                  <a:cubicBezTo>
                    <a:pt x="48" y="167"/>
                    <a:pt x="48" y="167"/>
                    <a:pt x="48" y="167"/>
                  </a:cubicBezTo>
                  <a:cubicBezTo>
                    <a:pt x="48" y="167"/>
                    <a:pt x="48" y="167"/>
                    <a:pt x="48" y="167"/>
                  </a:cubicBezTo>
                  <a:cubicBezTo>
                    <a:pt x="48" y="167"/>
                    <a:pt x="48" y="167"/>
                    <a:pt x="48" y="167"/>
                  </a:cubicBezTo>
                  <a:cubicBezTo>
                    <a:pt x="61" y="167"/>
                    <a:pt x="72" y="164"/>
                    <a:pt x="80" y="159"/>
                  </a:cubicBezTo>
                  <a:cubicBezTo>
                    <a:pt x="80" y="159"/>
                    <a:pt x="80" y="159"/>
                    <a:pt x="80" y="159"/>
                  </a:cubicBezTo>
                  <a:cubicBezTo>
                    <a:pt x="88" y="155"/>
                    <a:pt x="93" y="149"/>
                    <a:pt x="93" y="143"/>
                  </a:cubicBezTo>
                  <a:cubicBezTo>
                    <a:pt x="93" y="143"/>
                    <a:pt x="93" y="143"/>
                    <a:pt x="93" y="143"/>
                  </a:cubicBezTo>
                  <a:cubicBezTo>
                    <a:pt x="93" y="143"/>
                    <a:pt x="93" y="143"/>
                    <a:pt x="93" y="142"/>
                  </a:cubicBezTo>
                  <a:cubicBezTo>
                    <a:pt x="93" y="142"/>
                    <a:pt x="93" y="142"/>
                    <a:pt x="93" y="142"/>
                  </a:cubicBezTo>
                  <a:cubicBezTo>
                    <a:pt x="93" y="142"/>
                    <a:pt x="93" y="142"/>
                    <a:pt x="93" y="142"/>
                  </a:cubicBezTo>
                  <a:cubicBezTo>
                    <a:pt x="93" y="142"/>
                    <a:pt x="93" y="142"/>
                    <a:pt x="93" y="142"/>
                  </a:cubicBezTo>
                  <a:cubicBezTo>
                    <a:pt x="93" y="4"/>
                    <a:pt x="93" y="4"/>
                    <a:pt x="93" y="4"/>
                  </a:cubicBezTo>
                  <a:cubicBezTo>
                    <a:pt x="3" y="4"/>
                    <a:pt x="3" y="4"/>
                    <a:pt x="3" y="4"/>
                  </a:cubicBezTo>
                  <a:cubicBezTo>
                    <a:pt x="3" y="143"/>
                    <a:pt x="3" y="143"/>
                    <a:pt x="3" y="143"/>
                  </a:cubicBezTo>
                  <a:close/>
                  <a:moveTo>
                    <a:pt x="1" y="4"/>
                  </a:moveTo>
                  <a:cubicBezTo>
                    <a:pt x="1" y="2"/>
                    <a:pt x="1" y="2"/>
                    <a:pt x="1" y="2"/>
                  </a:cubicBezTo>
                  <a:cubicBezTo>
                    <a:pt x="1" y="4"/>
                    <a:pt x="1" y="4"/>
                    <a:pt x="1" y="4"/>
                  </a:cubicBezTo>
                  <a:close/>
                  <a:moveTo>
                    <a:pt x="96" y="143"/>
                  </a:moveTo>
                  <a:cubicBezTo>
                    <a:pt x="96" y="143"/>
                    <a:pt x="96" y="143"/>
                    <a:pt x="96" y="143"/>
                  </a:cubicBezTo>
                  <a:cubicBezTo>
                    <a:pt x="96" y="143"/>
                    <a:pt x="96" y="143"/>
                    <a:pt x="96" y="14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3" name="Freeform 163"/>
            <p:cNvSpPr/>
            <p:nvPr/>
          </p:nvSpPr>
          <p:spPr bwMode="auto">
            <a:xfrm>
              <a:off x="3003" y="1096"/>
              <a:ext cx="506" cy="173"/>
            </a:xfrm>
            <a:custGeom>
              <a:avLst/>
              <a:gdLst>
                <a:gd name="T0" fmla="*/ 47 w 93"/>
                <a:gd name="T1" fmla="*/ 0 h 32"/>
                <a:gd name="T2" fmla="*/ 0 w 93"/>
                <a:gd name="T3" fmla="*/ 16 h 32"/>
                <a:gd name="T4" fmla="*/ 47 w 93"/>
                <a:gd name="T5" fmla="*/ 32 h 32"/>
                <a:gd name="T6" fmla="*/ 93 w 93"/>
                <a:gd name="T7" fmla="*/ 16 h 32"/>
                <a:gd name="T8" fmla="*/ 47 w 93"/>
                <a:gd name="T9" fmla="*/ 0 h 32"/>
              </a:gdLst>
              <a:ahLst/>
              <a:cxnLst>
                <a:cxn ang="0">
                  <a:pos x="T0" y="T1"/>
                </a:cxn>
                <a:cxn ang="0">
                  <a:pos x="T2" y="T3"/>
                </a:cxn>
                <a:cxn ang="0">
                  <a:pos x="T4" y="T5"/>
                </a:cxn>
                <a:cxn ang="0">
                  <a:pos x="T6" y="T7"/>
                </a:cxn>
                <a:cxn ang="0">
                  <a:pos x="T8" y="T9"/>
                </a:cxn>
              </a:cxnLst>
              <a:rect l="0" t="0" r="r" b="b"/>
              <a:pathLst>
                <a:path w="93" h="32">
                  <a:moveTo>
                    <a:pt x="47" y="0"/>
                  </a:moveTo>
                  <a:cubicBezTo>
                    <a:pt x="21" y="0"/>
                    <a:pt x="0" y="7"/>
                    <a:pt x="0" y="16"/>
                  </a:cubicBezTo>
                  <a:cubicBezTo>
                    <a:pt x="0" y="25"/>
                    <a:pt x="21" y="32"/>
                    <a:pt x="47" y="32"/>
                  </a:cubicBezTo>
                  <a:cubicBezTo>
                    <a:pt x="72" y="31"/>
                    <a:pt x="93" y="24"/>
                    <a:pt x="93" y="16"/>
                  </a:cubicBezTo>
                  <a:cubicBezTo>
                    <a:pt x="93" y="7"/>
                    <a:pt x="72" y="0"/>
                    <a:pt x="47" y="0"/>
                  </a:cubicBezTo>
                  <a:close/>
                </a:path>
              </a:pathLst>
            </a:custGeom>
            <a:solidFill>
              <a:srgbClr val="F23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4" name="Freeform 164"/>
            <p:cNvSpPr>
              <a:spLocks noEditPoints="1"/>
            </p:cNvSpPr>
            <p:nvPr/>
          </p:nvSpPr>
          <p:spPr bwMode="auto">
            <a:xfrm>
              <a:off x="2998" y="1090"/>
              <a:ext cx="521" cy="185"/>
            </a:xfrm>
            <a:custGeom>
              <a:avLst/>
              <a:gdLst>
                <a:gd name="T0" fmla="*/ 14 w 96"/>
                <a:gd name="T1" fmla="*/ 29 h 34"/>
                <a:gd name="T2" fmla="*/ 0 w 96"/>
                <a:gd name="T3" fmla="*/ 17 h 34"/>
                <a:gd name="T4" fmla="*/ 0 w 96"/>
                <a:gd name="T5" fmla="*/ 17 h 34"/>
                <a:gd name="T6" fmla="*/ 14 w 96"/>
                <a:gd name="T7" fmla="*/ 4 h 34"/>
                <a:gd name="T8" fmla="*/ 48 w 96"/>
                <a:gd name="T9" fmla="*/ 0 h 34"/>
                <a:gd name="T10" fmla="*/ 48 w 96"/>
                <a:gd name="T11" fmla="*/ 0 h 34"/>
                <a:gd name="T12" fmla="*/ 48 w 96"/>
                <a:gd name="T13" fmla="*/ 0 h 34"/>
                <a:gd name="T14" fmla="*/ 81 w 96"/>
                <a:gd name="T15" fmla="*/ 4 h 34"/>
                <a:gd name="T16" fmla="*/ 96 w 96"/>
                <a:gd name="T17" fmla="*/ 17 h 34"/>
                <a:gd name="T18" fmla="*/ 96 w 96"/>
                <a:gd name="T19" fmla="*/ 17 h 34"/>
                <a:gd name="T20" fmla="*/ 96 w 96"/>
                <a:gd name="T21" fmla="*/ 17 h 34"/>
                <a:gd name="T22" fmla="*/ 81 w 96"/>
                <a:gd name="T23" fmla="*/ 29 h 34"/>
                <a:gd name="T24" fmla="*/ 48 w 96"/>
                <a:gd name="T25" fmla="*/ 34 h 34"/>
                <a:gd name="T26" fmla="*/ 47 w 96"/>
                <a:gd name="T27" fmla="*/ 34 h 34"/>
                <a:gd name="T28" fmla="*/ 47 w 96"/>
                <a:gd name="T29" fmla="*/ 31 h 34"/>
                <a:gd name="T30" fmla="*/ 48 w 96"/>
                <a:gd name="T31" fmla="*/ 31 h 34"/>
                <a:gd name="T32" fmla="*/ 80 w 96"/>
                <a:gd name="T33" fmla="*/ 26 h 34"/>
                <a:gd name="T34" fmla="*/ 93 w 96"/>
                <a:gd name="T35" fmla="*/ 17 h 34"/>
                <a:gd name="T36" fmla="*/ 93 w 96"/>
                <a:gd name="T37" fmla="*/ 16 h 34"/>
                <a:gd name="T38" fmla="*/ 80 w 96"/>
                <a:gd name="T39" fmla="*/ 7 h 34"/>
                <a:gd name="T40" fmla="*/ 48 w 96"/>
                <a:gd name="T41" fmla="*/ 3 h 34"/>
                <a:gd name="T42" fmla="*/ 48 w 96"/>
                <a:gd name="T43" fmla="*/ 3 h 34"/>
                <a:gd name="T44" fmla="*/ 48 w 96"/>
                <a:gd name="T45" fmla="*/ 1 h 34"/>
                <a:gd name="T46" fmla="*/ 15 w 96"/>
                <a:gd name="T47" fmla="*/ 7 h 34"/>
                <a:gd name="T48" fmla="*/ 3 w 96"/>
                <a:gd name="T49" fmla="*/ 17 h 34"/>
                <a:gd name="T50" fmla="*/ 3 w 96"/>
                <a:gd name="T51" fmla="*/ 17 h 34"/>
                <a:gd name="T52" fmla="*/ 3 w 96"/>
                <a:gd name="T53" fmla="*/ 17 h 34"/>
                <a:gd name="T54" fmla="*/ 3 w 96"/>
                <a:gd name="T55" fmla="*/ 17 h 34"/>
                <a:gd name="T56" fmla="*/ 3 w 96"/>
                <a:gd name="T57" fmla="*/ 17 h 34"/>
                <a:gd name="T58" fmla="*/ 3 w 96"/>
                <a:gd name="T59" fmla="*/ 17 h 34"/>
                <a:gd name="T60" fmla="*/ 3 w 96"/>
                <a:gd name="T61" fmla="*/ 17 h 34"/>
                <a:gd name="T62" fmla="*/ 15 w 96"/>
                <a:gd name="T63"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34">
                  <a:moveTo>
                    <a:pt x="47" y="34"/>
                  </a:moveTo>
                  <a:cubicBezTo>
                    <a:pt x="34" y="34"/>
                    <a:pt x="23" y="32"/>
                    <a:pt x="14" y="29"/>
                  </a:cubicBezTo>
                  <a:cubicBezTo>
                    <a:pt x="14" y="29"/>
                    <a:pt x="14" y="29"/>
                    <a:pt x="14" y="29"/>
                  </a:cubicBezTo>
                  <a:cubicBezTo>
                    <a:pt x="6" y="27"/>
                    <a:pt x="0" y="23"/>
                    <a:pt x="0" y="17"/>
                  </a:cubicBezTo>
                  <a:cubicBezTo>
                    <a:pt x="0" y="17"/>
                    <a:pt x="0" y="17"/>
                    <a:pt x="0" y="17"/>
                  </a:cubicBezTo>
                  <a:cubicBezTo>
                    <a:pt x="0" y="17"/>
                    <a:pt x="0" y="17"/>
                    <a:pt x="0" y="17"/>
                  </a:cubicBezTo>
                  <a:cubicBezTo>
                    <a:pt x="0" y="17"/>
                    <a:pt x="0" y="17"/>
                    <a:pt x="0" y="17"/>
                  </a:cubicBezTo>
                  <a:cubicBezTo>
                    <a:pt x="0" y="11"/>
                    <a:pt x="6" y="7"/>
                    <a:pt x="14" y="4"/>
                  </a:cubicBezTo>
                  <a:cubicBezTo>
                    <a:pt x="14" y="4"/>
                    <a:pt x="14" y="4"/>
                    <a:pt x="14" y="4"/>
                  </a:cubicBezTo>
                  <a:cubicBezTo>
                    <a:pt x="23" y="2"/>
                    <a:pt x="35" y="0"/>
                    <a:pt x="48" y="0"/>
                  </a:cubicBezTo>
                  <a:cubicBezTo>
                    <a:pt x="48" y="0"/>
                    <a:pt x="48" y="0"/>
                    <a:pt x="48" y="0"/>
                  </a:cubicBezTo>
                  <a:cubicBezTo>
                    <a:pt x="48" y="0"/>
                    <a:pt x="48" y="0"/>
                    <a:pt x="48" y="0"/>
                  </a:cubicBezTo>
                  <a:cubicBezTo>
                    <a:pt x="48" y="0"/>
                    <a:pt x="48" y="0"/>
                    <a:pt x="48" y="0"/>
                  </a:cubicBezTo>
                  <a:cubicBezTo>
                    <a:pt x="48" y="0"/>
                    <a:pt x="48" y="0"/>
                    <a:pt x="48" y="0"/>
                  </a:cubicBezTo>
                  <a:cubicBezTo>
                    <a:pt x="61" y="0"/>
                    <a:pt x="72" y="1"/>
                    <a:pt x="81" y="4"/>
                  </a:cubicBezTo>
                  <a:cubicBezTo>
                    <a:pt x="81" y="4"/>
                    <a:pt x="81" y="4"/>
                    <a:pt x="81" y="4"/>
                  </a:cubicBezTo>
                  <a:cubicBezTo>
                    <a:pt x="89" y="7"/>
                    <a:pt x="95" y="11"/>
                    <a:pt x="96" y="17"/>
                  </a:cubicBezTo>
                  <a:cubicBezTo>
                    <a:pt x="96" y="17"/>
                    <a:pt x="96" y="17"/>
                    <a:pt x="96" y="17"/>
                  </a:cubicBezTo>
                  <a:cubicBezTo>
                    <a:pt x="96" y="17"/>
                    <a:pt x="96" y="17"/>
                    <a:pt x="96" y="17"/>
                  </a:cubicBezTo>
                  <a:cubicBezTo>
                    <a:pt x="96" y="17"/>
                    <a:pt x="96" y="17"/>
                    <a:pt x="96" y="17"/>
                  </a:cubicBezTo>
                  <a:cubicBezTo>
                    <a:pt x="96" y="17"/>
                    <a:pt x="96" y="17"/>
                    <a:pt x="96" y="17"/>
                  </a:cubicBezTo>
                  <a:cubicBezTo>
                    <a:pt x="96" y="17"/>
                    <a:pt x="96" y="17"/>
                    <a:pt x="96" y="17"/>
                  </a:cubicBezTo>
                  <a:cubicBezTo>
                    <a:pt x="96" y="17"/>
                    <a:pt x="96" y="17"/>
                    <a:pt x="96" y="17"/>
                  </a:cubicBezTo>
                  <a:cubicBezTo>
                    <a:pt x="95" y="22"/>
                    <a:pt x="89" y="26"/>
                    <a:pt x="81" y="29"/>
                  </a:cubicBezTo>
                  <a:cubicBezTo>
                    <a:pt x="81" y="29"/>
                    <a:pt x="81" y="29"/>
                    <a:pt x="81" y="29"/>
                  </a:cubicBezTo>
                  <a:cubicBezTo>
                    <a:pt x="72" y="32"/>
                    <a:pt x="61" y="34"/>
                    <a:pt x="48" y="34"/>
                  </a:cubicBezTo>
                  <a:cubicBezTo>
                    <a:pt x="48" y="34"/>
                    <a:pt x="48" y="34"/>
                    <a:pt x="48" y="34"/>
                  </a:cubicBezTo>
                  <a:cubicBezTo>
                    <a:pt x="48" y="34"/>
                    <a:pt x="47" y="34"/>
                    <a:pt x="47" y="34"/>
                  </a:cubicBezTo>
                  <a:close/>
                  <a:moveTo>
                    <a:pt x="15" y="27"/>
                  </a:moveTo>
                  <a:cubicBezTo>
                    <a:pt x="23" y="29"/>
                    <a:pt x="35" y="31"/>
                    <a:pt x="47" y="31"/>
                  </a:cubicBezTo>
                  <a:cubicBezTo>
                    <a:pt x="47" y="31"/>
                    <a:pt x="47" y="31"/>
                    <a:pt x="47" y="31"/>
                  </a:cubicBezTo>
                  <a:cubicBezTo>
                    <a:pt x="47" y="31"/>
                    <a:pt x="48" y="31"/>
                    <a:pt x="48" y="31"/>
                  </a:cubicBezTo>
                  <a:cubicBezTo>
                    <a:pt x="48" y="31"/>
                    <a:pt x="48" y="31"/>
                    <a:pt x="48" y="31"/>
                  </a:cubicBezTo>
                  <a:cubicBezTo>
                    <a:pt x="60" y="31"/>
                    <a:pt x="72" y="29"/>
                    <a:pt x="80" y="26"/>
                  </a:cubicBezTo>
                  <a:cubicBezTo>
                    <a:pt x="80" y="26"/>
                    <a:pt x="80" y="26"/>
                    <a:pt x="80" y="26"/>
                  </a:cubicBezTo>
                  <a:cubicBezTo>
                    <a:pt x="88" y="24"/>
                    <a:pt x="93" y="20"/>
                    <a:pt x="93" y="17"/>
                  </a:cubicBezTo>
                  <a:cubicBezTo>
                    <a:pt x="93" y="17"/>
                    <a:pt x="93" y="17"/>
                    <a:pt x="93" y="17"/>
                  </a:cubicBezTo>
                  <a:cubicBezTo>
                    <a:pt x="93" y="17"/>
                    <a:pt x="93" y="17"/>
                    <a:pt x="93" y="16"/>
                  </a:cubicBezTo>
                  <a:cubicBezTo>
                    <a:pt x="93" y="16"/>
                    <a:pt x="93" y="16"/>
                    <a:pt x="93" y="16"/>
                  </a:cubicBezTo>
                  <a:cubicBezTo>
                    <a:pt x="92" y="13"/>
                    <a:pt x="88" y="10"/>
                    <a:pt x="80" y="7"/>
                  </a:cubicBezTo>
                  <a:cubicBezTo>
                    <a:pt x="80" y="7"/>
                    <a:pt x="80" y="7"/>
                    <a:pt x="80" y="7"/>
                  </a:cubicBezTo>
                  <a:cubicBezTo>
                    <a:pt x="72" y="4"/>
                    <a:pt x="61" y="3"/>
                    <a:pt x="48" y="3"/>
                  </a:cubicBezTo>
                  <a:cubicBezTo>
                    <a:pt x="48" y="3"/>
                    <a:pt x="48" y="3"/>
                    <a:pt x="48" y="3"/>
                  </a:cubicBezTo>
                  <a:cubicBezTo>
                    <a:pt x="48" y="3"/>
                    <a:pt x="48" y="3"/>
                    <a:pt x="48" y="3"/>
                  </a:cubicBezTo>
                  <a:cubicBezTo>
                    <a:pt x="48" y="3"/>
                    <a:pt x="48" y="3"/>
                    <a:pt x="48" y="3"/>
                  </a:cubicBezTo>
                  <a:cubicBezTo>
                    <a:pt x="48" y="1"/>
                    <a:pt x="48" y="1"/>
                    <a:pt x="48" y="1"/>
                  </a:cubicBezTo>
                  <a:cubicBezTo>
                    <a:pt x="48" y="3"/>
                    <a:pt x="48" y="3"/>
                    <a:pt x="48" y="3"/>
                  </a:cubicBezTo>
                  <a:cubicBezTo>
                    <a:pt x="35" y="3"/>
                    <a:pt x="23" y="4"/>
                    <a:pt x="15" y="7"/>
                  </a:cubicBezTo>
                  <a:cubicBezTo>
                    <a:pt x="15" y="7"/>
                    <a:pt x="15" y="7"/>
                    <a:pt x="15" y="7"/>
                  </a:cubicBezTo>
                  <a:cubicBezTo>
                    <a:pt x="7" y="10"/>
                    <a:pt x="3" y="14"/>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17"/>
                    <a:pt x="3" y="17"/>
                    <a:pt x="3" y="17"/>
                  </a:cubicBezTo>
                  <a:cubicBezTo>
                    <a:pt x="3" y="20"/>
                    <a:pt x="7" y="24"/>
                    <a:pt x="15" y="2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5" name="Freeform 165"/>
            <p:cNvSpPr/>
            <p:nvPr/>
          </p:nvSpPr>
          <p:spPr bwMode="auto">
            <a:xfrm>
              <a:off x="3009" y="1881"/>
              <a:ext cx="505" cy="195"/>
            </a:xfrm>
            <a:custGeom>
              <a:avLst/>
              <a:gdLst>
                <a:gd name="T0" fmla="*/ 0 w 93"/>
                <a:gd name="T1" fmla="*/ 0 h 36"/>
                <a:gd name="T2" fmla="*/ 0 w 93"/>
                <a:gd name="T3" fmla="*/ 11 h 36"/>
                <a:gd name="T4" fmla="*/ 46 w 93"/>
                <a:gd name="T5" fmla="*/ 36 h 36"/>
                <a:gd name="T6" fmla="*/ 93 w 93"/>
                <a:gd name="T7" fmla="*/ 11 h 36"/>
                <a:gd name="T8" fmla="*/ 92 w 93"/>
                <a:gd name="T9" fmla="*/ 0 h 36"/>
                <a:gd name="T10" fmla="*/ 45 w 93"/>
                <a:gd name="T11" fmla="*/ 19 h 36"/>
                <a:gd name="T12" fmla="*/ 0 w 9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3" h="36">
                  <a:moveTo>
                    <a:pt x="0" y="0"/>
                  </a:moveTo>
                  <a:cubicBezTo>
                    <a:pt x="0" y="11"/>
                    <a:pt x="0" y="11"/>
                    <a:pt x="0" y="11"/>
                  </a:cubicBezTo>
                  <a:cubicBezTo>
                    <a:pt x="0" y="25"/>
                    <a:pt x="21" y="36"/>
                    <a:pt x="46" y="36"/>
                  </a:cubicBezTo>
                  <a:cubicBezTo>
                    <a:pt x="72" y="36"/>
                    <a:pt x="93" y="25"/>
                    <a:pt x="93" y="11"/>
                  </a:cubicBezTo>
                  <a:cubicBezTo>
                    <a:pt x="92" y="0"/>
                    <a:pt x="92" y="0"/>
                    <a:pt x="92" y="0"/>
                  </a:cubicBezTo>
                  <a:cubicBezTo>
                    <a:pt x="92" y="0"/>
                    <a:pt x="84" y="20"/>
                    <a:pt x="45" y="19"/>
                  </a:cubicBezTo>
                  <a:cubicBezTo>
                    <a:pt x="6" y="19"/>
                    <a:pt x="0" y="0"/>
                    <a:pt x="0" y="0"/>
                  </a:cubicBezTo>
                  <a:close/>
                </a:path>
              </a:pathLst>
            </a:custGeom>
            <a:solidFill>
              <a:srgbClr val="7077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6" name="Freeform 166"/>
            <p:cNvSpPr>
              <a:spLocks noEditPoints="1"/>
            </p:cNvSpPr>
            <p:nvPr/>
          </p:nvSpPr>
          <p:spPr bwMode="auto">
            <a:xfrm>
              <a:off x="2998" y="1870"/>
              <a:ext cx="521" cy="217"/>
            </a:xfrm>
            <a:custGeom>
              <a:avLst/>
              <a:gdLst>
                <a:gd name="T0" fmla="*/ 0 w 96"/>
                <a:gd name="T1" fmla="*/ 13 h 40"/>
                <a:gd name="T2" fmla="*/ 0 w 96"/>
                <a:gd name="T3" fmla="*/ 2 h 40"/>
                <a:gd name="T4" fmla="*/ 1 w 96"/>
                <a:gd name="T5" fmla="*/ 0 h 40"/>
                <a:gd name="T6" fmla="*/ 3 w 96"/>
                <a:gd name="T7" fmla="*/ 1 h 40"/>
                <a:gd name="T8" fmla="*/ 4 w 96"/>
                <a:gd name="T9" fmla="*/ 4 h 40"/>
                <a:gd name="T10" fmla="*/ 10 w 96"/>
                <a:gd name="T11" fmla="*/ 10 h 40"/>
                <a:gd name="T12" fmla="*/ 47 w 96"/>
                <a:gd name="T13" fmla="*/ 20 h 40"/>
                <a:gd name="T14" fmla="*/ 49 w 96"/>
                <a:gd name="T15" fmla="*/ 20 h 40"/>
                <a:gd name="T16" fmla="*/ 91 w 96"/>
                <a:gd name="T17" fmla="*/ 4 h 40"/>
                <a:gd name="T18" fmla="*/ 93 w 96"/>
                <a:gd name="T19" fmla="*/ 1 h 40"/>
                <a:gd name="T20" fmla="*/ 95 w 96"/>
                <a:gd name="T21" fmla="*/ 0 h 40"/>
                <a:gd name="T22" fmla="*/ 96 w 96"/>
                <a:gd name="T23" fmla="*/ 2 h 40"/>
                <a:gd name="T24" fmla="*/ 96 w 96"/>
                <a:gd name="T25" fmla="*/ 13 h 40"/>
                <a:gd name="T26" fmla="*/ 96 w 96"/>
                <a:gd name="T27" fmla="*/ 13 h 40"/>
                <a:gd name="T28" fmla="*/ 96 w 96"/>
                <a:gd name="T29" fmla="*/ 13 h 40"/>
                <a:gd name="T30" fmla="*/ 96 w 96"/>
                <a:gd name="T31" fmla="*/ 13 h 40"/>
                <a:gd name="T32" fmla="*/ 96 w 96"/>
                <a:gd name="T33" fmla="*/ 13 h 40"/>
                <a:gd name="T34" fmla="*/ 96 w 96"/>
                <a:gd name="T35" fmla="*/ 13 h 40"/>
                <a:gd name="T36" fmla="*/ 48 w 96"/>
                <a:gd name="T37" fmla="*/ 40 h 40"/>
                <a:gd name="T38" fmla="*/ 48 w 96"/>
                <a:gd name="T39" fmla="*/ 40 h 40"/>
                <a:gd name="T40" fmla="*/ 16 w 96"/>
                <a:gd name="T41" fmla="*/ 30 h 40"/>
                <a:gd name="T42" fmla="*/ 48 w 96"/>
                <a:gd name="T43" fmla="*/ 37 h 40"/>
                <a:gd name="T44" fmla="*/ 48 w 96"/>
                <a:gd name="T45" fmla="*/ 37 h 40"/>
                <a:gd name="T46" fmla="*/ 80 w 96"/>
                <a:gd name="T47" fmla="*/ 29 h 40"/>
                <a:gd name="T48" fmla="*/ 93 w 96"/>
                <a:gd name="T49" fmla="*/ 13 h 40"/>
                <a:gd name="T50" fmla="*/ 93 w 96"/>
                <a:gd name="T51" fmla="*/ 12 h 40"/>
                <a:gd name="T52" fmla="*/ 93 w 96"/>
                <a:gd name="T53" fmla="*/ 12 h 40"/>
                <a:gd name="T54" fmla="*/ 93 w 96"/>
                <a:gd name="T55" fmla="*/ 7 h 40"/>
                <a:gd name="T56" fmla="*/ 49 w 96"/>
                <a:gd name="T57" fmla="*/ 23 h 40"/>
                <a:gd name="T58" fmla="*/ 47 w 96"/>
                <a:gd name="T59" fmla="*/ 23 h 40"/>
                <a:gd name="T60" fmla="*/ 3 w 96"/>
                <a:gd name="T61" fmla="*/ 7 h 40"/>
                <a:gd name="T62" fmla="*/ 0 w 96"/>
                <a:gd name="T63" fmla="*/ 2 h 40"/>
                <a:gd name="T64" fmla="*/ 0 w 96"/>
                <a:gd name="T65" fmla="*/ 2 h 40"/>
                <a:gd name="T66" fmla="*/ 96 w 96"/>
                <a:gd name="T67"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40">
                  <a:moveTo>
                    <a:pt x="48" y="40"/>
                  </a:moveTo>
                  <a:cubicBezTo>
                    <a:pt x="22" y="40"/>
                    <a:pt x="1" y="29"/>
                    <a:pt x="0" y="13"/>
                  </a:cubicBezTo>
                  <a:cubicBezTo>
                    <a:pt x="0" y="13"/>
                    <a:pt x="0" y="13"/>
                    <a:pt x="0" y="13"/>
                  </a:cubicBezTo>
                  <a:cubicBezTo>
                    <a:pt x="0" y="2"/>
                    <a:pt x="0" y="2"/>
                    <a:pt x="0" y="2"/>
                  </a:cubicBezTo>
                  <a:cubicBezTo>
                    <a:pt x="0" y="1"/>
                    <a:pt x="1" y="1"/>
                    <a:pt x="1" y="0"/>
                  </a:cubicBezTo>
                  <a:cubicBezTo>
                    <a:pt x="1" y="0"/>
                    <a:pt x="1" y="0"/>
                    <a:pt x="1" y="0"/>
                  </a:cubicBezTo>
                  <a:cubicBezTo>
                    <a:pt x="2" y="0"/>
                    <a:pt x="3" y="1"/>
                    <a:pt x="3" y="1"/>
                  </a:cubicBezTo>
                  <a:cubicBezTo>
                    <a:pt x="3" y="1"/>
                    <a:pt x="3" y="1"/>
                    <a:pt x="3" y="1"/>
                  </a:cubicBezTo>
                  <a:cubicBezTo>
                    <a:pt x="3" y="1"/>
                    <a:pt x="3" y="2"/>
                    <a:pt x="4" y="4"/>
                  </a:cubicBezTo>
                  <a:cubicBezTo>
                    <a:pt x="4" y="4"/>
                    <a:pt x="4" y="4"/>
                    <a:pt x="4" y="4"/>
                  </a:cubicBezTo>
                  <a:cubicBezTo>
                    <a:pt x="6" y="6"/>
                    <a:pt x="7" y="8"/>
                    <a:pt x="10" y="10"/>
                  </a:cubicBezTo>
                  <a:cubicBezTo>
                    <a:pt x="10" y="10"/>
                    <a:pt x="10" y="10"/>
                    <a:pt x="10" y="10"/>
                  </a:cubicBezTo>
                  <a:cubicBezTo>
                    <a:pt x="17" y="15"/>
                    <a:pt x="28" y="20"/>
                    <a:pt x="47" y="20"/>
                  </a:cubicBezTo>
                  <a:cubicBezTo>
                    <a:pt x="47" y="20"/>
                    <a:pt x="47" y="20"/>
                    <a:pt x="47" y="20"/>
                  </a:cubicBezTo>
                  <a:cubicBezTo>
                    <a:pt x="48" y="20"/>
                    <a:pt x="48" y="20"/>
                    <a:pt x="49" y="20"/>
                  </a:cubicBezTo>
                  <a:cubicBezTo>
                    <a:pt x="49" y="20"/>
                    <a:pt x="49" y="20"/>
                    <a:pt x="49" y="20"/>
                  </a:cubicBezTo>
                  <a:cubicBezTo>
                    <a:pt x="77" y="20"/>
                    <a:pt x="88" y="9"/>
                    <a:pt x="91" y="4"/>
                  </a:cubicBezTo>
                  <a:cubicBezTo>
                    <a:pt x="91" y="4"/>
                    <a:pt x="91" y="4"/>
                    <a:pt x="91" y="4"/>
                  </a:cubicBezTo>
                  <a:cubicBezTo>
                    <a:pt x="93" y="2"/>
                    <a:pt x="93" y="1"/>
                    <a:pt x="93" y="1"/>
                  </a:cubicBezTo>
                  <a:cubicBezTo>
                    <a:pt x="93" y="1"/>
                    <a:pt x="93" y="1"/>
                    <a:pt x="93" y="1"/>
                  </a:cubicBezTo>
                  <a:cubicBezTo>
                    <a:pt x="93" y="0"/>
                    <a:pt x="94" y="0"/>
                    <a:pt x="95" y="0"/>
                  </a:cubicBezTo>
                  <a:cubicBezTo>
                    <a:pt x="95" y="0"/>
                    <a:pt x="95" y="0"/>
                    <a:pt x="95" y="0"/>
                  </a:cubicBezTo>
                  <a:cubicBezTo>
                    <a:pt x="95" y="0"/>
                    <a:pt x="96" y="1"/>
                    <a:pt x="96" y="2"/>
                  </a:cubicBezTo>
                  <a:cubicBezTo>
                    <a:pt x="96" y="2"/>
                    <a:pt x="96" y="2"/>
                    <a:pt x="96" y="2"/>
                  </a:cubicBezTo>
                  <a:cubicBezTo>
                    <a:pt x="96" y="13"/>
                    <a:pt x="96" y="13"/>
                    <a:pt x="96" y="13"/>
                  </a:cubicBezTo>
                  <a:cubicBezTo>
                    <a:pt x="96" y="13"/>
                    <a:pt x="96" y="13"/>
                    <a:pt x="96" y="13"/>
                  </a:cubicBezTo>
                  <a:cubicBezTo>
                    <a:pt x="96" y="13"/>
                    <a:pt x="96" y="13"/>
                    <a:pt x="96" y="13"/>
                  </a:cubicBezTo>
                  <a:cubicBezTo>
                    <a:pt x="96" y="13"/>
                    <a:pt x="96" y="13"/>
                    <a:pt x="96" y="13"/>
                  </a:cubicBezTo>
                  <a:cubicBezTo>
                    <a:pt x="96" y="13"/>
                    <a:pt x="96" y="13"/>
                    <a:pt x="96" y="13"/>
                  </a:cubicBezTo>
                  <a:cubicBezTo>
                    <a:pt x="96" y="13"/>
                    <a:pt x="96" y="13"/>
                    <a:pt x="96" y="13"/>
                  </a:cubicBezTo>
                  <a:cubicBezTo>
                    <a:pt x="96" y="13"/>
                    <a:pt x="96" y="13"/>
                    <a:pt x="96" y="13"/>
                  </a:cubicBezTo>
                  <a:cubicBezTo>
                    <a:pt x="96" y="13"/>
                    <a:pt x="96" y="13"/>
                    <a:pt x="96" y="13"/>
                  </a:cubicBezTo>
                  <a:cubicBezTo>
                    <a:pt x="96" y="13"/>
                    <a:pt x="96" y="13"/>
                    <a:pt x="96" y="13"/>
                  </a:cubicBezTo>
                  <a:cubicBezTo>
                    <a:pt x="96" y="13"/>
                    <a:pt x="96" y="13"/>
                    <a:pt x="96" y="13"/>
                  </a:cubicBezTo>
                  <a:cubicBezTo>
                    <a:pt x="96" y="13"/>
                    <a:pt x="96" y="13"/>
                    <a:pt x="96" y="13"/>
                  </a:cubicBezTo>
                  <a:cubicBezTo>
                    <a:pt x="96" y="13"/>
                    <a:pt x="96" y="13"/>
                    <a:pt x="96" y="13"/>
                  </a:cubicBezTo>
                  <a:cubicBezTo>
                    <a:pt x="96" y="13"/>
                    <a:pt x="96" y="13"/>
                    <a:pt x="96" y="13"/>
                  </a:cubicBezTo>
                  <a:cubicBezTo>
                    <a:pt x="96" y="28"/>
                    <a:pt x="74" y="40"/>
                    <a:pt x="48" y="40"/>
                  </a:cubicBezTo>
                  <a:cubicBezTo>
                    <a:pt x="48" y="40"/>
                    <a:pt x="48" y="40"/>
                    <a:pt x="48" y="40"/>
                  </a:cubicBezTo>
                  <a:cubicBezTo>
                    <a:pt x="48" y="40"/>
                    <a:pt x="48" y="40"/>
                    <a:pt x="48" y="40"/>
                  </a:cubicBezTo>
                  <a:close/>
                  <a:moveTo>
                    <a:pt x="3" y="13"/>
                  </a:moveTo>
                  <a:cubicBezTo>
                    <a:pt x="3" y="19"/>
                    <a:pt x="8" y="25"/>
                    <a:pt x="16" y="30"/>
                  </a:cubicBezTo>
                  <a:cubicBezTo>
                    <a:pt x="16" y="30"/>
                    <a:pt x="16" y="30"/>
                    <a:pt x="16" y="30"/>
                  </a:cubicBezTo>
                  <a:cubicBezTo>
                    <a:pt x="24" y="34"/>
                    <a:pt x="35" y="37"/>
                    <a:pt x="48" y="37"/>
                  </a:cubicBezTo>
                  <a:cubicBezTo>
                    <a:pt x="48" y="37"/>
                    <a:pt x="48" y="37"/>
                    <a:pt x="48" y="37"/>
                  </a:cubicBezTo>
                  <a:cubicBezTo>
                    <a:pt x="48" y="37"/>
                    <a:pt x="48" y="37"/>
                    <a:pt x="48" y="37"/>
                  </a:cubicBezTo>
                  <a:cubicBezTo>
                    <a:pt x="48" y="37"/>
                    <a:pt x="48" y="37"/>
                    <a:pt x="48" y="37"/>
                  </a:cubicBezTo>
                  <a:cubicBezTo>
                    <a:pt x="61" y="37"/>
                    <a:pt x="72" y="34"/>
                    <a:pt x="80" y="29"/>
                  </a:cubicBezTo>
                  <a:cubicBezTo>
                    <a:pt x="80" y="29"/>
                    <a:pt x="80" y="29"/>
                    <a:pt x="80" y="29"/>
                  </a:cubicBezTo>
                  <a:cubicBezTo>
                    <a:pt x="88" y="25"/>
                    <a:pt x="93" y="19"/>
                    <a:pt x="93" y="13"/>
                  </a:cubicBezTo>
                  <a:cubicBezTo>
                    <a:pt x="93" y="13"/>
                    <a:pt x="93" y="13"/>
                    <a:pt x="93" y="13"/>
                  </a:cubicBezTo>
                  <a:cubicBezTo>
                    <a:pt x="93" y="13"/>
                    <a:pt x="93" y="13"/>
                    <a:pt x="93" y="12"/>
                  </a:cubicBezTo>
                  <a:cubicBezTo>
                    <a:pt x="93" y="12"/>
                    <a:pt x="93" y="12"/>
                    <a:pt x="93" y="12"/>
                  </a:cubicBezTo>
                  <a:cubicBezTo>
                    <a:pt x="93" y="12"/>
                    <a:pt x="93" y="12"/>
                    <a:pt x="93" y="12"/>
                  </a:cubicBezTo>
                  <a:cubicBezTo>
                    <a:pt x="93" y="12"/>
                    <a:pt x="93" y="12"/>
                    <a:pt x="93" y="12"/>
                  </a:cubicBezTo>
                  <a:cubicBezTo>
                    <a:pt x="93" y="7"/>
                    <a:pt x="93" y="7"/>
                    <a:pt x="93" y="7"/>
                  </a:cubicBezTo>
                  <a:cubicBezTo>
                    <a:pt x="88" y="13"/>
                    <a:pt x="76" y="23"/>
                    <a:pt x="49" y="23"/>
                  </a:cubicBezTo>
                  <a:cubicBezTo>
                    <a:pt x="49" y="23"/>
                    <a:pt x="49" y="23"/>
                    <a:pt x="49" y="23"/>
                  </a:cubicBezTo>
                  <a:cubicBezTo>
                    <a:pt x="48" y="23"/>
                    <a:pt x="48" y="23"/>
                    <a:pt x="47" y="23"/>
                  </a:cubicBezTo>
                  <a:cubicBezTo>
                    <a:pt x="47" y="23"/>
                    <a:pt x="47" y="23"/>
                    <a:pt x="47" y="23"/>
                  </a:cubicBezTo>
                  <a:cubicBezTo>
                    <a:pt x="20" y="23"/>
                    <a:pt x="8" y="13"/>
                    <a:pt x="3" y="7"/>
                  </a:cubicBezTo>
                  <a:cubicBezTo>
                    <a:pt x="3" y="7"/>
                    <a:pt x="3" y="7"/>
                    <a:pt x="3" y="7"/>
                  </a:cubicBezTo>
                  <a:cubicBezTo>
                    <a:pt x="3" y="13"/>
                    <a:pt x="3" y="13"/>
                    <a:pt x="3" y="13"/>
                  </a:cubicBezTo>
                  <a:close/>
                  <a:moveTo>
                    <a:pt x="0" y="2"/>
                  </a:moveTo>
                  <a:cubicBezTo>
                    <a:pt x="2" y="2"/>
                    <a:pt x="2" y="2"/>
                    <a:pt x="2" y="2"/>
                  </a:cubicBezTo>
                  <a:cubicBezTo>
                    <a:pt x="0" y="2"/>
                    <a:pt x="0" y="2"/>
                    <a:pt x="0" y="2"/>
                  </a:cubicBezTo>
                  <a:close/>
                  <a:moveTo>
                    <a:pt x="96" y="13"/>
                  </a:moveTo>
                  <a:cubicBezTo>
                    <a:pt x="96" y="13"/>
                    <a:pt x="96" y="13"/>
                    <a:pt x="96" y="13"/>
                  </a:cubicBezTo>
                  <a:cubicBezTo>
                    <a:pt x="96" y="13"/>
                    <a:pt x="96" y="13"/>
                    <a:pt x="96" y="1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7" name="Freeform 167"/>
            <p:cNvSpPr/>
            <p:nvPr/>
          </p:nvSpPr>
          <p:spPr bwMode="auto">
            <a:xfrm>
              <a:off x="3411" y="1139"/>
              <a:ext cx="70" cy="856"/>
            </a:xfrm>
            <a:custGeom>
              <a:avLst/>
              <a:gdLst>
                <a:gd name="T0" fmla="*/ 1 w 13"/>
                <a:gd name="T1" fmla="*/ 152 h 158"/>
                <a:gd name="T2" fmla="*/ 0 w 13"/>
                <a:gd name="T3" fmla="*/ 6 h 158"/>
                <a:gd name="T4" fmla="*/ 6 w 13"/>
                <a:gd name="T5" fmla="*/ 0 h 158"/>
                <a:gd name="T6" fmla="*/ 6 w 13"/>
                <a:gd name="T7" fmla="*/ 0 h 158"/>
                <a:gd name="T8" fmla="*/ 12 w 13"/>
                <a:gd name="T9" fmla="*/ 6 h 158"/>
                <a:gd name="T10" fmla="*/ 12 w 13"/>
                <a:gd name="T11" fmla="*/ 6 h 158"/>
                <a:gd name="T12" fmla="*/ 13 w 13"/>
                <a:gd name="T13" fmla="*/ 152 h 158"/>
                <a:gd name="T14" fmla="*/ 7 w 13"/>
                <a:gd name="T15" fmla="*/ 158 h 158"/>
                <a:gd name="T16" fmla="*/ 7 w 13"/>
                <a:gd name="T17" fmla="*/ 158 h 158"/>
                <a:gd name="T18" fmla="*/ 1 w 13"/>
                <a:gd name="T19"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8">
                  <a:moveTo>
                    <a:pt x="1" y="152"/>
                  </a:moveTo>
                  <a:cubicBezTo>
                    <a:pt x="0" y="6"/>
                    <a:pt x="0" y="6"/>
                    <a:pt x="0" y="6"/>
                  </a:cubicBezTo>
                  <a:cubicBezTo>
                    <a:pt x="0" y="3"/>
                    <a:pt x="3" y="0"/>
                    <a:pt x="6" y="0"/>
                  </a:cubicBezTo>
                  <a:cubicBezTo>
                    <a:pt x="6" y="0"/>
                    <a:pt x="6" y="0"/>
                    <a:pt x="6" y="0"/>
                  </a:cubicBezTo>
                  <a:cubicBezTo>
                    <a:pt x="9" y="0"/>
                    <a:pt x="12" y="3"/>
                    <a:pt x="12" y="6"/>
                  </a:cubicBezTo>
                  <a:cubicBezTo>
                    <a:pt x="12" y="6"/>
                    <a:pt x="12" y="6"/>
                    <a:pt x="12" y="6"/>
                  </a:cubicBezTo>
                  <a:cubicBezTo>
                    <a:pt x="13" y="152"/>
                    <a:pt x="13" y="152"/>
                    <a:pt x="13" y="152"/>
                  </a:cubicBezTo>
                  <a:cubicBezTo>
                    <a:pt x="13" y="155"/>
                    <a:pt x="10" y="158"/>
                    <a:pt x="7" y="158"/>
                  </a:cubicBezTo>
                  <a:cubicBezTo>
                    <a:pt x="7" y="158"/>
                    <a:pt x="7" y="158"/>
                    <a:pt x="7" y="158"/>
                  </a:cubicBezTo>
                  <a:cubicBezTo>
                    <a:pt x="3" y="158"/>
                    <a:pt x="1" y="155"/>
                    <a:pt x="1" y="1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8" name="Freeform 168"/>
            <p:cNvSpPr/>
            <p:nvPr/>
          </p:nvSpPr>
          <p:spPr bwMode="auto">
            <a:xfrm>
              <a:off x="3313" y="1134"/>
              <a:ext cx="65" cy="449"/>
            </a:xfrm>
            <a:custGeom>
              <a:avLst/>
              <a:gdLst>
                <a:gd name="T0" fmla="*/ 0 w 12"/>
                <a:gd name="T1" fmla="*/ 77 h 83"/>
                <a:gd name="T2" fmla="*/ 0 w 12"/>
                <a:gd name="T3" fmla="*/ 6 h 83"/>
                <a:gd name="T4" fmla="*/ 5 w 12"/>
                <a:gd name="T5" fmla="*/ 0 h 83"/>
                <a:gd name="T6" fmla="*/ 5 w 12"/>
                <a:gd name="T7" fmla="*/ 0 h 83"/>
                <a:gd name="T8" fmla="*/ 12 w 12"/>
                <a:gd name="T9" fmla="*/ 6 h 83"/>
                <a:gd name="T10" fmla="*/ 12 w 12"/>
                <a:gd name="T11" fmla="*/ 6 h 83"/>
                <a:gd name="T12" fmla="*/ 12 w 12"/>
                <a:gd name="T13" fmla="*/ 77 h 83"/>
                <a:gd name="T14" fmla="*/ 6 w 12"/>
                <a:gd name="T15" fmla="*/ 83 h 83"/>
                <a:gd name="T16" fmla="*/ 6 w 12"/>
                <a:gd name="T17" fmla="*/ 83 h 83"/>
                <a:gd name="T18" fmla="*/ 0 w 12"/>
                <a:gd name="T19" fmla="*/ 7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3">
                  <a:moveTo>
                    <a:pt x="0" y="77"/>
                  </a:moveTo>
                  <a:cubicBezTo>
                    <a:pt x="0" y="6"/>
                    <a:pt x="0" y="6"/>
                    <a:pt x="0" y="6"/>
                  </a:cubicBezTo>
                  <a:cubicBezTo>
                    <a:pt x="0" y="2"/>
                    <a:pt x="2" y="0"/>
                    <a:pt x="5" y="0"/>
                  </a:cubicBezTo>
                  <a:cubicBezTo>
                    <a:pt x="5" y="0"/>
                    <a:pt x="5" y="0"/>
                    <a:pt x="5" y="0"/>
                  </a:cubicBezTo>
                  <a:cubicBezTo>
                    <a:pt x="9" y="0"/>
                    <a:pt x="11" y="2"/>
                    <a:pt x="12" y="6"/>
                  </a:cubicBezTo>
                  <a:cubicBezTo>
                    <a:pt x="12" y="6"/>
                    <a:pt x="12" y="6"/>
                    <a:pt x="12" y="6"/>
                  </a:cubicBezTo>
                  <a:cubicBezTo>
                    <a:pt x="12" y="77"/>
                    <a:pt x="12" y="77"/>
                    <a:pt x="12" y="77"/>
                  </a:cubicBezTo>
                  <a:cubicBezTo>
                    <a:pt x="12" y="80"/>
                    <a:pt x="9" y="83"/>
                    <a:pt x="6" y="83"/>
                  </a:cubicBezTo>
                  <a:cubicBezTo>
                    <a:pt x="6" y="83"/>
                    <a:pt x="6" y="83"/>
                    <a:pt x="6" y="83"/>
                  </a:cubicBezTo>
                  <a:cubicBezTo>
                    <a:pt x="2" y="83"/>
                    <a:pt x="0" y="80"/>
                    <a:pt x="0"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9" name="Freeform 169"/>
            <p:cNvSpPr/>
            <p:nvPr/>
          </p:nvSpPr>
          <p:spPr bwMode="auto">
            <a:xfrm>
              <a:off x="3161" y="798"/>
              <a:ext cx="212" cy="255"/>
            </a:xfrm>
            <a:custGeom>
              <a:avLst/>
              <a:gdLst>
                <a:gd name="T0" fmla="*/ 0 w 39"/>
                <a:gd name="T1" fmla="*/ 0 h 47"/>
                <a:gd name="T2" fmla="*/ 0 w 39"/>
                <a:gd name="T3" fmla="*/ 35 h 47"/>
                <a:gd name="T4" fmla="*/ 20 w 39"/>
                <a:gd name="T5" fmla="*/ 47 h 47"/>
                <a:gd name="T6" fmla="*/ 20 w 39"/>
                <a:gd name="T7" fmla="*/ 47 h 47"/>
                <a:gd name="T8" fmla="*/ 39 w 39"/>
                <a:gd name="T9" fmla="*/ 35 h 47"/>
                <a:gd name="T10" fmla="*/ 39 w 39"/>
                <a:gd name="T11" fmla="*/ 0 h 47"/>
                <a:gd name="T12" fmla="*/ 0 w 39"/>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9" h="47">
                  <a:moveTo>
                    <a:pt x="0" y="0"/>
                  </a:moveTo>
                  <a:cubicBezTo>
                    <a:pt x="0" y="35"/>
                    <a:pt x="0" y="35"/>
                    <a:pt x="0" y="35"/>
                  </a:cubicBezTo>
                  <a:cubicBezTo>
                    <a:pt x="0" y="43"/>
                    <a:pt x="9" y="47"/>
                    <a:pt x="20" y="47"/>
                  </a:cubicBezTo>
                  <a:cubicBezTo>
                    <a:pt x="20" y="47"/>
                    <a:pt x="20" y="47"/>
                    <a:pt x="20" y="47"/>
                  </a:cubicBezTo>
                  <a:cubicBezTo>
                    <a:pt x="31" y="47"/>
                    <a:pt x="39" y="43"/>
                    <a:pt x="39" y="35"/>
                  </a:cubicBezTo>
                  <a:cubicBezTo>
                    <a:pt x="39" y="0"/>
                    <a:pt x="39" y="0"/>
                    <a:pt x="3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0" name="Freeform 170"/>
            <p:cNvSpPr>
              <a:spLocks noEditPoints="1"/>
            </p:cNvSpPr>
            <p:nvPr/>
          </p:nvSpPr>
          <p:spPr bwMode="auto">
            <a:xfrm>
              <a:off x="3155" y="793"/>
              <a:ext cx="229" cy="270"/>
            </a:xfrm>
            <a:custGeom>
              <a:avLst/>
              <a:gdLst>
                <a:gd name="T0" fmla="*/ 0 w 42"/>
                <a:gd name="T1" fmla="*/ 36 h 50"/>
                <a:gd name="T2" fmla="*/ 0 w 42"/>
                <a:gd name="T3" fmla="*/ 1 h 50"/>
                <a:gd name="T4" fmla="*/ 1 w 42"/>
                <a:gd name="T5" fmla="*/ 0 h 50"/>
                <a:gd name="T6" fmla="*/ 1 w 42"/>
                <a:gd name="T7" fmla="*/ 0 h 50"/>
                <a:gd name="T8" fmla="*/ 40 w 42"/>
                <a:gd name="T9" fmla="*/ 0 h 50"/>
                <a:gd name="T10" fmla="*/ 41 w 42"/>
                <a:gd name="T11" fmla="*/ 0 h 50"/>
                <a:gd name="T12" fmla="*/ 41 w 42"/>
                <a:gd name="T13" fmla="*/ 0 h 50"/>
                <a:gd name="T14" fmla="*/ 42 w 42"/>
                <a:gd name="T15" fmla="*/ 1 h 50"/>
                <a:gd name="T16" fmla="*/ 42 w 42"/>
                <a:gd name="T17" fmla="*/ 1 h 50"/>
                <a:gd name="T18" fmla="*/ 42 w 42"/>
                <a:gd name="T19" fmla="*/ 36 h 50"/>
                <a:gd name="T20" fmla="*/ 42 w 42"/>
                <a:gd name="T21" fmla="*/ 36 h 50"/>
                <a:gd name="T22" fmla="*/ 42 w 42"/>
                <a:gd name="T23" fmla="*/ 36 h 50"/>
                <a:gd name="T24" fmla="*/ 42 w 42"/>
                <a:gd name="T25" fmla="*/ 36 h 50"/>
                <a:gd name="T26" fmla="*/ 42 w 42"/>
                <a:gd name="T27" fmla="*/ 36 h 50"/>
                <a:gd name="T28" fmla="*/ 21 w 42"/>
                <a:gd name="T29" fmla="*/ 50 h 50"/>
                <a:gd name="T30" fmla="*/ 21 w 42"/>
                <a:gd name="T31" fmla="*/ 50 h 50"/>
                <a:gd name="T32" fmla="*/ 21 w 42"/>
                <a:gd name="T33" fmla="*/ 50 h 50"/>
                <a:gd name="T34" fmla="*/ 21 w 42"/>
                <a:gd name="T35" fmla="*/ 50 h 50"/>
                <a:gd name="T36" fmla="*/ 21 w 42"/>
                <a:gd name="T37" fmla="*/ 50 h 50"/>
                <a:gd name="T38" fmla="*/ 0 w 42"/>
                <a:gd name="T39" fmla="*/ 36 h 50"/>
                <a:gd name="T40" fmla="*/ 21 w 42"/>
                <a:gd name="T41" fmla="*/ 47 h 50"/>
                <a:gd name="T42" fmla="*/ 34 w 42"/>
                <a:gd name="T43" fmla="*/ 44 h 50"/>
                <a:gd name="T44" fmla="*/ 34 w 42"/>
                <a:gd name="T45" fmla="*/ 44 h 50"/>
                <a:gd name="T46" fmla="*/ 39 w 42"/>
                <a:gd name="T47" fmla="*/ 36 h 50"/>
                <a:gd name="T48" fmla="*/ 39 w 42"/>
                <a:gd name="T49" fmla="*/ 36 h 50"/>
                <a:gd name="T50" fmla="*/ 39 w 42"/>
                <a:gd name="T51" fmla="*/ 36 h 50"/>
                <a:gd name="T52" fmla="*/ 39 w 42"/>
                <a:gd name="T53" fmla="*/ 36 h 50"/>
                <a:gd name="T54" fmla="*/ 39 w 42"/>
                <a:gd name="T55" fmla="*/ 36 h 50"/>
                <a:gd name="T56" fmla="*/ 39 w 42"/>
                <a:gd name="T57" fmla="*/ 3 h 50"/>
                <a:gd name="T58" fmla="*/ 3 w 42"/>
                <a:gd name="T59" fmla="*/ 3 h 50"/>
                <a:gd name="T60" fmla="*/ 3 w 42"/>
                <a:gd name="T61" fmla="*/ 36 h 50"/>
                <a:gd name="T62" fmla="*/ 8 w 42"/>
                <a:gd name="T63" fmla="*/ 44 h 50"/>
                <a:gd name="T64" fmla="*/ 8 w 42"/>
                <a:gd name="T65" fmla="*/ 44 h 50"/>
                <a:gd name="T66" fmla="*/ 21 w 42"/>
                <a:gd name="T67" fmla="*/ 47 h 50"/>
                <a:gd name="T68" fmla="*/ 21 w 42"/>
                <a:gd name="T69" fmla="*/ 47 h 50"/>
                <a:gd name="T70" fmla="*/ 21 w 42"/>
                <a:gd name="T71" fmla="*/ 47 h 50"/>
                <a:gd name="T72" fmla="*/ 1 w 42"/>
                <a:gd name="T73" fmla="*/ 3 h 50"/>
                <a:gd name="T74" fmla="*/ 1 w 42"/>
                <a:gd name="T75" fmla="*/ 1 h 50"/>
                <a:gd name="T76" fmla="*/ 1 w 42"/>
                <a:gd name="T77"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50">
                  <a:moveTo>
                    <a:pt x="0" y="36"/>
                  </a:moveTo>
                  <a:cubicBezTo>
                    <a:pt x="0" y="1"/>
                    <a:pt x="0" y="1"/>
                    <a:pt x="0" y="1"/>
                  </a:cubicBezTo>
                  <a:cubicBezTo>
                    <a:pt x="0" y="0"/>
                    <a:pt x="0" y="0"/>
                    <a:pt x="1" y="0"/>
                  </a:cubicBezTo>
                  <a:cubicBezTo>
                    <a:pt x="1" y="0"/>
                    <a:pt x="1" y="0"/>
                    <a:pt x="1" y="0"/>
                  </a:cubicBezTo>
                  <a:cubicBezTo>
                    <a:pt x="40" y="0"/>
                    <a:pt x="40" y="0"/>
                    <a:pt x="40" y="0"/>
                  </a:cubicBezTo>
                  <a:cubicBezTo>
                    <a:pt x="41" y="0"/>
                    <a:pt x="41" y="0"/>
                    <a:pt x="41" y="0"/>
                  </a:cubicBezTo>
                  <a:cubicBezTo>
                    <a:pt x="41" y="0"/>
                    <a:pt x="41" y="0"/>
                    <a:pt x="41" y="0"/>
                  </a:cubicBezTo>
                  <a:cubicBezTo>
                    <a:pt x="42" y="0"/>
                    <a:pt x="42" y="1"/>
                    <a:pt x="42" y="1"/>
                  </a:cubicBezTo>
                  <a:cubicBezTo>
                    <a:pt x="42" y="1"/>
                    <a:pt x="42" y="1"/>
                    <a:pt x="42" y="1"/>
                  </a:cubicBezTo>
                  <a:cubicBezTo>
                    <a:pt x="42" y="36"/>
                    <a:pt x="42" y="36"/>
                    <a:pt x="42" y="36"/>
                  </a:cubicBezTo>
                  <a:cubicBezTo>
                    <a:pt x="42" y="36"/>
                    <a:pt x="42" y="36"/>
                    <a:pt x="42" y="36"/>
                  </a:cubicBezTo>
                  <a:cubicBezTo>
                    <a:pt x="42" y="36"/>
                    <a:pt x="42" y="36"/>
                    <a:pt x="42" y="36"/>
                  </a:cubicBezTo>
                  <a:cubicBezTo>
                    <a:pt x="42" y="36"/>
                    <a:pt x="42" y="36"/>
                    <a:pt x="42" y="36"/>
                  </a:cubicBezTo>
                  <a:cubicBezTo>
                    <a:pt x="42" y="36"/>
                    <a:pt x="42" y="36"/>
                    <a:pt x="42" y="36"/>
                  </a:cubicBezTo>
                  <a:cubicBezTo>
                    <a:pt x="42" y="45"/>
                    <a:pt x="32"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10" y="50"/>
                    <a:pt x="0" y="45"/>
                    <a:pt x="0" y="36"/>
                  </a:cubicBezTo>
                  <a:close/>
                  <a:moveTo>
                    <a:pt x="21" y="47"/>
                  </a:moveTo>
                  <a:cubicBezTo>
                    <a:pt x="26" y="47"/>
                    <a:pt x="31" y="46"/>
                    <a:pt x="34" y="44"/>
                  </a:cubicBezTo>
                  <a:cubicBezTo>
                    <a:pt x="34" y="44"/>
                    <a:pt x="34" y="44"/>
                    <a:pt x="34" y="44"/>
                  </a:cubicBezTo>
                  <a:cubicBezTo>
                    <a:pt x="37" y="42"/>
                    <a:pt x="39" y="40"/>
                    <a:pt x="39" y="36"/>
                  </a:cubicBezTo>
                  <a:cubicBezTo>
                    <a:pt x="39" y="36"/>
                    <a:pt x="39" y="36"/>
                    <a:pt x="39" y="36"/>
                  </a:cubicBezTo>
                  <a:cubicBezTo>
                    <a:pt x="39" y="36"/>
                    <a:pt x="39" y="36"/>
                    <a:pt x="39" y="36"/>
                  </a:cubicBezTo>
                  <a:cubicBezTo>
                    <a:pt x="39" y="36"/>
                    <a:pt x="39" y="36"/>
                    <a:pt x="39" y="36"/>
                  </a:cubicBezTo>
                  <a:cubicBezTo>
                    <a:pt x="39" y="36"/>
                    <a:pt x="39" y="36"/>
                    <a:pt x="39" y="36"/>
                  </a:cubicBezTo>
                  <a:cubicBezTo>
                    <a:pt x="39" y="3"/>
                    <a:pt x="39" y="3"/>
                    <a:pt x="39" y="3"/>
                  </a:cubicBezTo>
                  <a:cubicBezTo>
                    <a:pt x="3" y="3"/>
                    <a:pt x="3" y="3"/>
                    <a:pt x="3" y="3"/>
                  </a:cubicBezTo>
                  <a:cubicBezTo>
                    <a:pt x="3" y="36"/>
                    <a:pt x="3" y="36"/>
                    <a:pt x="3" y="36"/>
                  </a:cubicBezTo>
                  <a:cubicBezTo>
                    <a:pt x="3" y="40"/>
                    <a:pt x="5" y="42"/>
                    <a:pt x="8" y="44"/>
                  </a:cubicBezTo>
                  <a:cubicBezTo>
                    <a:pt x="8" y="44"/>
                    <a:pt x="8" y="44"/>
                    <a:pt x="8" y="44"/>
                  </a:cubicBezTo>
                  <a:cubicBezTo>
                    <a:pt x="11" y="46"/>
                    <a:pt x="16" y="47"/>
                    <a:pt x="21" y="47"/>
                  </a:cubicBezTo>
                  <a:cubicBezTo>
                    <a:pt x="21" y="47"/>
                    <a:pt x="21" y="47"/>
                    <a:pt x="21" y="47"/>
                  </a:cubicBezTo>
                  <a:cubicBezTo>
                    <a:pt x="21" y="47"/>
                    <a:pt x="21" y="47"/>
                    <a:pt x="21" y="47"/>
                  </a:cubicBezTo>
                  <a:close/>
                  <a:moveTo>
                    <a:pt x="1" y="3"/>
                  </a:moveTo>
                  <a:cubicBezTo>
                    <a:pt x="1" y="1"/>
                    <a:pt x="1" y="1"/>
                    <a:pt x="1" y="1"/>
                  </a:cubicBezTo>
                  <a:cubicBezTo>
                    <a:pt x="1" y="3"/>
                    <a:pt x="1"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1" name="Freeform 171"/>
            <p:cNvSpPr>
              <a:spLocks noEditPoints="1"/>
            </p:cNvSpPr>
            <p:nvPr/>
          </p:nvSpPr>
          <p:spPr bwMode="auto">
            <a:xfrm>
              <a:off x="2949" y="977"/>
              <a:ext cx="619" cy="1332"/>
            </a:xfrm>
            <a:custGeom>
              <a:avLst/>
              <a:gdLst>
                <a:gd name="T0" fmla="*/ 57 w 114"/>
                <a:gd name="T1" fmla="*/ 246 h 246"/>
                <a:gd name="T2" fmla="*/ 1 w 114"/>
                <a:gd name="T3" fmla="*/ 216 h 246"/>
                <a:gd name="T4" fmla="*/ 1 w 114"/>
                <a:gd name="T5" fmla="*/ 216 h 246"/>
                <a:gd name="T6" fmla="*/ 0 w 114"/>
                <a:gd name="T7" fmla="*/ 29 h 246"/>
                <a:gd name="T8" fmla="*/ 0 w 114"/>
                <a:gd name="T9" fmla="*/ 28 h 246"/>
                <a:gd name="T10" fmla="*/ 0 w 114"/>
                <a:gd name="T11" fmla="*/ 28 h 246"/>
                <a:gd name="T12" fmla="*/ 39 w 114"/>
                <a:gd name="T13" fmla="*/ 0 h 246"/>
                <a:gd name="T14" fmla="*/ 39 w 114"/>
                <a:gd name="T15" fmla="*/ 0 h 246"/>
                <a:gd name="T16" fmla="*/ 40 w 114"/>
                <a:gd name="T17" fmla="*/ 0 h 246"/>
                <a:gd name="T18" fmla="*/ 40 w 114"/>
                <a:gd name="T19" fmla="*/ 0 h 246"/>
                <a:gd name="T20" fmla="*/ 41 w 114"/>
                <a:gd name="T21" fmla="*/ 2 h 246"/>
                <a:gd name="T22" fmla="*/ 41 w 114"/>
                <a:gd name="T23" fmla="*/ 2 h 246"/>
                <a:gd name="T24" fmla="*/ 41 w 114"/>
                <a:gd name="T25" fmla="*/ 2 h 246"/>
                <a:gd name="T26" fmla="*/ 41 w 114"/>
                <a:gd name="T27" fmla="*/ 2 h 246"/>
                <a:gd name="T28" fmla="*/ 44 w 114"/>
                <a:gd name="T29" fmla="*/ 9 h 246"/>
                <a:gd name="T30" fmla="*/ 44 w 114"/>
                <a:gd name="T31" fmla="*/ 9 h 246"/>
                <a:gd name="T32" fmla="*/ 59 w 114"/>
                <a:gd name="T33" fmla="*/ 13 h 246"/>
                <a:gd name="T34" fmla="*/ 59 w 114"/>
                <a:gd name="T35" fmla="*/ 13 h 246"/>
                <a:gd name="T36" fmla="*/ 63 w 114"/>
                <a:gd name="T37" fmla="*/ 13 h 246"/>
                <a:gd name="T38" fmla="*/ 63 w 114"/>
                <a:gd name="T39" fmla="*/ 13 h 246"/>
                <a:gd name="T40" fmla="*/ 77 w 114"/>
                <a:gd name="T41" fmla="*/ 2 h 246"/>
                <a:gd name="T42" fmla="*/ 77 w 114"/>
                <a:gd name="T43" fmla="*/ 2 h 246"/>
                <a:gd name="T44" fmla="*/ 77 w 114"/>
                <a:gd name="T45" fmla="*/ 2 h 246"/>
                <a:gd name="T46" fmla="*/ 77 w 114"/>
                <a:gd name="T47" fmla="*/ 2 h 246"/>
                <a:gd name="T48" fmla="*/ 77 w 114"/>
                <a:gd name="T49" fmla="*/ 1 h 246"/>
                <a:gd name="T50" fmla="*/ 77 w 114"/>
                <a:gd name="T51" fmla="*/ 1 h 246"/>
                <a:gd name="T52" fmla="*/ 79 w 114"/>
                <a:gd name="T53" fmla="*/ 1 h 246"/>
                <a:gd name="T54" fmla="*/ 79 w 114"/>
                <a:gd name="T55" fmla="*/ 1 h 246"/>
                <a:gd name="T56" fmla="*/ 113 w 114"/>
                <a:gd name="T57" fmla="*/ 28 h 246"/>
                <a:gd name="T58" fmla="*/ 113 w 114"/>
                <a:gd name="T59" fmla="*/ 28 h 246"/>
                <a:gd name="T60" fmla="*/ 113 w 114"/>
                <a:gd name="T61" fmla="*/ 29 h 246"/>
                <a:gd name="T62" fmla="*/ 114 w 114"/>
                <a:gd name="T63" fmla="*/ 216 h 246"/>
                <a:gd name="T64" fmla="*/ 114 w 114"/>
                <a:gd name="T65" fmla="*/ 216 h 246"/>
                <a:gd name="T66" fmla="*/ 57 w 114"/>
                <a:gd name="T67" fmla="*/ 246 h 246"/>
                <a:gd name="T68" fmla="*/ 57 w 114"/>
                <a:gd name="T69" fmla="*/ 246 h 246"/>
                <a:gd name="T70" fmla="*/ 57 w 114"/>
                <a:gd name="T71" fmla="*/ 246 h 246"/>
                <a:gd name="T72" fmla="*/ 4 w 114"/>
                <a:gd name="T73" fmla="*/ 216 h 246"/>
                <a:gd name="T74" fmla="*/ 19 w 114"/>
                <a:gd name="T75" fmla="*/ 235 h 246"/>
                <a:gd name="T76" fmla="*/ 19 w 114"/>
                <a:gd name="T77" fmla="*/ 235 h 246"/>
                <a:gd name="T78" fmla="*/ 57 w 114"/>
                <a:gd name="T79" fmla="*/ 243 h 246"/>
                <a:gd name="T80" fmla="*/ 57 w 114"/>
                <a:gd name="T81" fmla="*/ 243 h 246"/>
                <a:gd name="T82" fmla="*/ 57 w 114"/>
                <a:gd name="T83" fmla="*/ 243 h 246"/>
                <a:gd name="T84" fmla="*/ 57 w 114"/>
                <a:gd name="T85" fmla="*/ 243 h 246"/>
                <a:gd name="T86" fmla="*/ 96 w 114"/>
                <a:gd name="T87" fmla="*/ 235 h 246"/>
                <a:gd name="T88" fmla="*/ 96 w 114"/>
                <a:gd name="T89" fmla="*/ 235 h 246"/>
                <a:gd name="T90" fmla="*/ 111 w 114"/>
                <a:gd name="T91" fmla="*/ 216 h 246"/>
                <a:gd name="T92" fmla="*/ 111 w 114"/>
                <a:gd name="T93" fmla="*/ 216 h 246"/>
                <a:gd name="T94" fmla="*/ 111 w 114"/>
                <a:gd name="T95" fmla="*/ 216 h 246"/>
                <a:gd name="T96" fmla="*/ 111 w 114"/>
                <a:gd name="T97" fmla="*/ 216 h 246"/>
                <a:gd name="T98" fmla="*/ 110 w 114"/>
                <a:gd name="T99" fmla="*/ 29 h 246"/>
                <a:gd name="T100" fmla="*/ 80 w 114"/>
                <a:gd name="T101" fmla="*/ 4 h 246"/>
                <a:gd name="T102" fmla="*/ 80 w 114"/>
                <a:gd name="T103" fmla="*/ 4 h 246"/>
                <a:gd name="T104" fmla="*/ 63 w 114"/>
                <a:gd name="T105" fmla="*/ 16 h 246"/>
                <a:gd name="T106" fmla="*/ 63 w 114"/>
                <a:gd name="T107" fmla="*/ 16 h 246"/>
                <a:gd name="T108" fmla="*/ 59 w 114"/>
                <a:gd name="T109" fmla="*/ 16 h 246"/>
                <a:gd name="T110" fmla="*/ 59 w 114"/>
                <a:gd name="T111" fmla="*/ 16 h 246"/>
                <a:gd name="T112" fmla="*/ 42 w 114"/>
                <a:gd name="T113" fmla="*/ 11 h 246"/>
                <a:gd name="T114" fmla="*/ 42 w 114"/>
                <a:gd name="T115" fmla="*/ 11 h 246"/>
                <a:gd name="T116" fmla="*/ 38 w 114"/>
                <a:gd name="T117" fmla="*/ 4 h 246"/>
                <a:gd name="T118" fmla="*/ 38 w 114"/>
                <a:gd name="T119" fmla="*/ 4 h 246"/>
                <a:gd name="T120" fmla="*/ 3 w 114"/>
                <a:gd name="T121" fmla="*/ 30 h 246"/>
                <a:gd name="T122" fmla="*/ 3 w 114"/>
                <a:gd name="T123" fmla="*/ 30 h 246"/>
                <a:gd name="T124" fmla="*/ 4 w 114"/>
                <a:gd name="T125" fmla="*/ 21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 h="246">
                  <a:moveTo>
                    <a:pt x="57" y="246"/>
                  </a:moveTo>
                  <a:cubicBezTo>
                    <a:pt x="26" y="246"/>
                    <a:pt x="1" y="234"/>
                    <a:pt x="1" y="216"/>
                  </a:cubicBezTo>
                  <a:cubicBezTo>
                    <a:pt x="1" y="216"/>
                    <a:pt x="1" y="216"/>
                    <a:pt x="1" y="216"/>
                  </a:cubicBezTo>
                  <a:cubicBezTo>
                    <a:pt x="0" y="29"/>
                    <a:pt x="0" y="29"/>
                    <a:pt x="0" y="29"/>
                  </a:cubicBezTo>
                  <a:cubicBezTo>
                    <a:pt x="0" y="29"/>
                    <a:pt x="0" y="29"/>
                    <a:pt x="0" y="28"/>
                  </a:cubicBezTo>
                  <a:cubicBezTo>
                    <a:pt x="0" y="28"/>
                    <a:pt x="0" y="28"/>
                    <a:pt x="0" y="28"/>
                  </a:cubicBezTo>
                  <a:cubicBezTo>
                    <a:pt x="0" y="28"/>
                    <a:pt x="18" y="9"/>
                    <a:pt x="39" y="0"/>
                  </a:cubicBezTo>
                  <a:cubicBezTo>
                    <a:pt x="39" y="0"/>
                    <a:pt x="39" y="0"/>
                    <a:pt x="39" y="0"/>
                  </a:cubicBezTo>
                  <a:cubicBezTo>
                    <a:pt x="39" y="0"/>
                    <a:pt x="40" y="0"/>
                    <a:pt x="40" y="0"/>
                  </a:cubicBezTo>
                  <a:cubicBezTo>
                    <a:pt x="40" y="0"/>
                    <a:pt x="40" y="0"/>
                    <a:pt x="40" y="0"/>
                  </a:cubicBezTo>
                  <a:cubicBezTo>
                    <a:pt x="41" y="1"/>
                    <a:pt x="41" y="1"/>
                    <a:pt x="41" y="2"/>
                  </a:cubicBezTo>
                  <a:cubicBezTo>
                    <a:pt x="41" y="2"/>
                    <a:pt x="41" y="2"/>
                    <a:pt x="41" y="2"/>
                  </a:cubicBezTo>
                  <a:cubicBezTo>
                    <a:pt x="41" y="2"/>
                    <a:pt x="41" y="2"/>
                    <a:pt x="41" y="2"/>
                  </a:cubicBezTo>
                  <a:cubicBezTo>
                    <a:pt x="41" y="2"/>
                    <a:pt x="41" y="2"/>
                    <a:pt x="41" y="2"/>
                  </a:cubicBezTo>
                  <a:cubicBezTo>
                    <a:pt x="41" y="3"/>
                    <a:pt x="41" y="7"/>
                    <a:pt x="44" y="9"/>
                  </a:cubicBezTo>
                  <a:cubicBezTo>
                    <a:pt x="44" y="9"/>
                    <a:pt x="44" y="9"/>
                    <a:pt x="44" y="9"/>
                  </a:cubicBezTo>
                  <a:cubicBezTo>
                    <a:pt x="48" y="12"/>
                    <a:pt x="55" y="13"/>
                    <a:pt x="59" y="13"/>
                  </a:cubicBezTo>
                  <a:cubicBezTo>
                    <a:pt x="59" y="13"/>
                    <a:pt x="59" y="13"/>
                    <a:pt x="59" y="13"/>
                  </a:cubicBezTo>
                  <a:cubicBezTo>
                    <a:pt x="61" y="13"/>
                    <a:pt x="63" y="13"/>
                    <a:pt x="63" y="13"/>
                  </a:cubicBezTo>
                  <a:cubicBezTo>
                    <a:pt x="63" y="13"/>
                    <a:pt x="63" y="13"/>
                    <a:pt x="63" y="13"/>
                  </a:cubicBezTo>
                  <a:cubicBezTo>
                    <a:pt x="77" y="11"/>
                    <a:pt x="77" y="4"/>
                    <a:pt x="77" y="2"/>
                  </a:cubicBezTo>
                  <a:cubicBezTo>
                    <a:pt x="77" y="2"/>
                    <a:pt x="77" y="2"/>
                    <a:pt x="77" y="2"/>
                  </a:cubicBezTo>
                  <a:cubicBezTo>
                    <a:pt x="77" y="2"/>
                    <a:pt x="77" y="2"/>
                    <a:pt x="77" y="2"/>
                  </a:cubicBezTo>
                  <a:cubicBezTo>
                    <a:pt x="77" y="2"/>
                    <a:pt x="77" y="2"/>
                    <a:pt x="77" y="2"/>
                  </a:cubicBezTo>
                  <a:cubicBezTo>
                    <a:pt x="77" y="2"/>
                    <a:pt x="77" y="1"/>
                    <a:pt x="77" y="1"/>
                  </a:cubicBezTo>
                  <a:cubicBezTo>
                    <a:pt x="77" y="1"/>
                    <a:pt x="77" y="1"/>
                    <a:pt x="77" y="1"/>
                  </a:cubicBezTo>
                  <a:cubicBezTo>
                    <a:pt x="78" y="0"/>
                    <a:pt x="78" y="0"/>
                    <a:pt x="79" y="1"/>
                  </a:cubicBezTo>
                  <a:cubicBezTo>
                    <a:pt x="79" y="1"/>
                    <a:pt x="79" y="1"/>
                    <a:pt x="79" y="1"/>
                  </a:cubicBezTo>
                  <a:cubicBezTo>
                    <a:pt x="99" y="10"/>
                    <a:pt x="113" y="28"/>
                    <a:pt x="113" y="28"/>
                  </a:cubicBezTo>
                  <a:cubicBezTo>
                    <a:pt x="113" y="28"/>
                    <a:pt x="113" y="28"/>
                    <a:pt x="113" y="28"/>
                  </a:cubicBezTo>
                  <a:cubicBezTo>
                    <a:pt x="113" y="29"/>
                    <a:pt x="113" y="29"/>
                    <a:pt x="113" y="29"/>
                  </a:cubicBezTo>
                  <a:cubicBezTo>
                    <a:pt x="114" y="216"/>
                    <a:pt x="114" y="216"/>
                    <a:pt x="114" y="216"/>
                  </a:cubicBezTo>
                  <a:cubicBezTo>
                    <a:pt x="114" y="216"/>
                    <a:pt x="114" y="216"/>
                    <a:pt x="114" y="216"/>
                  </a:cubicBezTo>
                  <a:cubicBezTo>
                    <a:pt x="114" y="233"/>
                    <a:pt x="88" y="246"/>
                    <a:pt x="57" y="246"/>
                  </a:cubicBezTo>
                  <a:cubicBezTo>
                    <a:pt x="57" y="246"/>
                    <a:pt x="57" y="246"/>
                    <a:pt x="57" y="246"/>
                  </a:cubicBezTo>
                  <a:cubicBezTo>
                    <a:pt x="57" y="246"/>
                    <a:pt x="57" y="246"/>
                    <a:pt x="57" y="246"/>
                  </a:cubicBezTo>
                  <a:close/>
                  <a:moveTo>
                    <a:pt x="4" y="216"/>
                  </a:moveTo>
                  <a:cubicBezTo>
                    <a:pt x="4" y="223"/>
                    <a:pt x="9" y="230"/>
                    <a:pt x="19" y="235"/>
                  </a:cubicBezTo>
                  <a:cubicBezTo>
                    <a:pt x="19" y="235"/>
                    <a:pt x="19" y="235"/>
                    <a:pt x="19" y="235"/>
                  </a:cubicBezTo>
                  <a:cubicBezTo>
                    <a:pt x="29" y="240"/>
                    <a:pt x="42" y="243"/>
                    <a:pt x="57" y="243"/>
                  </a:cubicBezTo>
                  <a:cubicBezTo>
                    <a:pt x="57" y="243"/>
                    <a:pt x="57" y="243"/>
                    <a:pt x="57" y="243"/>
                  </a:cubicBezTo>
                  <a:cubicBezTo>
                    <a:pt x="57" y="243"/>
                    <a:pt x="57" y="243"/>
                    <a:pt x="57" y="243"/>
                  </a:cubicBezTo>
                  <a:cubicBezTo>
                    <a:pt x="57" y="243"/>
                    <a:pt x="57" y="243"/>
                    <a:pt x="57" y="243"/>
                  </a:cubicBezTo>
                  <a:cubicBezTo>
                    <a:pt x="72" y="243"/>
                    <a:pt x="86" y="240"/>
                    <a:pt x="96" y="235"/>
                  </a:cubicBezTo>
                  <a:cubicBezTo>
                    <a:pt x="96" y="235"/>
                    <a:pt x="96" y="235"/>
                    <a:pt x="96" y="235"/>
                  </a:cubicBezTo>
                  <a:cubicBezTo>
                    <a:pt x="105" y="230"/>
                    <a:pt x="111" y="223"/>
                    <a:pt x="111" y="216"/>
                  </a:cubicBezTo>
                  <a:cubicBezTo>
                    <a:pt x="111" y="216"/>
                    <a:pt x="111" y="216"/>
                    <a:pt x="111" y="216"/>
                  </a:cubicBezTo>
                  <a:cubicBezTo>
                    <a:pt x="111" y="216"/>
                    <a:pt x="111" y="216"/>
                    <a:pt x="111" y="216"/>
                  </a:cubicBezTo>
                  <a:cubicBezTo>
                    <a:pt x="111" y="216"/>
                    <a:pt x="111" y="216"/>
                    <a:pt x="111" y="216"/>
                  </a:cubicBezTo>
                  <a:cubicBezTo>
                    <a:pt x="110" y="29"/>
                    <a:pt x="110" y="29"/>
                    <a:pt x="110" y="29"/>
                  </a:cubicBezTo>
                  <a:cubicBezTo>
                    <a:pt x="108" y="27"/>
                    <a:pt x="96" y="12"/>
                    <a:pt x="80" y="4"/>
                  </a:cubicBezTo>
                  <a:cubicBezTo>
                    <a:pt x="80" y="4"/>
                    <a:pt x="80" y="4"/>
                    <a:pt x="80" y="4"/>
                  </a:cubicBezTo>
                  <a:cubicBezTo>
                    <a:pt x="79" y="8"/>
                    <a:pt x="76" y="14"/>
                    <a:pt x="63" y="16"/>
                  </a:cubicBezTo>
                  <a:cubicBezTo>
                    <a:pt x="63" y="16"/>
                    <a:pt x="63" y="16"/>
                    <a:pt x="63" y="16"/>
                  </a:cubicBezTo>
                  <a:cubicBezTo>
                    <a:pt x="63" y="16"/>
                    <a:pt x="62" y="16"/>
                    <a:pt x="59" y="16"/>
                  </a:cubicBezTo>
                  <a:cubicBezTo>
                    <a:pt x="59" y="16"/>
                    <a:pt x="59" y="16"/>
                    <a:pt x="59" y="16"/>
                  </a:cubicBezTo>
                  <a:cubicBezTo>
                    <a:pt x="55" y="16"/>
                    <a:pt x="47" y="15"/>
                    <a:pt x="42" y="11"/>
                  </a:cubicBezTo>
                  <a:cubicBezTo>
                    <a:pt x="42" y="11"/>
                    <a:pt x="42" y="11"/>
                    <a:pt x="42" y="11"/>
                  </a:cubicBezTo>
                  <a:cubicBezTo>
                    <a:pt x="39" y="9"/>
                    <a:pt x="38" y="6"/>
                    <a:pt x="38" y="4"/>
                  </a:cubicBezTo>
                  <a:cubicBezTo>
                    <a:pt x="38" y="4"/>
                    <a:pt x="38" y="4"/>
                    <a:pt x="38" y="4"/>
                  </a:cubicBezTo>
                  <a:cubicBezTo>
                    <a:pt x="21" y="12"/>
                    <a:pt x="6" y="27"/>
                    <a:pt x="3" y="30"/>
                  </a:cubicBezTo>
                  <a:cubicBezTo>
                    <a:pt x="3" y="30"/>
                    <a:pt x="3" y="30"/>
                    <a:pt x="3" y="30"/>
                  </a:cubicBezTo>
                  <a:cubicBezTo>
                    <a:pt x="4" y="216"/>
                    <a:pt x="4" y="216"/>
                    <a:pt x="4" y="21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2" name="Freeform 172"/>
            <p:cNvSpPr/>
            <p:nvPr/>
          </p:nvSpPr>
          <p:spPr bwMode="auto">
            <a:xfrm>
              <a:off x="3161" y="755"/>
              <a:ext cx="212" cy="86"/>
            </a:xfrm>
            <a:custGeom>
              <a:avLst/>
              <a:gdLst>
                <a:gd name="T0" fmla="*/ 20 w 39"/>
                <a:gd name="T1" fmla="*/ 0 h 16"/>
                <a:gd name="T2" fmla="*/ 0 w 39"/>
                <a:gd name="T3" fmla="*/ 8 h 16"/>
                <a:gd name="T4" fmla="*/ 20 w 39"/>
                <a:gd name="T5" fmla="*/ 16 h 16"/>
                <a:gd name="T6" fmla="*/ 39 w 39"/>
                <a:gd name="T7" fmla="*/ 8 h 16"/>
                <a:gd name="T8" fmla="*/ 20 w 39"/>
                <a:gd name="T9" fmla="*/ 0 h 16"/>
              </a:gdLst>
              <a:ahLst/>
              <a:cxnLst>
                <a:cxn ang="0">
                  <a:pos x="T0" y="T1"/>
                </a:cxn>
                <a:cxn ang="0">
                  <a:pos x="T2" y="T3"/>
                </a:cxn>
                <a:cxn ang="0">
                  <a:pos x="T4" y="T5"/>
                </a:cxn>
                <a:cxn ang="0">
                  <a:pos x="T6" y="T7"/>
                </a:cxn>
                <a:cxn ang="0">
                  <a:pos x="T8" y="T9"/>
                </a:cxn>
              </a:cxnLst>
              <a:rect l="0" t="0" r="r" b="b"/>
              <a:pathLst>
                <a:path w="39" h="16">
                  <a:moveTo>
                    <a:pt x="20" y="0"/>
                  </a:moveTo>
                  <a:cubicBezTo>
                    <a:pt x="9" y="0"/>
                    <a:pt x="0" y="3"/>
                    <a:pt x="0" y="8"/>
                  </a:cubicBezTo>
                  <a:cubicBezTo>
                    <a:pt x="0" y="13"/>
                    <a:pt x="9" y="16"/>
                    <a:pt x="20" y="16"/>
                  </a:cubicBezTo>
                  <a:cubicBezTo>
                    <a:pt x="31" y="16"/>
                    <a:pt x="39" y="13"/>
                    <a:pt x="39" y="8"/>
                  </a:cubicBezTo>
                  <a:cubicBezTo>
                    <a:pt x="39" y="3"/>
                    <a:pt x="30" y="0"/>
                    <a:pt x="20" y="0"/>
                  </a:cubicBezTo>
                  <a:close/>
                </a:path>
              </a:pathLst>
            </a:custGeom>
            <a:solidFill>
              <a:srgbClr val="EAEC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3" name="Freeform 173"/>
            <p:cNvSpPr>
              <a:spLocks noEditPoints="1"/>
            </p:cNvSpPr>
            <p:nvPr/>
          </p:nvSpPr>
          <p:spPr bwMode="auto">
            <a:xfrm>
              <a:off x="3155" y="744"/>
              <a:ext cx="229" cy="108"/>
            </a:xfrm>
            <a:custGeom>
              <a:avLst/>
              <a:gdLst>
                <a:gd name="T0" fmla="*/ 0 w 42"/>
                <a:gd name="T1" fmla="*/ 10 h 20"/>
                <a:gd name="T2" fmla="*/ 0 w 42"/>
                <a:gd name="T3" fmla="*/ 10 h 20"/>
                <a:gd name="T4" fmla="*/ 0 w 42"/>
                <a:gd name="T5" fmla="*/ 10 h 20"/>
                <a:gd name="T6" fmla="*/ 0 w 42"/>
                <a:gd name="T7" fmla="*/ 10 h 20"/>
                <a:gd name="T8" fmla="*/ 0 w 42"/>
                <a:gd name="T9" fmla="*/ 10 h 20"/>
                <a:gd name="T10" fmla="*/ 21 w 42"/>
                <a:gd name="T11" fmla="*/ 0 h 20"/>
                <a:gd name="T12" fmla="*/ 21 w 42"/>
                <a:gd name="T13" fmla="*/ 0 h 20"/>
                <a:gd name="T14" fmla="*/ 42 w 42"/>
                <a:gd name="T15" fmla="*/ 10 h 20"/>
                <a:gd name="T16" fmla="*/ 42 w 42"/>
                <a:gd name="T17" fmla="*/ 10 h 20"/>
                <a:gd name="T18" fmla="*/ 42 w 42"/>
                <a:gd name="T19" fmla="*/ 10 h 20"/>
                <a:gd name="T20" fmla="*/ 42 w 42"/>
                <a:gd name="T21" fmla="*/ 10 h 20"/>
                <a:gd name="T22" fmla="*/ 21 w 42"/>
                <a:gd name="T23" fmla="*/ 20 h 20"/>
                <a:gd name="T24" fmla="*/ 21 w 42"/>
                <a:gd name="T25" fmla="*/ 17 h 20"/>
                <a:gd name="T26" fmla="*/ 34 w 42"/>
                <a:gd name="T27" fmla="*/ 14 h 20"/>
                <a:gd name="T28" fmla="*/ 39 w 42"/>
                <a:gd name="T29" fmla="*/ 10 h 20"/>
                <a:gd name="T30" fmla="*/ 39 w 42"/>
                <a:gd name="T31" fmla="*/ 10 h 20"/>
                <a:gd name="T32" fmla="*/ 39 w 42"/>
                <a:gd name="T33" fmla="*/ 10 h 20"/>
                <a:gd name="T34" fmla="*/ 34 w 42"/>
                <a:gd name="T35" fmla="*/ 5 h 20"/>
                <a:gd name="T36" fmla="*/ 21 w 42"/>
                <a:gd name="T37" fmla="*/ 3 h 20"/>
                <a:gd name="T38" fmla="*/ 21 w 42"/>
                <a:gd name="T39" fmla="*/ 3 h 20"/>
                <a:gd name="T40" fmla="*/ 21 w 42"/>
                <a:gd name="T41" fmla="*/ 3 h 20"/>
                <a:gd name="T42" fmla="*/ 7 w 42"/>
                <a:gd name="T43" fmla="*/ 5 h 20"/>
                <a:gd name="T44" fmla="*/ 3 w 42"/>
                <a:gd name="T45" fmla="*/ 10 h 20"/>
                <a:gd name="T46" fmla="*/ 3 w 42"/>
                <a:gd name="T47" fmla="*/ 10 h 20"/>
                <a:gd name="T48" fmla="*/ 3 w 42"/>
                <a:gd name="T49" fmla="*/ 10 h 20"/>
                <a:gd name="T50" fmla="*/ 7 w 42"/>
                <a:gd name="T51" fmla="*/ 15 h 20"/>
                <a:gd name="T52" fmla="*/ 21 w 42"/>
                <a:gd name="T53" fmla="*/ 17 h 20"/>
                <a:gd name="T54" fmla="*/ 41 w 42"/>
                <a:gd name="T55" fmla="*/ 11 h 20"/>
                <a:gd name="T56" fmla="*/ 41 w 42"/>
                <a:gd name="T57" fmla="*/ 11 h 20"/>
                <a:gd name="T58" fmla="*/ 3 w 42"/>
                <a:gd name="T59" fmla="*/ 10 h 20"/>
                <a:gd name="T60" fmla="*/ 3 w 42"/>
                <a:gd name="T61" fmla="*/ 10 h 20"/>
                <a:gd name="T62" fmla="*/ 39 w 42"/>
                <a:gd name="T63" fmla="*/ 10 h 20"/>
                <a:gd name="T64" fmla="*/ 39 w 42"/>
                <a:gd name="T65" fmla="*/ 10 h 20"/>
                <a:gd name="T66" fmla="*/ 3 w 42"/>
                <a:gd name="T67" fmla="*/ 10 h 20"/>
                <a:gd name="T68" fmla="*/ 3 w 42"/>
                <a:gd name="T69" fmla="*/ 10 h 20"/>
                <a:gd name="T70" fmla="*/ 3 w 42"/>
                <a:gd name="T71" fmla="*/ 10 h 20"/>
                <a:gd name="T72" fmla="*/ 3 w 42"/>
                <a:gd name="T7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20">
                  <a:moveTo>
                    <a:pt x="21" y="20"/>
                  </a:moveTo>
                  <a:cubicBezTo>
                    <a:pt x="10" y="20"/>
                    <a:pt x="0" y="17"/>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1" y="3"/>
                    <a:pt x="10" y="0"/>
                    <a:pt x="21" y="0"/>
                  </a:cubicBezTo>
                  <a:cubicBezTo>
                    <a:pt x="21" y="0"/>
                    <a:pt x="21" y="0"/>
                    <a:pt x="21" y="0"/>
                  </a:cubicBezTo>
                  <a:cubicBezTo>
                    <a:pt x="21" y="0"/>
                    <a:pt x="21" y="0"/>
                    <a:pt x="21" y="0"/>
                  </a:cubicBezTo>
                  <a:cubicBezTo>
                    <a:pt x="21" y="0"/>
                    <a:pt x="21" y="0"/>
                    <a:pt x="21" y="0"/>
                  </a:cubicBezTo>
                  <a:cubicBezTo>
                    <a:pt x="32" y="0"/>
                    <a:pt x="41" y="3"/>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1" y="17"/>
                    <a:pt x="32" y="20"/>
                    <a:pt x="21" y="20"/>
                  </a:cubicBezTo>
                  <a:cubicBezTo>
                    <a:pt x="21" y="20"/>
                    <a:pt x="21" y="20"/>
                    <a:pt x="21" y="20"/>
                  </a:cubicBezTo>
                  <a:cubicBezTo>
                    <a:pt x="21" y="20"/>
                    <a:pt x="21" y="20"/>
                    <a:pt x="21" y="20"/>
                  </a:cubicBezTo>
                  <a:close/>
                  <a:moveTo>
                    <a:pt x="21" y="17"/>
                  </a:moveTo>
                  <a:cubicBezTo>
                    <a:pt x="26" y="17"/>
                    <a:pt x="31" y="16"/>
                    <a:pt x="34" y="14"/>
                  </a:cubicBezTo>
                  <a:cubicBezTo>
                    <a:pt x="34" y="14"/>
                    <a:pt x="34" y="14"/>
                    <a:pt x="34" y="14"/>
                  </a:cubicBezTo>
                  <a:cubicBezTo>
                    <a:pt x="37" y="13"/>
                    <a:pt x="39" y="11"/>
                    <a:pt x="39" y="10"/>
                  </a:cubicBezTo>
                  <a:cubicBezTo>
                    <a:pt x="39" y="10"/>
                    <a:pt x="39" y="10"/>
                    <a:pt x="39" y="10"/>
                  </a:cubicBezTo>
                  <a:cubicBezTo>
                    <a:pt x="39" y="10"/>
                    <a:pt x="39" y="10"/>
                    <a:pt x="39" y="10"/>
                  </a:cubicBezTo>
                  <a:cubicBezTo>
                    <a:pt x="39" y="10"/>
                    <a:pt x="39" y="10"/>
                    <a:pt x="39" y="10"/>
                  </a:cubicBezTo>
                  <a:cubicBezTo>
                    <a:pt x="39" y="10"/>
                    <a:pt x="39" y="10"/>
                    <a:pt x="39" y="10"/>
                  </a:cubicBezTo>
                  <a:cubicBezTo>
                    <a:pt x="39" y="10"/>
                    <a:pt x="39" y="10"/>
                    <a:pt x="39" y="10"/>
                  </a:cubicBezTo>
                  <a:cubicBezTo>
                    <a:pt x="39" y="9"/>
                    <a:pt x="37" y="7"/>
                    <a:pt x="34" y="5"/>
                  </a:cubicBezTo>
                  <a:cubicBezTo>
                    <a:pt x="34" y="5"/>
                    <a:pt x="34" y="5"/>
                    <a:pt x="34" y="5"/>
                  </a:cubicBezTo>
                  <a:cubicBezTo>
                    <a:pt x="31" y="4"/>
                    <a:pt x="26" y="3"/>
                    <a:pt x="21" y="3"/>
                  </a:cubicBezTo>
                  <a:cubicBezTo>
                    <a:pt x="21" y="3"/>
                    <a:pt x="21" y="3"/>
                    <a:pt x="21" y="3"/>
                  </a:cubicBezTo>
                  <a:cubicBezTo>
                    <a:pt x="21" y="3"/>
                    <a:pt x="21" y="3"/>
                    <a:pt x="21" y="3"/>
                  </a:cubicBezTo>
                  <a:cubicBezTo>
                    <a:pt x="21" y="3"/>
                    <a:pt x="21" y="3"/>
                    <a:pt x="21" y="3"/>
                  </a:cubicBezTo>
                  <a:cubicBezTo>
                    <a:pt x="21" y="2"/>
                    <a:pt x="21" y="2"/>
                    <a:pt x="21" y="2"/>
                  </a:cubicBezTo>
                  <a:cubicBezTo>
                    <a:pt x="21" y="3"/>
                    <a:pt x="21" y="3"/>
                    <a:pt x="21" y="3"/>
                  </a:cubicBezTo>
                  <a:cubicBezTo>
                    <a:pt x="15" y="3"/>
                    <a:pt x="11" y="4"/>
                    <a:pt x="7" y="5"/>
                  </a:cubicBezTo>
                  <a:cubicBezTo>
                    <a:pt x="7" y="5"/>
                    <a:pt x="7" y="5"/>
                    <a:pt x="7" y="5"/>
                  </a:cubicBezTo>
                  <a:cubicBezTo>
                    <a:pt x="4" y="7"/>
                    <a:pt x="3" y="9"/>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1"/>
                    <a:pt x="4" y="13"/>
                    <a:pt x="7" y="15"/>
                  </a:cubicBezTo>
                  <a:cubicBezTo>
                    <a:pt x="7" y="15"/>
                    <a:pt x="7" y="15"/>
                    <a:pt x="7" y="15"/>
                  </a:cubicBezTo>
                  <a:cubicBezTo>
                    <a:pt x="11" y="16"/>
                    <a:pt x="15" y="17"/>
                    <a:pt x="21" y="17"/>
                  </a:cubicBezTo>
                  <a:cubicBezTo>
                    <a:pt x="21" y="17"/>
                    <a:pt x="21" y="17"/>
                    <a:pt x="21" y="17"/>
                  </a:cubicBezTo>
                  <a:cubicBezTo>
                    <a:pt x="21" y="17"/>
                    <a:pt x="21" y="17"/>
                    <a:pt x="21" y="17"/>
                  </a:cubicBezTo>
                  <a:close/>
                  <a:moveTo>
                    <a:pt x="41" y="11"/>
                  </a:moveTo>
                  <a:cubicBezTo>
                    <a:pt x="41" y="11"/>
                    <a:pt x="41" y="11"/>
                    <a:pt x="41" y="11"/>
                  </a:cubicBezTo>
                  <a:cubicBezTo>
                    <a:pt x="41" y="11"/>
                    <a:pt x="41" y="11"/>
                    <a:pt x="41" y="11"/>
                  </a:cubicBezTo>
                  <a:close/>
                  <a:moveTo>
                    <a:pt x="3" y="11"/>
                  </a:moveTo>
                  <a:cubicBezTo>
                    <a:pt x="3" y="10"/>
                    <a:pt x="3" y="10"/>
                    <a:pt x="3" y="10"/>
                  </a:cubicBezTo>
                  <a:cubicBezTo>
                    <a:pt x="3" y="10"/>
                    <a:pt x="3" y="10"/>
                    <a:pt x="3" y="10"/>
                  </a:cubicBezTo>
                  <a:cubicBezTo>
                    <a:pt x="3" y="10"/>
                    <a:pt x="3" y="10"/>
                    <a:pt x="3" y="10"/>
                  </a:cubicBezTo>
                  <a:cubicBezTo>
                    <a:pt x="3" y="10"/>
                    <a:pt x="3" y="10"/>
                    <a:pt x="3" y="11"/>
                  </a:cubicBezTo>
                  <a:close/>
                  <a:moveTo>
                    <a:pt x="39" y="10"/>
                  </a:moveTo>
                  <a:cubicBezTo>
                    <a:pt x="39" y="10"/>
                    <a:pt x="39" y="10"/>
                    <a:pt x="39" y="10"/>
                  </a:cubicBezTo>
                  <a:cubicBezTo>
                    <a:pt x="39" y="10"/>
                    <a:pt x="39" y="10"/>
                    <a:pt x="39" y="10"/>
                  </a:cubicBezTo>
                  <a:cubicBezTo>
                    <a:pt x="39" y="10"/>
                    <a:pt x="39" y="10"/>
                    <a:pt x="39" y="10"/>
                  </a:cubicBezTo>
                  <a:close/>
                  <a:moveTo>
                    <a:pt x="3" y="10"/>
                  </a:moveTo>
                  <a:cubicBezTo>
                    <a:pt x="3" y="10"/>
                    <a:pt x="3" y="10"/>
                    <a:pt x="3" y="10"/>
                  </a:cubicBezTo>
                  <a:cubicBezTo>
                    <a:pt x="3" y="10"/>
                    <a:pt x="3" y="10"/>
                    <a:pt x="3" y="10"/>
                  </a:cubicBezTo>
                  <a:cubicBezTo>
                    <a:pt x="3" y="10"/>
                    <a:pt x="3" y="10"/>
                    <a:pt x="3" y="10"/>
                  </a:cubicBezTo>
                  <a:close/>
                  <a:moveTo>
                    <a:pt x="3" y="10"/>
                  </a:moveTo>
                  <a:cubicBezTo>
                    <a:pt x="3" y="10"/>
                    <a:pt x="3" y="10"/>
                    <a:pt x="3" y="10"/>
                  </a:cubicBezTo>
                  <a:cubicBezTo>
                    <a:pt x="3" y="10"/>
                    <a:pt x="3" y="10"/>
                    <a:pt x="3" y="10"/>
                  </a:cubicBezTo>
                  <a:cubicBezTo>
                    <a:pt x="3" y="10"/>
                    <a:pt x="3" y="10"/>
                    <a:pt x="3"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4" name="Freeform 174"/>
            <p:cNvSpPr/>
            <p:nvPr/>
          </p:nvSpPr>
          <p:spPr bwMode="auto">
            <a:xfrm>
              <a:off x="3248" y="457"/>
              <a:ext cx="49" cy="336"/>
            </a:xfrm>
            <a:custGeom>
              <a:avLst/>
              <a:gdLst>
                <a:gd name="T0" fmla="*/ 0 w 9"/>
                <a:gd name="T1" fmla="*/ 0 h 62"/>
                <a:gd name="T2" fmla="*/ 0 w 9"/>
                <a:gd name="T3" fmla="*/ 59 h 62"/>
                <a:gd name="T4" fmla="*/ 5 w 9"/>
                <a:gd name="T5" fmla="*/ 62 h 62"/>
                <a:gd name="T6" fmla="*/ 5 w 9"/>
                <a:gd name="T7" fmla="*/ 62 h 62"/>
                <a:gd name="T8" fmla="*/ 9 w 9"/>
                <a:gd name="T9" fmla="*/ 59 h 62"/>
                <a:gd name="T10" fmla="*/ 9 w 9"/>
                <a:gd name="T11" fmla="*/ 0 h 62"/>
                <a:gd name="T12" fmla="*/ 0 w 9"/>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9" h="62">
                  <a:moveTo>
                    <a:pt x="0" y="0"/>
                  </a:moveTo>
                  <a:cubicBezTo>
                    <a:pt x="0" y="59"/>
                    <a:pt x="0" y="59"/>
                    <a:pt x="0" y="59"/>
                  </a:cubicBezTo>
                  <a:cubicBezTo>
                    <a:pt x="0" y="60"/>
                    <a:pt x="2" y="62"/>
                    <a:pt x="5" y="62"/>
                  </a:cubicBezTo>
                  <a:cubicBezTo>
                    <a:pt x="5" y="62"/>
                    <a:pt x="5" y="62"/>
                    <a:pt x="5" y="62"/>
                  </a:cubicBezTo>
                  <a:cubicBezTo>
                    <a:pt x="7" y="62"/>
                    <a:pt x="9" y="60"/>
                    <a:pt x="9" y="59"/>
                  </a:cubicBezTo>
                  <a:cubicBezTo>
                    <a:pt x="9" y="0"/>
                    <a:pt x="9" y="0"/>
                    <a:pt x="9" y="0"/>
                  </a:cubicBezTo>
                  <a:lnTo>
                    <a:pt x="0" y="0"/>
                  </a:lnTo>
                  <a:close/>
                </a:path>
              </a:pathLst>
            </a:custGeom>
            <a:solidFill>
              <a:srgbClr val="7077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5" name="Freeform 175"/>
            <p:cNvSpPr>
              <a:spLocks noEditPoints="1"/>
            </p:cNvSpPr>
            <p:nvPr/>
          </p:nvSpPr>
          <p:spPr bwMode="auto">
            <a:xfrm>
              <a:off x="3242" y="451"/>
              <a:ext cx="60" cy="347"/>
            </a:xfrm>
            <a:custGeom>
              <a:avLst/>
              <a:gdLst>
                <a:gd name="T0" fmla="*/ 6 w 11"/>
                <a:gd name="T1" fmla="*/ 64 h 64"/>
                <a:gd name="T2" fmla="*/ 0 w 11"/>
                <a:gd name="T3" fmla="*/ 60 h 64"/>
                <a:gd name="T4" fmla="*/ 0 w 11"/>
                <a:gd name="T5" fmla="*/ 60 h 64"/>
                <a:gd name="T6" fmla="*/ 0 w 11"/>
                <a:gd name="T7" fmla="*/ 1 h 64"/>
                <a:gd name="T8" fmla="*/ 1 w 11"/>
                <a:gd name="T9" fmla="*/ 0 h 64"/>
                <a:gd name="T10" fmla="*/ 1 w 11"/>
                <a:gd name="T11" fmla="*/ 0 h 64"/>
                <a:gd name="T12" fmla="*/ 10 w 11"/>
                <a:gd name="T13" fmla="*/ 0 h 64"/>
                <a:gd name="T14" fmla="*/ 11 w 11"/>
                <a:gd name="T15" fmla="*/ 0 h 64"/>
                <a:gd name="T16" fmla="*/ 11 w 11"/>
                <a:gd name="T17" fmla="*/ 0 h 64"/>
                <a:gd name="T18" fmla="*/ 11 w 11"/>
                <a:gd name="T19" fmla="*/ 1 h 64"/>
                <a:gd name="T20" fmla="*/ 11 w 11"/>
                <a:gd name="T21" fmla="*/ 1 h 64"/>
                <a:gd name="T22" fmla="*/ 11 w 11"/>
                <a:gd name="T23" fmla="*/ 60 h 64"/>
                <a:gd name="T24" fmla="*/ 6 w 11"/>
                <a:gd name="T25" fmla="*/ 64 h 64"/>
                <a:gd name="T26" fmla="*/ 6 w 11"/>
                <a:gd name="T27" fmla="*/ 64 h 64"/>
                <a:gd name="T28" fmla="*/ 6 w 11"/>
                <a:gd name="T29" fmla="*/ 64 h 64"/>
                <a:gd name="T30" fmla="*/ 6 w 11"/>
                <a:gd name="T31" fmla="*/ 64 h 64"/>
                <a:gd name="T32" fmla="*/ 3 w 11"/>
                <a:gd name="T33" fmla="*/ 60 h 64"/>
                <a:gd name="T34" fmla="*/ 6 w 11"/>
                <a:gd name="T35" fmla="*/ 61 h 64"/>
                <a:gd name="T36" fmla="*/ 6 w 11"/>
                <a:gd name="T37" fmla="*/ 61 h 64"/>
                <a:gd name="T38" fmla="*/ 6 w 11"/>
                <a:gd name="T39" fmla="*/ 61 h 64"/>
                <a:gd name="T40" fmla="*/ 6 w 11"/>
                <a:gd name="T41" fmla="*/ 61 h 64"/>
                <a:gd name="T42" fmla="*/ 6 w 11"/>
                <a:gd name="T43" fmla="*/ 61 h 64"/>
                <a:gd name="T44" fmla="*/ 6 w 11"/>
                <a:gd name="T45" fmla="*/ 61 h 64"/>
                <a:gd name="T46" fmla="*/ 8 w 11"/>
                <a:gd name="T47" fmla="*/ 60 h 64"/>
                <a:gd name="T48" fmla="*/ 8 w 11"/>
                <a:gd name="T49" fmla="*/ 60 h 64"/>
                <a:gd name="T50" fmla="*/ 8 w 11"/>
                <a:gd name="T51" fmla="*/ 3 h 64"/>
                <a:gd name="T52" fmla="*/ 3 w 11"/>
                <a:gd name="T53" fmla="*/ 3 h 64"/>
                <a:gd name="T54" fmla="*/ 3 w 11"/>
                <a:gd name="T55"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 h="64">
                  <a:moveTo>
                    <a:pt x="6" y="64"/>
                  </a:moveTo>
                  <a:cubicBezTo>
                    <a:pt x="3" y="64"/>
                    <a:pt x="0" y="63"/>
                    <a:pt x="0" y="60"/>
                  </a:cubicBezTo>
                  <a:cubicBezTo>
                    <a:pt x="0" y="60"/>
                    <a:pt x="0" y="60"/>
                    <a:pt x="0" y="60"/>
                  </a:cubicBezTo>
                  <a:cubicBezTo>
                    <a:pt x="0" y="1"/>
                    <a:pt x="0" y="1"/>
                    <a:pt x="0" y="1"/>
                  </a:cubicBezTo>
                  <a:cubicBezTo>
                    <a:pt x="0" y="1"/>
                    <a:pt x="0" y="0"/>
                    <a:pt x="1" y="0"/>
                  </a:cubicBezTo>
                  <a:cubicBezTo>
                    <a:pt x="1" y="0"/>
                    <a:pt x="1" y="0"/>
                    <a:pt x="1" y="0"/>
                  </a:cubicBezTo>
                  <a:cubicBezTo>
                    <a:pt x="10" y="0"/>
                    <a:pt x="10" y="0"/>
                    <a:pt x="10" y="0"/>
                  </a:cubicBezTo>
                  <a:cubicBezTo>
                    <a:pt x="10" y="0"/>
                    <a:pt x="10" y="0"/>
                    <a:pt x="11" y="0"/>
                  </a:cubicBezTo>
                  <a:cubicBezTo>
                    <a:pt x="11" y="0"/>
                    <a:pt x="11" y="0"/>
                    <a:pt x="11" y="0"/>
                  </a:cubicBezTo>
                  <a:cubicBezTo>
                    <a:pt x="11" y="1"/>
                    <a:pt x="11" y="1"/>
                    <a:pt x="11" y="1"/>
                  </a:cubicBezTo>
                  <a:cubicBezTo>
                    <a:pt x="11" y="1"/>
                    <a:pt x="11" y="1"/>
                    <a:pt x="11" y="1"/>
                  </a:cubicBezTo>
                  <a:cubicBezTo>
                    <a:pt x="11" y="60"/>
                    <a:pt x="11" y="60"/>
                    <a:pt x="11" y="60"/>
                  </a:cubicBezTo>
                  <a:cubicBezTo>
                    <a:pt x="11" y="62"/>
                    <a:pt x="9" y="64"/>
                    <a:pt x="6" y="64"/>
                  </a:cubicBezTo>
                  <a:cubicBezTo>
                    <a:pt x="6" y="64"/>
                    <a:pt x="6" y="64"/>
                    <a:pt x="6" y="64"/>
                  </a:cubicBezTo>
                  <a:cubicBezTo>
                    <a:pt x="6" y="64"/>
                    <a:pt x="6" y="64"/>
                    <a:pt x="6" y="64"/>
                  </a:cubicBezTo>
                  <a:cubicBezTo>
                    <a:pt x="6" y="64"/>
                    <a:pt x="6" y="64"/>
                    <a:pt x="6" y="64"/>
                  </a:cubicBezTo>
                  <a:close/>
                  <a:moveTo>
                    <a:pt x="3" y="60"/>
                  </a:moveTo>
                  <a:cubicBezTo>
                    <a:pt x="3" y="60"/>
                    <a:pt x="4" y="61"/>
                    <a:pt x="6" y="61"/>
                  </a:cubicBezTo>
                  <a:cubicBezTo>
                    <a:pt x="6" y="61"/>
                    <a:pt x="6" y="61"/>
                    <a:pt x="6" y="61"/>
                  </a:cubicBezTo>
                  <a:cubicBezTo>
                    <a:pt x="6" y="61"/>
                    <a:pt x="6" y="61"/>
                    <a:pt x="6" y="61"/>
                  </a:cubicBezTo>
                  <a:cubicBezTo>
                    <a:pt x="6" y="61"/>
                    <a:pt x="6" y="61"/>
                    <a:pt x="6" y="61"/>
                  </a:cubicBezTo>
                  <a:cubicBezTo>
                    <a:pt x="6" y="61"/>
                    <a:pt x="6" y="61"/>
                    <a:pt x="6" y="61"/>
                  </a:cubicBezTo>
                  <a:cubicBezTo>
                    <a:pt x="6" y="61"/>
                    <a:pt x="6" y="61"/>
                    <a:pt x="6" y="61"/>
                  </a:cubicBezTo>
                  <a:cubicBezTo>
                    <a:pt x="7" y="61"/>
                    <a:pt x="8" y="60"/>
                    <a:pt x="8" y="60"/>
                  </a:cubicBezTo>
                  <a:cubicBezTo>
                    <a:pt x="8" y="60"/>
                    <a:pt x="8" y="60"/>
                    <a:pt x="8" y="60"/>
                  </a:cubicBezTo>
                  <a:cubicBezTo>
                    <a:pt x="8" y="3"/>
                    <a:pt x="8" y="3"/>
                    <a:pt x="8" y="3"/>
                  </a:cubicBezTo>
                  <a:cubicBezTo>
                    <a:pt x="3" y="3"/>
                    <a:pt x="3" y="3"/>
                    <a:pt x="3" y="3"/>
                  </a:cubicBezTo>
                  <a:cubicBezTo>
                    <a:pt x="3" y="60"/>
                    <a:pt x="3" y="60"/>
                    <a:pt x="3" y="6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6" name="Freeform 176"/>
            <p:cNvSpPr/>
            <p:nvPr/>
          </p:nvSpPr>
          <p:spPr bwMode="auto">
            <a:xfrm>
              <a:off x="3248" y="446"/>
              <a:ext cx="49" cy="22"/>
            </a:xfrm>
            <a:custGeom>
              <a:avLst/>
              <a:gdLst>
                <a:gd name="T0" fmla="*/ 4 w 9"/>
                <a:gd name="T1" fmla="*/ 0 h 4"/>
                <a:gd name="T2" fmla="*/ 0 w 9"/>
                <a:gd name="T3" fmla="*/ 2 h 4"/>
                <a:gd name="T4" fmla="*/ 4 w 9"/>
                <a:gd name="T5" fmla="*/ 4 h 4"/>
                <a:gd name="T6" fmla="*/ 9 w 9"/>
                <a:gd name="T7" fmla="*/ 2 h 4"/>
                <a:gd name="T8" fmla="*/ 4 w 9"/>
                <a:gd name="T9" fmla="*/ 0 h 4"/>
              </a:gdLst>
              <a:ahLst/>
              <a:cxnLst>
                <a:cxn ang="0">
                  <a:pos x="T0" y="T1"/>
                </a:cxn>
                <a:cxn ang="0">
                  <a:pos x="T2" y="T3"/>
                </a:cxn>
                <a:cxn ang="0">
                  <a:pos x="T4" y="T5"/>
                </a:cxn>
                <a:cxn ang="0">
                  <a:pos x="T6" y="T7"/>
                </a:cxn>
                <a:cxn ang="0">
                  <a:pos x="T8" y="T9"/>
                </a:cxn>
              </a:cxnLst>
              <a:rect l="0" t="0" r="r" b="b"/>
              <a:pathLst>
                <a:path w="9" h="4">
                  <a:moveTo>
                    <a:pt x="4" y="0"/>
                  </a:moveTo>
                  <a:cubicBezTo>
                    <a:pt x="2" y="1"/>
                    <a:pt x="0" y="1"/>
                    <a:pt x="0" y="2"/>
                  </a:cubicBezTo>
                  <a:cubicBezTo>
                    <a:pt x="0" y="3"/>
                    <a:pt x="2" y="4"/>
                    <a:pt x="4" y="4"/>
                  </a:cubicBezTo>
                  <a:cubicBezTo>
                    <a:pt x="7" y="4"/>
                    <a:pt x="9" y="3"/>
                    <a:pt x="9" y="2"/>
                  </a:cubicBezTo>
                  <a:cubicBezTo>
                    <a:pt x="9" y="1"/>
                    <a:pt x="7"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7" name="Freeform 177"/>
            <p:cNvSpPr>
              <a:spLocks noEditPoints="1"/>
            </p:cNvSpPr>
            <p:nvPr/>
          </p:nvSpPr>
          <p:spPr bwMode="auto">
            <a:xfrm>
              <a:off x="3242" y="441"/>
              <a:ext cx="60" cy="37"/>
            </a:xfrm>
            <a:custGeom>
              <a:avLst/>
              <a:gdLst>
                <a:gd name="T0" fmla="*/ 5 w 11"/>
                <a:gd name="T1" fmla="*/ 7 h 7"/>
                <a:gd name="T2" fmla="*/ 5 w 11"/>
                <a:gd name="T3" fmla="*/ 7 h 7"/>
                <a:gd name="T4" fmla="*/ 5 w 11"/>
                <a:gd name="T5" fmla="*/ 7 h 7"/>
                <a:gd name="T6" fmla="*/ 0 w 11"/>
                <a:gd name="T7" fmla="*/ 4 h 7"/>
                <a:gd name="T8" fmla="*/ 0 w 11"/>
                <a:gd name="T9" fmla="*/ 4 h 7"/>
                <a:gd name="T10" fmla="*/ 0 w 11"/>
                <a:gd name="T11" fmla="*/ 3 h 7"/>
                <a:gd name="T12" fmla="*/ 5 w 11"/>
                <a:gd name="T13" fmla="*/ 0 h 7"/>
                <a:gd name="T14" fmla="*/ 5 w 11"/>
                <a:gd name="T15" fmla="*/ 0 h 7"/>
                <a:gd name="T16" fmla="*/ 5 w 11"/>
                <a:gd name="T17" fmla="*/ 0 h 7"/>
                <a:gd name="T18" fmla="*/ 5 w 11"/>
                <a:gd name="T19" fmla="*/ 0 h 7"/>
                <a:gd name="T20" fmla="*/ 11 w 11"/>
                <a:gd name="T21" fmla="*/ 3 h 7"/>
                <a:gd name="T22" fmla="*/ 11 w 11"/>
                <a:gd name="T23" fmla="*/ 4 h 7"/>
                <a:gd name="T24" fmla="*/ 5 w 11"/>
                <a:gd name="T25" fmla="*/ 7 h 7"/>
                <a:gd name="T26" fmla="*/ 5 w 11"/>
                <a:gd name="T27" fmla="*/ 7 h 7"/>
                <a:gd name="T28" fmla="*/ 10 w 11"/>
                <a:gd name="T29" fmla="*/ 5 h 7"/>
                <a:gd name="T30" fmla="*/ 10 w 11"/>
                <a:gd name="T31" fmla="*/ 5 h 7"/>
                <a:gd name="T32" fmla="*/ 3 w 11"/>
                <a:gd name="T33" fmla="*/ 4 h 7"/>
                <a:gd name="T34" fmla="*/ 3 w 11"/>
                <a:gd name="T35" fmla="*/ 4 h 7"/>
                <a:gd name="T36" fmla="*/ 3 w 11"/>
                <a:gd name="T37" fmla="*/ 4 h 7"/>
                <a:gd name="T38" fmla="*/ 3 w 11"/>
                <a:gd name="T39" fmla="*/ 4 h 7"/>
                <a:gd name="T40" fmla="*/ 5 w 11"/>
                <a:gd name="T41" fmla="*/ 4 h 7"/>
                <a:gd name="T42" fmla="*/ 7 w 11"/>
                <a:gd name="T43" fmla="*/ 3 h 7"/>
                <a:gd name="T44" fmla="*/ 5 w 11"/>
                <a:gd name="T45" fmla="*/ 3 h 7"/>
                <a:gd name="T46" fmla="*/ 5 w 11"/>
                <a:gd name="T47" fmla="*/ 3 h 7"/>
                <a:gd name="T48" fmla="*/ 3 w 11"/>
                <a:gd name="T49" fmla="*/ 3 h 7"/>
                <a:gd name="T50" fmla="*/ 5 w 11"/>
                <a:gd name="T51" fmla="*/ 4 h 7"/>
                <a:gd name="T52" fmla="*/ 6 w 11"/>
                <a:gd name="T53" fmla="*/ 3 h 7"/>
                <a:gd name="T54" fmla="*/ 7 w 11"/>
                <a:gd name="T55" fmla="*/ 2 h 7"/>
                <a:gd name="T56" fmla="*/ 7 w 11"/>
                <a:gd name="T57" fmla="*/ 2 h 7"/>
                <a:gd name="T58" fmla="*/ 7 w 11"/>
                <a:gd name="T59" fmla="*/ 2 h 7"/>
                <a:gd name="T60" fmla="*/ 7 w 11"/>
                <a:gd name="T61" fmla="*/ 2 h 7"/>
                <a:gd name="T62" fmla="*/ 7 w 11"/>
                <a:gd name="T63" fmla="*/ 2 h 7"/>
                <a:gd name="T64" fmla="*/ 5 w 11"/>
                <a:gd name="T65" fmla="*/ 1 h 7"/>
                <a:gd name="T66" fmla="*/ 7 w 11"/>
                <a:gd name="T67" fmla="*/ 1 h 7"/>
                <a:gd name="T68" fmla="*/ 7 w 11"/>
                <a:gd name="T69" fmla="*/ 1 h 7"/>
                <a:gd name="T70" fmla="*/ 5 w 11"/>
                <a:gd name="T71" fmla="*/ 1 h 7"/>
                <a:gd name="T72" fmla="*/ 5 w 11"/>
                <a:gd name="T7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7">
                  <a:moveTo>
                    <a:pt x="5" y="7"/>
                  </a:move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5" y="7"/>
                    <a:pt x="5" y="7"/>
                    <a:pt x="5" y="7"/>
                  </a:cubicBezTo>
                  <a:cubicBezTo>
                    <a:pt x="3" y="6"/>
                    <a:pt x="1" y="6"/>
                    <a:pt x="0" y="4"/>
                  </a:cubicBezTo>
                  <a:cubicBezTo>
                    <a:pt x="0" y="4"/>
                    <a:pt x="0" y="4"/>
                    <a:pt x="0" y="4"/>
                  </a:cubicBezTo>
                  <a:cubicBezTo>
                    <a:pt x="0" y="4"/>
                    <a:pt x="0" y="4"/>
                    <a:pt x="0" y="4"/>
                  </a:cubicBezTo>
                  <a:cubicBezTo>
                    <a:pt x="0" y="4"/>
                    <a:pt x="0" y="4"/>
                    <a:pt x="0" y="4"/>
                  </a:cubicBezTo>
                  <a:cubicBezTo>
                    <a:pt x="0" y="3"/>
                    <a:pt x="0" y="3"/>
                    <a:pt x="0" y="3"/>
                  </a:cubicBezTo>
                  <a:cubicBezTo>
                    <a:pt x="0" y="3"/>
                    <a:pt x="0" y="3"/>
                    <a:pt x="0" y="3"/>
                  </a:cubicBezTo>
                  <a:cubicBezTo>
                    <a:pt x="1" y="0"/>
                    <a:pt x="3"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8" y="0"/>
                    <a:pt x="11" y="0"/>
                    <a:pt x="11" y="3"/>
                  </a:cubicBezTo>
                  <a:cubicBezTo>
                    <a:pt x="11" y="3"/>
                    <a:pt x="11" y="3"/>
                    <a:pt x="11" y="3"/>
                  </a:cubicBezTo>
                  <a:cubicBezTo>
                    <a:pt x="11" y="4"/>
                    <a:pt x="11" y="4"/>
                    <a:pt x="11" y="4"/>
                  </a:cubicBezTo>
                  <a:cubicBezTo>
                    <a:pt x="11" y="4"/>
                    <a:pt x="11" y="4"/>
                    <a:pt x="11" y="4"/>
                  </a:cubicBezTo>
                  <a:cubicBezTo>
                    <a:pt x="10" y="6"/>
                    <a:pt x="8" y="6"/>
                    <a:pt x="5" y="7"/>
                  </a:cubicBezTo>
                  <a:cubicBezTo>
                    <a:pt x="5" y="7"/>
                    <a:pt x="5" y="7"/>
                    <a:pt x="5" y="7"/>
                  </a:cubicBezTo>
                  <a:cubicBezTo>
                    <a:pt x="5" y="7"/>
                    <a:pt x="5" y="7"/>
                    <a:pt x="5" y="7"/>
                  </a:cubicBezTo>
                  <a:cubicBezTo>
                    <a:pt x="5" y="7"/>
                    <a:pt x="5" y="7"/>
                    <a:pt x="5" y="7"/>
                  </a:cubicBezTo>
                  <a:close/>
                  <a:moveTo>
                    <a:pt x="10" y="5"/>
                  </a:moveTo>
                  <a:cubicBezTo>
                    <a:pt x="10" y="5"/>
                    <a:pt x="10" y="5"/>
                    <a:pt x="10" y="5"/>
                  </a:cubicBezTo>
                  <a:cubicBezTo>
                    <a:pt x="10" y="5"/>
                    <a:pt x="10" y="5"/>
                    <a:pt x="10" y="5"/>
                  </a:cubicBezTo>
                  <a:close/>
                  <a:moveTo>
                    <a:pt x="3" y="4"/>
                  </a:move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lose/>
                  <a:moveTo>
                    <a:pt x="5" y="4"/>
                  </a:moveTo>
                  <a:cubicBezTo>
                    <a:pt x="5" y="4"/>
                    <a:pt x="6" y="4"/>
                    <a:pt x="5" y="4"/>
                  </a:cubicBezTo>
                  <a:cubicBezTo>
                    <a:pt x="5" y="4"/>
                    <a:pt x="5" y="4"/>
                    <a:pt x="5" y="4"/>
                  </a:cubicBezTo>
                  <a:cubicBezTo>
                    <a:pt x="6" y="4"/>
                    <a:pt x="7" y="3"/>
                    <a:pt x="7" y="3"/>
                  </a:cubicBezTo>
                  <a:cubicBezTo>
                    <a:pt x="7" y="3"/>
                    <a:pt x="7" y="3"/>
                    <a:pt x="7" y="3"/>
                  </a:cubicBezTo>
                  <a:cubicBezTo>
                    <a:pt x="7" y="3"/>
                    <a:pt x="6" y="3"/>
                    <a:pt x="5" y="3"/>
                  </a:cubicBezTo>
                  <a:cubicBezTo>
                    <a:pt x="5" y="3"/>
                    <a:pt x="5" y="3"/>
                    <a:pt x="5" y="3"/>
                  </a:cubicBezTo>
                  <a:cubicBezTo>
                    <a:pt x="5" y="3"/>
                    <a:pt x="5" y="3"/>
                    <a:pt x="5" y="3"/>
                  </a:cubicBezTo>
                  <a:cubicBezTo>
                    <a:pt x="5" y="3"/>
                    <a:pt x="4" y="3"/>
                    <a:pt x="3" y="3"/>
                  </a:cubicBezTo>
                  <a:cubicBezTo>
                    <a:pt x="3" y="3"/>
                    <a:pt x="3" y="3"/>
                    <a:pt x="3" y="3"/>
                  </a:cubicBezTo>
                  <a:cubicBezTo>
                    <a:pt x="4" y="3"/>
                    <a:pt x="5" y="4"/>
                    <a:pt x="5" y="4"/>
                  </a:cubicBezTo>
                  <a:cubicBezTo>
                    <a:pt x="5" y="4"/>
                    <a:pt x="5" y="4"/>
                    <a:pt x="5" y="4"/>
                  </a:cubicBezTo>
                  <a:cubicBezTo>
                    <a:pt x="5" y="4"/>
                    <a:pt x="5" y="4"/>
                    <a:pt x="5" y="4"/>
                  </a:cubicBezTo>
                  <a:close/>
                  <a:moveTo>
                    <a:pt x="6" y="3"/>
                  </a:moveTo>
                  <a:cubicBezTo>
                    <a:pt x="6" y="2"/>
                    <a:pt x="6" y="2"/>
                    <a:pt x="7" y="2"/>
                  </a:cubicBezTo>
                  <a:cubicBezTo>
                    <a:pt x="7" y="2"/>
                    <a:pt x="7" y="2"/>
                    <a:pt x="7" y="2"/>
                  </a:cubicBezTo>
                  <a:cubicBezTo>
                    <a:pt x="6" y="2"/>
                    <a:pt x="6" y="2"/>
                    <a:pt x="6" y="3"/>
                  </a:cubicBezTo>
                  <a:close/>
                  <a:moveTo>
                    <a:pt x="7" y="2"/>
                  </a:moveTo>
                  <a:cubicBezTo>
                    <a:pt x="7" y="2"/>
                    <a:pt x="7" y="2"/>
                    <a:pt x="7" y="2"/>
                  </a:cubicBezTo>
                  <a:cubicBezTo>
                    <a:pt x="7" y="2"/>
                    <a:pt x="7" y="2"/>
                    <a:pt x="7" y="2"/>
                  </a:cubicBezTo>
                  <a:cubicBezTo>
                    <a:pt x="7" y="2"/>
                    <a:pt x="7" y="2"/>
                    <a:pt x="7" y="2"/>
                  </a:cubicBezTo>
                  <a:close/>
                  <a:moveTo>
                    <a:pt x="7" y="2"/>
                  </a:moveTo>
                  <a:cubicBezTo>
                    <a:pt x="7" y="2"/>
                    <a:pt x="7" y="2"/>
                    <a:pt x="7" y="2"/>
                  </a:cubicBezTo>
                  <a:cubicBezTo>
                    <a:pt x="7" y="2"/>
                    <a:pt x="7" y="2"/>
                    <a:pt x="7" y="2"/>
                  </a:cubicBezTo>
                  <a:cubicBezTo>
                    <a:pt x="7" y="2"/>
                    <a:pt x="7" y="2"/>
                    <a:pt x="7" y="2"/>
                  </a:cubicBezTo>
                  <a:close/>
                  <a:moveTo>
                    <a:pt x="5" y="1"/>
                  </a:move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5" y="1"/>
                    <a:pt x="5" y="1"/>
                    <a:pt x="5" y="1"/>
                  </a:cubicBezTo>
                  <a:cubicBezTo>
                    <a:pt x="5" y="0"/>
                    <a:pt x="5" y="0"/>
                    <a:pt x="5" y="0"/>
                  </a:cubicBezTo>
                  <a:cubicBezTo>
                    <a:pt x="5" y="1"/>
                    <a:pt x="5" y="1"/>
                    <a:pt x="5" y="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sp>
        <p:nvSpPr>
          <p:cNvPr id="228"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barn(inVertical)">
                                      <p:cBhvr>
                                        <p:cTn id="7" dur="500"/>
                                        <p:tgtEl>
                                          <p:spTgt spid="22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randombar(horizontal)">
                                      <p:cBhvr>
                                        <p:cTn id="11" dur="500"/>
                                        <p:tgtEl>
                                          <p:spTgt spid="136"/>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5803906" y="3002180"/>
            <a:ext cx="4166571" cy="854080"/>
          </a:xfrm>
          <a:prstGeom prst="rect">
            <a:avLst/>
          </a:prstGeom>
        </p:spPr>
        <p:txBody>
          <a:bodyPr wrap="square">
            <a:spAutoFit/>
          </a:bodyPr>
          <a:lstStyle/>
          <a:p>
            <a:pPr>
              <a:lnSpc>
                <a:spcPct val="150000"/>
              </a:lnSpc>
              <a:spcAft>
                <a:spcPts val="600"/>
              </a:spcAft>
              <a:buClr>
                <a:schemeClr val="accent1"/>
              </a:buClr>
            </a:pPr>
            <a:r>
              <a:rPr lang="zh-CN" altLang="en-US" sz="1100" dirty="0">
                <a:solidFill>
                  <a:schemeClr val="tx1">
                    <a:lumMod val="75000"/>
                    <a:lumOff val="2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tx1">
                    <a:lumMod val="75000"/>
                    <a:lumOff val="25000"/>
                  </a:schemeClr>
                </a:solidFill>
                <a:latin typeface="+mn-lt"/>
                <a:ea typeface="+mn-ea"/>
                <a:cs typeface="+mn-ea"/>
                <a:sym typeface="+mn-lt"/>
              </a:rPr>
              <a:t>客户</a:t>
            </a:r>
            <a:endParaRPr lang="zh-CN" altLang="en-US" sz="1100" dirty="0">
              <a:solidFill>
                <a:schemeClr val="tx1">
                  <a:lumMod val="75000"/>
                  <a:lumOff val="25000"/>
                </a:schemeClr>
              </a:solidFill>
              <a:latin typeface="+mn-lt"/>
              <a:ea typeface="+mn-ea"/>
              <a:cs typeface="+mn-ea"/>
              <a:sym typeface="+mn-lt"/>
            </a:endParaRPr>
          </a:p>
        </p:txBody>
      </p:sp>
      <p:sp>
        <p:nvSpPr>
          <p:cNvPr id="13" name="文本框 12"/>
          <p:cNvSpPr txBox="1">
            <a:spLocks noChangeArrowheads="1"/>
          </p:cNvSpPr>
          <p:nvPr/>
        </p:nvSpPr>
        <p:spPr bwMode="auto">
          <a:xfrm>
            <a:off x="6011338" y="2292590"/>
            <a:ext cx="2930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smtClean="0">
                <a:solidFill>
                  <a:schemeClr val="tx1">
                    <a:lumMod val="75000"/>
                    <a:lumOff val="25000"/>
                  </a:schemeClr>
                </a:solidFill>
                <a:latin typeface="+mn-lt"/>
                <a:ea typeface="+mn-ea"/>
                <a:cs typeface="+mn-ea"/>
                <a:sym typeface="+mn-lt"/>
              </a:rPr>
              <a:t>基本工作概述</a:t>
            </a:r>
            <a:endParaRPr lang="zh-CN" altLang="en-US" sz="2800" dirty="0">
              <a:solidFill>
                <a:schemeClr val="tx1">
                  <a:lumMod val="75000"/>
                  <a:lumOff val="25000"/>
                </a:schemeClr>
              </a:solidFill>
              <a:latin typeface="+mn-lt"/>
              <a:ea typeface="+mn-ea"/>
              <a:cs typeface="+mn-ea"/>
              <a:sym typeface="+mn-lt"/>
            </a:endParaRPr>
          </a:p>
        </p:txBody>
      </p:sp>
      <p:sp>
        <p:nvSpPr>
          <p:cNvPr id="63" name="标题 1"/>
          <p:cNvSpPr txBox="1"/>
          <p:nvPr/>
        </p:nvSpPr>
        <p:spPr>
          <a:xfrm>
            <a:off x="5150613" y="221538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tx1">
                    <a:lumMod val="75000"/>
                    <a:lumOff val="25000"/>
                  </a:schemeClr>
                </a:solidFill>
                <a:effectLst/>
                <a:uLnTx/>
                <a:uFillTx/>
                <a:latin typeface="+mn-lt"/>
                <a:ea typeface="+mn-ea"/>
                <a:cs typeface="+mn-ea"/>
                <a:sym typeface="+mn-lt"/>
              </a:rPr>
              <a:t>01</a:t>
            </a:r>
            <a:endParaRPr kumimoji="0" lang="zh-CN" altLang="en-US" sz="4400" b="0" i="0" u="none" strike="noStrike" kern="1200" cap="none" normalizeH="0" baseline="0" noProof="0" dirty="0">
              <a:ln>
                <a:noFill/>
              </a:ln>
              <a:solidFill>
                <a:schemeClr val="tx1">
                  <a:lumMod val="75000"/>
                  <a:lumOff val="25000"/>
                </a:schemeClr>
              </a:solidFill>
              <a:effectLst/>
              <a:uLnTx/>
              <a:uFillTx/>
              <a:latin typeface="+mn-lt"/>
              <a:ea typeface="+mn-ea"/>
              <a:cs typeface="+mn-ea"/>
              <a:sym typeface="+mn-lt"/>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69544" y="1753565"/>
            <a:ext cx="3905840" cy="3084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53" presetClass="entr" presetSubtype="16"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p:cTn id="16" dur="500" fill="hold"/>
                                        <p:tgtEl>
                                          <p:spTgt spid="63"/>
                                        </p:tgtEl>
                                        <p:attrNameLst>
                                          <p:attrName>ppt_w</p:attrName>
                                        </p:attrNameLst>
                                      </p:cBhvr>
                                      <p:tavLst>
                                        <p:tav tm="0">
                                          <p:val>
                                            <p:fltVal val="0"/>
                                          </p:val>
                                        </p:tav>
                                        <p:tav tm="100000">
                                          <p:val>
                                            <p:strVal val="#ppt_w"/>
                                          </p:val>
                                        </p:tav>
                                      </p:tavLst>
                                    </p:anim>
                                    <p:anim calcmode="lin" valueType="num">
                                      <p:cBhvr>
                                        <p:cTn id="17" dur="500" fill="hold"/>
                                        <p:tgtEl>
                                          <p:spTgt spid="63"/>
                                        </p:tgtEl>
                                        <p:attrNameLst>
                                          <p:attrName>ppt_h</p:attrName>
                                        </p:attrNameLst>
                                      </p:cBhvr>
                                      <p:tavLst>
                                        <p:tav tm="0">
                                          <p:val>
                                            <p:fltVal val="0"/>
                                          </p:val>
                                        </p:tav>
                                        <p:tav tm="100000">
                                          <p:val>
                                            <p:strVal val="#ppt_h"/>
                                          </p:val>
                                        </p:tav>
                                      </p:tavLst>
                                    </p:anim>
                                    <p:animEffect transition="in" filter="fade">
                                      <p:cBhvr>
                                        <p:cTn id="18" dur="500"/>
                                        <p:tgtEl>
                                          <p:spTgt spid="63"/>
                                        </p:tgtEl>
                                      </p:cBhvr>
                                    </p:animEffect>
                                  </p:childTnLst>
                                </p:cTn>
                              </p:par>
                              <p:par>
                                <p:cTn id="19" presetID="2" presetClass="entr" presetSubtype="2" fill="hold" grpId="0" nodeType="withEffect">
                                  <p:stCondLst>
                                    <p:cond delay="250"/>
                                  </p:stCondLst>
                                  <p:iterate type="lt">
                                    <p:tmPct val="10000"/>
                                  </p:iterate>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up)">
                                      <p:cBhvr>
                                        <p:cTn id="2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08845" y="1844556"/>
            <a:ext cx="3335216" cy="3024216"/>
          </a:xfrm>
          <a:prstGeom prst="rect">
            <a:avLst/>
          </a:prstGeom>
        </p:spPr>
      </p:pic>
      <p:sp>
        <p:nvSpPr>
          <p:cNvPr id="39"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rgbClr val="5A6478"/>
                </a:solidFill>
                <a:effectLst/>
                <a:uLnTx/>
                <a:uFillTx/>
                <a:latin typeface="+mn-lt"/>
                <a:ea typeface="+mn-ea"/>
                <a:cs typeface="+mn-ea"/>
                <a:sym typeface="+mn-lt"/>
              </a:rPr>
              <a:t>可编辑的数据文字图表</a:t>
            </a:r>
            <a:endParaRPr kumimoji="0" lang="zh-CN" altLang="en-US" b="0" i="0" u="none" strike="noStrike" kern="1200" cap="none" spc="0" normalizeH="0" baseline="0" noProof="0" dirty="0">
              <a:ln>
                <a:noFill/>
              </a:ln>
              <a:solidFill>
                <a:srgbClr val="5A6478"/>
              </a:solidFill>
              <a:effectLst/>
              <a:uLnTx/>
              <a:uFillTx/>
              <a:latin typeface="+mn-lt"/>
              <a:ea typeface="+mn-ea"/>
              <a:cs typeface="+mn-ea"/>
              <a:sym typeface="+mn-lt"/>
            </a:endParaRPr>
          </a:p>
        </p:txBody>
      </p:sp>
      <p:sp>
        <p:nvSpPr>
          <p:cNvPr id="190" name="矩形 189"/>
          <p:cNvSpPr/>
          <p:nvPr/>
        </p:nvSpPr>
        <p:spPr>
          <a:xfrm>
            <a:off x="7644061" y="1517949"/>
            <a:ext cx="3380486" cy="33695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191" name="矩形 190"/>
          <p:cNvSpPr/>
          <p:nvPr/>
        </p:nvSpPr>
        <p:spPr>
          <a:xfrm>
            <a:off x="8229600" y="2995874"/>
            <a:ext cx="3380486" cy="33695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192" name="矩形 191"/>
          <p:cNvSpPr/>
          <p:nvPr/>
        </p:nvSpPr>
        <p:spPr>
          <a:xfrm>
            <a:off x="7644061" y="4662524"/>
            <a:ext cx="3380486" cy="33695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193" name="矩形 192"/>
          <p:cNvSpPr/>
          <p:nvPr/>
        </p:nvSpPr>
        <p:spPr>
          <a:xfrm>
            <a:off x="1167453" y="1684152"/>
            <a:ext cx="3380486" cy="33695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194" name="矩形 193"/>
          <p:cNvSpPr/>
          <p:nvPr/>
        </p:nvSpPr>
        <p:spPr>
          <a:xfrm>
            <a:off x="691116" y="2995874"/>
            <a:ext cx="3380486" cy="33695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195" name="矩形 194"/>
          <p:cNvSpPr/>
          <p:nvPr/>
        </p:nvSpPr>
        <p:spPr>
          <a:xfrm>
            <a:off x="1329188" y="4662524"/>
            <a:ext cx="3380486" cy="33695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196" name="矩形 195"/>
          <p:cNvSpPr/>
          <p:nvPr/>
        </p:nvSpPr>
        <p:spPr>
          <a:xfrm>
            <a:off x="7644061" y="1742721"/>
            <a:ext cx="3380486" cy="527004"/>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197" name="矩形 196"/>
          <p:cNvSpPr/>
          <p:nvPr/>
        </p:nvSpPr>
        <p:spPr>
          <a:xfrm>
            <a:off x="8229600" y="3220646"/>
            <a:ext cx="3380486" cy="527004"/>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198" name="矩形 197"/>
          <p:cNvSpPr/>
          <p:nvPr/>
        </p:nvSpPr>
        <p:spPr>
          <a:xfrm>
            <a:off x="7644061" y="4887296"/>
            <a:ext cx="3380486" cy="527004"/>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199" name="矩形 198"/>
          <p:cNvSpPr/>
          <p:nvPr/>
        </p:nvSpPr>
        <p:spPr>
          <a:xfrm>
            <a:off x="1167453" y="1908924"/>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200" name="矩形 199"/>
          <p:cNvSpPr/>
          <p:nvPr/>
        </p:nvSpPr>
        <p:spPr>
          <a:xfrm>
            <a:off x="691116" y="3220646"/>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
        <p:nvSpPr>
          <p:cNvPr id="201" name="矩形 200"/>
          <p:cNvSpPr/>
          <p:nvPr/>
        </p:nvSpPr>
        <p:spPr>
          <a:xfrm>
            <a:off x="1329188" y="4887296"/>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190"/>
                                        </p:tgtEl>
                                        <p:attrNameLst>
                                          <p:attrName>style.visibility</p:attrName>
                                        </p:attrNameLst>
                                      </p:cBhvr>
                                      <p:to>
                                        <p:strVal val="visible"/>
                                      </p:to>
                                    </p:set>
                                    <p:anim calcmode="lin" valueType="num">
                                      <p:cBhvr additive="base">
                                        <p:cTn id="17" dur="500" fill="hold"/>
                                        <p:tgtEl>
                                          <p:spTgt spid="190"/>
                                        </p:tgtEl>
                                        <p:attrNameLst>
                                          <p:attrName>ppt_x</p:attrName>
                                        </p:attrNameLst>
                                      </p:cBhvr>
                                      <p:tavLst>
                                        <p:tav tm="0">
                                          <p:val>
                                            <p:strVal val="1+#ppt_w/2"/>
                                          </p:val>
                                        </p:tav>
                                        <p:tav tm="100000">
                                          <p:val>
                                            <p:strVal val="#ppt_x"/>
                                          </p:val>
                                        </p:tav>
                                      </p:tavLst>
                                    </p:anim>
                                    <p:anim calcmode="lin" valueType="num">
                                      <p:cBhvr additive="base">
                                        <p:cTn id="18" dur="500" fill="hold"/>
                                        <p:tgtEl>
                                          <p:spTgt spid="19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91"/>
                                        </p:tgtEl>
                                        <p:attrNameLst>
                                          <p:attrName>style.visibility</p:attrName>
                                        </p:attrNameLst>
                                      </p:cBhvr>
                                      <p:to>
                                        <p:strVal val="visible"/>
                                      </p:to>
                                    </p:set>
                                    <p:anim calcmode="lin" valueType="num">
                                      <p:cBhvr additive="base">
                                        <p:cTn id="21" dur="500" fill="hold"/>
                                        <p:tgtEl>
                                          <p:spTgt spid="191"/>
                                        </p:tgtEl>
                                        <p:attrNameLst>
                                          <p:attrName>ppt_x</p:attrName>
                                        </p:attrNameLst>
                                      </p:cBhvr>
                                      <p:tavLst>
                                        <p:tav tm="0">
                                          <p:val>
                                            <p:strVal val="1+#ppt_w/2"/>
                                          </p:val>
                                        </p:tav>
                                        <p:tav tm="100000">
                                          <p:val>
                                            <p:strVal val="#ppt_x"/>
                                          </p:val>
                                        </p:tav>
                                      </p:tavLst>
                                    </p:anim>
                                    <p:anim calcmode="lin" valueType="num">
                                      <p:cBhvr additive="base">
                                        <p:cTn id="22" dur="500" fill="hold"/>
                                        <p:tgtEl>
                                          <p:spTgt spid="19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92"/>
                                        </p:tgtEl>
                                        <p:attrNameLst>
                                          <p:attrName>style.visibility</p:attrName>
                                        </p:attrNameLst>
                                      </p:cBhvr>
                                      <p:to>
                                        <p:strVal val="visible"/>
                                      </p:to>
                                    </p:set>
                                    <p:anim calcmode="lin" valueType="num">
                                      <p:cBhvr additive="base">
                                        <p:cTn id="25" dur="500" fill="hold"/>
                                        <p:tgtEl>
                                          <p:spTgt spid="192"/>
                                        </p:tgtEl>
                                        <p:attrNameLst>
                                          <p:attrName>ppt_x</p:attrName>
                                        </p:attrNameLst>
                                      </p:cBhvr>
                                      <p:tavLst>
                                        <p:tav tm="0">
                                          <p:val>
                                            <p:strVal val="1+#ppt_w/2"/>
                                          </p:val>
                                        </p:tav>
                                        <p:tav tm="100000">
                                          <p:val>
                                            <p:strVal val="#ppt_x"/>
                                          </p:val>
                                        </p:tav>
                                      </p:tavLst>
                                    </p:anim>
                                    <p:anim calcmode="lin" valueType="num">
                                      <p:cBhvr additive="base">
                                        <p:cTn id="26" dur="500" fill="hold"/>
                                        <p:tgtEl>
                                          <p:spTgt spid="19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93"/>
                                        </p:tgtEl>
                                        <p:attrNameLst>
                                          <p:attrName>style.visibility</p:attrName>
                                        </p:attrNameLst>
                                      </p:cBhvr>
                                      <p:to>
                                        <p:strVal val="visible"/>
                                      </p:to>
                                    </p:set>
                                    <p:anim calcmode="lin" valueType="num">
                                      <p:cBhvr additive="base">
                                        <p:cTn id="29" dur="500" fill="hold"/>
                                        <p:tgtEl>
                                          <p:spTgt spid="193"/>
                                        </p:tgtEl>
                                        <p:attrNameLst>
                                          <p:attrName>ppt_x</p:attrName>
                                        </p:attrNameLst>
                                      </p:cBhvr>
                                      <p:tavLst>
                                        <p:tav tm="0">
                                          <p:val>
                                            <p:strVal val="0-#ppt_w/2"/>
                                          </p:val>
                                        </p:tav>
                                        <p:tav tm="100000">
                                          <p:val>
                                            <p:strVal val="#ppt_x"/>
                                          </p:val>
                                        </p:tav>
                                      </p:tavLst>
                                    </p:anim>
                                    <p:anim calcmode="lin" valueType="num">
                                      <p:cBhvr additive="base">
                                        <p:cTn id="30" dur="500" fill="hold"/>
                                        <p:tgtEl>
                                          <p:spTgt spid="19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94"/>
                                        </p:tgtEl>
                                        <p:attrNameLst>
                                          <p:attrName>style.visibility</p:attrName>
                                        </p:attrNameLst>
                                      </p:cBhvr>
                                      <p:to>
                                        <p:strVal val="visible"/>
                                      </p:to>
                                    </p:set>
                                    <p:anim calcmode="lin" valueType="num">
                                      <p:cBhvr additive="base">
                                        <p:cTn id="33" dur="500" fill="hold"/>
                                        <p:tgtEl>
                                          <p:spTgt spid="194"/>
                                        </p:tgtEl>
                                        <p:attrNameLst>
                                          <p:attrName>ppt_x</p:attrName>
                                        </p:attrNameLst>
                                      </p:cBhvr>
                                      <p:tavLst>
                                        <p:tav tm="0">
                                          <p:val>
                                            <p:strVal val="0-#ppt_w/2"/>
                                          </p:val>
                                        </p:tav>
                                        <p:tav tm="100000">
                                          <p:val>
                                            <p:strVal val="#ppt_x"/>
                                          </p:val>
                                        </p:tav>
                                      </p:tavLst>
                                    </p:anim>
                                    <p:anim calcmode="lin" valueType="num">
                                      <p:cBhvr additive="base">
                                        <p:cTn id="34" dur="500" fill="hold"/>
                                        <p:tgtEl>
                                          <p:spTgt spid="19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95"/>
                                        </p:tgtEl>
                                        <p:attrNameLst>
                                          <p:attrName>style.visibility</p:attrName>
                                        </p:attrNameLst>
                                      </p:cBhvr>
                                      <p:to>
                                        <p:strVal val="visible"/>
                                      </p:to>
                                    </p:set>
                                    <p:anim calcmode="lin" valueType="num">
                                      <p:cBhvr additive="base">
                                        <p:cTn id="37" dur="500" fill="hold"/>
                                        <p:tgtEl>
                                          <p:spTgt spid="195"/>
                                        </p:tgtEl>
                                        <p:attrNameLst>
                                          <p:attrName>ppt_x</p:attrName>
                                        </p:attrNameLst>
                                      </p:cBhvr>
                                      <p:tavLst>
                                        <p:tav tm="0">
                                          <p:val>
                                            <p:strVal val="0-#ppt_w/2"/>
                                          </p:val>
                                        </p:tav>
                                        <p:tav tm="100000">
                                          <p:val>
                                            <p:strVal val="#ppt_x"/>
                                          </p:val>
                                        </p:tav>
                                      </p:tavLst>
                                    </p:anim>
                                    <p:anim calcmode="lin" valueType="num">
                                      <p:cBhvr additive="base">
                                        <p:cTn id="38" dur="500" fill="hold"/>
                                        <p:tgtEl>
                                          <p:spTgt spid="19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96"/>
                                        </p:tgtEl>
                                        <p:attrNameLst>
                                          <p:attrName>style.visibility</p:attrName>
                                        </p:attrNameLst>
                                      </p:cBhvr>
                                      <p:to>
                                        <p:strVal val="visible"/>
                                      </p:to>
                                    </p:set>
                                    <p:anim calcmode="lin" valueType="num">
                                      <p:cBhvr additive="base">
                                        <p:cTn id="41" dur="500" fill="hold"/>
                                        <p:tgtEl>
                                          <p:spTgt spid="196"/>
                                        </p:tgtEl>
                                        <p:attrNameLst>
                                          <p:attrName>ppt_x</p:attrName>
                                        </p:attrNameLst>
                                      </p:cBhvr>
                                      <p:tavLst>
                                        <p:tav tm="0">
                                          <p:val>
                                            <p:strVal val="1+#ppt_w/2"/>
                                          </p:val>
                                        </p:tav>
                                        <p:tav tm="100000">
                                          <p:val>
                                            <p:strVal val="#ppt_x"/>
                                          </p:val>
                                        </p:tav>
                                      </p:tavLst>
                                    </p:anim>
                                    <p:anim calcmode="lin" valueType="num">
                                      <p:cBhvr additive="base">
                                        <p:cTn id="42" dur="500" fill="hold"/>
                                        <p:tgtEl>
                                          <p:spTgt spid="19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97"/>
                                        </p:tgtEl>
                                        <p:attrNameLst>
                                          <p:attrName>style.visibility</p:attrName>
                                        </p:attrNameLst>
                                      </p:cBhvr>
                                      <p:to>
                                        <p:strVal val="visible"/>
                                      </p:to>
                                    </p:set>
                                    <p:anim calcmode="lin" valueType="num">
                                      <p:cBhvr additive="base">
                                        <p:cTn id="45" dur="500" fill="hold"/>
                                        <p:tgtEl>
                                          <p:spTgt spid="197"/>
                                        </p:tgtEl>
                                        <p:attrNameLst>
                                          <p:attrName>ppt_x</p:attrName>
                                        </p:attrNameLst>
                                      </p:cBhvr>
                                      <p:tavLst>
                                        <p:tav tm="0">
                                          <p:val>
                                            <p:strVal val="1+#ppt_w/2"/>
                                          </p:val>
                                        </p:tav>
                                        <p:tav tm="100000">
                                          <p:val>
                                            <p:strVal val="#ppt_x"/>
                                          </p:val>
                                        </p:tav>
                                      </p:tavLst>
                                    </p:anim>
                                    <p:anim calcmode="lin" valueType="num">
                                      <p:cBhvr additive="base">
                                        <p:cTn id="46" dur="500" fill="hold"/>
                                        <p:tgtEl>
                                          <p:spTgt spid="19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98"/>
                                        </p:tgtEl>
                                        <p:attrNameLst>
                                          <p:attrName>style.visibility</p:attrName>
                                        </p:attrNameLst>
                                      </p:cBhvr>
                                      <p:to>
                                        <p:strVal val="visible"/>
                                      </p:to>
                                    </p:set>
                                    <p:anim calcmode="lin" valueType="num">
                                      <p:cBhvr additive="base">
                                        <p:cTn id="49" dur="500" fill="hold"/>
                                        <p:tgtEl>
                                          <p:spTgt spid="198"/>
                                        </p:tgtEl>
                                        <p:attrNameLst>
                                          <p:attrName>ppt_x</p:attrName>
                                        </p:attrNameLst>
                                      </p:cBhvr>
                                      <p:tavLst>
                                        <p:tav tm="0">
                                          <p:val>
                                            <p:strVal val="1+#ppt_w/2"/>
                                          </p:val>
                                        </p:tav>
                                        <p:tav tm="100000">
                                          <p:val>
                                            <p:strVal val="#ppt_x"/>
                                          </p:val>
                                        </p:tav>
                                      </p:tavLst>
                                    </p:anim>
                                    <p:anim calcmode="lin" valueType="num">
                                      <p:cBhvr additive="base">
                                        <p:cTn id="50" dur="500" fill="hold"/>
                                        <p:tgtEl>
                                          <p:spTgt spid="19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99"/>
                                        </p:tgtEl>
                                        <p:attrNameLst>
                                          <p:attrName>style.visibility</p:attrName>
                                        </p:attrNameLst>
                                      </p:cBhvr>
                                      <p:to>
                                        <p:strVal val="visible"/>
                                      </p:to>
                                    </p:set>
                                    <p:anim calcmode="lin" valueType="num">
                                      <p:cBhvr additive="base">
                                        <p:cTn id="53" dur="500" fill="hold"/>
                                        <p:tgtEl>
                                          <p:spTgt spid="199"/>
                                        </p:tgtEl>
                                        <p:attrNameLst>
                                          <p:attrName>ppt_x</p:attrName>
                                        </p:attrNameLst>
                                      </p:cBhvr>
                                      <p:tavLst>
                                        <p:tav tm="0">
                                          <p:val>
                                            <p:strVal val="0-#ppt_w/2"/>
                                          </p:val>
                                        </p:tav>
                                        <p:tav tm="100000">
                                          <p:val>
                                            <p:strVal val="#ppt_x"/>
                                          </p:val>
                                        </p:tav>
                                      </p:tavLst>
                                    </p:anim>
                                    <p:anim calcmode="lin" valueType="num">
                                      <p:cBhvr additive="base">
                                        <p:cTn id="54" dur="500" fill="hold"/>
                                        <p:tgtEl>
                                          <p:spTgt spid="199"/>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00"/>
                                        </p:tgtEl>
                                        <p:attrNameLst>
                                          <p:attrName>style.visibility</p:attrName>
                                        </p:attrNameLst>
                                      </p:cBhvr>
                                      <p:to>
                                        <p:strVal val="visible"/>
                                      </p:to>
                                    </p:set>
                                    <p:anim calcmode="lin" valueType="num">
                                      <p:cBhvr additive="base">
                                        <p:cTn id="57" dur="500" fill="hold"/>
                                        <p:tgtEl>
                                          <p:spTgt spid="200"/>
                                        </p:tgtEl>
                                        <p:attrNameLst>
                                          <p:attrName>ppt_x</p:attrName>
                                        </p:attrNameLst>
                                      </p:cBhvr>
                                      <p:tavLst>
                                        <p:tav tm="0">
                                          <p:val>
                                            <p:strVal val="0-#ppt_w/2"/>
                                          </p:val>
                                        </p:tav>
                                        <p:tav tm="100000">
                                          <p:val>
                                            <p:strVal val="#ppt_x"/>
                                          </p:val>
                                        </p:tav>
                                      </p:tavLst>
                                    </p:anim>
                                    <p:anim calcmode="lin" valueType="num">
                                      <p:cBhvr additive="base">
                                        <p:cTn id="58" dur="500" fill="hold"/>
                                        <p:tgtEl>
                                          <p:spTgt spid="200"/>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01"/>
                                        </p:tgtEl>
                                        <p:attrNameLst>
                                          <p:attrName>style.visibility</p:attrName>
                                        </p:attrNameLst>
                                      </p:cBhvr>
                                      <p:to>
                                        <p:strVal val="visible"/>
                                      </p:to>
                                    </p:set>
                                    <p:anim calcmode="lin" valueType="num">
                                      <p:cBhvr additive="base">
                                        <p:cTn id="61" dur="500" fill="hold"/>
                                        <p:tgtEl>
                                          <p:spTgt spid="201"/>
                                        </p:tgtEl>
                                        <p:attrNameLst>
                                          <p:attrName>ppt_x</p:attrName>
                                        </p:attrNameLst>
                                      </p:cBhvr>
                                      <p:tavLst>
                                        <p:tav tm="0">
                                          <p:val>
                                            <p:strVal val="0-#ppt_w/2"/>
                                          </p:val>
                                        </p:tav>
                                        <p:tav tm="100000">
                                          <p:val>
                                            <p:strVal val="#ppt_x"/>
                                          </p:val>
                                        </p:tav>
                                      </p:tavLst>
                                    </p:anim>
                                    <p:anim calcmode="lin" valueType="num">
                                      <p:cBhvr additive="base">
                                        <p:cTn id="62" dur="5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90" grpId="0"/>
      <p:bldP spid="191" grpId="0"/>
      <p:bldP spid="192" grpId="0"/>
      <p:bldP spid="193" grpId="0"/>
      <p:bldP spid="194" grpId="0"/>
      <p:bldP spid="195" grpId="0"/>
      <p:bldP spid="196" grpId="0"/>
      <p:bldP spid="197" grpId="0"/>
      <p:bldP spid="198" grpId="0"/>
      <p:bldP spid="199" grpId="0"/>
      <p:bldP spid="200" grpId="0"/>
      <p:bldP spid="20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
        <p:nvSpPr>
          <p:cNvPr id="47" name="矩形 46"/>
          <p:cNvSpPr/>
          <p:nvPr/>
        </p:nvSpPr>
        <p:spPr>
          <a:xfrm>
            <a:off x="1247774" y="3390970"/>
            <a:ext cx="1819276" cy="2323713"/>
          </a:xfrm>
          <a:prstGeom prst="rect">
            <a:avLst/>
          </a:prstGeom>
        </p:spPr>
        <p:txBody>
          <a:bodyPr wrap="square">
            <a:spAutoFit/>
          </a:bodyPr>
          <a:lstStyle/>
          <a:p>
            <a:pPr>
              <a:lnSpc>
                <a:spcPct val="150000"/>
              </a:lnSpc>
              <a:spcAft>
                <a:spcPts val="1200"/>
              </a:spcAft>
            </a:pPr>
            <a:r>
              <a:rPr lang="zh-CN" altLang="zh-CN" sz="1000" dirty="0">
                <a:solidFill>
                  <a:schemeClr val="tx1">
                    <a:lumMod val="75000"/>
                    <a:lumOff val="25000"/>
                  </a:schemeClr>
                </a:solidFill>
                <a:latin typeface="+mj-ea"/>
              </a:rPr>
              <a:t>欢迎购买本套模板，本模板由春秋视觉工作室专业设计，春秋视觉，致力于奉献！贴心于服务！专业定制，精心开发！多年工作经验打造全新的</a:t>
            </a:r>
            <a:r>
              <a:rPr lang="en-US" altLang="zh-CN" sz="1000" dirty="0">
                <a:solidFill>
                  <a:schemeClr val="tx1">
                    <a:lumMod val="75000"/>
                    <a:lumOff val="25000"/>
                  </a:schemeClr>
                </a:solidFill>
                <a:latin typeface="+mj-ea"/>
              </a:rPr>
              <a:t>PPT</a:t>
            </a:r>
            <a:r>
              <a:rPr lang="zh-CN" altLang="zh-CN" sz="1000" dirty="0">
                <a:solidFill>
                  <a:schemeClr val="tx1">
                    <a:lumMod val="75000"/>
                    <a:lumOff val="25000"/>
                  </a:schemeClr>
                </a:solidFill>
                <a:latin typeface="+mj-ea"/>
              </a:rPr>
              <a:t>作品</a:t>
            </a:r>
            <a:endParaRPr lang="en-US" altLang="zh-CN" sz="1000" dirty="0">
              <a:solidFill>
                <a:schemeClr val="tx1">
                  <a:lumMod val="75000"/>
                  <a:lumOff val="25000"/>
                </a:schemeClr>
              </a:solidFill>
              <a:latin typeface="+mj-ea"/>
            </a:endParaRPr>
          </a:p>
          <a:p>
            <a:pPr>
              <a:lnSpc>
                <a:spcPct val="150000"/>
              </a:lnSpc>
              <a:spcAft>
                <a:spcPts val="1200"/>
              </a:spcAft>
            </a:pPr>
            <a:r>
              <a:rPr lang="zh-CN" altLang="zh-CN" sz="1000" dirty="0">
                <a:solidFill>
                  <a:schemeClr val="tx1">
                    <a:lumMod val="75000"/>
                    <a:lumOff val="25000"/>
                  </a:schemeClr>
                </a:solidFill>
                <a:latin typeface="+mj-ea"/>
              </a:rPr>
              <a:t>本套模板是高质量专业的商业通用</a:t>
            </a:r>
            <a:r>
              <a:rPr lang="en-US" altLang="zh-CN" sz="1000" dirty="0">
                <a:solidFill>
                  <a:schemeClr val="tx1">
                    <a:lumMod val="75000"/>
                    <a:lumOff val="25000"/>
                  </a:schemeClr>
                </a:solidFill>
                <a:latin typeface="+mj-ea"/>
              </a:rPr>
              <a:t>PPT</a:t>
            </a:r>
            <a:r>
              <a:rPr lang="zh-CN" altLang="zh-CN" sz="1000" dirty="0">
                <a:solidFill>
                  <a:schemeClr val="tx1">
                    <a:lumMod val="75000"/>
                    <a:lumOff val="25000"/>
                  </a:schemeClr>
                </a:solidFill>
                <a:latin typeface="+mj-ea"/>
              </a:rPr>
              <a:t>模板，内容可随意更改！</a:t>
            </a:r>
            <a:endParaRPr lang="zh-CN" altLang="zh-CN" sz="1000" dirty="0">
              <a:solidFill>
                <a:schemeClr val="tx1">
                  <a:lumMod val="75000"/>
                  <a:lumOff val="25000"/>
                </a:schemeClr>
              </a:solidFill>
              <a:latin typeface="+mj-ea"/>
            </a:endParaRPr>
          </a:p>
        </p:txBody>
      </p:sp>
      <p:sp>
        <p:nvSpPr>
          <p:cNvPr id="51" name="矩形 19"/>
          <p:cNvSpPr/>
          <p:nvPr/>
        </p:nvSpPr>
        <p:spPr>
          <a:xfrm>
            <a:off x="5359636" y="1725044"/>
            <a:ext cx="6117989" cy="3938761"/>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任意多边形 51"/>
          <p:cNvSpPr/>
          <p:nvPr/>
        </p:nvSpPr>
        <p:spPr>
          <a:xfrm>
            <a:off x="3532187" y="3455267"/>
            <a:ext cx="1578211" cy="2167933"/>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矩形 19"/>
          <p:cNvSpPr/>
          <p:nvPr/>
        </p:nvSpPr>
        <p:spPr>
          <a:xfrm>
            <a:off x="1247774" y="1725045"/>
            <a:ext cx="3972955" cy="160870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par>
                              <p:cTn id="8" fill="hold">
                                <p:stCondLst>
                                  <p:cond delay="500"/>
                                </p:stCondLst>
                                <p:childTnLst>
                                  <p:par>
                                    <p:cTn id="9" presetID="2" presetClass="entr" presetSubtype="2" accel="78000" fill="hold" grpId="0" nodeType="afterEffect" p14:presetBounceEnd="56000">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14:bounceEnd="56000">
                                          <p:cBhvr additive="base">
                                            <p:cTn id="11" dur="750" fill="hold"/>
                                            <p:tgtEl>
                                              <p:spTgt spid="51"/>
                                            </p:tgtEl>
                                            <p:attrNameLst>
                                              <p:attrName>ppt_x</p:attrName>
                                            </p:attrNameLst>
                                          </p:cBhvr>
                                          <p:tavLst>
                                            <p:tav tm="0">
                                              <p:val>
                                                <p:strVal val="1+#ppt_w/2"/>
                                              </p:val>
                                            </p:tav>
                                            <p:tav tm="100000">
                                              <p:val>
                                                <p:strVal val="#ppt_x"/>
                                              </p:val>
                                            </p:tav>
                                          </p:tavLst>
                                        </p:anim>
                                        <p:anim calcmode="lin" valueType="num" p14:bounceEnd="56000">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accel="78000" fill="hold" grpId="0" nodeType="withEffect" p14:presetBounceEnd="56000">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14:bounceEnd="56000">
                                          <p:cBhvr additive="base">
                                            <p:cTn id="15" dur="750" fill="hold"/>
                                            <p:tgtEl>
                                              <p:spTgt spid="53"/>
                                            </p:tgtEl>
                                            <p:attrNameLst>
                                              <p:attrName>ppt_x</p:attrName>
                                            </p:attrNameLst>
                                          </p:cBhvr>
                                          <p:tavLst>
                                            <p:tav tm="0">
                                              <p:val>
                                                <p:strVal val="0-#ppt_w/2"/>
                                              </p:val>
                                            </p:tav>
                                            <p:tav tm="100000">
                                              <p:val>
                                                <p:strVal val="#ppt_x"/>
                                              </p:val>
                                            </p:tav>
                                          </p:tavLst>
                                        </p:anim>
                                        <p:anim calcmode="lin" valueType="num" p14:bounceEnd="56000">
                                          <p:cBhvr additive="base">
                                            <p:cTn id="16" dur="75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4" accel="78000" fill="hold" grpId="0" nodeType="withEffect" p14:presetBounceEnd="56000">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14:bounceEnd="56000">
                                          <p:cBhvr additive="base">
                                            <p:cTn id="19" dur="750" fill="hold"/>
                                            <p:tgtEl>
                                              <p:spTgt spid="52"/>
                                            </p:tgtEl>
                                            <p:attrNameLst>
                                              <p:attrName>ppt_x</p:attrName>
                                            </p:attrNameLst>
                                          </p:cBhvr>
                                          <p:tavLst>
                                            <p:tav tm="0">
                                              <p:val>
                                                <p:strVal val="#ppt_x"/>
                                              </p:val>
                                            </p:tav>
                                            <p:tav tm="100000">
                                              <p:val>
                                                <p:strVal val="#ppt_x"/>
                                              </p:val>
                                            </p:tav>
                                          </p:tavLst>
                                        </p:anim>
                                        <p:anim calcmode="lin" valueType="num" p14:bounceEnd="56000">
                                          <p:cBhvr additive="base">
                                            <p:cTn id="20" dur="750" fill="hold"/>
                                            <p:tgtEl>
                                              <p:spTgt spid="5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51" grpId="0" animBg="1"/>
          <p:bldP spid="52" grpId="0" animBg="1"/>
          <p:bldP spid="5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par>
                              <p:cTn id="8" fill="hold">
                                <p:stCondLst>
                                  <p:cond delay="500"/>
                                </p:stCondLst>
                                <p:childTnLst>
                                  <p:par>
                                    <p:cTn id="9" presetID="2" presetClass="entr" presetSubtype="2" accel="7800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750" fill="hold"/>
                                            <p:tgtEl>
                                              <p:spTgt spid="51"/>
                                            </p:tgtEl>
                                            <p:attrNameLst>
                                              <p:attrName>ppt_x</p:attrName>
                                            </p:attrNameLst>
                                          </p:cBhvr>
                                          <p:tavLst>
                                            <p:tav tm="0">
                                              <p:val>
                                                <p:strVal val="1+#ppt_w/2"/>
                                              </p:val>
                                            </p:tav>
                                            <p:tav tm="100000">
                                              <p:val>
                                                <p:strVal val="#ppt_x"/>
                                              </p:val>
                                            </p:tav>
                                          </p:tavLst>
                                        </p:anim>
                                        <p:anim calcmode="lin" valueType="num">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accel="7800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750" fill="hold"/>
                                            <p:tgtEl>
                                              <p:spTgt spid="53"/>
                                            </p:tgtEl>
                                            <p:attrNameLst>
                                              <p:attrName>ppt_x</p:attrName>
                                            </p:attrNameLst>
                                          </p:cBhvr>
                                          <p:tavLst>
                                            <p:tav tm="0">
                                              <p:val>
                                                <p:strVal val="0-#ppt_w/2"/>
                                              </p:val>
                                            </p:tav>
                                            <p:tav tm="100000">
                                              <p:val>
                                                <p:strVal val="#ppt_x"/>
                                              </p:val>
                                            </p:tav>
                                          </p:tavLst>
                                        </p:anim>
                                        <p:anim calcmode="lin" valueType="num">
                                          <p:cBhvr additive="base">
                                            <p:cTn id="16" dur="75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4" accel="7800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750" fill="hold"/>
                                            <p:tgtEl>
                                              <p:spTgt spid="52"/>
                                            </p:tgtEl>
                                            <p:attrNameLst>
                                              <p:attrName>ppt_x</p:attrName>
                                            </p:attrNameLst>
                                          </p:cBhvr>
                                          <p:tavLst>
                                            <p:tav tm="0">
                                              <p:val>
                                                <p:strVal val="#ppt_x"/>
                                              </p:val>
                                            </p:tav>
                                            <p:tav tm="100000">
                                              <p:val>
                                                <p:strVal val="#ppt_x"/>
                                              </p:val>
                                            </p:tav>
                                          </p:tavLst>
                                        </p:anim>
                                        <p:anim calcmode="lin" valueType="num">
                                          <p:cBhvr additive="base">
                                            <p:cTn id="20" dur="750" fill="hold"/>
                                            <p:tgtEl>
                                              <p:spTgt spid="5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51" grpId="0" animBg="1"/>
          <p:bldP spid="52" grpId="0" animBg="1"/>
          <p:bldP spid="5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601" name="矩形 600"/>
          <p:cNvSpPr/>
          <p:nvPr/>
        </p:nvSpPr>
        <p:spPr>
          <a:xfrm>
            <a:off x="3986530" y="5150485"/>
            <a:ext cx="4219575" cy="369570"/>
          </a:xfrm>
          <a:prstGeom prst="rect">
            <a:avLst/>
          </a:prstGeom>
          <a:noFill/>
        </p:spPr>
        <p:txBody>
          <a:bodyPr wrap="square">
            <a:spAutoFit/>
          </a:bodyPr>
          <a:lstStyle/>
          <a:p>
            <a:pPr algn="ctr"/>
            <a:r>
              <a:rPr lang="en-US" altLang="zh-CN" dirty="0" smtClean="0">
                <a:solidFill>
                  <a:srgbClr val="6CA83A"/>
                </a:solidFill>
                <a:latin typeface="+mn-lt"/>
                <a:ea typeface="+mn-ea"/>
                <a:cs typeface="+mn-ea"/>
                <a:sym typeface="+mn-lt"/>
              </a:rPr>
              <a:t> THANKS FOR WATCHING</a:t>
            </a:r>
            <a:endParaRPr lang="zh-CN" altLang="en-US" dirty="0">
              <a:solidFill>
                <a:srgbClr val="6CA83A"/>
              </a:solidFill>
              <a:latin typeface="+mn-lt"/>
              <a:ea typeface="+mn-ea"/>
              <a:cs typeface="+mn-ea"/>
              <a:sym typeface="+mn-lt"/>
            </a:endParaRPr>
          </a:p>
        </p:txBody>
      </p:sp>
      <p:sp>
        <p:nvSpPr>
          <p:cNvPr id="602" name="文本框 24"/>
          <p:cNvSpPr txBox="1">
            <a:spLocks noChangeArrowheads="1"/>
          </p:cNvSpPr>
          <p:nvPr/>
        </p:nvSpPr>
        <p:spPr bwMode="auto">
          <a:xfrm>
            <a:off x="2303780" y="4617720"/>
            <a:ext cx="7584440" cy="60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solidFill>
                  <a:srgbClr val="6CA83A"/>
                </a:solidFill>
                <a:latin typeface="+mn-lt"/>
                <a:ea typeface="+mn-ea"/>
                <a:cs typeface="+mn-ea"/>
                <a:sym typeface="+mn-lt"/>
              </a:rPr>
              <a:t>感谢观看 一起奋斗吧</a:t>
            </a:r>
            <a:endParaRPr lang="zh-CN" altLang="en-US" sz="3200" dirty="0">
              <a:solidFill>
                <a:srgbClr val="6CA83A"/>
              </a:solidFill>
              <a:latin typeface="+mn-lt"/>
              <a:ea typeface="+mn-ea"/>
              <a:cs typeface="+mn-ea"/>
              <a:sym typeface="+mn-lt"/>
            </a:endParaRPr>
          </a:p>
        </p:txBody>
      </p:sp>
      <p:sp>
        <p:nvSpPr>
          <p:cNvPr id="603" name="文本框 602"/>
          <p:cNvSpPr txBox="1">
            <a:spLocks noChangeArrowheads="1"/>
          </p:cNvSpPr>
          <p:nvPr/>
        </p:nvSpPr>
        <p:spPr bwMode="auto">
          <a:xfrm>
            <a:off x="4648200" y="5450205"/>
            <a:ext cx="2896235" cy="276860"/>
          </a:xfrm>
          <a:prstGeom prst="rect">
            <a:avLst/>
          </a:prstGeom>
          <a:noFill/>
        </p:spPr>
        <p:txBody>
          <a:bodyPr wrap="square" lIns="91440" tIns="45720" rIns="91440" bIns="45720" numCol="1" vert="horz" anchor="t">
            <a:spAutoFit/>
          </a:bodyPr>
          <a:lstStyle/>
          <a:p>
            <a:pPr marL="0" indent="0" algn="ctr" fontAlgn="base" defTabSz="914400" eaLnBrk="0" latinLnBrk="0">
              <a:lnSpc>
                <a:spcPct val="100000"/>
              </a:lnSpc>
              <a:spcBef>
                <a:spcPts val="0"/>
              </a:spcBef>
              <a:spcAft>
                <a:spcPts val="0"/>
              </a:spcAft>
              <a:buFontTx/>
              <a:buNone/>
            </a:pPr>
            <a:r>
              <a:rPr lang="en-US" altLang="ko-KR" sz="1200" cap="none" dirty="0" smtClean="0" b="0" strike="noStrike">
                <a:solidFill>
                  <a:srgbClr val="6CA83A"/>
                </a:solidFill>
                <a:latin typeface="汉仪细中圆简" charset="0"/>
                <a:ea typeface="汉仪细中圆简" charset="0"/>
              </a:rPr>
              <a:t>Designed by : 学长掌上资源库</a:t>
            </a:r>
            <a:endParaRPr lang="ko-KR" altLang="en-US" sz="1200" cap="none" dirty="0" smtClean="0" b="0" strike="noStrike">
              <a:solidFill>
                <a:srgbClr val="6CA83A"/>
              </a:solidFill>
              <a:latin typeface="宋体" charset="0"/>
              <a:ea typeface="宋体" charset="0"/>
            </a:endParaRPr>
          </a:p>
        </p:txBody>
      </p:sp>
      <p:pic>
        <p:nvPicPr>
          <p:cNvPr id="604" name="图片 60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22345" y="448310"/>
            <a:ext cx="4933315" cy="3958590"/>
          </a:xfrm>
          <a:prstGeom prst="rect">
            <a:avLst/>
          </a:prstGeom>
        </p:spPr>
      </p:pic>
      <p:pic>
        <p:nvPicPr>
          <p:cNvPr id="605" name="图片 6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25" y="3053080"/>
            <a:ext cx="1521460" cy="1264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04"/>
                                        </p:tgtEl>
                                        <p:attrNameLst>
                                          <p:attrName>style.visibility</p:attrName>
                                        </p:attrNameLst>
                                      </p:cBhvr>
                                      <p:to>
                                        <p:strVal val="visible"/>
                                      </p:to>
                                    </p:set>
                                    <p:animScale>
                                      <p:cBhvr>
                                        <p:cTn id="7" dur="1000" decel="50000" fill="hold">
                                          <p:stCondLst>
                                            <p:cond delay="0"/>
                                          </p:stCondLst>
                                        </p:cTn>
                                        <p:tgtEl>
                                          <p:spTgt spid="604"/>
                                        </p:tgtEl>
                                      </p:cBhvr>
                                      <p:from x="250000" y="250000"/>
                                      <p:to x="100000" y="100000"/>
                                    </p:animScale>
                                    <p:animMotion origin="layout" path="M -0.46734 0.92879 C -0.37515 0.885 -0.02546 0.75277 0.09078 0.66611 C 0.20744 0.57944 0.21645 0.50388 0.23171 0.40824 C 0.24703 0.3125 0.22114 0.15963 0.18260 0.09148 C 0.14406 0.02333 0.03796 0 0 0 " pathEditMode="relative" ptsTypes="" rAng="0">
                                      <p:cBhvr>
                                        <p:cTn id="8" dur="1000" decel="50000" fill="hold">
                                          <p:stCondLst>
                                            <p:cond delay="0"/>
                                          </p:stCondLst>
                                        </p:cTn>
                                        <p:tgtEl>
                                          <p:spTgt spid="604"/>
                                        </p:tgtEl>
                                        <p:attrNameLst>
                                          <p:attrName>ppt_x</p:attrName>
                                          <p:attrName>ppt_y</p:attrName>
                                        </p:attrNameLst>
                                      </p:cBhvr>
                                    </p:animMotion>
                                    <p:animEffect transition="in" filter="fade">
                                      <p:cBhvr>
                                        <p:cTn id="9" dur="1000"/>
                                        <p:tgtEl>
                                          <p:spTgt spid="604"/>
                                        </p:tgtEl>
                                      </p:cBhvr>
                                    </p:animEffect>
                                  </p:childTnLst>
                                </p:cTn>
                              </p:par>
                            </p:childTnLst>
                          </p:cTn>
                        </p:par>
                        <p:par>
                          <p:cTn id="10" fill="hold">
                            <p:stCondLst>
                              <p:cond delay="1000"/>
                            </p:stCondLst>
                            <p:childTnLst>
                              <p:par>
                                <p:cTn id="11" presetID="26" presetClass="emph" presetSubtype="0" repeatCount="2000" fill="hold" nodeType="afterEffect">
                                  <p:stCondLst>
                                    <p:cond delay="0"/>
                                  </p:stCondLst>
                                  <p:childTnLst>
                                    <p:animEffect transition="out" filter="fade">
                                      <p:cBhvr>
                                        <p:cTn id="12" dur="500" tmFilter="0,0; 0.2000,0.5000; 0.8000,0.5000; 1,0"/>
                                        <p:tgtEl>
                                          <p:spTgt spid="604"/>
                                        </p:tgtEl>
                                      </p:cBhvr>
                                    </p:animEffect>
                                    <p:animScale>
                                      <p:cBhvr>
                                        <p:cTn id="13" dur="250" autoRev="1" fill="hold"/>
                                        <p:tgtEl>
                                          <p:spTgt spid="604"/>
                                        </p:tgtEl>
                                      </p:cBhvr>
                                      <p:by x="105000" y="105000"/>
                                    </p:animScale>
                                  </p:childTnLst>
                                </p:cTn>
                              </p:par>
                              <p:par>
                                <p:cTn id="14" presetID="53" presetClass="entr" presetSubtype="16" fill="hold" nodeType="withEffect">
                                  <p:stCondLst>
                                    <p:cond delay="0"/>
                                  </p:stCondLst>
                                  <p:childTnLst>
                                    <p:set>
                                      <p:cBhvr>
                                        <p:cTn id="15" dur="1" fill="hold">
                                          <p:stCondLst>
                                            <p:cond delay="0"/>
                                          </p:stCondLst>
                                        </p:cTn>
                                        <p:tgtEl>
                                          <p:spTgt spid="605"/>
                                        </p:tgtEl>
                                        <p:attrNameLst>
                                          <p:attrName>style.visibility</p:attrName>
                                        </p:attrNameLst>
                                      </p:cBhvr>
                                      <p:to>
                                        <p:strVal val="visible"/>
                                      </p:to>
                                    </p:set>
                                    <p:anim calcmode="lin" valueType="num">
                                      <p:cBhvr>
                                        <p:cTn id="16" dur="1000" fill="hold"/>
                                        <p:tgtEl>
                                          <p:spTgt spid="605"/>
                                        </p:tgtEl>
                                        <p:attrNameLst>
                                          <p:attrName>ppt_w</p:attrName>
                                        </p:attrNameLst>
                                      </p:cBhvr>
                                      <p:tavLst>
                                        <p:tav tm="0">
                                          <p:val>
                                            <p:fltVal val="0"/>
                                          </p:val>
                                        </p:tav>
                                        <p:tav tm="100000">
                                          <p:val>
                                            <p:strVal val="#ppt_w"/>
                                          </p:val>
                                        </p:tav>
                                      </p:tavLst>
                                    </p:anim>
                                    <p:anim calcmode="lin" valueType="num">
                                      <p:cBhvr>
                                        <p:cTn id="17" dur="1000" fill="hold"/>
                                        <p:tgtEl>
                                          <p:spTgt spid="605"/>
                                        </p:tgtEl>
                                        <p:attrNameLst>
                                          <p:attrName>ppt_h</p:attrName>
                                        </p:attrNameLst>
                                      </p:cBhvr>
                                      <p:tavLst>
                                        <p:tav tm="0">
                                          <p:val>
                                            <p:fltVal val="0"/>
                                          </p:val>
                                        </p:tav>
                                        <p:tav tm="100000">
                                          <p:val>
                                            <p:strVal val="#ppt_h"/>
                                          </p:val>
                                        </p:tav>
                                      </p:tavLst>
                                    </p:anim>
                                    <p:animEffect transition="in" filter="fade">
                                      <p:cBhvr>
                                        <p:cTn id="18" dur="1000"/>
                                        <p:tgtEl>
                                          <p:spTgt spid="605"/>
                                        </p:tgtEl>
                                      </p:cBhvr>
                                    </p:animEffect>
                                  </p:childTnLst>
                                </p:cTn>
                              </p:par>
                              <p:par>
                                <p:cTn id="19" presetID="42" presetClass="path" presetSubtype="0" fill="hold" nodeType="withEffect">
                                  <p:stCondLst>
                                    <p:cond delay="0"/>
                                  </p:stCondLst>
                                  <p:childTnLst>
                                    <p:animMotion origin="layout" path="M -0.07718 -0.04972 L 0 0 " pathEditMode="relative" ptsTypes="AA" rAng="0">
                                      <p:cBhvr>
                                        <p:cTn id="20" dur="1000" fill="hold"/>
                                        <p:tgtEl>
                                          <p:spTgt spid="605"/>
                                        </p:tgtEl>
                                        <p:attrNameLst>
                                          <p:attrName>ppt_x</p:attrName>
                                          <p:attrName>ppt_y</p:attrName>
                                        </p:attrNameLst>
                                      </p:cBhvr>
                                      <p:rCtr x="3789" y="2569"/>
                                    </p:animMotion>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02"/>
                                        </p:tgtEl>
                                        <p:attrNameLst>
                                          <p:attrName>style.visibility</p:attrName>
                                        </p:attrNameLst>
                                      </p:cBhvr>
                                      <p:to>
                                        <p:strVal val="visible"/>
                                      </p:to>
                                    </p:set>
                                    <p:anim by="(-#ppt_w*2)" calcmode="lin" valueType="num">
                                      <p:cBhvr>
                                        <p:cTn id="24" dur="500" autoRev="1" fill="hold">
                                          <p:stCondLst>
                                            <p:cond delay="0"/>
                                          </p:stCondLst>
                                        </p:cTn>
                                        <p:tgtEl>
                                          <p:spTgt spid="602"/>
                                        </p:tgtEl>
                                        <p:attrNameLst>
                                          <p:attrName>ppt_w</p:attrName>
                                        </p:attrNameLst>
                                      </p:cBhvr>
                                    </p:anim>
                                    <p:anim by="(#ppt_w*0.50)" calcmode="lin" valueType="num">
                                      <p:cBhvr>
                                        <p:cTn id="25" dur="500" decel="50000" autoRev="1" fill="hold">
                                          <p:stCondLst>
                                            <p:cond delay="0"/>
                                          </p:stCondLst>
                                        </p:cTn>
                                        <p:tgtEl>
                                          <p:spTgt spid="602"/>
                                        </p:tgtEl>
                                        <p:attrNameLst>
                                          <p:attrName>ppt_x</p:attrName>
                                        </p:attrNameLst>
                                      </p:cBhvr>
                                    </p:anim>
                                    <p:anim from="(-#ppt_h/2)" to="(#ppt_y)" calcmode="lin" valueType="num">
                                      <p:cBhvr>
                                        <p:cTn id="26" dur="1000" fill="hold">
                                          <p:stCondLst>
                                            <p:cond delay="0"/>
                                          </p:stCondLst>
                                        </p:cTn>
                                        <p:tgtEl>
                                          <p:spTgt spid="602"/>
                                        </p:tgtEl>
                                        <p:attrNameLst>
                                          <p:attrName>ppt_y</p:attrName>
                                        </p:attrNameLst>
                                      </p:cBhvr>
                                    </p:anim>
                                    <p:animRot by="21600000">
                                      <p:cBhvr>
                                        <p:cTn id="27" dur="1000" fill="hold">
                                          <p:stCondLst>
                                            <p:cond delay="0"/>
                                          </p:stCondLst>
                                        </p:cTn>
                                        <p:tgtEl>
                                          <p:spTgt spid="602"/>
                                        </p:tgtEl>
                                        <p:attrNameLst>
                                          <p:attrName>r</p:attrName>
                                        </p:attrNameLst>
                                      </p:cBhvr>
                                    </p:animRot>
                                  </p:childTnLst>
                                </p:cTn>
                              </p:par>
                            </p:childTnLst>
                          </p:cTn>
                        </p:par>
                        <p:par>
                          <p:cTn id="28" fill="hold">
                            <p:stCondLst>
                              <p:cond delay="2900"/>
                            </p:stCondLst>
                            <p:childTnLst>
                              <p:par>
                                <p:cTn id="29" presetID="22" presetClass="entr" presetSubtype="8" fill="hold" grpId="0" nodeType="afterEffect">
                                  <p:stCondLst>
                                    <p:cond delay="0"/>
                                  </p:stCondLst>
                                  <p:childTnLst>
                                    <p:set>
                                      <p:cBhvr>
                                        <p:cTn id="30" dur="1" fill="hold">
                                          <p:stCondLst>
                                            <p:cond delay="0"/>
                                          </p:stCondLst>
                                        </p:cTn>
                                        <p:tgtEl>
                                          <p:spTgt spid="601"/>
                                        </p:tgtEl>
                                        <p:attrNameLst>
                                          <p:attrName>style.visibility</p:attrName>
                                        </p:attrNameLst>
                                      </p:cBhvr>
                                      <p:to>
                                        <p:strVal val="visible"/>
                                      </p:to>
                                    </p:set>
                                    <p:animEffect transition="in" filter="wipe(left)">
                                      <p:cBhvr>
                                        <p:cTn id="31" dur="500"/>
                                        <p:tgtEl>
                                          <p:spTgt spid="601"/>
                                        </p:tgtEl>
                                      </p:cBhvr>
                                    </p:animEffect>
                                  </p:childTnLst>
                                </p:cTn>
                              </p:par>
                            </p:childTnLst>
                          </p:cTn>
                        </p:par>
                        <p:par>
                          <p:cTn id="32" fill="hold">
                            <p:stCondLst>
                              <p:cond delay="3400"/>
                            </p:stCondLst>
                            <p:childTnLst>
                              <p:par>
                                <p:cTn id="33" presetID="10" presetClass="entr" presetSubtype="0" fill="hold" grpId="0" nodeType="afterEffect">
                                  <p:stCondLst>
                                    <p:cond delay="0"/>
                                  </p:stCondLst>
                                  <p:childTnLst>
                                    <p:set>
                                      <p:cBhvr>
                                        <p:cTn id="34" dur="1" fill="hold">
                                          <p:stCondLst>
                                            <p:cond delay="0"/>
                                          </p:stCondLst>
                                        </p:cTn>
                                        <p:tgtEl>
                                          <p:spTgt spid="603"/>
                                        </p:tgtEl>
                                        <p:attrNameLst>
                                          <p:attrName>style.visibility</p:attrName>
                                        </p:attrNameLst>
                                      </p:cBhvr>
                                      <p:to>
                                        <p:strVal val="visible"/>
                                      </p:to>
                                    </p:set>
                                    <p:animEffect transition="in" filter="fade">
                                      <p:cBhvr>
                                        <p:cTn id="35"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p:bldP spid="602" grpId="0"/>
      <p:bldP spid="6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1062038" y="365125"/>
            <a:ext cx="41175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可编辑的数据图</a:t>
            </a:r>
            <a:endParaRPr lang="zh-CN" altLang="en-US" dirty="0">
              <a:latin typeface="+mn-lt"/>
              <a:ea typeface="+mn-ea"/>
              <a:cs typeface="+mn-ea"/>
              <a:sym typeface="+mn-lt"/>
            </a:endParaRPr>
          </a:p>
        </p:txBody>
      </p:sp>
      <p:grpSp>
        <p:nvGrpSpPr>
          <p:cNvPr id="45" name="组合 44"/>
          <p:cNvGrpSpPr/>
          <p:nvPr/>
        </p:nvGrpSpPr>
        <p:grpSpPr>
          <a:xfrm>
            <a:off x="5726406" y="3593992"/>
            <a:ext cx="588669" cy="588669"/>
            <a:chOff x="8869488" y="3062887"/>
            <a:chExt cx="936000" cy="936000"/>
          </a:xfrm>
        </p:grpSpPr>
        <p:sp>
          <p:nvSpPr>
            <p:cNvPr id="46" name="椭圆 45"/>
            <p:cNvSpPr/>
            <p:nvPr/>
          </p:nvSpPr>
          <p:spPr>
            <a:xfrm>
              <a:off x="8869488" y="3062887"/>
              <a:ext cx="936000" cy="9360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47" name="组合 46"/>
            <p:cNvGrpSpPr/>
            <p:nvPr/>
          </p:nvGrpSpPr>
          <p:grpSpPr>
            <a:xfrm>
              <a:off x="9198929" y="3314760"/>
              <a:ext cx="327922" cy="38145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grpSp>
        <p:nvGrpSpPr>
          <p:cNvPr id="50" name="组合 49"/>
          <p:cNvGrpSpPr/>
          <p:nvPr/>
        </p:nvGrpSpPr>
        <p:grpSpPr>
          <a:xfrm>
            <a:off x="5726406" y="2471110"/>
            <a:ext cx="588669" cy="588669"/>
            <a:chOff x="8869488" y="1723092"/>
            <a:chExt cx="936000" cy="936000"/>
          </a:xfrm>
        </p:grpSpPr>
        <p:sp>
          <p:nvSpPr>
            <p:cNvPr id="51" name="椭圆 50"/>
            <p:cNvSpPr/>
            <p:nvPr/>
          </p:nvSpPr>
          <p:spPr>
            <a:xfrm>
              <a:off x="8869488" y="1723092"/>
              <a:ext cx="936000" cy="936000"/>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2" name="任意多边形 51"/>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53" name="组合 52"/>
          <p:cNvGrpSpPr/>
          <p:nvPr/>
        </p:nvGrpSpPr>
        <p:grpSpPr>
          <a:xfrm>
            <a:off x="5726406" y="4750012"/>
            <a:ext cx="588669" cy="588669"/>
            <a:chOff x="8869488" y="4402682"/>
            <a:chExt cx="936000" cy="936000"/>
          </a:xfrm>
        </p:grpSpPr>
        <p:sp>
          <p:nvSpPr>
            <p:cNvPr id="54" name="椭圆 53"/>
            <p:cNvSpPr/>
            <p:nvPr/>
          </p:nvSpPr>
          <p:spPr>
            <a:xfrm>
              <a:off x="8869488" y="4402682"/>
              <a:ext cx="936000" cy="936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
        <p:nvSpPr>
          <p:cNvPr id="105" name="文本框 104"/>
          <p:cNvSpPr txBox="1"/>
          <p:nvPr/>
        </p:nvSpPr>
        <p:spPr>
          <a:xfrm>
            <a:off x="6738714" y="2261853"/>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rgbClr val="8AC65A"/>
                </a:solidFill>
                <a:latin typeface="+mn-lt"/>
                <a:ea typeface="+mn-ea"/>
                <a:cs typeface="+mn-ea"/>
                <a:sym typeface="+mn-lt"/>
              </a:rPr>
              <a:t>Please insert title </a:t>
            </a:r>
            <a:r>
              <a:rPr lang="en-US" altLang="zh-CN" sz="1600" b="1" dirty="0" smtClean="0">
                <a:solidFill>
                  <a:srgbClr val="8AC65A"/>
                </a:solidFill>
                <a:latin typeface="+mn-lt"/>
                <a:ea typeface="+mn-ea"/>
                <a:cs typeface="+mn-ea"/>
                <a:sym typeface="+mn-lt"/>
              </a:rPr>
              <a:t>here</a:t>
            </a:r>
            <a:endParaRPr lang="en-US" altLang="zh-CN" sz="800" b="1" dirty="0">
              <a:solidFill>
                <a:srgbClr val="8AC65A"/>
              </a:solidFill>
              <a:latin typeface="+mn-lt"/>
              <a:ea typeface="+mn-ea"/>
              <a:cs typeface="+mn-ea"/>
              <a:sym typeface="+mn-lt"/>
            </a:endParaRPr>
          </a:p>
        </p:txBody>
      </p:sp>
      <p:sp>
        <p:nvSpPr>
          <p:cNvPr id="106" name="文本框 105"/>
          <p:cNvSpPr txBox="1"/>
          <p:nvPr/>
        </p:nvSpPr>
        <p:spPr>
          <a:xfrm>
            <a:off x="6738715" y="2635246"/>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mn-lt"/>
                <a:ea typeface="+mn-ea"/>
                <a:cs typeface="+mn-ea"/>
                <a:sym typeface="+mn-lt"/>
              </a:rPr>
              <a:t>为</a:t>
            </a:r>
            <a:r>
              <a:rPr lang="zh-CN" altLang="en-US" sz="800" dirty="0">
                <a:solidFill>
                  <a:schemeClr val="tx1">
                    <a:lumMod val="65000"/>
                    <a:lumOff val="3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tx1">
                    <a:lumMod val="65000"/>
                    <a:lumOff val="35000"/>
                  </a:schemeClr>
                </a:solidFill>
                <a:latin typeface="+mn-lt"/>
                <a:ea typeface="+mn-ea"/>
                <a:cs typeface="+mn-ea"/>
                <a:sym typeface="+mn-lt"/>
              </a:rPr>
              <a:t>。</a:t>
            </a:r>
            <a:endParaRPr lang="en-US" altLang="zh-CN" sz="800" b="1" dirty="0">
              <a:solidFill>
                <a:schemeClr val="tx1">
                  <a:lumMod val="65000"/>
                  <a:lumOff val="35000"/>
                </a:schemeClr>
              </a:solidFill>
              <a:latin typeface="+mn-lt"/>
              <a:ea typeface="+mn-ea"/>
              <a:cs typeface="+mn-ea"/>
              <a:sym typeface="+mn-lt"/>
            </a:endParaRPr>
          </a:p>
        </p:txBody>
      </p:sp>
      <p:sp>
        <p:nvSpPr>
          <p:cNvPr id="107" name="文本框 106"/>
          <p:cNvSpPr txBox="1"/>
          <p:nvPr/>
        </p:nvSpPr>
        <p:spPr>
          <a:xfrm>
            <a:off x="6738714" y="3411964"/>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rgbClr val="FE5778"/>
                </a:solidFill>
                <a:latin typeface="+mn-lt"/>
                <a:ea typeface="+mn-ea"/>
                <a:cs typeface="+mn-ea"/>
                <a:sym typeface="+mn-lt"/>
              </a:rPr>
              <a:t>Please insert title </a:t>
            </a:r>
            <a:r>
              <a:rPr lang="en-US" altLang="zh-CN" sz="1600" b="1" dirty="0" smtClean="0">
                <a:solidFill>
                  <a:srgbClr val="FE5778"/>
                </a:solidFill>
                <a:latin typeface="+mn-lt"/>
                <a:ea typeface="+mn-ea"/>
                <a:cs typeface="+mn-ea"/>
                <a:sym typeface="+mn-lt"/>
              </a:rPr>
              <a:t>here</a:t>
            </a:r>
            <a:endParaRPr lang="en-US" altLang="zh-CN" sz="800" b="1" dirty="0">
              <a:solidFill>
                <a:srgbClr val="FE5778"/>
              </a:solidFill>
              <a:latin typeface="+mn-lt"/>
              <a:ea typeface="+mn-ea"/>
              <a:cs typeface="+mn-ea"/>
              <a:sym typeface="+mn-lt"/>
            </a:endParaRPr>
          </a:p>
        </p:txBody>
      </p:sp>
      <p:sp>
        <p:nvSpPr>
          <p:cNvPr id="108" name="文本框 107"/>
          <p:cNvSpPr txBox="1"/>
          <p:nvPr/>
        </p:nvSpPr>
        <p:spPr>
          <a:xfrm>
            <a:off x="6738715" y="3743556"/>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mn-lt"/>
                <a:ea typeface="+mn-ea"/>
                <a:cs typeface="+mn-ea"/>
                <a:sym typeface="+mn-lt"/>
              </a:rPr>
              <a:t>为</a:t>
            </a:r>
            <a:r>
              <a:rPr lang="zh-CN" altLang="en-US" sz="800" dirty="0">
                <a:solidFill>
                  <a:schemeClr val="tx1">
                    <a:lumMod val="65000"/>
                    <a:lumOff val="3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tx1">
                    <a:lumMod val="65000"/>
                    <a:lumOff val="35000"/>
                  </a:schemeClr>
                </a:solidFill>
                <a:latin typeface="+mn-lt"/>
                <a:ea typeface="+mn-ea"/>
                <a:cs typeface="+mn-ea"/>
                <a:sym typeface="+mn-lt"/>
              </a:rPr>
              <a:t>。</a:t>
            </a:r>
            <a:endParaRPr lang="en-US" altLang="zh-CN" sz="800" b="1" dirty="0">
              <a:solidFill>
                <a:schemeClr val="tx1">
                  <a:lumMod val="65000"/>
                  <a:lumOff val="35000"/>
                </a:schemeClr>
              </a:solidFill>
              <a:latin typeface="+mn-lt"/>
              <a:ea typeface="+mn-ea"/>
              <a:cs typeface="+mn-ea"/>
              <a:sym typeface="+mn-lt"/>
            </a:endParaRPr>
          </a:p>
        </p:txBody>
      </p:sp>
      <p:sp>
        <p:nvSpPr>
          <p:cNvPr id="109" name="文本框 108"/>
          <p:cNvSpPr txBox="1"/>
          <p:nvPr/>
        </p:nvSpPr>
        <p:spPr>
          <a:xfrm>
            <a:off x="6738714" y="4553610"/>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rgbClr val="0087AF"/>
                </a:solidFill>
                <a:latin typeface="+mn-lt"/>
                <a:ea typeface="+mn-ea"/>
                <a:cs typeface="+mn-ea"/>
                <a:sym typeface="+mn-lt"/>
              </a:rPr>
              <a:t>Please insert title </a:t>
            </a:r>
            <a:r>
              <a:rPr lang="en-US" altLang="zh-CN" sz="1600" b="1" dirty="0" smtClean="0">
                <a:solidFill>
                  <a:srgbClr val="0087AF"/>
                </a:solidFill>
                <a:latin typeface="+mn-lt"/>
                <a:ea typeface="+mn-ea"/>
                <a:cs typeface="+mn-ea"/>
                <a:sym typeface="+mn-lt"/>
              </a:rPr>
              <a:t>here</a:t>
            </a:r>
            <a:endParaRPr lang="en-US" altLang="zh-CN" sz="800" b="1" dirty="0">
              <a:solidFill>
                <a:srgbClr val="0087AF"/>
              </a:solidFill>
              <a:latin typeface="+mn-lt"/>
              <a:ea typeface="+mn-ea"/>
              <a:cs typeface="+mn-ea"/>
              <a:sym typeface="+mn-lt"/>
            </a:endParaRPr>
          </a:p>
        </p:txBody>
      </p:sp>
      <p:sp>
        <p:nvSpPr>
          <p:cNvPr id="110" name="文本框 109"/>
          <p:cNvSpPr txBox="1"/>
          <p:nvPr/>
        </p:nvSpPr>
        <p:spPr>
          <a:xfrm>
            <a:off x="6738715" y="4988030"/>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mn-lt"/>
                <a:ea typeface="+mn-ea"/>
                <a:cs typeface="+mn-ea"/>
                <a:sym typeface="+mn-lt"/>
              </a:rPr>
              <a:t>为</a:t>
            </a:r>
            <a:r>
              <a:rPr lang="zh-CN" altLang="en-US" sz="800" dirty="0">
                <a:solidFill>
                  <a:schemeClr val="tx1">
                    <a:lumMod val="65000"/>
                    <a:lumOff val="3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tx1">
                    <a:lumMod val="65000"/>
                    <a:lumOff val="35000"/>
                  </a:schemeClr>
                </a:solidFill>
                <a:latin typeface="+mn-lt"/>
                <a:ea typeface="+mn-ea"/>
                <a:cs typeface="+mn-ea"/>
                <a:sym typeface="+mn-lt"/>
              </a:rPr>
              <a:t>。</a:t>
            </a:r>
            <a:endParaRPr lang="en-US" altLang="zh-CN" sz="800" b="1" dirty="0">
              <a:solidFill>
                <a:schemeClr val="tx1">
                  <a:lumMod val="65000"/>
                  <a:lumOff val="35000"/>
                </a:schemeClr>
              </a:solidFill>
              <a:latin typeface="+mn-lt"/>
              <a:ea typeface="+mn-ea"/>
              <a:cs typeface="+mn-ea"/>
              <a:sym typeface="+mn-lt"/>
            </a:endParaRPr>
          </a:p>
        </p:txBody>
      </p:sp>
      <p:sp>
        <p:nvSpPr>
          <p:cNvPr id="111" name="矩形 19"/>
          <p:cNvSpPr/>
          <p:nvPr/>
        </p:nvSpPr>
        <p:spPr>
          <a:xfrm>
            <a:off x="358404" y="2291103"/>
            <a:ext cx="5242878" cy="3415567"/>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文本框 111"/>
          <p:cNvSpPr txBox="1"/>
          <p:nvPr/>
        </p:nvSpPr>
        <p:spPr>
          <a:xfrm>
            <a:off x="863615" y="1342669"/>
            <a:ext cx="10344150" cy="4835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900" dirty="0" smtClean="0">
                <a:solidFill>
                  <a:schemeClr val="tx1">
                    <a:lumMod val="65000"/>
                    <a:lumOff val="35000"/>
                  </a:schemeClr>
                </a:solidFill>
                <a:latin typeface="+mn-lt"/>
                <a:ea typeface="+mn-ea"/>
                <a:cs typeface="+mn-ea"/>
                <a:sym typeface="+mn-lt"/>
              </a:rPr>
              <a:t>为</a:t>
            </a:r>
            <a:r>
              <a:rPr lang="zh-CN" altLang="en-US" sz="900" dirty="0">
                <a:solidFill>
                  <a:schemeClr val="tx1">
                    <a:lumMod val="65000"/>
                    <a:lumOff val="3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900" dirty="0" smtClean="0">
                <a:solidFill>
                  <a:schemeClr val="tx1">
                    <a:lumMod val="65000"/>
                    <a:lumOff val="35000"/>
                  </a:schemeClr>
                </a:solidFill>
                <a:latin typeface="+mn-lt"/>
                <a:ea typeface="+mn-ea"/>
                <a:cs typeface="+mn-ea"/>
                <a:sym typeface="+mn-lt"/>
              </a:rPr>
              <a:t>。</a:t>
            </a:r>
            <a:endParaRPr lang="en-US" altLang="zh-CN" sz="900" b="1"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500" fill="hold"/>
                                        <p:tgtEl>
                                          <p:spTgt spid="112"/>
                                        </p:tgtEl>
                                        <p:attrNameLst>
                                          <p:attrName>ppt_x</p:attrName>
                                        </p:attrNameLst>
                                      </p:cBhvr>
                                      <p:tavLst>
                                        <p:tav tm="0">
                                          <p:val>
                                            <p:strVal val="1+#ppt_w/2"/>
                                          </p:val>
                                        </p:tav>
                                        <p:tav tm="100000">
                                          <p:val>
                                            <p:strVal val="#ppt_x"/>
                                          </p:val>
                                        </p:tav>
                                      </p:tavLst>
                                    </p:anim>
                                    <p:anim calcmode="lin" valueType="num">
                                      <p:cBhvr additive="base">
                                        <p:cTn id="12" dur="500" fill="hold"/>
                                        <p:tgtEl>
                                          <p:spTgt spid="112"/>
                                        </p:tgtEl>
                                        <p:attrNameLst>
                                          <p:attrName>ppt_y</p:attrName>
                                        </p:attrNameLst>
                                      </p:cBhvr>
                                      <p:tavLst>
                                        <p:tav tm="0">
                                          <p:val>
                                            <p:strVal val="#ppt_y"/>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wipe(up)">
                                      <p:cBhvr>
                                        <p:cTn id="15" dur="500"/>
                                        <p:tgtEl>
                                          <p:spTgt spid="111"/>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500" fill="hold"/>
                                        <p:tgtEl>
                                          <p:spTgt spid="50"/>
                                        </p:tgtEl>
                                        <p:attrNameLst>
                                          <p:attrName>ppt_w</p:attrName>
                                        </p:attrNameLst>
                                      </p:cBhvr>
                                      <p:tavLst>
                                        <p:tav tm="0">
                                          <p:val>
                                            <p:fltVal val="0"/>
                                          </p:val>
                                        </p:tav>
                                        <p:tav tm="100000">
                                          <p:val>
                                            <p:strVal val="#ppt_w"/>
                                          </p:val>
                                        </p:tav>
                                      </p:tavLst>
                                    </p:anim>
                                    <p:anim calcmode="lin" valueType="num">
                                      <p:cBhvr>
                                        <p:cTn id="20" dur="500" fill="hold"/>
                                        <p:tgtEl>
                                          <p:spTgt spid="50"/>
                                        </p:tgtEl>
                                        <p:attrNameLst>
                                          <p:attrName>ppt_h</p:attrName>
                                        </p:attrNameLst>
                                      </p:cBhvr>
                                      <p:tavLst>
                                        <p:tav tm="0">
                                          <p:val>
                                            <p:fltVal val="0"/>
                                          </p:val>
                                        </p:tav>
                                        <p:tav tm="100000">
                                          <p:val>
                                            <p:strVal val="#ppt_h"/>
                                          </p:val>
                                        </p:tav>
                                      </p:tavLst>
                                    </p:anim>
                                    <p:anim calcmode="lin" valueType="num">
                                      <p:cBhvr>
                                        <p:cTn id="21" dur="500" fill="hold"/>
                                        <p:tgtEl>
                                          <p:spTgt spid="50"/>
                                        </p:tgtEl>
                                        <p:attrNameLst>
                                          <p:attrName>style.rotation</p:attrName>
                                        </p:attrNameLst>
                                      </p:cBhvr>
                                      <p:tavLst>
                                        <p:tav tm="0">
                                          <p:val>
                                            <p:fltVal val="360"/>
                                          </p:val>
                                        </p:tav>
                                        <p:tav tm="100000">
                                          <p:val>
                                            <p:fltVal val="0"/>
                                          </p:val>
                                        </p:tav>
                                      </p:tavLst>
                                    </p:anim>
                                    <p:animEffect transition="in" filter="fade">
                                      <p:cBhvr>
                                        <p:cTn id="22" dur="500"/>
                                        <p:tgtEl>
                                          <p:spTgt spid="50"/>
                                        </p:tgtEl>
                                      </p:cBhvr>
                                    </p:animEffect>
                                  </p:childTnLst>
                                </p:cTn>
                              </p:par>
                            </p:childTnLst>
                          </p:cTn>
                        </p:par>
                        <p:par>
                          <p:cTn id="23" fill="hold">
                            <p:stCondLst>
                              <p:cond delay="1500"/>
                            </p:stCondLst>
                            <p:childTnLst>
                              <p:par>
                                <p:cTn id="24" presetID="49" presetClass="entr" presetSubtype="0" decel="100000"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p:cTn id="26" dur="500" fill="hold"/>
                                        <p:tgtEl>
                                          <p:spTgt spid="45"/>
                                        </p:tgtEl>
                                        <p:attrNameLst>
                                          <p:attrName>ppt_w</p:attrName>
                                        </p:attrNameLst>
                                      </p:cBhvr>
                                      <p:tavLst>
                                        <p:tav tm="0">
                                          <p:val>
                                            <p:fltVal val="0"/>
                                          </p:val>
                                        </p:tav>
                                        <p:tav tm="100000">
                                          <p:val>
                                            <p:strVal val="#ppt_w"/>
                                          </p:val>
                                        </p:tav>
                                      </p:tavLst>
                                    </p:anim>
                                    <p:anim calcmode="lin" valueType="num">
                                      <p:cBhvr>
                                        <p:cTn id="27" dur="500" fill="hold"/>
                                        <p:tgtEl>
                                          <p:spTgt spid="45"/>
                                        </p:tgtEl>
                                        <p:attrNameLst>
                                          <p:attrName>ppt_h</p:attrName>
                                        </p:attrNameLst>
                                      </p:cBhvr>
                                      <p:tavLst>
                                        <p:tav tm="0">
                                          <p:val>
                                            <p:fltVal val="0"/>
                                          </p:val>
                                        </p:tav>
                                        <p:tav tm="100000">
                                          <p:val>
                                            <p:strVal val="#ppt_h"/>
                                          </p:val>
                                        </p:tav>
                                      </p:tavLst>
                                    </p:anim>
                                    <p:anim calcmode="lin" valueType="num">
                                      <p:cBhvr>
                                        <p:cTn id="28" dur="500" fill="hold"/>
                                        <p:tgtEl>
                                          <p:spTgt spid="45"/>
                                        </p:tgtEl>
                                        <p:attrNameLst>
                                          <p:attrName>style.rotation</p:attrName>
                                        </p:attrNameLst>
                                      </p:cBhvr>
                                      <p:tavLst>
                                        <p:tav tm="0">
                                          <p:val>
                                            <p:fltVal val="360"/>
                                          </p:val>
                                        </p:tav>
                                        <p:tav tm="100000">
                                          <p:val>
                                            <p:fltVal val="0"/>
                                          </p:val>
                                        </p:tav>
                                      </p:tavLst>
                                    </p:anim>
                                    <p:animEffect transition="in" filter="fade">
                                      <p:cBhvr>
                                        <p:cTn id="29" dur="500"/>
                                        <p:tgtEl>
                                          <p:spTgt spid="45"/>
                                        </p:tgtEl>
                                      </p:cBhvr>
                                    </p:animEffect>
                                  </p:childTnLst>
                                </p:cTn>
                              </p:par>
                            </p:childTnLst>
                          </p:cTn>
                        </p:par>
                        <p:par>
                          <p:cTn id="30" fill="hold">
                            <p:stCondLst>
                              <p:cond delay="2000"/>
                            </p:stCondLst>
                            <p:childTnLst>
                              <p:par>
                                <p:cTn id="31" presetID="49" presetClass="entr" presetSubtype="0" decel="100000"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 calcmode="lin" valueType="num">
                                      <p:cBhvr>
                                        <p:cTn id="35" dur="500" fill="hold"/>
                                        <p:tgtEl>
                                          <p:spTgt spid="53"/>
                                        </p:tgtEl>
                                        <p:attrNameLst>
                                          <p:attrName>style.rotation</p:attrName>
                                        </p:attrNameLst>
                                      </p:cBhvr>
                                      <p:tavLst>
                                        <p:tav tm="0">
                                          <p:val>
                                            <p:fltVal val="360"/>
                                          </p:val>
                                        </p:tav>
                                        <p:tav tm="100000">
                                          <p:val>
                                            <p:fltVal val="0"/>
                                          </p:val>
                                        </p:tav>
                                      </p:tavLst>
                                    </p:anim>
                                    <p:animEffect transition="in" filter="fade">
                                      <p:cBhvr>
                                        <p:cTn id="36" dur="500"/>
                                        <p:tgtEl>
                                          <p:spTgt spid="53"/>
                                        </p:tgtEl>
                                      </p:cBhvr>
                                    </p:animEffect>
                                  </p:childTnLst>
                                </p:cTn>
                              </p:par>
                            </p:childTnLst>
                          </p:cTn>
                        </p:par>
                        <p:par>
                          <p:cTn id="37" fill="hold">
                            <p:stCondLst>
                              <p:cond delay="2500"/>
                            </p:stCondLst>
                            <p:childTnLst>
                              <p:par>
                                <p:cTn id="38" presetID="2" presetClass="entr" presetSubtype="2" fill="hold" grpId="0" nodeType="afterEffect">
                                  <p:stCondLst>
                                    <p:cond delay="0"/>
                                  </p:stCondLst>
                                  <p:childTnLst>
                                    <p:set>
                                      <p:cBhvr>
                                        <p:cTn id="39" dur="1" fill="hold">
                                          <p:stCondLst>
                                            <p:cond delay="0"/>
                                          </p:stCondLst>
                                        </p:cTn>
                                        <p:tgtEl>
                                          <p:spTgt spid="105"/>
                                        </p:tgtEl>
                                        <p:attrNameLst>
                                          <p:attrName>style.visibility</p:attrName>
                                        </p:attrNameLst>
                                      </p:cBhvr>
                                      <p:to>
                                        <p:strVal val="visible"/>
                                      </p:to>
                                    </p:set>
                                    <p:anim calcmode="lin" valueType="num">
                                      <p:cBhvr additive="base">
                                        <p:cTn id="40" dur="500" fill="hold"/>
                                        <p:tgtEl>
                                          <p:spTgt spid="105"/>
                                        </p:tgtEl>
                                        <p:attrNameLst>
                                          <p:attrName>ppt_x</p:attrName>
                                        </p:attrNameLst>
                                      </p:cBhvr>
                                      <p:tavLst>
                                        <p:tav tm="0">
                                          <p:val>
                                            <p:strVal val="1+#ppt_w/2"/>
                                          </p:val>
                                        </p:tav>
                                        <p:tav tm="100000">
                                          <p:val>
                                            <p:strVal val="#ppt_x"/>
                                          </p:val>
                                        </p:tav>
                                      </p:tavLst>
                                    </p:anim>
                                    <p:anim calcmode="lin" valueType="num">
                                      <p:cBhvr additive="base">
                                        <p:cTn id="41" dur="500" fill="hold"/>
                                        <p:tgtEl>
                                          <p:spTgt spid="105"/>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grpId="0" nodeType="afterEffect">
                                  <p:stCondLst>
                                    <p:cond delay="0"/>
                                  </p:stCondLst>
                                  <p:childTnLst>
                                    <p:set>
                                      <p:cBhvr>
                                        <p:cTn id="44" dur="1" fill="hold">
                                          <p:stCondLst>
                                            <p:cond delay="0"/>
                                          </p:stCondLst>
                                        </p:cTn>
                                        <p:tgtEl>
                                          <p:spTgt spid="106"/>
                                        </p:tgtEl>
                                        <p:attrNameLst>
                                          <p:attrName>style.visibility</p:attrName>
                                        </p:attrNameLst>
                                      </p:cBhvr>
                                      <p:to>
                                        <p:strVal val="visible"/>
                                      </p:to>
                                    </p:set>
                                    <p:anim calcmode="lin" valueType="num">
                                      <p:cBhvr additive="base">
                                        <p:cTn id="45" dur="500" fill="hold"/>
                                        <p:tgtEl>
                                          <p:spTgt spid="106"/>
                                        </p:tgtEl>
                                        <p:attrNameLst>
                                          <p:attrName>ppt_x</p:attrName>
                                        </p:attrNameLst>
                                      </p:cBhvr>
                                      <p:tavLst>
                                        <p:tav tm="0">
                                          <p:val>
                                            <p:strVal val="1+#ppt_w/2"/>
                                          </p:val>
                                        </p:tav>
                                        <p:tav tm="100000">
                                          <p:val>
                                            <p:strVal val="#ppt_x"/>
                                          </p:val>
                                        </p:tav>
                                      </p:tavLst>
                                    </p:anim>
                                    <p:anim calcmode="lin" valueType="num">
                                      <p:cBhvr additive="base">
                                        <p:cTn id="46" dur="500" fill="hold"/>
                                        <p:tgtEl>
                                          <p:spTgt spid="10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2" fill="hold" grpId="0" nodeType="afterEffect">
                                  <p:stCondLst>
                                    <p:cond delay="0"/>
                                  </p:stCondLst>
                                  <p:childTnLst>
                                    <p:set>
                                      <p:cBhvr>
                                        <p:cTn id="49" dur="1" fill="hold">
                                          <p:stCondLst>
                                            <p:cond delay="0"/>
                                          </p:stCondLst>
                                        </p:cTn>
                                        <p:tgtEl>
                                          <p:spTgt spid="107"/>
                                        </p:tgtEl>
                                        <p:attrNameLst>
                                          <p:attrName>style.visibility</p:attrName>
                                        </p:attrNameLst>
                                      </p:cBhvr>
                                      <p:to>
                                        <p:strVal val="visible"/>
                                      </p:to>
                                    </p:set>
                                    <p:anim calcmode="lin" valueType="num">
                                      <p:cBhvr additive="base">
                                        <p:cTn id="50" dur="500" fill="hold"/>
                                        <p:tgtEl>
                                          <p:spTgt spid="107"/>
                                        </p:tgtEl>
                                        <p:attrNameLst>
                                          <p:attrName>ppt_x</p:attrName>
                                        </p:attrNameLst>
                                      </p:cBhvr>
                                      <p:tavLst>
                                        <p:tav tm="0">
                                          <p:val>
                                            <p:strVal val="1+#ppt_w/2"/>
                                          </p:val>
                                        </p:tav>
                                        <p:tav tm="100000">
                                          <p:val>
                                            <p:strVal val="#ppt_x"/>
                                          </p:val>
                                        </p:tav>
                                      </p:tavLst>
                                    </p:anim>
                                    <p:anim calcmode="lin" valueType="num">
                                      <p:cBhvr additive="base">
                                        <p:cTn id="51" dur="500" fill="hold"/>
                                        <p:tgtEl>
                                          <p:spTgt spid="107"/>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108"/>
                                        </p:tgtEl>
                                        <p:attrNameLst>
                                          <p:attrName>style.visibility</p:attrName>
                                        </p:attrNameLst>
                                      </p:cBhvr>
                                      <p:to>
                                        <p:strVal val="visible"/>
                                      </p:to>
                                    </p:set>
                                    <p:anim calcmode="lin" valueType="num">
                                      <p:cBhvr additive="base">
                                        <p:cTn id="55" dur="500" fill="hold"/>
                                        <p:tgtEl>
                                          <p:spTgt spid="108"/>
                                        </p:tgtEl>
                                        <p:attrNameLst>
                                          <p:attrName>ppt_x</p:attrName>
                                        </p:attrNameLst>
                                      </p:cBhvr>
                                      <p:tavLst>
                                        <p:tav tm="0">
                                          <p:val>
                                            <p:strVal val="1+#ppt_w/2"/>
                                          </p:val>
                                        </p:tav>
                                        <p:tav tm="100000">
                                          <p:val>
                                            <p:strVal val="#ppt_x"/>
                                          </p:val>
                                        </p:tav>
                                      </p:tavLst>
                                    </p:anim>
                                    <p:anim calcmode="lin" valueType="num">
                                      <p:cBhvr additive="base">
                                        <p:cTn id="56" dur="500" fill="hold"/>
                                        <p:tgtEl>
                                          <p:spTgt spid="108"/>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2" fill="hold" grpId="0" nodeType="afterEffect">
                                  <p:stCondLst>
                                    <p:cond delay="0"/>
                                  </p:stCondLst>
                                  <p:childTnLst>
                                    <p:set>
                                      <p:cBhvr>
                                        <p:cTn id="59" dur="1" fill="hold">
                                          <p:stCondLst>
                                            <p:cond delay="0"/>
                                          </p:stCondLst>
                                        </p:cTn>
                                        <p:tgtEl>
                                          <p:spTgt spid="109"/>
                                        </p:tgtEl>
                                        <p:attrNameLst>
                                          <p:attrName>style.visibility</p:attrName>
                                        </p:attrNameLst>
                                      </p:cBhvr>
                                      <p:to>
                                        <p:strVal val="visible"/>
                                      </p:to>
                                    </p:set>
                                    <p:anim calcmode="lin" valueType="num">
                                      <p:cBhvr additive="base">
                                        <p:cTn id="60" dur="500" fill="hold"/>
                                        <p:tgtEl>
                                          <p:spTgt spid="109"/>
                                        </p:tgtEl>
                                        <p:attrNameLst>
                                          <p:attrName>ppt_x</p:attrName>
                                        </p:attrNameLst>
                                      </p:cBhvr>
                                      <p:tavLst>
                                        <p:tav tm="0">
                                          <p:val>
                                            <p:strVal val="1+#ppt_w/2"/>
                                          </p:val>
                                        </p:tav>
                                        <p:tav tm="100000">
                                          <p:val>
                                            <p:strVal val="#ppt_x"/>
                                          </p:val>
                                        </p:tav>
                                      </p:tavLst>
                                    </p:anim>
                                    <p:anim calcmode="lin" valueType="num">
                                      <p:cBhvr additive="base">
                                        <p:cTn id="61" dur="500" fill="hold"/>
                                        <p:tgtEl>
                                          <p:spTgt spid="109"/>
                                        </p:tgtEl>
                                        <p:attrNameLst>
                                          <p:attrName>ppt_y</p:attrName>
                                        </p:attrNameLst>
                                      </p:cBhvr>
                                      <p:tavLst>
                                        <p:tav tm="0">
                                          <p:val>
                                            <p:strVal val="#ppt_y"/>
                                          </p:val>
                                        </p:tav>
                                        <p:tav tm="100000">
                                          <p:val>
                                            <p:strVal val="#ppt_y"/>
                                          </p:val>
                                        </p:tav>
                                      </p:tavLst>
                                    </p:anim>
                                  </p:childTnLst>
                                </p:cTn>
                              </p:par>
                            </p:childTnLst>
                          </p:cTn>
                        </p:par>
                        <p:par>
                          <p:cTn id="62" fill="hold">
                            <p:stCondLst>
                              <p:cond delay="5000"/>
                            </p:stCondLst>
                            <p:childTnLst>
                              <p:par>
                                <p:cTn id="63" presetID="2" presetClass="entr" presetSubtype="2" fill="hold" grpId="0" nodeType="after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additive="base">
                                        <p:cTn id="65" dur="500" fill="hold"/>
                                        <p:tgtEl>
                                          <p:spTgt spid="110"/>
                                        </p:tgtEl>
                                        <p:attrNameLst>
                                          <p:attrName>ppt_x</p:attrName>
                                        </p:attrNameLst>
                                      </p:cBhvr>
                                      <p:tavLst>
                                        <p:tav tm="0">
                                          <p:val>
                                            <p:strVal val="1+#ppt_w/2"/>
                                          </p:val>
                                        </p:tav>
                                        <p:tav tm="100000">
                                          <p:val>
                                            <p:strVal val="#ppt_x"/>
                                          </p:val>
                                        </p:tav>
                                      </p:tavLst>
                                    </p:anim>
                                    <p:anim calcmode="lin" valueType="num">
                                      <p:cBhvr additive="base">
                                        <p:cTn id="66" dur="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05" grpId="0"/>
      <p:bldP spid="106" grpId="0"/>
      <p:bldP spid="107" grpId="0"/>
      <p:bldP spid="108" grpId="0"/>
      <p:bldP spid="109" grpId="0"/>
      <p:bldP spid="110" grpId="0"/>
      <p:bldP spid="111" grpId="0" animBg="1"/>
      <p:bldP spid="1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latin typeface="+mn-lt"/>
                <a:ea typeface="+mn-ea"/>
                <a:cs typeface="+mn-ea"/>
                <a:sym typeface="+mn-lt"/>
              </a:rPr>
              <a:t>可编辑的数据图</a:t>
            </a:r>
            <a:endParaRPr lang="zh-CN" altLang="en-US" sz="2800" dirty="0">
              <a:latin typeface="+mn-lt"/>
              <a:ea typeface="+mn-ea"/>
              <a:cs typeface="+mn-ea"/>
              <a:sym typeface="+mn-lt"/>
            </a:endParaRPr>
          </a:p>
        </p:txBody>
      </p:sp>
      <p:grpSp>
        <p:nvGrpSpPr>
          <p:cNvPr id="210" name="Group 5"/>
          <p:cNvGrpSpPr/>
          <p:nvPr/>
        </p:nvGrpSpPr>
        <p:grpSpPr>
          <a:xfrm>
            <a:off x="1053548" y="1949865"/>
            <a:ext cx="2342320" cy="1428639"/>
            <a:chOff x="1053548" y="1389321"/>
            <a:chExt cx="2342320" cy="1428639"/>
          </a:xfrm>
        </p:grpSpPr>
        <p:sp>
          <p:nvSpPr>
            <p:cNvPr id="211" name="Rectangle 6"/>
            <p:cNvSpPr/>
            <p:nvPr/>
          </p:nvSpPr>
          <p:spPr>
            <a:xfrm>
              <a:off x="1053548" y="1802297"/>
              <a:ext cx="2342320" cy="1015663"/>
            </a:xfrm>
            <a:prstGeom prst="rect">
              <a:avLst/>
            </a:prstGeom>
          </p:spPr>
          <p:txBody>
            <a:bodyPr wrap="square">
              <a:spAutoFit/>
            </a:bodyPr>
            <a:lstStyle/>
            <a:p>
              <a:pPr algn="r"/>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 </a:t>
              </a:r>
              <a:r>
                <a:rPr lang="en-US" sz="1200" dirty="0" err="1">
                  <a:solidFill>
                    <a:schemeClr val="tx1">
                      <a:lumMod val="75000"/>
                      <a:lumOff val="25000"/>
                    </a:schemeClr>
                  </a:solidFill>
                  <a:latin typeface="Roboto Thin" charset="0"/>
                  <a:ea typeface="Roboto Thin" charset="0"/>
                  <a:cs typeface="Roboto Thin" charset="0"/>
                </a:rPr>
                <a:t>Vokalia</a:t>
              </a:r>
              <a:r>
                <a:rPr lang="en-US" sz="1200" dirty="0">
                  <a:solidFill>
                    <a:schemeClr val="tx1">
                      <a:lumMod val="75000"/>
                      <a:lumOff val="25000"/>
                    </a:schemeClr>
                  </a:solidFill>
                  <a:latin typeface="Roboto Thin" charset="0"/>
                  <a:ea typeface="Roboto Thin" charset="0"/>
                  <a:cs typeface="Roboto Thin" charset="0"/>
                </a:rPr>
                <a:t> and </a:t>
              </a:r>
              <a:r>
                <a:rPr lang="en-US" sz="1200" dirty="0" err="1">
                  <a:solidFill>
                    <a:schemeClr val="tx1">
                      <a:lumMod val="75000"/>
                      <a:lumOff val="25000"/>
                    </a:schemeClr>
                  </a:solidFill>
                  <a:latin typeface="Roboto Thin" charset="0"/>
                  <a:ea typeface="Roboto Thin" charset="0"/>
                  <a:cs typeface="Roboto Thin" charset="0"/>
                </a:rPr>
                <a:t>Consonantia</a:t>
              </a:r>
              <a:r>
                <a:rPr lang="en-US" sz="1200" dirty="0">
                  <a:solidFill>
                    <a:schemeClr val="tx1">
                      <a:lumMod val="75000"/>
                      <a:lumOff val="25000"/>
                    </a:schemeClr>
                  </a:solidFill>
                  <a:latin typeface="Roboto Thin" charset="0"/>
                  <a:ea typeface="Roboto Thin" charset="0"/>
                  <a:cs typeface="Roboto Thin" charset="0"/>
                </a:rPr>
                <a:t>, there live the blind texts.</a:t>
              </a:r>
              <a:endParaRPr lang="en-US" sz="1200" dirty="0">
                <a:solidFill>
                  <a:schemeClr val="tx1">
                    <a:lumMod val="75000"/>
                    <a:lumOff val="25000"/>
                  </a:schemeClr>
                </a:solidFill>
                <a:latin typeface="Roboto Thin" charset="0"/>
                <a:ea typeface="Roboto Thin" charset="0"/>
                <a:cs typeface="Roboto Thin" charset="0"/>
              </a:endParaRPr>
            </a:p>
          </p:txBody>
        </p:sp>
        <p:sp>
          <p:nvSpPr>
            <p:cNvPr id="212" name="TextBox 7"/>
            <p:cNvSpPr txBox="1"/>
            <p:nvPr/>
          </p:nvSpPr>
          <p:spPr>
            <a:xfrm>
              <a:off x="1415582" y="1389321"/>
              <a:ext cx="1980286" cy="461665"/>
            </a:xfrm>
            <a:prstGeom prst="rect">
              <a:avLst/>
            </a:prstGeom>
            <a:noFill/>
          </p:spPr>
          <p:txBody>
            <a:bodyPr wrap="none" rtlCol="0">
              <a:spAutoFit/>
            </a:bodyPr>
            <a:lstStyle/>
            <a:p>
              <a:pPr algn="r"/>
              <a:r>
                <a:rPr lang="en-US" sz="2400" dirty="0">
                  <a:solidFill>
                    <a:schemeClr val="tx1">
                      <a:lumMod val="75000"/>
                      <a:lumOff val="25000"/>
                    </a:schemeClr>
                  </a:solidFill>
                  <a:latin typeface="Nexa Bold" charset="0"/>
                  <a:ea typeface="Nexa Bold" charset="0"/>
                  <a:cs typeface="Nexa Bold" charset="0"/>
                </a:rPr>
                <a:t>YOUR TITLE</a:t>
              </a:r>
              <a:endParaRPr lang="en-US" sz="2400" dirty="0">
                <a:solidFill>
                  <a:schemeClr val="tx1">
                    <a:lumMod val="75000"/>
                    <a:lumOff val="25000"/>
                  </a:schemeClr>
                </a:solidFill>
                <a:latin typeface="Nexa Bold" charset="0"/>
                <a:ea typeface="Nexa Bold" charset="0"/>
                <a:cs typeface="Nexa Bold" charset="0"/>
              </a:endParaRPr>
            </a:p>
          </p:txBody>
        </p:sp>
      </p:grpSp>
      <p:grpSp>
        <p:nvGrpSpPr>
          <p:cNvPr id="213" name="Group 8"/>
          <p:cNvGrpSpPr/>
          <p:nvPr/>
        </p:nvGrpSpPr>
        <p:grpSpPr>
          <a:xfrm>
            <a:off x="1053548" y="4461151"/>
            <a:ext cx="2342320" cy="1428639"/>
            <a:chOff x="1053548" y="1389321"/>
            <a:chExt cx="2342320" cy="1428639"/>
          </a:xfrm>
        </p:grpSpPr>
        <p:sp>
          <p:nvSpPr>
            <p:cNvPr id="214" name="Rectangle 9"/>
            <p:cNvSpPr/>
            <p:nvPr/>
          </p:nvSpPr>
          <p:spPr>
            <a:xfrm>
              <a:off x="1053548" y="1802297"/>
              <a:ext cx="2342320" cy="1015663"/>
            </a:xfrm>
            <a:prstGeom prst="rect">
              <a:avLst/>
            </a:prstGeom>
          </p:spPr>
          <p:txBody>
            <a:bodyPr wrap="square">
              <a:spAutoFit/>
            </a:bodyPr>
            <a:lstStyle/>
            <a:p>
              <a:pPr algn="r"/>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 </a:t>
              </a:r>
              <a:r>
                <a:rPr lang="en-US" sz="1200" dirty="0" err="1">
                  <a:solidFill>
                    <a:schemeClr val="tx1">
                      <a:lumMod val="75000"/>
                      <a:lumOff val="25000"/>
                    </a:schemeClr>
                  </a:solidFill>
                  <a:latin typeface="Roboto Thin" charset="0"/>
                  <a:ea typeface="Roboto Thin" charset="0"/>
                  <a:cs typeface="Roboto Thin" charset="0"/>
                </a:rPr>
                <a:t>Vokalia</a:t>
              </a:r>
              <a:r>
                <a:rPr lang="en-US" sz="1200" dirty="0">
                  <a:solidFill>
                    <a:schemeClr val="tx1">
                      <a:lumMod val="75000"/>
                      <a:lumOff val="25000"/>
                    </a:schemeClr>
                  </a:solidFill>
                  <a:latin typeface="Roboto Thin" charset="0"/>
                  <a:ea typeface="Roboto Thin" charset="0"/>
                  <a:cs typeface="Roboto Thin" charset="0"/>
                </a:rPr>
                <a:t> and </a:t>
              </a:r>
              <a:r>
                <a:rPr lang="en-US" sz="1200" dirty="0" err="1">
                  <a:solidFill>
                    <a:schemeClr val="tx1">
                      <a:lumMod val="75000"/>
                      <a:lumOff val="25000"/>
                    </a:schemeClr>
                  </a:solidFill>
                  <a:latin typeface="Roboto Thin" charset="0"/>
                  <a:ea typeface="Roboto Thin" charset="0"/>
                  <a:cs typeface="Roboto Thin" charset="0"/>
                </a:rPr>
                <a:t>Consonantia</a:t>
              </a:r>
              <a:r>
                <a:rPr lang="en-US" sz="1200" dirty="0">
                  <a:solidFill>
                    <a:schemeClr val="tx1">
                      <a:lumMod val="75000"/>
                      <a:lumOff val="25000"/>
                    </a:schemeClr>
                  </a:solidFill>
                  <a:latin typeface="Roboto Thin" charset="0"/>
                  <a:ea typeface="Roboto Thin" charset="0"/>
                  <a:cs typeface="Roboto Thin" charset="0"/>
                </a:rPr>
                <a:t>, there live the blind texts.</a:t>
              </a:r>
              <a:endParaRPr lang="en-US" sz="1200" dirty="0">
                <a:solidFill>
                  <a:schemeClr val="tx1">
                    <a:lumMod val="75000"/>
                    <a:lumOff val="25000"/>
                  </a:schemeClr>
                </a:solidFill>
                <a:latin typeface="Roboto Thin" charset="0"/>
                <a:ea typeface="Roboto Thin" charset="0"/>
                <a:cs typeface="Roboto Thin" charset="0"/>
              </a:endParaRPr>
            </a:p>
          </p:txBody>
        </p:sp>
        <p:sp>
          <p:nvSpPr>
            <p:cNvPr id="215" name="TextBox 10"/>
            <p:cNvSpPr txBox="1"/>
            <p:nvPr/>
          </p:nvSpPr>
          <p:spPr>
            <a:xfrm>
              <a:off x="1415582" y="1389321"/>
              <a:ext cx="1980286" cy="461665"/>
            </a:xfrm>
            <a:prstGeom prst="rect">
              <a:avLst/>
            </a:prstGeom>
            <a:noFill/>
          </p:spPr>
          <p:txBody>
            <a:bodyPr wrap="none" rtlCol="0">
              <a:spAutoFit/>
            </a:bodyPr>
            <a:lstStyle/>
            <a:p>
              <a:pPr algn="r"/>
              <a:r>
                <a:rPr lang="en-US" sz="2400" dirty="0">
                  <a:solidFill>
                    <a:schemeClr val="tx1">
                      <a:lumMod val="75000"/>
                      <a:lumOff val="25000"/>
                    </a:schemeClr>
                  </a:solidFill>
                  <a:latin typeface="Nexa Bold" charset="0"/>
                  <a:ea typeface="Nexa Bold" charset="0"/>
                  <a:cs typeface="Nexa Bold" charset="0"/>
                </a:rPr>
                <a:t>YOUR TITLE</a:t>
              </a:r>
              <a:endParaRPr lang="en-US" sz="2400" dirty="0">
                <a:solidFill>
                  <a:schemeClr val="tx1">
                    <a:lumMod val="75000"/>
                    <a:lumOff val="25000"/>
                  </a:schemeClr>
                </a:solidFill>
                <a:latin typeface="Nexa Bold" charset="0"/>
                <a:ea typeface="Nexa Bold" charset="0"/>
                <a:cs typeface="Nexa Bold" charset="0"/>
              </a:endParaRPr>
            </a:p>
          </p:txBody>
        </p:sp>
      </p:grpSp>
      <p:grpSp>
        <p:nvGrpSpPr>
          <p:cNvPr id="216" name="Group 11"/>
          <p:cNvGrpSpPr/>
          <p:nvPr/>
        </p:nvGrpSpPr>
        <p:grpSpPr>
          <a:xfrm>
            <a:off x="8796132" y="1949865"/>
            <a:ext cx="2342320" cy="1428639"/>
            <a:chOff x="1053548" y="1389321"/>
            <a:chExt cx="2342320" cy="1428639"/>
          </a:xfrm>
        </p:grpSpPr>
        <p:sp>
          <p:nvSpPr>
            <p:cNvPr id="217" name="Rectangle 12"/>
            <p:cNvSpPr/>
            <p:nvPr/>
          </p:nvSpPr>
          <p:spPr>
            <a:xfrm>
              <a:off x="1053548" y="1802297"/>
              <a:ext cx="2342320" cy="1015663"/>
            </a:xfrm>
            <a:prstGeom prst="rect">
              <a:avLst/>
            </a:prstGeom>
          </p:spPr>
          <p:txBody>
            <a:bodyPr wrap="square">
              <a:spAutoFit/>
            </a:bodyPr>
            <a:lstStyle/>
            <a:p>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 </a:t>
              </a:r>
              <a:r>
                <a:rPr lang="en-US" sz="1200" dirty="0" err="1">
                  <a:solidFill>
                    <a:schemeClr val="tx1">
                      <a:lumMod val="75000"/>
                      <a:lumOff val="25000"/>
                    </a:schemeClr>
                  </a:solidFill>
                  <a:latin typeface="Roboto Thin" charset="0"/>
                  <a:ea typeface="Roboto Thin" charset="0"/>
                  <a:cs typeface="Roboto Thin" charset="0"/>
                </a:rPr>
                <a:t>Vokalia</a:t>
              </a:r>
              <a:r>
                <a:rPr lang="en-US" sz="1200" dirty="0">
                  <a:solidFill>
                    <a:schemeClr val="tx1">
                      <a:lumMod val="75000"/>
                      <a:lumOff val="25000"/>
                    </a:schemeClr>
                  </a:solidFill>
                  <a:latin typeface="Roboto Thin" charset="0"/>
                  <a:ea typeface="Roboto Thin" charset="0"/>
                  <a:cs typeface="Roboto Thin" charset="0"/>
                </a:rPr>
                <a:t> and </a:t>
              </a:r>
              <a:r>
                <a:rPr lang="en-US" sz="1200" dirty="0" err="1">
                  <a:solidFill>
                    <a:schemeClr val="tx1">
                      <a:lumMod val="75000"/>
                      <a:lumOff val="25000"/>
                    </a:schemeClr>
                  </a:solidFill>
                  <a:latin typeface="Roboto Thin" charset="0"/>
                  <a:ea typeface="Roboto Thin" charset="0"/>
                  <a:cs typeface="Roboto Thin" charset="0"/>
                </a:rPr>
                <a:t>Consonantia</a:t>
              </a:r>
              <a:r>
                <a:rPr lang="en-US" sz="1200" dirty="0">
                  <a:solidFill>
                    <a:schemeClr val="tx1">
                      <a:lumMod val="75000"/>
                      <a:lumOff val="25000"/>
                    </a:schemeClr>
                  </a:solidFill>
                  <a:latin typeface="Roboto Thin" charset="0"/>
                  <a:ea typeface="Roboto Thin" charset="0"/>
                  <a:cs typeface="Roboto Thin" charset="0"/>
                </a:rPr>
                <a:t>, there live the blind texts.</a:t>
              </a:r>
              <a:endParaRPr lang="en-US" sz="1200" dirty="0">
                <a:solidFill>
                  <a:schemeClr val="tx1">
                    <a:lumMod val="75000"/>
                    <a:lumOff val="25000"/>
                  </a:schemeClr>
                </a:solidFill>
                <a:latin typeface="Roboto Thin" charset="0"/>
                <a:ea typeface="Roboto Thin" charset="0"/>
                <a:cs typeface="Roboto Thin" charset="0"/>
              </a:endParaRPr>
            </a:p>
          </p:txBody>
        </p:sp>
        <p:sp>
          <p:nvSpPr>
            <p:cNvPr id="218" name="TextBox 13"/>
            <p:cNvSpPr txBox="1"/>
            <p:nvPr/>
          </p:nvSpPr>
          <p:spPr>
            <a:xfrm>
              <a:off x="1053548" y="1389321"/>
              <a:ext cx="1980286" cy="461665"/>
            </a:xfrm>
            <a:prstGeom prst="rect">
              <a:avLst/>
            </a:prstGeom>
            <a:noFill/>
          </p:spPr>
          <p:txBody>
            <a:bodyPr wrap="none" rtlCol="0">
              <a:spAutoFit/>
            </a:bodyPr>
            <a:lstStyle/>
            <a:p>
              <a:r>
                <a:rPr lang="en-US" sz="2400" dirty="0">
                  <a:solidFill>
                    <a:schemeClr val="tx1">
                      <a:lumMod val="75000"/>
                      <a:lumOff val="25000"/>
                    </a:schemeClr>
                  </a:solidFill>
                  <a:latin typeface="Nexa Bold" charset="0"/>
                  <a:ea typeface="Nexa Bold" charset="0"/>
                  <a:cs typeface="Nexa Bold" charset="0"/>
                </a:rPr>
                <a:t>YOUR TITLE</a:t>
              </a:r>
              <a:endParaRPr lang="en-US" sz="2400" dirty="0">
                <a:solidFill>
                  <a:schemeClr val="tx1">
                    <a:lumMod val="75000"/>
                    <a:lumOff val="25000"/>
                  </a:schemeClr>
                </a:solidFill>
                <a:latin typeface="Nexa Bold" charset="0"/>
                <a:ea typeface="Nexa Bold" charset="0"/>
                <a:cs typeface="Nexa Bold" charset="0"/>
              </a:endParaRPr>
            </a:p>
          </p:txBody>
        </p:sp>
      </p:grpSp>
      <p:grpSp>
        <p:nvGrpSpPr>
          <p:cNvPr id="219" name="Group 14"/>
          <p:cNvGrpSpPr/>
          <p:nvPr/>
        </p:nvGrpSpPr>
        <p:grpSpPr>
          <a:xfrm>
            <a:off x="8796132" y="4461151"/>
            <a:ext cx="2342320" cy="1428639"/>
            <a:chOff x="1053548" y="1389321"/>
            <a:chExt cx="2342320" cy="1428639"/>
          </a:xfrm>
        </p:grpSpPr>
        <p:sp>
          <p:nvSpPr>
            <p:cNvPr id="220" name="Rectangle 15"/>
            <p:cNvSpPr/>
            <p:nvPr/>
          </p:nvSpPr>
          <p:spPr>
            <a:xfrm>
              <a:off x="1053548" y="1802297"/>
              <a:ext cx="2342320" cy="1015663"/>
            </a:xfrm>
            <a:prstGeom prst="rect">
              <a:avLst/>
            </a:prstGeom>
          </p:spPr>
          <p:txBody>
            <a:bodyPr wrap="square">
              <a:spAutoFit/>
            </a:bodyPr>
            <a:lstStyle/>
            <a:p>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 </a:t>
              </a:r>
              <a:r>
                <a:rPr lang="en-US" sz="1200" dirty="0" err="1">
                  <a:solidFill>
                    <a:schemeClr val="tx1">
                      <a:lumMod val="75000"/>
                      <a:lumOff val="25000"/>
                    </a:schemeClr>
                  </a:solidFill>
                  <a:latin typeface="Roboto Thin" charset="0"/>
                  <a:ea typeface="Roboto Thin" charset="0"/>
                  <a:cs typeface="Roboto Thin" charset="0"/>
                </a:rPr>
                <a:t>Vokalia</a:t>
              </a:r>
              <a:r>
                <a:rPr lang="en-US" sz="1200" dirty="0">
                  <a:solidFill>
                    <a:schemeClr val="tx1">
                      <a:lumMod val="75000"/>
                      <a:lumOff val="25000"/>
                    </a:schemeClr>
                  </a:solidFill>
                  <a:latin typeface="Roboto Thin" charset="0"/>
                  <a:ea typeface="Roboto Thin" charset="0"/>
                  <a:cs typeface="Roboto Thin" charset="0"/>
                </a:rPr>
                <a:t> and </a:t>
              </a:r>
              <a:r>
                <a:rPr lang="en-US" sz="1200" dirty="0" err="1">
                  <a:solidFill>
                    <a:schemeClr val="tx1">
                      <a:lumMod val="75000"/>
                      <a:lumOff val="25000"/>
                    </a:schemeClr>
                  </a:solidFill>
                  <a:latin typeface="Roboto Thin" charset="0"/>
                  <a:ea typeface="Roboto Thin" charset="0"/>
                  <a:cs typeface="Roboto Thin" charset="0"/>
                </a:rPr>
                <a:t>Consonantia</a:t>
              </a:r>
              <a:r>
                <a:rPr lang="en-US" sz="1200" dirty="0">
                  <a:solidFill>
                    <a:schemeClr val="tx1">
                      <a:lumMod val="75000"/>
                      <a:lumOff val="25000"/>
                    </a:schemeClr>
                  </a:solidFill>
                  <a:latin typeface="Roboto Thin" charset="0"/>
                  <a:ea typeface="Roboto Thin" charset="0"/>
                  <a:cs typeface="Roboto Thin" charset="0"/>
                </a:rPr>
                <a:t>, there live the blind texts.</a:t>
              </a:r>
              <a:endParaRPr lang="en-US" sz="1200" dirty="0">
                <a:solidFill>
                  <a:schemeClr val="tx1">
                    <a:lumMod val="75000"/>
                    <a:lumOff val="25000"/>
                  </a:schemeClr>
                </a:solidFill>
                <a:latin typeface="Roboto Thin" charset="0"/>
                <a:ea typeface="Roboto Thin" charset="0"/>
                <a:cs typeface="Roboto Thin" charset="0"/>
              </a:endParaRPr>
            </a:p>
          </p:txBody>
        </p:sp>
        <p:sp>
          <p:nvSpPr>
            <p:cNvPr id="221" name="TextBox 16"/>
            <p:cNvSpPr txBox="1"/>
            <p:nvPr/>
          </p:nvSpPr>
          <p:spPr>
            <a:xfrm>
              <a:off x="1053548" y="1389321"/>
              <a:ext cx="1980286" cy="461665"/>
            </a:xfrm>
            <a:prstGeom prst="rect">
              <a:avLst/>
            </a:prstGeom>
            <a:noFill/>
          </p:spPr>
          <p:txBody>
            <a:bodyPr wrap="none" rtlCol="0">
              <a:spAutoFit/>
            </a:bodyPr>
            <a:lstStyle/>
            <a:p>
              <a:r>
                <a:rPr lang="en-US" sz="2400" dirty="0">
                  <a:solidFill>
                    <a:schemeClr val="tx1">
                      <a:lumMod val="75000"/>
                      <a:lumOff val="25000"/>
                    </a:schemeClr>
                  </a:solidFill>
                  <a:latin typeface="Nexa Bold" charset="0"/>
                  <a:ea typeface="Nexa Bold" charset="0"/>
                  <a:cs typeface="Nexa Bold" charset="0"/>
                </a:rPr>
                <a:t>YOUR TITLE</a:t>
              </a:r>
              <a:endParaRPr lang="en-US" sz="2400" dirty="0">
                <a:solidFill>
                  <a:schemeClr val="tx1">
                    <a:lumMod val="75000"/>
                    <a:lumOff val="25000"/>
                  </a:schemeClr>
                </a:solidFill>
                <a:latin typeface="Nexa Bold" charset="0"/>
                <a:ea typeface="Nexa Bold" charset="0"/>
                <a:cs typeface="Nexa Bold" charset="0"/>
              </a:endParaRPr>
            </a:p>
          </p:txBody>
        </p:sp>
      </p:grpSp>
      <p:sp>
        <p:nvSpPr>
          <p:cNvPr id="225" name="矩形 19"/>
          <p:cNvSpPr/>
          <p:nvPr/>
        </p:nvSpPr>
        <p:spPr>
          <a:xfrm>
            <a:off x="3529944" y="1821781"/>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矩形 19"/>
          <p:cNvSpPr/>
          <p:nvPr/>
        </p:nvSpPr>
        <p:spPr>
          <a:xfrm>
            <a:off x="6194013" y="1821781"/>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2"/>
            <a:srcRect/>
            <a:stretch>
              <a:fillRect b="-14000"/>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7" name="矩形 19"/>
          <p:cNvSpPr/>
          <p:nvPr/>
        </p:nvSpPr>
        <p:spPr>
          <a:xfrm>
            <a:off x="3529944" y="4072612"/>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8" name="矩形 19"/>
          <p:cNvSpPr/>
          <p:nvPr/>
        </p:nvSpPr>
        <p:spPr>
          <a:xfrm>
            <a:off x="6194013" y="4072612"/>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4"/>
            <a:srcRect/>
            <a:stretch>
              <a:fillRect b="-14000"/>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25"/>
                                        </p:tgtEl>
                                        <p:attrNameLst>
                                          <p:attrName>style.visibility</p:attrName>
                                        </p:attrNameLst>
                                      </p:cBhvr>
                                      <p:to>
                                        <p:strVal val="visible"/>
                                      </p:to>
                                    </p:set>
                                    <p:anim calcmode="lin" valueType="num">
                                      <p:cBhvr>
                                        <p:cTn id="11" dur="500" fill="hold"/>
                                        <p:tgtEl>
                                          <p:spTgt spid="225"/>
                                        </p:tgtEl>
                                        <p:attrNameLst>
                                          <p:attrName>ppt_w</p:attrName>
                                        </p:attrNameLst>
                                      </p:cBhvr>
                                      <p:tavLst>
                                        <p:tav tm="0">
                                          <p:val>
                                            <p:fltVal val="0"/>
                                          </p:val>
                                        </p:tav>
                                        <p:tav tm="100000">
                                          <p:val>
                                            <p:strVal val="#ppt_w"/>
                                          </p:val>
                                        </p:tav>
                                      </p:tavLst>
                                    </p:anim>
                                    <p:anim calcmode="lin" valueType="num">
                                      <p:cBhvr>
                                        <p:cTn id="12" dur="500" fill="hold"/>
                                        <p:tgtEl>
                                          <p:spTgt spid="225"/>
                                        </p:tgtEl>
                                        <p:attrNameLst>
                                          <p:attrName>ppt_h</p:attrName>
                                        </p:attrNameLst>
                                      </p:cBhvr>
                                      <p:tavLst>
                                        <p:tav tm="0">
                                          <p:val>
                                            <p:fltVal val="0"/>
                                          </p:val>
                                        </p:tav>
                                        <p:tav tm="100000">
                                          <p:val>
                                            <p:strVal val="#ppt_h"/>
                                          </p:val>
                                        </p:tav>
                                      </p:tavLst>
                                    </p:anim>
                                    <p:animEffect transition="in" filter="fade">
                                      <p:cBhvr>
                                        <p:cTn id="13" dur="500"/>
                                        <p:tgtEl>
                                          <p:spTgt spid="225"/>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226"/>
                                        </p:tgtEl>
                                        <p:attrNameLst>
                                          <p:attrName>style.visibility</p:attrName>
                                        </p:attrNameLst>
                                      </p:cBhvr>
                                      <p:to>
                                        <p:strVal val="visible"/>
                                      </p:to>
                                    </p:set>
                                    <p:anim calcmode="lin" valueType="num">
                                      <p:cBhvr>
                                        <p:cTn id="16" dur="500" fill="hold"/>
                                        <p:tgtEl>
                                          <p:spTgt spid="226"/>
                                        </p:tgtEl>
                                        <p:attrNameLst>
                                          <p:attrName>ppt_w</p:attrName>
                                        </p:attrNameLst>
                                      </p:cBhvr>
                                      <p:tavLst>
                                        <p:tav tm="0">
                                          <p:val>
                                            <p:fltVal val="0"/>
                                          </p:val>
                                        </p:tav>
                                        <p:tav tm="100000">
                                          <p:val>
                                            <p:strVal val="#ppt_w"/>
                                          </p:val>
                                        </p:tav>
                                      </p:tavLst>
                                    </p:anim>
                                    <p:anim calcmode="lin" valueType="num">
                                      <p:cBhvr>
                                        <p:cTn id="17" dur="500" fill="hold"/>
                                        <p:tgtEl>
                                          <p:spTgt spid="226"/>
                                        </p:tgtEl>
                                        <p:attrNameLst>
                                          <p:attrName>ppt_h</p:attrName>
                                        </p:attrNameLst>
                                      </p:cBhvr>
                                      <p:tavLst>
                                        <p:tav tm="0">
                                          <p:val>
                                            <p:fltVal val="0"/>
                                          </p:val>
                                        </p:tav>
                                        <p:tav tm="100000">
                                          <p:val>
                                            <p:strVal val="#ppt_h"/>
                                          </p:val>
                                        </p:tav>
                                      </p:tavLst>
                                    </p:anim>
                                    <p:animEffect transition="in" filter="fade">
                                      <p:cBhvr>
                                        <p:cTn id="18" dur="500"/>
                                        <p:tgtEl>
                                          <p:spTgt spid="226"/>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227"/>
                                        </p:tgtEl>
                                        <p:attrNameLst>
                                          <p:attrName>style.visibility</p:attrName>
                                        </p:attrNameLst>
                                      </p:cBhvr>
                                      <p:to>
                                        <p:strVal val="visible"/>
                                      </p:to>
                                    </p:set>
                                    <p:anim calcmode="lin" valueType="num">
                                      <p:cBhvr>
                                        <p:cTn id="21" dur="500" fill="hold"/>
                                        <p:tgtEl>
                                          <p:spTgt spid="227"/>
                                        </p:tgtEl>
                                        <p:attrNameLst>
                                          <p:attrName>ppt_w</p:attrName>
                                        </p:attrNameLst>
                                      </p:cBhvr>
                                      <p:tavLst>
                                        <p:tav tm="0">
                                          <p:val>
                                            <p:fltVal val="0"/>
                                          </p:val>
                                        </p:tav>
                                        <p:tav tm="100000">
                                          <p:val>
                                            <p:strVal val="#ppt_w"/>
                                          </p:val>
                                        </p:tav>
                                      </p:tavLst>
                                    </p:anim>
                                    <p:anim calcmode="lin" valueType="num">
                                      <p:cBhvr>
                                        <p:cTn id="22" dur="500" fill="hold"/>
                                        <p:tgtEl>
                                          <p:spTgt spid="227"/>
                                        </p:tgtEl>
                                        <p:attrNameLst>
                                          <p:attrName>ppt_h</p:attrName>
                                        </p:attrNameLst>
                                      </p:cBhvr>
                                      <p:tavLst>
                                        <p:tav tm="0">
                                          <p:val>
                                            <p:fltVal val="0"/>
                                          </p:val>
                                        </p:tav>
                                        <p:tav tm="100000">
                                          <p:val>
                                            <p:strVal val="#ppt_h"/>
                                          </p:val>
                                        </p:tav>
                                      </p:tavLst>
                                    </p:anim>
                                    <p:animEffect transition="in" filter="fade">
                                      <p:cBhvr>
                                        <p:cTn id="23" dur="500"/>
                                        <p:tgtEl>
                                          <p:spTgt spid="227"/>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228"/>
                                        </p:tgtEl>
                                        <p:attrNameLst>
                                          <p:attrName>style.visibility</p:attrName>
                                        </p:attrNameLst>
                                      </p:cBhvr>
                                      <p:to>
                                        <p:strVal val="visible"/>
                                      </p:to>
                                    </p:set>
                                    <p:anim calcmode="lin" valueType="num">
                                      <p:cBhvr>
                                        <p:cTn id="26" dur="500" fill="hold"/>
                                        <p:tgtEl>
                                          <p:spTgt spid="228"/>
                                        </p:tgtEl>
                                        <p:attrNameLst>
                                          <p:attrName>ppt_w</p:attrName>
                                        </p:attrNameLst>
                                      </p:cBhvr>
                                      <p:tavLst>
                                        <p:tav tm="0">
                                          <p:val>
                                            <p:fltVal val="0"/>
                                          </p:val>
                                        </p:tav>
                                        <p:tav tm="100000">
                                          <p:val>
                                            <p:strVal val="#ppt_w"/>
                                          </p:val>
                                        </p:tav>
                                      </p:tavLst>
                                    </p:anim>
                                    <p:anim calcmode="lin" valueType="num">
                                      <p:cBhvr>
                                        <p:cTn id="27" dur="500" fill="hold"/>
                                        <p:tgtEl>
                                          <p:spTgt spid="228"/>
                                        </p:tgtEl>
                                        <p:attrNameLst>
                                          <p:attrName>ppt_h</p:attrName>
                                        </p:attrNameLst>
                                      </p:cBhvr>
                                      <p:tavLst>
                                        <p:tav tm="0">
                                          <p:val>
                                            <p:fltVal val="0"/>
                                          </p:val>
                                        </p:tav>
                                        <p:tav tm="100000">
                                          <p:val>
                                            <p:strVal val="#ppt_h"/>
                                          </p:val>
                                        </p:tav>
                                      </p:tavLst>
                                    </p:anim>
                                    <p:animEffect transition="in" filter="fade">
                                      <p:cBhvr>
                                        <p:cTn id="28" dur="500"/>
                                        <p:tgtEl>
                                          <p:spTgt spid="228"/>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10"/>
                                        </p:tgtEl>
                                        <p:attrNameLst>
                                          <p:attrName>style.visibility</p:attrName>
                                        </p:attrNameLst>
                                      </p:cBhvr>
                                      <p:to>
                                        <p:strVal val="visible"/>
                                      </p:to>
                                    </p:set>
                                    <p:animEffect transition="in" filter="fade">
                                      <p:cBhvr>
                                        <p:cTn id="32" dur="1000"/>
                                        <p:tgtEl>
                                          <p:spTgt spid="210"/>
                                        </p:tgtEl>
                                      </p:cBhvr>
                                    </p:animEffect>
                                    <p:anim calcmode="lin" valueType="num">
                                      <p:cBhvr>
                                        <p:cTn id="33" dur="1000" fill="hold"/>
                                        <p:tgtEl>
                                          <p:spTgt spid="210"/>
                                        </p:tgtEl>
                                        <p:attrNameLst>
                                          <p:attrName>ppt_x</p:attrName>
                                        </p:attrNameLst>
                                      </p:cBhvr>
                                      <p:tavLst>
                                        <p:tav tm="0">
                                          <p:val>
                                            <p:strVal val="#ppt_x"/>
                                          </p:val>
                                        </p:tav>
                                        <p:tav tm="100000">
                                          <p:val>
                                            <p:strVal val="#ppt_x"/>
                                          </p:val>
                                        </p:tav>
                                      </p:tavLst>
                                    </p:anim>
                                    <p:anim calcmode="lin" valueType="num">
                                      <p:cBhvr>
                                        <p:cTn id="34" dur="1000" fill="hold"/>
                                        <p:tgtEl>
                                          <p:spTgt spid="2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1000"/>
                                        <p:tgtEl>
                                          <p:spTgt spid="213"/>
                                        </p:tgtEl>
                                      </p:cBhvr>
                                    </p:animEffect>
                                    <p:anim calcmode="lin" valueType="num">
                                      <p:cBhvr>
                                        <p:cTn id="38" dur="1000" fill="hold"/>
                                        <p:tgtEl>
                                          <p:spTgt spid="213"/>
                                        </p:tgtEl>
                                        <p:attrNameLst>
                                          <p:attrName>ppt_x</p:attrName>
                                        </p:attrNameLst>
                                      </p:cBhvr>
                                      <p:tavLst>
                                        <p:tav tm="0">
                                          <p:val>
                                            <p:strVal val="#ppt_x"/>
                                          </p:val>
                                        </p:tav>
                                        <p:tav tm="100000">
                                          <p:val>
                                            <p:strVal val="#ppt_x"/>
                                          </p:val>
                                        </p:tav>
                                      </p:tavLst>
                                    </p:anim>
                                    <p:anim calcmode="lin" valueType="num">
                                      <p:cBhvr>
                                        <p:cTn id="39" dur="1000" fill="hold"/>
                                        <p:tgtEl>
                                          <p:spTgt spid="2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16"/>
                                        </p:tgtEl>
                                        <p:attrNameLst>
                                          <p:attrName>style.visibility</p:attrName>
                                        </p:attrNameLst>
                                      </p:cBhvr>
                                      <p:to>
                                        <p:strVal val="visible"/>
                                      </p:to>
                                    </p:set>
                                    <p:animEffect transition="in" filter="fade">
                                      <p:cBhvr>
                                        <p:cTn id="42" dur="1000"/>
                                        <p:tgtEl>
                                          <p:spTgt spid="216"/>
                                        </p:tgtEl>
                                      </p:cBhvr>
                                    </p:animEffect>
                                    <p:anim calcmode="lin" valueType="num">
                                      <p:cBhvr>
                                        <p:cTn id="43" dur="1000" fill="hold"/>
                                        <p:tgtEl>
                                          <p:spTgt spid="216"/>
                                        </p:tgtEl>
                                        <p:attrNameLst>
                                          <p:attrName>ppt_x</p:attrName>
                                        </p:attrNameLst>
                                      </p:cBhvr>
                                      <p:tavLst>
                                        <p:tav tm="0">
                                          <p:val>
                                            <p:strVal val="#ppt_x"/>
                                          </p:val>
                                        </p:tav>
                                        <p:tav tm="100000">
                                          <p:val>
                                            <p:strVal val="#ppt_x"/>
                                          </p:val>
                                        </p:tav>
                                      </p:tavLst>
                                    </p:anim>
                                    <p:anim calcmode="lin" valueType="num">
                                      <p:cBhvr>
                                        <p:cTn id="44" dur="1000" fill="hold"/>
                                        <p:tgtEl>
                                          <p:spTgt spid="2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19"/>
                                        </p:tgtEl>
                                        <p:attrNameLst>
                                          <p:attrName>style.visibility</p:attrName>
                                        </p:attrNameLst>
                                      </p:cBhvr>
                                      <p:to>
                                        <p:strVal val="visible"/>
                                      </p:to>
                                    </p:set>
                                    <p:animEffect transition="in" filter="fade">
                                      <p:cBhvr>
                                        <p:cTn id="47" dur="1000"/>
                                        <p:tgtEl>
                                          <p:spTgt spid="219"/>
                                        </p:tgtEl>
                                      </p:cBhvr>
                                    </p:animEffect>
                                    <p:anim calcmode="lin" valueType="num">
                                      <p:cBhvr>
                                        <p:cTn id="48" dur="1000" fill="hold"/>
                                        <p:tgtEl>
                                          <p:spTgt spid="219"/>
                                        </p:tgtEl>
                                        <p:attrNameLst>
                                          <p:attrName>ppt_x</p:attrName>
                                        </p:attrNameLst>
                                      </p:cBhvr>
                                      <p:tavLst>
                                        <p:tav tm="0">
                                          <p:val>
                                            <p:strVal val="#ppt_x"/>
                                          </p:val>
                                        </p:tav>
                                        <p:tav tm="100000">
                                          <p:val>
                                            <p:strVal val="#ppt_x"/>
                                          </p:val>
                                        </p:tav>
                                      </p:tavLst>
                                    </p:anim>
                                    <p:anim calcmode="lin" valueType="num">
                                      <p:cBhvr>
                                        <p:cTn id="49" dur="1000" fill="hold"/>
                                        <p:tgtEl>
                                          <p:spTgt spid="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25" grpId="0" animBg="1"/>
      <p:bldP spid="226" grpId="0" animBg="1"/>
      <p:bldP spid="227" grpId="0" animBg="1"/>
      <p:bldP spid="2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1"/>
          <p:cNvSpPr txBox="1"/>
          <p:nvPr/>
        </p:nvSpPr>
        <p:spPr>
          <a:xfrm>
            <a:off x="1062038" y="365125"/>
            <a:ext cx="58303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smtClean="0">
                <a:solidFill>
                  <a:srgbClr val="5A6478"/>
                </a:solidFill>
                <a:latin typeface="+mn-lt"/>
                <a:ea typeface="+mn-ea"/>
                <a:cs typeface="+mn-ea"/>
                <a:sym typeface="+mn-lt"/>
              </a:rPr>
              <a:t>输入相关标题文字</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grpSp>
        <p:nvGrpSpPr>
          <p:cNvPr id="30" name="组合 29"/>
          <p:cNvGrpSpPr/>
          <p:nvPr/>
        </p:nvGrpSpPr>
        <p:grpSpPr>
          <a:xfrm>
            <a:off x="1470499" y="1595070"/>
            <a:ext cx="2764985" cy="1569985"/>
            <a:chOff x="1470499" y="1595070"/>
            <a:chExt cx="2764985" cy="1569985"/>
          </a:xfrm>
        </p:grpSpPr>
        <p:sp>
          <p:nvSpPr>
            <p:cNvPr id="31" name="椭圆 31"/>
            <p:cNvSpPr/>
            <p:nvPr/>
          </p:nvSpPr>
          <p:spPr>
            <a:xfrm>
              <a:off x="1470499" y="1595070"/>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8AC65A"/>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65000"/>
                    <a:lumOff val="35000"/>
                  </a:schemeClr>
                </a:solidFill>
                <a:cs typeface="+mn-ea"/>
                <a:sym typeface="+mn-lt"/>
              </a:endParaRPr>
            </a:p>
          </p:txBody>
        </p:sp>
        <p:sp>
          <p:nvSpPr>
            <p:cNvPr id="32" name="TextBox 25"/>
            <p:cNvSpPr txBox="1"/>
            <p:nvPr/>
          </p:nvSpPr>
          <p:spPr>
            <a:xfrm>
              <a:off x="1596630" y="2207738"/>
              <a:ext cx="2516836" cy="646331"/>
            </a:xfrm>
            <a:prstGeom prst="rect">
              <a:avLst/>
            </a:prstGeom>
            <a:noFill/>
          </p:spPr>
          <p:txBody>
            <a:bodyPr wrap="square" rtlCol="0">
              <a:spAutoFit/>
            </a:bodyPr>
            <a:lstStyle/>
            <a:p>
              <a:pPr lvl="0" algn="ctr">
                <a:spcBef>
                  <a:spcPct val="20000"/>
                </a:spcBef>
                <a:defRPr/>
              </a:pPr>
              <a:r>
                <a:rPr lang="en-US" altLang="zh-CN" sz="1200" dirty="0" smtClean="0">
                  <a:solidFill>
                    <a:schemeClr val="tx1">
                      <a:lumMod val="65000"/>
                      <a:lumOff val="35000"/>
                    </a:schemeClr>
                  </a:solidFill>
                  <a:latin typeface="+mn-lt"/>
                  <a:ea typeface="+mn-ea"/>
                  <a:cs typeface="+mn-ea"/>
                  <a:sym typeface="+mn-lt"/>
                </a:rPr>
                <a:t>A </a:t>
              </a:r>
              <a:r>
                <a:rPr lang="en-US" altLang="zh-CN" sz="1200" dirty="0">
                  <a:solidFill>
                    <a:schemeClr val="tx1">
                      <a:lumMod val="65000"/>
                      <a:lumOff val="35000"/>
                    </a:schemeClr>
                  </a:solidFill>
                  <a:latin typeface="+mn-lt"/>
                  <a:ea typeface="+mn-ea"/>
                  <a:cs typeface="+mn-ea"/>
                  <a:sym typeface="+mn-lt"/>
                </a:rPr>
                <a:t>designer can use default text to simulate what text would look like.</a:t>
              </a:r>
              <a:endParaRPr lang="en-US" sz="1200" dirty="0">
                <a:solidFill>
                  <a:schemeClr val="tx1">
                    <a:lumMod val="65000"/>
                    <a:lumOff val="35000"/>
                  </a:schemeClr>
                </a:solidFill>
                <a:latin typeface="+mn-lt"/>
                <a:ea typeface="+mn-ea"/>
                <a:cs typeface="+mn-ea"/>
                <a:sym typeface="+mn-lt"/>
              </a:endParaRPr>
            </a:p>
          </p:txBody>
        </p:sp>
        <p:sp>
          <p:nvSpPr>
            <p:cNvPr id="33" name="TextBox 25"/>
            <p:cNvSpPr txBox="1"/>
            <p:nvPr/>
          </p:nvSpPr>
          <p:spPr>
            <a:xfrm>
              <a:off x="1596630" y="1845169"/>
              <a:ext cx="2516836" cy="379335"/>
            </a:xfrm>
            <a:prstGeom prst="rect">
              <a:avLst/>
            </a:prstGeom>
            <a:noFill/>
          </p:spPr>
          <p:txBody>
            <a:bodyPr wrap="square" rtlCol="0">
              <a:spAutoFit/>
            </a:bodyPr>
            <a:lstStyle/>
            <a:p>
              <a:pPr algn="ctr"/>
              <a:r>
                <a:rPr lang="en-US" sz="1865" b="1" dirty="0">
                  <a:solidFill>
                    <a:schemeClr val="tx1">
                      <a:lumMod val="65000"/>
                      <a:lumOff val="35000"/>
                    </a:schemeClr>
                  </a:solidFill>
                  <a:latin typeface="+mn-lt"/>
                  <a:ea typeface="+mn-ea"/>
                  <a:cs typeface="+mn-ea"/>
                  <a:sym typeface="+mn-lt"/>
                </a:rPr>
                <a:t>Web </a:t>
              </a:r>
              <a:r>
                <a:rPr lang="en-US" sz="1865" b="1" dirty="0" smtClean="0">
                  <a:solidFill>
                    <a:schemeClr val="tx1">
                      <a:lumMod val="65000"/>
                      <a:lumOff val="35000"/>
                    </a:schemeClr>
                  </a:solidFill>
                  <a:latin typeface="+mn-lt"/>
                  <a:ea typeface="+mn-ea"/>
                  <a:cs typeface="+mn-ea"/>
                  <a:sym typeface="+mn-lt"/>
                </a:rPr>
                <a:t>Design</a:t>
              </a:r>
              <a:endParaRPr lang="en-US" sz="1200" dirty="0">
                <a:solidFill>
                  <a:schemeClr val="tx1">
                    <a:lumMod val="65000"/>
                    <a:lumOff val="35000"/>
                  </a:schemeClr>
                </a:solidFill>
                <a:latin typeface="+mn-lt"/>
                <a:ea typeface="+mn-ea"/>
                <a:cs typeface="+mn-ea"/>
                <a:sym typeface="+mn-lt"/>
              </a:endParaRPr>
            </a:p>
          </p:txBody>
        </p:sp>
      </p:grpSp>
      <p:grpSp>
        <p:nvGrpSpPr>
          <p:cNvPr id="34" name="组合 33"/>
          <p:cNvGrpSpPr/>
          <p:nvPr/>
        </p:nvGrpSpPr>
        <p:grpSpPr>
          <a:xfrm>
            <a:off x="4635020" y="1595070"/>
            <a:ext cx="2764985" cy="1569985"/>
            <a:chOff x="4635020" y="1595070"/>
            <a:chExt cx="2764985" cy="1569985"/>
          </a:xfrm>
        </p:grpSpPr>
        <p:sp>
          <p:nvSpPr>
            <p:cNvPr id="35" name="椭圆 31"/>
            <p:cNvSpPr/>
            <p:nvPr/>
          </p:nvSpPr>
          <p:spPr>
            <a:xfrm>
              <a:off x="4635020" y="1595070"/>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96E0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65000"/>
                    <a:lumOff val="35000"/>
                  </a:schemeClr>
                </a:solidFill>
                <a:cs typeface="+mn-ea"/>
                <a:sym typeface="+mn-lt"/>
              </a:endParaRPr>
            </a:p>
          </p:txBody>
        </p:sp>
        <p:sp>
          <p:nvSpPr>
            <p:cNvPr id="37" name="TextBox 33"/>
            <p:cNvSpPr txBox="1"/>
            <p:nvPr/>
          </p:nvSpPr>
          <p:spPr>
            <a:xfrm>
              <a:off x="4811619" y="2132166"/>
              <a:ext cx="2516836" cy="646331"/>
            </a:xfrm>
            <a:prstGeom prst="rect">
              <a:avLst/>
            </a:prstGeom>
            <a:noFill/>
            <a:ln>
              <a:noFill/>
            </a:ln>
          </p:spPr>
          <p:txBody>
            <a:bodyPr wrap="square" rtlCol="0">
              <a:spAutoFit/>
            </a:bodyPr>
            <a:lstStyle/>
            <a:p>
              <a:pPr lvl="0" algn="ctr">
                <a:spcBef>
                  <a:spcPct val="20000"/>
                </a:spcBef>
                <a:defRPr/>
              </a:pPr>
              <a:r>
                <a:rPr lang="en-US" altLang="zh-CN" sz="1200" dirty="0" smtClean="0">
                  <a:solidFill>
                    <a:schemeClr val="tx1">
                      <a:lumMod val="65000"/>
                      <a:lumOff val="35000"/>
                    </a:schemeClr>
                  </a:solidFill>
                  <a:latin typeface="+mn-lt"/>
                  <a:ea typeface="+mn-ea"/>
                  <a:cs typeface="+mn-ea"/>
                  <a:sym typeface="+mn-lt"/>
                </a:rPr>
                <a:t>A </a:t>
              </a:r>
              <a:r>
                <a:rPr lang="en-US" altLang="zh-CN" sz="1200" dirty="0">
                  <a:solidFill>
                    <a:schemeClr val="tx1">
                      <a:lumMod val="65000"/>
                      <a:lumOff val="35000"/>
                    </a:schemeClr>
                  </a:solidFill>
                  <a:latin typeface="+mn-lt"/>
                  <a:ea typeface="+mn-ea"/>
                  <a:cs typeface="+mn-ea"/>
                  <a:sym typeface="+mn-lt"/>
                </a:rPr>
                <a:t>designer can use default text to simulate what text would look like.</a:t>
              </a:r>
              <a:endParaRPr lang="en-US" sz="1200" dirty="0">
                <a:solidFill>
                  <a:schemeClr val="tx1">
                    <a:lumMod val="65000"/>
                    <a:lumOff val="35000"/>
                  </a:schemeClr>
                </a:solidFill>
                <a:latin typeface="+mn-lt"/>
                <a:ea typeface="+mn-ea"/>
                <a:cs typeface="+mn-ea"/>
                <a:sym typeface="+mn-lt"/>
              </a:endParaRPr>
            </a:p>
          </p:txBody>
        </p:sp>
        <p:sp>
          <p:nvSpPr>
            <p:cNvPr id="38" name="TextBox 33"/>
            <p:cNvSpPr txBox="1"/>
            <p:nvPr/>
          </p:nvSpPr>
          <p:spPr>
            <a:xfrm>
              <a:off x="4811619" y="1769597"/>
              <a:ext cx="2516836" cy="379335"/>
            </a:xfrm>
            <a:prstGeom prst="rect">
              <a:avLst/>
            </a:prstGeom>
            <a:noFill/>
            <a:ln>
              <a:noFill/>
            </a:ln>
          </p:spPr>
          <p:txBody>
            <a:bodyPr wrap="square" rtlCol="0">
              <a:spAutoFit/>
            </a:bodyPr>
            <a:lstStyle/>
            <a:p>
              <a:pPr algn="ctr"/>
              <a:r>
                <a:rPr lang="en-US" sz="1865" b="1" dirty="0">
                  <a:solidFill>
                    <a:schemeClr val="tx1">
                      <a:lumMod val="65000"/>
                      <a:lumOff val="35000"/>
                    </a:schemeClr>
                  </a:solidFill>
                  <a:latin typeface="+mn-lt"/>
                  <a:ea typeface="+mn-ea"/>
                  <a:cs typeface="+mn-ea"/>
                  <a:sym typeface="+mn-lt"/>
                </a:rPr>
                <a:t>Mobile </a:t>
              </a:r>
              <a:r>
                <a:rPr lang="en-US" sz="1865" b="1" dirty="0" smtClean="0">
                  <a:solidFill>
                    <a:schemeClr val="tx1">
                      <a:lumMod val="65000"/>
                      <a:lumOff val="35000"/>
                    </a:schemeClr>
                  </a:solidFill>
                  <a:latin typeface="+mn-lt"/>
                  <a:ea typeface="+mn-ea"/>
                  <a:cs typeface="+mn-ea"/>
                  <a:sym typeface="+mn-lt"/>
                </a:rPr>
                <a:t>Apps</a:t>
              </a:r>
              <a:endParaRPr lang="en-US" sz="1200" dirty="0">
                <a:solidFill>
                  <a:schemeClr val="tx1">
                    <a:lumMod val="65000"/>
                    <a:lumOff val="35000"/>
                  </a:schemeClr>
                </a:solidFill>
                <a:latin typeface="+mn-lt"/>
                <a:ea typeface="+mn-ea"/>
                <a:cs typeface="+mn-ea"/>
                <a:sym typeface="+mn-lt"/>
              </a:endParaRPr>
            </a:p>
          </p:txBody>
        </p:sp>
      </p:grpSp>
      <p:grpSp>
        <p:nvGrpSpPr>
          <p:cNvPr id="39" name="组合 38"/>
          <p:cNvGrpSpPr/>
          <p:nvPr/>
        </p:nvGrpSpPr>
        <p:grpSpPr>
          <a:xfrm>
            <a:off x="7823247" y="1566042"/>
            <a:ext cx="2764985" cy="1569985"/>
            <a:chOff x="7823247" y="1566042"/>
            <a:chExt cx="2764985" cy="1569985"/>
          </a:xfrm>
        </p:grpSpPr>
        <p:sp>
          <p:nvSpPr>
            <p:cNvPr id="40" name="椭圆 31"/>
            <p:cNvSpPr/>
            <p:nvPr/>
          </p:nvSpPr>
          <p:spPr>
            <a:xfrm>
              <a:off x="7823247" y="1566042"/>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FE577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65000"/>
                    <a:lumOff val="35000"/>
                  </a:schemeClr>
                </a:solidFill>
                <a:cs typeface="+mn-ea"/>
                <a:sym typeface="+mn-lt"/>
              </a:endParaRPr>
            </a:p>
          </p:txBody>
        </p:sp>
        <p:sp>
          <p:nvSpPr>
            <p:cNvPr id="41" name="TextBox 38"/>
            <p:cNvSpPr txBox="1"/>
            <p:nvPr/>
          </p:nvSpPr>
          <p:spPr>
            <a:xfrm>
              <a:off x="7948132" y="2207738"/>
              <a:ext cx="2516836" cy="646331"/>
            </a:xfrm>
            <a:prstGeom prst="rect">
              <a:avLst/>
            </a:prstGeom>
            <a:noFill/>
          </p:spPr>
          <p:txBody>
            <a:bodyPr wrap="square" rtlCol="0">
              <a:spAutoFit/>
            </a:bodyPr>
            <a:lstStyle/>
            <a:p>
              <a:pPr lvl="0" algn="ctr">
                <a:spcBef>
                  <a:spcPct val="20000"/>
                </a:spcBef>
                <a:defRPr/>
              </a:pPr>
              <a:r>
                <a:rPr lang="en-US" altLang="zh-CN" sz="1200" dirty="0" smtClean="0">
                  <a:solidFill>
                    <a:schemeClr val="tx1">
                      <a:lumMod val="65000"/>
                      <a:lumOff val="35000"/>
                    </a:schemeClr>
                  </a:solidFill>
                  <a:latin typeface="+mn-lt"/>
                  <a:ea typeface="+mn-ea"/>
                  <a:cs typeface="+mn-ea"/>
                  <a:sym typeface="+mn-lt"/>
                </a:rPr>
                <a:t>A </a:t>
              </a:r>
              <a:r>
                <a:rPr lang="en-US" altLang="zh-CN" sz="1200" dirty="0">
                  <a:solidFill>
                    <a:schemeClr val="tx1">
                      <a:lumMod val="65000"/>
                      <a:lumOff val="35000"/>
                    </a:schemeClr>
                  </a:solidFill>
                  <a:latin typeface="+mn-lt"/>
                  <a:ea typeface="+mn-ea"/>
                  <a:cs typeface="+mn-ea"/>
                  <a:sym typeface="+mn-lt"/>
                </a:rPr>
                <a:t>designer can use default text to simulate what text would look like.</a:t>
              </a:r>
              <a:endParaRPr lang="en-US" sz="1200" dirty="0">
                <a:solidFill>
                  <a:schemeClr val="tx1">
                    <a:lumMod val="65000"/>
                    <a:lumOff val="35000"/>
                  </a:schemeClr>
                </a:solidFill>
                <a:latin typeface="+mn-lt"/>
                <a:ea typeface="+mn-ea"/>
                <a:cs typeface="+mn-ea"/>
                <a:sym typeface="+mn-lt"/>
              </a:endParaRPr>
            </a:p>
          </p:txBody>
        </p:sp>
        <p:sp>
          <p:nvSpPr>
            <p:cNvPr id="42" name="TextBox 38"/>
            <p:cNvSpPr txBox="1"/>
            <p:nvPr/>
          </p:nvSpPr>
          <p:spPr>
            <a:xfrm>
              <a:off x="7948132" y="1845169"/>
              <a:ext cx="2516836" cy="379335"/>
            </a:xfrm>
            <a:prstGeom prst="rect">
              <a:avLst/>
            </a:prstGeom>
            <a:noFill/>
          </p:spPr>
          <p:txBody>
            <a:bodyPr wrap="square" rtlCol="0">
              <a:spAutoFit/>
            </a:bodyPr>
            <a:lstStyle/>
            <a:p>
              <a:pPr algn="ctr"/>
              <a:r>
                <a:rPr lang="en-US" sz="1865" b="1" dirty="0">
                  <a:solidFill>
                    <a:schemeClr val="tx1">
                      <a:lumMod val="65000"/>
                      <a:lumOff val="35000"/>
                    </a:schemeClr>
                  </a:solidFill>
                  <a:latin typeface="+mn-lt"/>
                  <a:ea typeface="+mn-ea"/>
                  <a:cs typeface="+mn-ea"/>
                  <a:sym typeface="+mn-lt"/>
                </a:rPr>
                <a:t>Data </a:t>
              </a:r>
              <a:r>
                <a:rPr lang="en-US" sz="1865" b="1" dirty="0" smtClean="0">
                  <a:solidFill>
                    <a:schemeClr val="tx1">
                      <a:lumMod val="65000"/>
                      <a:lumOff val="35000"/>
                    </a:schemeClr>
                  </a:solidFill>
                  <a:latin typeface="+mn-lt"/>
                  <a:ea typeface="+mn-ea"/>
                  <a:cs typeface="+mn-ea"/>
                  <a:sym typeface="+mn-lt"/>
                </a:rPr>
                <a:t>Analyses</a:t>
              </a:r>
              <a:endParaRPr lang="en-US" sz="1200" dirty="0">
                <a:solidFill>
                  <a:schemeClr val="tx1">
                    <a:lumMod val="65000"/>
                    <a:lumOff val="35000"/>
                  </a:schemeClr>
                </a:solidFill>
                <a:latin typeface="+mn-lt"/>
                <a:ea typeface="+mn-ea"/>
                <a:cs typeface="+mn-ea"/>
                <a:sym typeface="+mn-lt"/>
              </a:endParaRPr>
            </a:p>
          </p:txBody>
        </p:sp>
      </p:grpSp>
      <p:grpSp>
        <p:nvGrpSpPr>
          <p:cNvPr id="43" name="组合 42"/>
          <p:cNvGrpSpPr/>
          <p:nvPr/>
        </p:nvGrpSpPr>
        <p:grpSpPr>
          <a:xfrm>
            <a:off x="1470498" y="3566573"/>
            <a:ext cx="2764985" cy="1569985"/>
            <a:chOff x="1470498" y="3566573"/>
            <a:chExt cx="2764985" cy="1569985"/>
          </a:xfrm>
        </p:grpSpPr>
        <p:sp>
          <p:nvSpPr>
            <p:cNvPr id="44" name="椭圆 31"/>
            <p:cNvSpPr/>
            <p:nvPr/>
          </p:nvSpPr>
          <p:spPr>
            <a:xfrm>
              <a:off x="1470498" y="3566573"/>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65000"/>
                    <a:lumOff val="35000"/>
                  </a:schemeClr>
                </a:solidFill>
                <a:cs typeface="+mn-ea"/>
                <a:sym typeface="+mn-lt"/>
              </a:endParaRPr>
            </a:p>
          </p:txBody>
        </p:sp>
        <p:sp>
          <p:nvSpPr>
            <p:cNvPr id="45" name="TextBox 41"/>
            <p:cNvSpPr txBox="1"/>
            <p:nvPr/>
          </p:nvSpPr>
          <p:spPr>
            <a:xfrm>
              <a:off x="1571078" y="3907110"/>
              <a:ext cx="2516836" cy="379335"/>
            </a:xfrm>
            <a:prstGeom prst="rect">
              <a:avLst/>
            </a:prstGeom>
            <a:noFill/>
          </p:spPr>
          <p:txBody>
            <a:bodyPr wrap="square" rtlCol="0">
              <a:spAutoFit/>
            </a:bodyPr>
            <a:lstStyle/>
            <a:p>
              <a:pPr algn="ctr"/>
              <a:r>
                <a:rPr lang="en-US" sz="1865" b="1" dirty="0" smtClean="0">
                  <a:solidFill>
                    <a:schemeClr val="tx1">
                      <a:lumMod val="65000"/>
                      <a:lumOff val="35000"/>
                    </a:schemeClr>
                  </a:solidFill>
                  <a:latin typeface="+mn-lt"/>
                  <a:ea typeface="+mn-ea"/>
                  <a:cs typeface="+mn-ea"/>
                  <a:sym typeface="+mn-lt"/>
                </a:rPr>
                <a:t>Management</a:t>
              </a:r>
              <a:endParaRPr lang="en-US" sz="1200" dirty="0">
                <a:solidFill>
                  <a:schemeClr val="tx1">
                    <a:lumMod val="65000"/>
                    <a:lumOff val="35000"/>
                  </a:schemeClr>
                </a:solidFill>
                <a:latin typeface="+mn-lt"/>
                <a:ea typeface="+mn-ea"/>
                <a:cs typeface="+mn-ea"/>
                <a:sym typeface="+mn-lt"/>
              </a:endParaRPr>
            </a:p>
          </p:txBody>
        </p:sp>
        <p:sp>
          <p:nvSpPr>
            <p:cNvPr id="46" name="TextBox 41"/>
            <p:cNvSpPr txBox="1"/>
            <p:nvPr/>
          </p:nvSpPr>
          <p:spPr>
            <a:xfrm>
              <a:off x="1571078" y="4343561"/>
              <a:ext cx="2516836" cy="646331"/>
            </a:xfrm>
            <a:prstGeom prst="rect">
              <a:avLst/>
            </a:prstGeom>
            <a:noFill/>
          </p:spPr>
          <p:txBody>
            <a:bodyPr wrap="square" rtlCol="0">
              <a:spAutoFit/>
            </a:bodyPr>
            <a:lstStyle/>
            <a:p>
              <a:pPr lvl="0" algn="ctr">
                <a:spcBef>
                  <a:spcPct val="20000"/>
                </a:spcBef>
                <a:defRPr/>
              </a:pPr>
              <a:r>
                <a:rPr lang="en-US" altLang="zh-CN" sz="1200" dirty="0" smtClean="0">
                  <a:solidFill>
                    <a:schemeClr val="tx1">
                      <a:lumMod val="65000"/>
                      <a:lumOff val="35000"/>
                    </a:schemeClr>
                  </a:solidFill>
                  <a:latin typeface="+mn-lt"/>
                  <a:ea typeface="+mn-ea"/>
                  <a:cs typeface="+mn-ea"/>
                  <a:sym typeface="+mn-lt"/>
                </a:rPr>
                <a:t>A </a:t>
              </a:r>
              <a:r>
                <a:rPr lang="en-US" altLang="zh-CN" sz="1200" dirty="0">
                  <a:solidFill>
                    <a:schemeClr val="tx1">
                      <a:lumMod val="65000"/>
                      <a:lumOff val="35000"/>
                    </a:schemeClr>
                  </a:solidFill>
                  <a:latin typeface="+mn-lt"/>
                  <a:ea typeface="+mn-ea"/>
                  <a:cs typeface="+mn-ea"/>
                  <a:sym typeface="+mn-lt"/>
                </a:rPr>
                <a:t>designer can use default text to simulate what text would look like.</a:t>
              </a:r>
              <a:endParaRPr lang="en-US" sz="1200" dirty="0">
                <a:solidFill>
                  <a:schemeClr val="tx1">
                    <a:lumMod val="65000"/>
                    <a:lumOff val="35000"/>
                  </a:schemeClr>
                </a:solidFill>
                <a:latin typeface="+mn-lt"/>
                <a:ea typeface="+mn-ea"/>
                <a:cs typeface="+mn-ea"/>
                <a:sym typeface="+mn-lt"/>
              </a:endParaRPr>
            </a:p>
          </p:txBody>
        </p:sp>
      </p:grpSp>
      <p:grpSp>
        <p:nvGrpSpPr>
          <p:cNvPr id="47" name="组合 46"/>
          <p:cNvGrpSpPr/>
          <p:nvPr/>
        </p:nvGrpSpPr>
        <p:grpSpPr>
          <a:xfrm>
            <a:off x="4635019" y="3566573"/>
            <a:ext cx="2764985" cy="1569985"/>
            <a:chOff x="4635019" y="3566573"/>
            <a:chExt cx="2764985" cy="1569985"/>
          </a:xfrm>
        </p:grpSpPr>
        <p:sp>
          <p:nvSpPr>
            <p:cNvPr id="48" name="椭圆 31"/>
            <p:cNvSpPr/>
            <p:nvPr/>
          </p:nvSpPr>
          <p:spPr>
            <a:xfrm>
              <a:off x="4635019" y="3566573"/>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7030A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65000"/>
                    <a:lumOff val="35000"/>
                  </a:schemeClr>
                </a:solidFill>
                <a:cs typeface="+mn-ea"/>
                <a:sym typeface="+mn-lt"/>
              </a:endParaRPr>
            </a:p>
          </p:txBody>
        </p:sp>
        <p:sp>
          <p:nvSpPr>
            <p:cNvPr id="49" name="TextBox 44"/>
            <p:cNvSpPr txBox="1"/>
            <p:nvPr/>
          </p:nvSpPr>
          <p:spPr>
            <a:xfrm>
              <a:off x="4759637" y="3907110"/>
              <a:ext cx="2516836" cy="379335"/>
            </a:xfrm>
            <a:prstGeom prst="rect">
              <a:avLst/>
            </a:prstGeom>
            <a:noFill/>
          </p:spPr>
          <p:txBody>
            <a:bodyPr wrap="square" rtlCol="0">
              <a:spAutoFit/>
            </a:bodyPr>
            <a:lstStyle/>
            <a:p>
              <a:pPr algn="ctr"/>
              <a:r>
                <a:rPr lang="en-US" sz="1865" b="1" dirty="0">
                  <a:solidFill>
                    <a:schemeClr val="tx1">
                      <a:lumMod val="65000"/>
                      <a:lumOff val="35000"/>
                    </a:schemeClr>
                  </a:solidFill>
                  <a:latin typeface="+mn-lt"/>
                  <a:ea typeface="+mn-ea"/>
                  <a:cs typeface="+mn-ea"/>
                  <a:sym typeface="+mn-lt"/>
                </a:rPr>
                <a:t>Dedicated </a:t>
              </a:r>
              <a:r>
                <a:rPr lang="en-US" sz="1865" b="1" dirty="0" smtClean="0">
                  <a:solidFill>
                    <a:schemeClr val="tx1">
                      <a:lumMod val="65000"/>
                      <a:lumOff val="35000"/>
                    </a:schemeClr>
                  </a:solidFill>
                  <a:latin typeface="+mn-lt"/>
                  <a:ea typeface="+mn-ea"/>
                  <a:cs typeface="+mn-ea"/>
                  <a:sym typeface="+mn-lt"/>
                </a:rPr>
                <a:t>Support</a:t>
              </a:r>
              <a:endParaRPr lang="en-US" sz="1200" dirty="0">
                <a:solidFill>
                  <a:schemeClr val="tx1">
                    <a:lumMod val="65000"/>
                    <a:lumOff val="35000"/>
                  </a:schemeClr>
                </a:solidFill>
                <a:latin typeface="+mn-lt"/>
                <a:ea typeface="+mn-ea"/>
                <a:cs typeface="+mn-ea"/>
                <a:sym typeface="+mn-lt"/>
              </a:endParaRPr>
            </a:p>
          </p:txBody>
        </p:sp>
        <p:sp>
          <p:nvSpPr>
            <p:cNvPr id="50" name="TextBox 44"/>
            <p:cNvSpPr txBox="1"/>
            <p:nvPr/>
          </p:nvSpPr>
          <p:spPr>
            <a:xfrm>
              <a:off x="4759637" y="4343561"/>
              <a:ext cx="2516836" cy="646331"/>
            </a:xfrm>
            <a:prstGeom prst="rect">
              <a:avLst/>
            </a:prstGeom>
            <a:noFill/>
          </p:spPr>
          <p:txBody>
            <a:bodyPr wrap="square" rtlCol="0">
              <a:spAutoFit/>
            </a:bodyPr>
            <a:lstStyle/>
            <a:p>
              <a:pPr lvl="0" algn="ctr">
                <a:spcBef>
                  <a:spcPct val="20000"/>
                </a:spcBef>
                <a:defRPr/>
              </a:pPr>
              <a:r>
                <a:rPr lang="en-US" altLang="zh-CN" sz="1200" dirty="0" smtClean="0">
                  <a:solidFill>
                    <a:schemeClr val="tx1">
                      <a:lumMod val="65000"/>
                      <a:lumOff val="35000"/>
                    </a:schemeClr>
                  </a:solidFill>
                  <a:latin typeface="+mn-lt"/>
                  <a:ea typeface="+mn-ea"/>
                  <a:cs typeface="+mn-ea"/>
                  <a:sym typeface="+mn-lt"/>
                </a:rPr>
                <a:t>A designer can use default text to simulate what text would look like.</a:t>
              </a:r>
              <a:endParaRPr lang="en-US" sz="1200" dirty="0">
                <a:solidFill>
                  <a:schemeClr val="tx1">
                    <a:lumMod val="65000"/>
                    <a:lumOff val="35000"/>
                  </a:schemeClr>
                </a:solidFill>
                <a:latin typeface="+mn-lt"/>
                <a:ea typeface="+mn-ea"/>
                <a:cs typeface="+mn-ea"/>
                <a:sym typeface="+mn-lt"/>
              </a:endParaRPr>
            </a:p>
          </p:txBody>
        </p:sp>
      </p:grpSp>
      <p:grpSp>
        <p:nvGrpSpPr>
          <p:cNvPr id="51" name="组合 50"/>
          <p:cNvGrpSpPr/>
          <p:nvPr/>
        </p:nvGrpSpPr>
        <p:grpSpPr>
          <a:xfrm>
            <a:off x="7823246" y="3537545"/>
            <a:ext cx="2764985" cy="1569985"/>
            <a:chOff x="7823246" y="3537545"/>
            <a:chExt cx="2764985" cy="1569985"/>
          </a:xfrm>
        </p:grpSpPr>
        <p:sp>
          <p:nvSpPr>
            <p:cNvPr id="52" name="椭圆 31"/>
            <p:cNvSpPr/>
            <p:nvPr/>
          </p:nvSpPr>
          <p:spPr>
            <a:xfrm>
              <a:off x="7823246" y="3537545"/>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6CA83A"/>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65000"/>
                    <a:lumOff val="35000"/>
                  </a:schemeClr>
                </a:solidFill>
                <a:cs typeface="+mn-ea"/>
                <a:sym typeface="+mn-lt"/>
              </a:endParaRPr>
            </a:p>
          </p:txBody>
        </p:sp>
        <p:sp>
          <p:nvSpPr>
            <p:cNvPr id="53" name="TextBox 47"/>
            <p:cNvSpPr txBox="1"/>
            <p:nvPr/>
          </p:nvSpPr>
          <p:spPr>
            <a:xfrm>
              <a:off x="7948132" y="3867365"/>
              <a:ext cx="2516836" cy="379335"/>
            </a:xfrm>
            <a:prstGeom prst="rect">
              <a:avLst/>
            </a:prstGeom>
            <a:noFill/>
          </p:spPr>
          <p:txBody>
            <a:bodyPr wrap="square" rtlCol="0">
              <a:spAutoFit/>
            </a:bodyPr>
            <a:lstStyle/>
            <a:p>
              <a:pPr algn="ctr"/>
              <a:r>
                <a:rPr lang="en-US" sz="1865" b="1" dirty="0">
                  <a:solidFill>
                    <a:schemeClr val="tx1">
                      <a:lumMod val="65000"/>
                      <a:lumOff val="35000"/>
                    </a:schemeClr>
                  </a:solidFill>
                  <a:latin typeface="+mn-lt"/>
                  <a:ea typeface="+mn-ea"/>
                  <a:cs typeface="+mn-ea"/>
                  <a:sym typeface="+mn-lt"/>
                </a:rPr>
                <a:t>Go </a:t>
              </a:r>
              <a:r>
                <a:rPr lang="en-US" sz="1865" b="1" dirty="0" smtClean="0">
                  <a:solidFill>
                    <a:schemeClr val="tx1">
                      <a:lumMod val="65000"/>
                      <a:lumOff val="35000"/>
                    </a:schemeClr>
                  </a:solidFill>
                  <a:latin typeface="+mn-lt"/>
                  <a:ea typeface="+mn-ea"/>
                  <a:cs typeface="+mn-ea"/>
                  <a:sym typeface="+mn-lt"/>
                </a:rPr>
                <a:t>Globally</a:t>
              </a:r>
              <a:endParaRPr lang="en-US" sz="1200" dirty="0">
                <a:solidFill>
                  <a:schemeClr val="tx1">
                    <a:lumMod val="65000"/>
                    <a:lumOff val="35000"/>
                  </a:schemeClr>
                </a:solidFill>
                <a:latin typeface="+mn-lt"/>
                <a:ea typeface="+mn-ea"/>
                <a:cs typeface="+mn-ea"/>
                <a:sym typeface="+mn-lt"/>
              </a:endParaRPr>
            </a:p>
          </p:txBody>
        </p:sp>
        <p:sp>
          <p:nvSpPr>
            <p:cNvPr id="54" name="TextBox 47"/>
            <p:cNvSpPr txBox="1"/>
            <p:nvPr/>
          </p:nvSpPr>
          <p:spPr>
            <a:xfrm>
              <a:off x="7948132" y="4303816"/>
              <a:ext cx="2516836" cy="646331"/>
            </a:xfrm>
            <a:prstGeom prst="rect">
              <a:avLst/>
            </a:prstGeom>
            <a:noFill/>
          </p:spPr>
          <p:txBody>
            <a:bodyPr wrap="square" rtlCol="0">
              <a:spAutoFit/>
            </a:bodyPr>
            <a:lstStyle/>
            <a:p>
              <a:pPr lvl="0" algn="ctr">
                <a:spcBef>
                  <a:spcPct val="20000"/>
                </a:spcBef>
                <a:defRPr/>
              </a:pPr>
              <a:r>
                <a:rPr lang="en-US" altLang="zh-CN" sz="1200" dirty="0" smtClean="0">
                  <a:solidFill>
                    <a:schemeClr val="tx1">
                      <a:lumMod val="65000"/>
                      <a:lumOff val="35000"/>
                    </a:schemeClr>
                  </a:solidFill>
                  <a:latin typeface="+mn-lt"/>
                  <a:ea typeface="+mn-ea"/>
                  <a:cs typeface="+mn-ea"/>
                  <a:sym typeface="+mn-lt"/>
                </a:rPr>
                <a:t>A </a:t>
              </a:r>
              <a:r>
                <a:rPr lang="en-US" altLang="zh-CN" sz="1200" dirty="0">
                  <a:solidFill>
                    <a:schemeClr val="tx1">
                      <a:lumMod val="65000"/>
                      <a:lumOff val="35000"/>
                    </a:schemeClr>
                  </a:solidFill>
                  <a:latin typeface="+mn-lt"/>
                  <a:ea typeface="+mn-ea"/>
                  <a:cs typeface="+mn-ea"/>
                  <a:sym typeface="+mn-lt"/>
                </a:rPr>
                <a:t>designer can use default text to simulate what text would look like.</a:t>
              </a:r>
              <a:endParaRPr lang="en-US" sz="1200" dirty="0">
                <a:solidFill>
                  <a:schemeClr val="tx1">
                    <a:lumMod val="65000"/>
                    <a:lumOff val="3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000"/>
                                        <p:tgtEl>
                                          <p:spTgt spid="30"/>
                                        </p:tgtEl>
                                      </p:cBhvr>
                                    </p:animEffect>
                                    <p:anim calcmode="lin" valueType="num">
                                      <p:cBhvr>
                                        <p:cTn id="12" dur="2000" fill="hold"/>
                                        <p:tgtEl>
                                          <p:spTgt spid="30"/>
                                        </p:tgtEl>
                                        <p:attrNameLst>
                                          <p:attrName>ppt_w</p:attrName>
                                        </p:attrNameLst>
                                      </p:cBhvr>
                                      <p:tavLst>
                                        <p:tav tm="0" fmla="#ppt_w*sin(2.5*pi*$)">
                                          <p:val>
                                            <p:fltVal val="0"/>
                                          </p:val>
                                        </p:tav>
                                        <p:tav tm="100000">
                                          <p:val>
                                            <p:fltVal val="1"/>
                                          </p:val>
                                        </p:tav>
                                      </p:tavLst>
                                    </p:anim>
                                    <p:anim calcmode="lin" valueType="num">
                                      <p:cBhvr>
                                        <p:cTn id="13" dur="2000" fill="hold"/>
                                        <p:tgtEl>
                                          <p:spTgt spid="30"/>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2000"/>
                                        <p:tgtEl>
                                          <p:spTgt spid="34"/>
                                        </p:tgtEl>
                                      </p:cBhvr>
                                    </p:animEffect>
                                    <p:anim calcmode="lin" valueType="num">
                                      <p:cBhvr>
                                        <p:cTn id="17" dur="2000" fill="hold"/>
                                        <p:tgtEl>
                                          <p:spTgt spid="34"/>
                                        </p:tgtEl>
                                        <p:attrNameLst>
                                          <p:attrName>ppt_w</p:attrName>
                                        </p:attrNameLst>
                                      </p:cBhvr>
                                      <p:tavLst>
                                        <p:tav tm="0" fmla="#ppt_w*sin(2.5*pi*$)">
                                          <p:val>
                                            <p:fltVal val="0"/>
                                          </p:val>
                                        </p:tav>
                                        <p:tav tm="100000">
                                          <p:val>
                                            <p:fltVal val="1"/>
                                          </p:val>
                                        </p:tav>
                                      </p:tavLst>
                                    </p:anim>
                                    <p:anim calcmode="lin" valueType="num">
                                      <p:cBhvr>
                                        <p:cTn id="18" dur="2000" fill="hold"/>
                                        <p:tgtEl>
                                          <p:spTgt spid="34"/>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2000"/>
                                        <p:tgtEl>
                                          <p:spTgt spid="39"/>
                                        </p:tgtEl>
                                      </p:cBhvr>
                                    </p:animEffect>
                                    <p:anim calcmode="lin" valueType="num">
                                      <p:cBhvr>
                                        <p:cTn id="22" dur="2000" fill="hold"/>
                                        <p:tgtEl>
                                          <p:spTgt spid="39"/>
                                        </p:tgtEl>
                                        <p:attrNameLst>
                                          <p:attrName>ppt_w</p:attrName>
                                        </p:attrNameLst>
                                      </p:cBhvr>
                                      <p:tavLst>
                                        <p:tav tm="0" fmla="#ppt_w*sin(2.5*pi*$)">
                                          <p:val>
                                            <p:fltVal val="0"/>
                                          </p:val>
                                        </p:tav>
                                        <p:tav tm="100000">
                                          <p:val>
                                            <p:fltVal val="1"/>
                                          </p:val>
                                        </p:tav>
                                      </p:tavLst>
                                    </p:anim>
                                    <p:anim calcmode="lin" valueType="num">
                                      <p:cBhvr>
                                        <p:cTn id="23" dur="2000" fill="hold"/>
                                        <p:tgtEl>
                                          <p:spTgt spid="39"/>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000"/>
                                        <p:tgtEl>
                                          <p:spTgt spid="43"/>
                                        </p:tgtEl>
                                      </p:cBhvr>
                                    </p:animEffect>
                                    <p:anim calcmode="lin" valueType="num">
                                      <p:cBhvr>
                                        <p:cTn id="27" dur="2000" fill="hold"/>
                                        <p:tgtEl>
                                          <p:spTgt spid="43"/>
                                        </p:tgtEl>
                                        <p:attrNameLst>
                                          <p:attrName>ppt_w</p:attrName>
                                        </p:attrNameLst>
                                      </p:cBhvr>
                                      <p:tavLst>
                                        <p:tav tm="0" fmla="#ppt_w*sin(2.5*pi*$)">
                                          <p:val>
                                            <p:fltVal val="0"/>
                                          </p:val>
                                        </p:tav>
                                        <p:tav tm="100000">
                                          <p:val>
                                            <p:fltVal val="1"/>
                                          </p:val>
                                        </p:tav>
                                      </p:tavLst>
                                    </p:anim>
                                    <p:anim calcmode="lin" valueType="num">
                                      <p:cBhvr>
                                        <p:cTn id="28" dur="2000" fill="hold"/>
                                        <p:tgtEl>
                                          <p:spTgt spid="4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2000"/>
                                        <p:tgtEl>
                                          <p:spTgt spid="47"/>
                                        </p:tgtEl>
                                      </p:cBhvr>
                                    </p:animEffect>
                                    <p:anim calcmode="lin" valueType="num">
                                      <p:cBhvr>
                                        <p:cTn id="32" dur="2000" fill="hold"/>
                                        <p:tgtEl>
                                          <p:spTgt spid="47"/>
                                        </p:tgtEl>
                                        <p:attrNameLst>
                                          <p:attrName>ppt_w</p:attrName>
                                        </p:attrNameLst>
                                      </p:cBhvr>
                                      <p:tavLst>
                                        <p:tav tm="0" fmla="#ppt_w*sin(2.5*pi*$)">
                                          <p:val>
                                            <p:fltVal val="0"/>
                                          </p:val>
                                        </p:tav>
                                        <p:tav tm="100000">
                                          <p:val>
                                            <p:fltVal val="1"/>
                                          </p:val>
                                        </p:tav>
                                      </p:tavLst>
                                    </p:anim>
                                    <p:anim calcmode="lin" valueType="num">
                                      <p:cBhvr>
                                        <p:cTn id="33" dur="2000" fill="hold"/>
                                        <p:tgtEl>
                                          <p:spTgt spid="47"/>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2000"/>
                                        <p:tgtEl>
                                          <p:spTgt spid="51"/>
                                        </p:tgtEl>
                                      </p:cBhvr>
                                    </p:animEffect>
                                    <p:anim calcmode="lin" valueType="num">
                                      <p:cBhvr>
                                        <p:cTn id="37" dur="2000" fill="hold"/>
                                        <p:tgtEl>
                                          <p:spTgt spid="51"/>
                                        </p:tgtEl>
                                        <p:attrNameLst>
                                          <p:attrName>ppt_w</p:attrName>
                                        </p:attrNameLst>
                                      </p:cBhvr>
                                      <p:tavLst>
                                        <p:tav tm="0" fmla="#ppt_w*sin(2.5*pi*$)">
                                          <p:val>
                                            <p:fltVal val="0"/>
                                          </p:val>
                                        </p:tav>
                                        <p:tav tm="100000">
                                          <p:val>
                                            <p:fltVal val="1"/>
                                          </p:val>
                                        </p:tav>
                                      </p:tavLst>
                                    </p:anim>
                                    <p:anim calcmode="lin" valueType="num">
                                      <p:cBhvr>
                                        <p:cTn id="38" dur="2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6256858" y="1939790"/>
            <a:ext cx="879499" cy="879500"/>
            <a:chOff x="6199708" y="1939790"/>
            <a:chExt cx="879499" cy="879500"/>
          </a:xfrm>
        </p:grpSpPr>
        <p:sp>
          <p:nvSpPr>
            <p:cNvPr id="33" name="椭圆 32"/>
            <p:cNvSpPr/>
            <p:nvPr/>
          </p:nvSpPr>
          <p:spPr>
            <a:xfrm>
              <a:off x="6199708" y="1939790"/>
              <a:ext cx="879499" cy="879500"/>
            </a:xfrm>
            <a:prstGeom prst="ellipse">
              <a:avLst/>
            </a:prstGeom>
            <a:solidFill>
              <a:srgbClr val="B0EB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35" name="组合 34"/>
          <p:cNvGrpSpPr/>
          <p:nvPr/>
        </p:nvGrpSpPr>
        <p:grpSpPr>
          <a:xfrm>
            <a:off x="7804900" y="3769640"/>
            <a:ext cx="879499" cy="879499"/>
            <a:chOff x="7252510" y="3769638"/>
            <a:chExt cx="879499" cy="879499"/>
          </a:xfrm>
        </p:grpSpPr>
        <p:sp>
          <p:nvSpPr>
            <p:cNvPr id="36" name="椭圆 35"/>
            <p:cNvSpPr/>
            <p:nvPr/>
          </p:nvSpPr>
          <p:spPr>
            <a:xfrm>
              <a:off x="7252510" y="3769638"/>
              <a:ext cx="879499" cy="879499"/>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38" name="组合 37"/>
          <p:cNvGrpSpPr/>
          <p:nvPr/>
        </p:nvGrpSpPr>
        <p:grpSpPr>
          <a:xfrm>
            <a:off x="4049859" y="2708772"/>
            <a:ext cx="879499" cy="879499"/>
            <a:chOff x="4388432" y="2518992"/>
            <a:chExt cx="879499" cy="879499"/>
          </a:xfrm>
        </p:grpSpPr>
        <p:sp>
          <p:nvSpPr>
            <p:cNvPr id="39" name="椭圆 38"/>
            <p:cNvSpPr/>
            <p:nvPr/>
          </p:nvSpPr>
          <p:spPr>
            <a:xfrm>
              <a:off x="4388432" y="2518992"/>
              <a:ext cx="879499" cy="879499"/>
            </a:xfrm>
            <a:prstGeom prst="ellipse">
              <a:avLst/>
            </a:prstGeom>
            <a:solidFill>
              <a:srgbClr val="CDED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1" name="组合 40"/>
          <p:cNvGrpSpPr/>
          <p:nvPr/>
        </p:nvGrpSpPr>
        <p:grpSpPr>
          <a:xfrm>
            <a:off x="7280784" y="2708771"/>
            <a:ext cx="879499" cy="879500"/>
            <a:chOff x="6905619" y="2518993"/>
            <a:chExt cx="879499" cy="879500"/>
          </a:xfrm>
        </p:grpSpPr>
        <p:sp>
          <p:nvSpPr>
            <p:cNvPr id="42" name="椭圆 41"/>
            <p:cNvSpPr/>
            <p:nvPr/>
          </p:nvSpPr>
          <p:spPr>
            <a:xfrm>
              <a:off x="6905619" y="2518993"/>
              <a:ext cx="879499" cy="879500"/>
            </a:xfrm>
            <a:prstGeom prst="ellipse">
              <a:avLst/>
            </a:prstGeom>
            <a:solidFill>
              <a:srgbClr val="96E0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4" name="组合 43"/>
          <p:cNvGrpSpPr/>
          <p:nvPr/>
        </p:nvGrpSpPr>
        <p:grpSpPr>
          <a:xfrm>
            <a:off x="5094342" y="1939790"/>
            <a:ext cx="879499" cy="879500"/>
            <a:chOff x="5647026" y="1922698"/>
            <a:chExt cx="879499" cy="879500"/>
          </a:xfrm>
        </p:grpSpPr>
        <p:sp>
          <p:nvSpPr>
            <p:cNvPr id="45" name="椭圆 44"/>
            <p:cNvSpPr/>
            <p:nvPr/>
          </p:nvSpPr>
          <p:spPr>
            <a:xfrm>
              <a:off x="5647026" y="1922698"/>
              <a:ext cx="879499" cy="8795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7" name="组合 46"/>
          <p:cNvGrpSpPr/>
          <p:nvPr/>
        </p:nvGrpSpPr>
        <p:grpSpPr>
          <a:xfrm>
            <a:off x="3470292" y="3769640"/>
            <a:ext cx="879499" cy="879499"/>
            <a:chOff x="4041540" y="3769640"/>
            <a:chExt cx="879499" cy="879499"/>
          </a:xfrm>
        </p:grpSpPr>
        <p:sp>
          <p:nvSpPr>
            <p:cNvPr id="48" name="椭圆 47"/>
            <p:cNvSpPr/>
            <p:nvPr/>
          </p:nvSpPr>
          <p:spPr>
            <a:xfrm>
              <a:off x="4041540" y="3769640"/>
              <a:ext cx="879499" cy="879499"/>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
        <p:nvSpPr>
          <p:cNvPr id="50" name="文本框 49"/>
          <p:cNvSpPr txBox="1"/>
          <p:nvPr/>
        </p:nvSpPr>
        <p:spPr>
          <a:xfrm>
            <a:off x="7280784" y="1854715"/>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mn-lt"/>
                <a:ea typeface="+mn-ea"/>
                <a:cs typeface="+mn-ea"/>
                <a:sym typeface="+mn-lt"/>
              </a:rPr>
              <a:t>Heart</a:t>
            </a:r>
            <a:endParaRPr lang="en-US" altLang="zh-CN" sz="1200" dirty="0">
              <a:solidFill>
                <a:schemeClr val="tx1">
                  <a:lumMod val="75000"/>
                  <a:lumOff val="2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tx1">
                    <a:lumMod val="75000"/>
                    <a:lumOff val="25000"/>
                  </a:schemeClr>
                </a:solidFill>
                <a:latin typeface="+mn-lt"/>
                <a:ea typeface="+mn-ea"/>
                <a:cs typeface="+mn-ea"/>
                <a:sym typeface="+mn-lt"/>
              </a:rPr>
              <a:t>我们</a:t>
            </a:r>
            <a:r>
              <a:rPr lang="zh-CN" altLang="en-US" sz="800" dirty="0">
                <a:solidFill>
                  <a:schemeClr val="tx1">
                    <a:lumMod val="75000"/>
                    <a:lumOff val="25000"/>
                  </a:schemeClr>
                </a:solidFill>
                <a:latin typeface="+mn-lt"/>
                <a:ea typeface="+mn-ea"/>
                <a:cs typeface="+mn-ea"/>
                <a:sym typeface="+mn-lt"/>
              </a:rPr>
              <a:t>坚持以客户为中心，快速响应客户</a:t>
            </a:r>
            <a:r>
              <a:rPr lang="zh-CN" altLang="en-US" sz="800" dirty="0" smtClean="0">
                <a:solidFill>
                  <a:schemeClr val="tx1">
                    <a:lumMod val="75000"/>
                    <a:lumOff val="25000"/>
                  </a:schemeClr>
                </a:solidFill>
                <a:latin typeface="+mn-lt"/>
                <a:ea typeface="+mn-ea"/>
                <a:cs typeface="+mn-ea"/>
                <a:sym typeface="+mn-lt"/>
              </a:rPr>
              <a:t>需求持续</a:t>
            </a:r>
            <a:r>
              <a:rPr lang="zh-CN" altLang="en-US" sz="800" dirty="0">
                <a:solidFill>
                  <a:schemeClr val="tx1">
                    <a:lumMod val="75000"/>
                    <a:lumOff val="25000"/>
                  </a:schemeClr>
                </a:solidFill>
                <a:latin typeface="+mn-lt"/>
                <a:ea typeface="+mn-ea"/>
                <a:cs typeface="+mn-ea"/>
                <a:sym typeface="+mn-lt"/>
              </a:rPr>
              <a:t>为客户创造长期价值进而成就</a:t>
            </a:r>
            <a:r>
              <a:rPr lang="zh-CN" altLang="en-US" sz="800" dirty="0" smtClean="0">
                <a:solidFill>
                  <a:schemeClr val="tx1">
                    <a:lumMod val="75000"/>
                    <a:lumOff val="25000"/>
                  </a:schemeClr>
                </a:solidFill>
                <a:latin typeface="+mn-lt"/>
                <a:ea typeface="+mn-ea"/>
                <a:cs typeface="+mn-ea"/>
                <a:sym typeface="+mn-lt"/>
              </a:rPr>
              <a:t>客户</a:t>
            </a:r>
            <a:endParaRPr lang="en-US" altLang="zh-CN" sz="800" b="1" dirty="0">
              <a:solidFill>
                <a:schemeClr val="tx1">
                  <a:lumMod val="75000"/>
                  <a:lumOff val="25000"/>
                </a:schemeClr>
              </a:solidFill>
              <a:latin typeface="+mn-lt"/>
              <a:ea typeface="+mn-ea"/>
              <a:cs typeface="+mn-ea"/>
              <a:sym typeface="+mn-lt"/>
            </a:endParaRPr>
          </a:p>
        </p:txBody>
      </p:sp>
      <p:sp>
        <p:nvSpPr>
          <p:cNvPr id="51" name="文本框 50"/>
          <p:cNvSpPr txBox="1"/>
          <p:nvPr/>
        </p:nvSpPr>
        <p:spPr>
          <a:xfrm>
            <a:off x="8255532" y="2802272"/>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mn-lt"/>
                <a:ea typeface="+mn-ea"/>
                <a:cs typeface="+mn-ea"/>
                <a:sym typeface="+mn-lt"/>
              </a:rPr>
              <a:t>Kidneys</a:t>
            </a:r>
            <a:endParaRPr lang="zh-CN" altLang="en-US" sz="1200" dirty="0">
              <a:solidFill>
                <a:schemeClr val="tx1">
                  <a:lumMod val="75000"/>
                  <a:lumOff val="2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tx1">
                    <a:lumMod val="75000"/>
                    <a:lumOff val="25000"/>
                  </a:schemeClr>
                </a:solidFill>
                <a:latin typeface="+mn-lt"/>
                <a:ea typeface="+mn-ea"/>
                <a:cs typeface="+mn-ea"/>
                <a:sym typeface="+mn-lt"/>
              </a:rPr>
              <a:t>我们</a:t>
            </a:r>
            <a:r>
              <a:rPr lang="zh-CN" altLang="en-US" sz="800" dirty="0">
                <a:solidFill>
                  <a:schemeClr val="tx1">
                    <a:lumMod val="75000"/>
                    <a:lumOff val="25000"/>
                  </a:schemeClr>
                </a:solidFill>
                <a:latin typeface="+mn-lt"/>
                <a:ea typeface="+mn-ea"/>
                <a:cs typeface="+mn-ea"/>
                <a:sym typeface="+mn-lt"/>
              </a:rPr>
              <a:t>坚持以客户为中心，快速响应客户</a:t>
            </a:r>
            <a:r>
              <a:rPr lang="zh-CN" altLang="en-US" sz="800" dirty="0" smtClean="0">
                <a:solidFill>
                  <a:schemeClr val="tx1">
                    <a:lumMod val="75000"/>
                    <a:lumOff val="25000"/>
                  </a:schemeClr>
                </a:solidFill>
                <a:latin typeface="+mn-lt"/>
                <a:ea typeface="+mn-ea"/>
                <a:cs typeface="+mn-ea"/>
                <a:sym typeface="+mn-lt"/>
              </a:rPr>
              <a:t>需求持续</a:t>
            </a:r>
            <a:r>
              <a:rPr lang="zh-CN" altLang="en-US" sz="800" dirty="0">
                <a:solidFill>
                  <a:schemeClr val="tx1">
                    <a:lumMod val="75000"/>
                    <a:lumOff val="25000"/>
                  </a:schemeClr>
                </a:solidFill>
                <a:latin typeface="+mn-lt"/>
                <a:ea typeface="+mn-ea"/>
                <a:cs typeface="+mn-ea"/>
                <a:sym typeface="+mn-lt"/>
              </a:rPr>
              <a:t>为客户创造长期价值进而成就</a:t>
            </a:r>
            <a:r>
              <a:rPr lang="zh-CN" altLang="en-US" sz="800" dirty="0" smtClean="0">
                <a:solidFill>
                  <a:schemeClr val="tx1">
                    <a:lumMod val="75000"/>
                    <a:lumOff val="25000"/>
                  </a:schemeClr>
                </a:solidFill>
                <a:latin typeface="+mn-lt"/>
                <a:ea typeface="+mn-ea"/>
                <a:cs typeface="+mn-ea"/>
                <a:sym typeface="+mn-lt"/>
              </a:rPr>
              <a:t>客户</a:t>
            </a:r>
            <a:endParaRPr lang="en-US" altLang="zh-CN" sz="800" b="1" dirty="0">
              <a:solidFill>
                <a:schemeClr val="tx1">
                  <a:lumMod val="75000"/>
                  <a:lumOff val="25000"/>
                </a:schemeClr>
              </a:solidFill>
              <a:latin typeface="+mn-lt"/>
              <a:ea typeface="+mn-ea"/>
              <a:cs typeface="+mn-ea"/>
              <a:sym typeface="+mn-lt"/>
            </a:endParaRPr>
          </a:p>
        </p:txBody>
      </p:sp>
      <p:sp>
        <p:nvSpPr>
          <p:cNvPr id="52" name="文本框 51"/>
          <p:cNvSpPr txBox="1"/>
          <p:nvPr/>
        </p:nvSpPr>
        <p:spPr>
          <a:xfrm>
            <a:off x="8779648" y="3863140"/>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mn-lt"/>
                <a:ea typeface="+mn-ea"/>
                <a:cs typeface="+mn-ea"/>
                <a:sym typeface="+mn-lt"/>
              </a:rPr>
              <a:t>Liver</a:t>
            </a:r>
            <a:endParaRPr lang="en-US" altLang="zh-CN" sz="1200" dirty="0">
              <a:solidFill>
                <a:schemeClr val="tx1">
                  <a:lumMod val="75000"/>
                  <a:lumOff val="2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tx1">
                    <a:lumMod val="75000"/>
                    <a:lumOff val="25000"/>
                  </a:schemeClr>
                </a:solidFill>
                <a:latin typeface="+mn-lt"/>
                <a:ea typeface="+mn-ea"/>
                <a:cs typeface="+mn-ea"/>
                <a:sym typeface="+mn-lt"/>
              </a:rPr>
              <a:t>我们</a:t>
            </a:r>
            <a:r>
              <a:rPr lang="zh-CN" altLang="en-US" sz="800" dirty="0">
                <a:solidFill>
                  <a:schemeClr val="tx1">
                    <a:lumMod val="75000"/>
                    <a:lumOff val="25000"/>
                  </a:schemeClr>
                </a:solidFill>
                <a:latin typeface="+mn-lt"/>
                <a:ea typeface="+mn-ea"/>
                <a:cs typeface="+mn-ea"/>
                <a:sym typeface="+mn-lt"/>
              </a:rPr>
              <a:t>坚持以客户为中心，快速响应客户</a:t>
            </a:r>
            <a:r>
              <a:rPr lang="zh-CN" altLang="en-US" sz="800" dirty="0" smtClean="0">
                <a:solidFill>
                  <a:schemeClr val="tx1">
                    <a:lumMod val="75000"/>
                    <a:lumOff val="25000"/>
                  </a:schemeClr>
                </a:solidFill>
                <a:latin typeface="+mn-lt"/>
                <a:ea typeface="+mn-ea"/>
                <a:cs typeface="+mn-ea"/>
                <a:sym typeface="+mn-lt"/>
              </a:rPr>
              <a:t>需求持续</a:t>
            </a:r>
            <a:r>
              <a:rPr lang="zh-CN" altLang="en-US" sz="800" dirty="0">
                <a:solidFill>
                  <a:schemeClr val="tx1">
                    <a:lumMod val="75000"/>
                    <a:lumOff val="25000"/>
                  </a:schemeClr>
                </a:solidFill>
                <a:latin typeface="+mn-lt"/>
                <a:ea typeface="+mn-ea"/>
                <a:cs typeface="+mn-ea"/>
                <a:sym typeface="+mn-lt"/>
              </a:rPr>
              <a:t>为客户创造长期价值进而成就</a:t>
            </a:r>
            <a:r>
              <a:rPr lang="zh-CN" altLang="en-US" sz="800" dirty="0" smtClean="0">
                <a:solidFill>
                  <a:schemeClr val="tx1">
                    <a:lumMod val="75000"/>
                    <a:lumOff val="25000"/>
                  </a:schemeClr>
                </a:solidFill>
                <a:latin typeface="+mn-lt"/>
                <a:ea typeface="+mn-ea"/>
                <a:cs typeface="+mn-ea"/>
                <a:sym typeface="+mn-lt"/>
              </a:rPr>
              <a:t>客户</a:t>
            </a:r>
            <a:endParaRPr lang="en-US" altLang="zh-CN" sz="800" b="1" dirty="0">
              <a:solidFill>
                <a:schemeClr val="tx1">
                  <a:lumMod val="75000"/>
                  <a:lumOff val="25000"/>
                </a:schemeClr>
              </a:solidFill>
              <a:latin typeface="+mn-lt"/>
              <a:ea typeface="+mn-ea"/>
              <a:cs typeface="+mn-ea"/>
              <a:sym typeface="+mn-lt"/>
            </a:endParaRPr>
          </a:p>
        </p:txBody>
      </p:sp>
      <p:sp>
        <p:nvSpPr>
          <p:cNvPr id="53" name="文本框 52"/>
          <p:cNvSpPr txBox="1"/>
          <p:nvPr/>
        </p:nvSpPr>
        <p:spPr>
          <a:xfrm>
            <a:off x="1818184" y="2802272"/>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mn-lt"/>
                <a:ea typeface="+mn-ea"/>
                <a:cs typeface="+mn-ea"/>
                <a:sym typeface="+mn-lt"/>
              </a:rPr>
              <a:t>Lungs</a:t>
            </a:r>
            <a:endParaRPr lang="zh-CN" altLang="en-US" sz="1200" dirty="0">
              <a:solidFill>
                <a:schemeClr val="tx1">
                  <a:lumMod val="75000"/>
                  <a:lumOff val="2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tx1">
                    <a:lumMod val="75000"/>
                    <a:lumOff val="25000"/>
                  </a:schemeClr>
                </a:solidFill>
                <a:latin typeface="+mn-lt"/>
                <a:ea typeface="+mn-ea"/>
                <a:cs typeface="+mn-ea"/>
                <a:sym typeface="+mn-lt"/>
              </a:rPr>
              <a:t>我们</a:t>
            </a:r>
            <a:r>
              <a:rPr lang="zh-CN" altLang="en-US" sz="800" dirty="0">
                <a:solidFill>
                  <a:schemeClr val="tx1">
                    <a:lumMod val="75000"/>
                    <a:lumOff val="25000"/>
                  </a:schemeClr>
                </a:solidFill>
                <a:latin typeface="+mn-lt"/>
                <a:ea typeface="+mn-ea"/>
                <a:cs typeface="+mn-ea"/>
                <a:sym typeface="+mn-lt"/>
              </a:rPr>
              <a:t>坚持以客户为中心，快速响应客户</a:t>
            </a:r>
            <a:r>
              <a:rPr lang="zh-CN" altLang="en-US" sz="800" dirty="0" smtClean="0">
                <a:solidFill>
                  <a:schemeClr val="tx1">
                    <a:lumMod val="75000"/>
                    <a:lumOff val="25000"/>
                  </a:schemeClr>
                </a:solidFill>
                <a:latin typeface="+mn-lt"/>
                <a:ea typeface="+mn-ea"/>
                <a:cs typeface="+mn-ea"/>
                <a:sym typeface="+mn-lt"/>
              </a:rPr>
              <a:t>需求持续</a:t>
            </a:r>
            <a:r>
              <a:rPr lang="zh-CN" altLang="en-US" sz="800" dirty="0">
                <a:solidFill>
                  <a:schemeClr val="tx1">
                    <a:lumMod val="75000"/>
                    <a:lumOff val="25000"/>
                  </a:schemeClr>
                </a:solidFill>
                <a:latin typeface="+mn-lt"/>
                <a:ea typeface="+mn-ea"/>
                <a:cs typeface="+mn-ea"/>
                <a:sym typeface="+mn-lt"/>
              </a:rPr>
              <a:t>为客户创造长期价值进而成就</a:t>
            </a:r>
            <a:r>
              <a:rPr lang="zh-CN" altLang="en-US" sz="800" dirty="0" smtClean="0">
                <a:solidFill>
                  <a:schemeClr val="tx1">
                    <a:lumMod val="75000"/>
                    <a:lumOff val="25000"/>
                  </a:schemeClr>
                </a:solidFill>
                <a:latin typeface="+mn-lt"/>
                <a:ea typeface="+mn-ea"/>
                <a:cs typeface="+mn-ea"/>
                <a:sym typeface="+mn-lt"/>
              </a:rPr>
              <a:t>客户</a:t>
            </a:r>
            <a:endParaRPr lang="en-US" altLang="zh-CN" sz="800" b="1" dirty="0">
              <a:solidFill>
                <a:schemeClr val="tx1">
                  <a:lumMod val="75000"/>
                  <a:lumOff val="25000"/>
                </a:schemeClr>
              </a:solidFill>
              <a:latin typeface="+mn-lt"/>
              <a:ea typeface="+mn-ea"/>
              <a:cs typeface="+mn-ea"/>
              <a:sym typeface="+mn-lt"/>
            </a:endParaRPr>
          </a:p>
        </p:txBody>
      </p:sp>
      <p:sp>
        <p:nvSpPr>
          <p:cNvPr id="54" name="文本框 53"/>
          <p:cNvSpPr txBox="1"/>
          <p:nvPr/>
        </p:nvSpPr>
        <p:spPr>
          <a:xfrm>
            <a:off x="1235968" y="3863140"/>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mn-lt"/>
                <a:ea typeface="+mn-ea"/>
                <a:cs typeface="+mn-ea"/>
                <a:sym typeface="+mn-lt"/>
              </a:rPr>
              <a:t>Stomach</a:t>
            </a:r>
            <a:endParaRPr lang="en-US" altLang="zh-CN" sz="1200" dirty="0">
              <a:solidFill>
                <a:schemeClr val="tx1">
                  <a:lumMod val="75000"/>
                  <a:lumOff val="2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tx1">
                    <a:lumMod val="75000"/>
                    <a:lumOff val="25000"/>
                  </a:schemeClr>
                </a:solidFill>
                <a:latin typeface="+mn-lt"/>
                <a:ea typeface="+mn-ea"/>
                <a:cs typeface="+mn-ea"/>
                <a:sym typeface="+mn-lt"/>
              </a:rPr>
              <a:t>我们</a:t>
            </a:r>
            <a:r>
              <a:rPr lang="zh-CN" altLang="en-US" sz="800" dirty="0">
                <a:solidFill>
                  <a:schemeClr val="tx1">
                    <a:lumMod val="75000"/>
                    <a:lumOff val="25000"/>
                  </a:schemeClr>
                </a:solidFill>
                <a:latin typeface="+mn-lt"/>
                <a:ea typeface="+mn-ea"/>
                <a:cs typeface="+mn-ea"/>
                <a:sym typeface="+mn-lt"/>
              </a:rPr>
              <a:t>坚持以客户为中心，快速响应客户</a:t>
            </a:r>
            <a:r>
              <a:rPr lang="zh-CN" altLang="en-US" sz="800" dirty="0" smtClean="0">
                <a:solidFill>
                  <a:schemeClr val="tx1">
                    <a:lumMod val="75000"/>
                    <a:lumOff val="25000"/>
                  </a:schemeClr>
                </a:solidFill>
                <a:latin typeface="+mn-lt"/>
                <a:ea typeface="+mn-ea"/>
                <a:cs typeface="+mn-ea"/>
                <a:sym typeface="+mn-lt"/>
              </a:rPr>
              <a:t>需求持续</a:t>
            </a:r>
            <a:r>
              <a:rPr lang="zh-CN" altLang="en-US" sz="800" dirty="0">
                <a:solidFill>
                  <a:schemeClr val="tx1">
                    <a:lumMod val="75000"/>
                    <a:lumOff val="25000"/>
                  </a:schemeClr>
                </a:solidFill>
                <a:latin typeface="+mn-lt"/>
                <a:ea typeface="+mn-ea"/>
                <a:cs typeface="+mn-ea"/>
                <a:sym typeface="+mn-lt"/>
              </a:rPr>
              <a:t>为客户创造长期价值进而成就</a:t>
            </a:r>
            <a:r>
              <a:rPr lang="zh-CN" altLang="en-US" sz="800" dirty="0" smtClean="0">
                <a:solidFill>
                  <a:schemeClr val="tx1">
                    <a:lumMod val="75000"/>
                    <a:lumOff val="25000"/>
                  </a:schemeClr>
                </a:solidFill>
                <a:latin typeface="+mn-lt"/>
                <a:ea typeface="+mn-ea"/>
                <a:cs typeface="+mn-ea"/>
                <a:sym typeface="+mn-lt"/>
              </a:rPr>
              <a:t>客户</a:t>
            </a:r>
            <a:endParaRPr lang="en-US" altLang="zh-CN" sz="800" b="1" dirty="0">
              <a:solidFill>
                <a:schemeClr val="tx1">
                  <a:lumMod val="75000"/>
                  <a:lumOff val="25000"/>
                </a:schemeClr>
              </a:solidFill>
              <a:latin typeface="+mn-lt"/>
              <a:ea typeface="+mn-ea"/>
              <a:cs typeface="+mn-ea"/>
              <a:sym typeface="+mn-lt"/>
            </a:endParaRPr>
          </a:p>
        </p:txBody>
      </p:sp>
      <p:sp>
        <p:nvSpPr>
          <p:cNvPr id="55" name="文本框 54"/>
          <p:cNvSpPr txBox="1"/>
          <p:nvPr/>
        </p:nvSpPr>
        <p:spPr>
          <a:xfrm>
            <a:off x="2860784" y="1854715"/>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smtClean="0">
                <a:solidFill>
                  <a:schemeClr val="tx1">
                    <a:lumMod val="75000"/>
                    <a:lumOff val="25000"/>
                  </a:schemeClr>
                </a:solidFill>
                <a:latin typeface="+mn-lt"/>
                <a:ea typeface="+mn-ea"/>
                <a:cs typeface="+mn-ea"/>
                <a:sym typeface="+mn-lt"/>
              </a:rPr>
              <a:t>Brain</a:t>
            </a:r>
            <a:endParaRPr lang="en-US" altLang="zh-CN" sz="1200" dirty="0">
              <a:solidFill>
                <a:schemeClr val="tx1">
                  <a:lumMod val="75000"/>
                  <a:lumOff val="2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tx1">
                    <a:lumMod val="75000"/>
                    <a:lumOff val="25000"/>
                  </a:schemeClr>
                </a:solidFill>
                <a:latin typeface="+mn-lt"/>
                <a:ea typeface="+mn-ea"/>
                <a:cs typeface="+mn-ea"/>
                <a:sym typeface="+mn-lt"/>
              </a:rPr>
              <a:t>我们</a:t>
            </a:r>
            <a:r>
              <a:rPr lang="zh-CN" altLang="en-US" sz="800" dirty="0">
                <a:solidFill>
                  <a:schemeClr val="tx1">
                    <a:lumMod val="75000"/>
                    <a:lumOff val="25000"/>
                  </a:schemeClr>
                </a:solidFill>
                <a:latin typeface="+mn-lt"/>
                <a:ea typeface="+mn-ea"/>
                <a:cs typeface="+mn-ea"/>
                <a:sym typeface="+mn-lt"/>
              </a:rPr>
              <a:t>坚持以客户为中心，快速响应客户</a:t>
            </a:r>
            <a:r>
              <a:rPr lang="zh-CN" altLang="en-US" sz="800" dirty="0" smtClean="0">
                <a:solidFill>
                  <a:schemeClr val="tx1">
                    <a:lumMod val="75000"/>
                    <a:lumOff val="25000"/>
                  </a:schemeClr>
                </a:solidFill>
                <a:latin typeface="+mn-lt"/>
                <a:ea typeface="+mn-ea"/>
                <a:cs typeface="+mn-ea"/>
                <a:sym typeface="+mn-lt"/>
              </a:rPr>
              <a:t>需求持续</a:t>
            </a:r>
            <a:r>
              <a:rPr lang="zh-CN" altLang="en-US" sz="800" dirty="0">
                <a:solidFill>
                  <a:schemeClr val="tx1">
                    <a:lumMod val="75000"/>
                    <a:lumOff val="25000"/>
                  </a:schemeClr>
                </a:solidFill>
                <a:latin typeface="+mn-lt"/>
                <a:ea typeface="+mn-ea"/>
                <a:cs typeface="+mn-ea"/>
                <a:sym typeface="+mn-lt"/>
              </a:rPr>
              <a:t>为客户创造长期价值进而成就</a:t>
            </a:r>
            <a:r>
              <a:rPr lang="zh-CN" altLang="en-US" sz="800" dirty="0" smtClean="0">
                <a:solidFill>
                  <a:schemeClr val="tx1">
                    <a:lumMod val="75000"/>
                    <a:lumOff val="25000"/>
                  </a:schemeClr>
                </a:solidFill>
                <a:latin typeface="+mn-lt"/>
                <a:ea typeface="+mn-ea"/>
                <a:cs typeface="+mn-ea"/>
                <a:sym typeface="+mn-lt"/>
              </a:rPr>
              <a:t>客户</a:t>
            </a:r>
            <a:endParaRPr lang="en-US" altLang="zh-CN" sz="800" b="1" dirty="0">
              <a:solidFill>
                <a:schemeClr val="tx1">
                  <a:lumMod val="75000"/>
                  <a:lumOff val="25000"/>
                </a:schemeClr>
              </a:solidFill>
              <a:latin typeface="+mn-lt"/>
              <a:ea typeface="+mn-ea"/>
              <a:cs typeface="+mn-ea"/>
              <a:sym typeface="+mn-lt"/>
            </a:endParaRPr>
          </a:p>
        </p:txBody>
      </p:sp>
      <p:grpSp>
        <p:nvGrpSpPr>
          <p:cNvPr id="29" name="Group 4"/>
          <p:cNvGrpSpPr>
            <a:grpSpLocks noChangeAspect="1"/>
          </p:cNvGrpSpPr>
          <p:nvPr/>
        </p:nvGrpSpPr>
        <p:grpSpPr bwMode="auto">
          <a:xfrm>
            <a:off x="4535993" y="3021043"/>
            <a:ext cx="3113758" cy="2582862"/>
            <a:chOff x="285" y="361"/>
            <a:chExt cx="4000" cy="3318"/>
          </a:xfrm>
        </p:grpSpPr>
        <p:sp>
          <p:nvSpPr>
            <p:cNvPr id="57" name="Freeform 5"/>
            <p:cNvSpPr>
              <a:spLocks noEditPoints="1"/>
            </p:cNvSpPr>
            <p:nvPr/>
          </p:nvSpPr>
          <p:spPr bwMode="auto">
            <a:xfrm>
              <a:off x="285" y="361"/>
              <a:ext cx="4000" cy="3318"/>
            </a:xfrm>
            <a:custGeom>
              <a:avLst/>
              <a:gdLst>
                <a:gd name="T0" fmla="*/ 884 w 884"/>
                <a:gd name="T1" fmla="*/ 621 h 733"/>
                <a:gd name="T2" fmla="*/ 603 w 884"/>
                <a:gd name="T3" fmla="*/ 654 h 733"/>
                <a:gd name="T4" fmla="*/ 541 w 884"/>
                <a:gd name="T5" fmla="*/ 730 h 733"/>
                <a:gd name="T6" fmla="*/ 514 w 884"/>
                <a:gd name="T7" fmla="*/ 731 h 733"/>
                <a:gd name="T8" fmla="*/ 348 w 884"/>
                <a:gd name="T9" fmla="*/ 719 h 733"/>
                <a:gd name="T10" fmla="*/ 304 w 884"/>
                <a:gd name="T11" fmla="*/ 696 h 733"/>
                <a:gd name="T12" fmla="*/ 19 w 884"/>
                <a:gd name="T13" fmla="*/ 687 h 733"/>
                <a:gd name="T14" fmla="*/ 13 w 884"/>
                <a:gd name="T15" fmla="*/ 490 h 733"/>
                <a:gd name="T16" fmla="*/ 16 w 884"/>
                <a:gd name="T17" fmla="*/ 342 h 733"/>
                <a:gd name="T18" fmla="*/ 276 w 884"/>
                <a:gd name="T19" fmla="*/ 289 h 733"/>
                <a:gd name="T20" fmla="*/ 304 w 884"/>
                <a:gd name="T21" fmla="*/ 143 h 733"/>
                <a:gd name="T22" fmla="*/ 389 w 884"/>
                <a:gd name="T23" fmla="*/ 23 h 733"/>
                <a:gd name="T24" fmla="*/ 499 w 884"/>
                <a:gd name="T25" fmla="*/ 21 h 733"/>
                <a:gd name="T26" fmla="*/ 498 w 884"/>
                <a:gd name="T27" fmla="*/ 117 h 733"/>
                <a:gd name="T28" fmla="*/ 588 w 884"/>
                <a:gd name="T29" fmla="*/ 238 h 733"/>
                <a:gd name="T30" fmla="*/ 587 w 884"/>
                <a:gd name="T31" fmla="*/ 303 h 733"/>
                <a:gd name="T32" fmla="*/ 835 w 884"/>
                <a:gd name="T33" fmla="*/ 288 h 733"/>
                <a:gd name="T34" fmla="*/ 868 w 884"/>
                <a:gd name="T35" fmla="*/ 475 h 733"/>
                <a:gd name="T36" fmla="*/ 870 w 884"/>
                <a:gd name="T37" fmla="*/ 636 h 733"/>
                <a:gd name="T38" fmla="*/ 858 w 884"/>
                <a:gd name="T39" fmla="*/ 460 h 733"/>
                <a:gd name="T40" fmla="*/ 847 w 884"/>
                <a:gd name="T41" fmla="*/ 302 h 733"/>
                <a:gd name="T42" fmla="*/ 586 w 884"/>
                <a:gd name="T43" fmla="*/ 313 h 733"/>
                <a:gd name="T44" fmla="*/ 594 w 884"/>
                <a:gd name="T45" fmla="*/ 518 h 733"/>
                <a:gd name="T46" fmla="*/ 603 w 884"/>
                <a:gd name="T47" fmla="*/ 648 h 733"/>
                <a:gd name="T48" fmla="*/ 870 w 884"/>
                <a:gd name="T49" fmla="*/ 636 h 733"/>
                <a:gd name="T50" fmla="*/ 592 w 884"/>
                <a:gd name="T51" fmla="*/ 597 h 733"/>
                <a:gd name="T52" fmla="*/ 577 w 884"/>
                <a:gd name="T53" fmla="*/ 310 h 733"/>
                <a:gd name="T54" fmla="*/ 577 w 884"/>
                <a:gd name="T55" fmla="*/ 302 h 733"/>
                <a:gd name="T56" fmla="*/ 579 w 884"/>
                <a:gd name="T57" fmla="*/ 202 h 733"/>
                <a:gd name="T58" fmla="*/ 459 w 884"/>
                <a:gd name="T59" fmla="*/ 124 h 733"/>
                <a:gd name="T60" fmla="*/ 304 w 884"/>
                <a:gd name="T61" fmla="*/ 157 h 733"/>
                <a:gd name="T62" fmla="*/ 292 w 884"/>
                <a:gd name="T63" fmla="*/ 370 h 733"/>
                <a:gd name="T64" fmla="*/ 311 w 884"/>
                <a:gd name="T65" fmla="*/ 691 h 733"/>
                <a:gd name="T66" fmla="*/ 357 w 884"/>
                <a:gd name="T67" fmla="*/ 710 h 733"/>
                <a:gd name="T68" fmla="*/ 388 w 884"/>
                <a:gd name="T69" fmla="*/ 640 h 733"/>
                <a:gd name="T70" fmla="*/ 519 w 884"/>
                <a:gd name="T71" fmla="*/ 646 h 733"/>
                <a:gd name="T72" fmla="*/ 566 w 884"/>
                <a:gd name="T73" fmla="*/ 716 h 733"/>
                <a:gd name="T74" fmla="*/ 513 w 884"/>
                <a:gd name="T75" fmla="*/ 723 h 733"/>
                <a:gd name="T76" fmla="*/ 441 w 884"/>
                <a:gd name="T77" fmla="*/ 628 h 733"/>
                <a:gd name="T78" fmla="*/ 386 w 884"/>
                <a:gd name="T79" fmla="*/ 683 h 733"/>
                <a:gd name="T80" fmla="*/ 430 w 884"/>
                <a:gd name="T81" fmla="*/ 719 h 733"/>
                <a:gd name="T82" fmla="*/ 489 w 884"/>
                <a:gd name="T83" fmla="*/ 73 h 733"/>
                <a:gd name="T84" fmla="*/ 398 w 884"/>
                <a:gd name="T85" fmla="*/ 28 h 733"/>
                <a:gd name="T86" fmla="*/ 386 w 884"/>
                <a:gd name="T87" fmla="*/ 116 h 733"/>
                <a:gd name="T88" fmla="*/ 489 w 884"/>
                <a:gd name="T89" fmla="*/ 73 h 733"/>
                <a:gd name="T90" fmla="*/ 297 w 884"/>
                <a:gd name="T91" fmla="*/ 533 h 733"/>
                <a:gd name="T92" fmla="*/ 276 w 884"/>
                <a:gd name="T93" fmla="*/ 298 h 733"/>
                <a:gd name="T94" fmla="*/ 66 w 884"/>
                <a:gd name="T95" fmla="*/ 295 h 733"/>
                <a:gd name="T96" fmla="*/ 16 w 884"/>
                <a:gd name="T97" fmla="*/ 579 h 733"/>
                <a:gd name="T98" fmla="*/ 21 w 884"/>
                <a:gd name="T99" fmla="*/ 669 h 733"/>
                <a:gd name="T100" fmla="*/ 307 w 884"/>
                <a:gd name="T101" fmla="*/ 6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4" h="733">
                  <a:moveTo>
                    <a:pt x="876" y="566"/>
                  </a:moveTo>
                  <a:cubicBezTo>
                    <a:pt x="878" y="584"/>
                    <a:pt x="884" y="603"/>
                    <a:pt x="884" y="621"/>
                  </a:cubicBezTo>
                  <a:cubicBezTo>
                    <a:pt x="884" y="648"/>
                    <a:pt x="861" y="653"/>
                    <a:pt x="839" y="657"/>
                  </a:cubicBezTo>
                  <a:cubicBezTo>
                    <a:pt x="764" y="672"/>
                    <a:pt x="678" y="669"/>
                    <a:pt x="603" y="654"/>
                  </a:cubicBezTo>
                  <a:cubicBezTo>
                    <a:pt x="603" y="674"/>
                    <a:pt x="600" y="696"/>
                    <a:pt x="589" y="712"/>
                  </a:cubicBezTo>
                  <a:cubicBezTo>
                    <a:pt x="579" y="727"/>
                    <a:pt x="558" y="728"/>
                    <a:pt x="541" y="730"/>
                  </a:cubicBezTo>
                  <a:cubicBezTo>
                    <a:pt x="535" y="730"/>
                    <a:pt x="528" y="731"/>
                    <a:pt x="522" y="731"/>
                  </a:cubicBezTo>
                  <a:cubicBezTo>
                    <a:pt x="520" y="733"/>
                    <a:pt x="516" y="733"/>
                    <a:pt x="514" y="731"/>
                  </a:cubicBezTo>
                  <a:cubicBezTo>
                    <a:pt x="491" y="732"/>
                    <a:pt x="467" y="732"/>
                    <a:pt x="443" y="730"/>
                  </a:cubicBezTo>
                  <a:cubicBezTo>
                    <a:pt x="411" y="728"/>
                    <a:pt x="379" y="726"/>
                    <a:pt x="348" y="719"/>
                  </a:cubicBezTo>
                  <a:cubicBezTo>
                    <a:pt x="335" y="716"/>
                    <a:pt x="312" y="712"/>
                    <a:pt x="306" y="699"/>
                  </a:cubicBezTo>
                  <a:cubicBezTo>
                    <a:pt x="305" y="698"/>
                    <a:pt x="304" y="697"/>
                    <a:pt x="304" y="696"/>
                  </a:cubicBezTo>
                  <a:cubicBezTo>
                    <a:pt x="305" y="686"/>
                    <a:pt x="306" y="677"/>
                    <a:pt x="306" y="667"/>
                  </a:cubicBezTo>
                  <a:cubicBezTo>
                    <a:pt x="211" y="673"/>
                    <a:pt x="115" y="690"/>
                    <a:pt x="19" y="687"/>
                  </a:cubicBezTo>
                  <a:cubicBezTo>
                    <a:pt x="17" y="687"/>
                    <a:pt x="15" y="686"/>
                    <a:pt x="15" y="684"/>
                  </a:cubicBezTo>
                  <a:cubicBezTo>
                    <a:pt x="0" y="620"/>
                    <a:pt x="8" y="554"/>
                    <a:pt x="13" y="490"/>
                  </a:cubicBezTo>
                  <a:cubicBezTo>
                    <a:pt x="15" y="461"/>
                    <a:pt x="16" y="433"/>
                    <a:pt x="14" y="404"/>
                  </a:cubicBezTo>
                  <a:cubicBezTo>
                    <a:pt x="13" y="383"/>
                    <a:pt x="12" y="362"/>
                    <a:pt x="16" y="342"/>
                  </a:cubicBezTo>
                  <a:cubicBezTo>
                    <a:pt x="25" y="295"/>
                    <a:pt x="61" y="283"/>
                    <a:pt x="105" y="281"/>
                  </a:cubicBezTo>
                  <a:cubicBezTo>
                    <a:pt x="162" y="277"/>
                    <a:pt x="219" y="288"/>
                    <a:pt x="276" y="289"/>
                  </a:cubicBezTo>
                  <a:cubicBezTo>
                    <a:pt x="275" y="269"/>
                    <a:pt x="274" y="249"/>
                    <a:pt x="275" y="229"/>
                  </a:cubicBezTo>
                  <a:cubicBezTo>
                    <a:pt x="277" y="201"/>
                    <a:pt x="279" y="162"/>
                    <a:pt x="304" y="143"/>
                  </a:cubicBezTo>
                  <a:cubicBezTo>
                    <a:pt x="325" y="127"/>
                    <a:pt x="353" y="121"/>
                    <a:pt x="379" y="117"/>
                  </a:cubicBezTo>
                  <a:cubicBezTo>
                    <a:pt x="371" y="89"/>
                    <a:pt x="365" y="44"/>
                    <a:pt x="389" y="23"/>
                  </a:cubicBezTo>
                  <a:cubicBezTo>
                    <a:pt x="413" y="0"/>
                    <a:pt x="465" y="16"/>
                    <a:pt x="494" y="17"/>
                  </a:cubicBezTo>
                  <a:cubicBezTo>
                    <a:pt x="497" y="17"/>
                    <a:pt x="499" y="19"/>
                    <a:pt x="499" y="21"/>
                  </a:cubicBezTo>
                  <a:cubicBezTo>
                    <a:pt x="499" y="79"/>
                    <a:pt x="499" y="79"/>
                    <a:pt x="499" y="79"/>
                  </a:cubicBezTo>
                  <a:cubicBezTo>
                    <a:pt x="499" y="91"/>
                    <a:pt x="501" y="106"/>
                    <a:pt x="498" y="117"/>
                  </a:cubicBezTo>
                  <a:cubicBezTo>
                    <a:pt x="521" y="120"/>
                    <a:pt x="554" y="124"/>
                    <a:pt x="571" y="141"/>
                  </a:cubicBezTo>
                  <a:cubicBezTo>
                    <a:pt x="596" y="166"/>
                    <a:pt x="589" y="206"/>
                    <a:pt x="588" y="238"/>
                  </a:cubicBezTo>
                  <a:cubicBezTo>
                    <a:pt x="587" y="259"/>
                    <a:pt x="586" y="281"/>
                    <a:pt x="586" y="302"/>
                  </a:cubicBezTo>
                  <a:cubicBezTo>
                    <a:pt x="586" y="303"/>
                    <a:pt x="587" y="303"/>
                    <a:pt x="587" y="303"/>
                  </a:cubicBezTo>
                  <a:cubicBezTo>
                    <a:pt x="634" y="315"/>
                    <a:pt x="684" y="303"/>
                    <a:pt x="732" y="297"/>
                  </a:cubicBezTo>
                  <a:cubicBezTo>
                    <a:pt x="764" y="292"/>
                    <a:pt x="802" y="280"/>
                    <a:pt x="835" y="288"/>
                  </a:cubicBezTo>
                  <a:cubicBezTo>
                    <a:pt x="867" y="295"/>
                    <a:pt x="877" y="321"/>
                    <a:pt x="875" y="352"/>
                  </a:cubicBezTo>
                  <a:cubicBezTo>
                    <a:pt x="873" y="394"/>
                    <a:pt x="865" y="433"/>
                    <a:pt x="868" y="475"/>
                  </a:cubicBezTo>
                  <a:cubicBezTo>
                    <a:pt x="869" y="506"/>
                    <a:pt x="872" y="536"/>
                    <a:pt x="876" y="566"/>
                  </a:cubicBezTo>
                  <a:close/>
                  <a:moveTo>
                    <a:pt x="870" y="636"/>
                  </a:moveTo>
                  <a:cubicBezTo>
                    <a:pt x="879" y="625"/>
                    <a:pt x="872" y="606"/>
                    <a:pt x="870" y="593"/>
                  </a:cubicBezTo>
                  <a:cubicBezTo>
                    <a:pt x="862" y="550"/>
                    <a:pt x="859" y="504"/>
                    <a:pt x="858" y="460"/>
                  </a:cubicBezTo>
                  <a:cubicBezTo>
                    <a:pt x="857" y="423"/>
                    <a:pt x="865" y="388"/>
                    <a:pt x="866" y="352"/>
                  </a:cubicBezTo>
                  <a:cubicBezTo>
                    <a:pt x="867" y="334"/>
                    <a:pt x="867" y="312"/>
                    <a:pt x="847" y="302"/>
                  </a:cubicBezTo>
                  <a:cubicBezTo>
                    <a:pt x="831" y="295"/>
                    <a:pt x="813" y="295"/>
                    <a:pt x="796" y="297"/>
                  </a:cubicBezTo>
                  <a:cubicBezTo>
                    <a:pt x="729" y="306"/>
                    <a:pt x="653" y="330"/>
                    <a:pt x="586" y="313"/>
                  </a:cubicBezTo>
                  <a:cubicBezTo>
                    <a:pt x="586" y="349"/>
                    <a:pt x="587" y="384"/>
                    <a:pt x="587" y="420"/>
                  </a:cubicBezTo>
                  <a:cubicBezTo>
                    <a:pt x="587" y="453"/>
                    <a:pt x="591" y="485"/>
                    <a:pt x="594" y="518"/>
                  </a:cubicBezTo>
                  <a:cubicBezTo>
                    <a:pt x="599" y="556"/>
                    <a:pt x="603" y="595"/>
                    <a:pt x="603" y="633"/>
                  </a:cubicBezTo>
                  <a:cubicBezTo>
                    <a:pt x="603" y="638"/>
                    <a:pt x="603" y="643"/>
                    <a:pt x="603" y="648"/>
                  </a:cubicBezTo>
                  <a:cubicBezTo>
                    <a:pt x="676" y="656"/>
                    <a:pt x="755" y="663"/>
                    <a:pt x="827" y="650"/>
                  </a:cubicBezTo>
                  <a:cubicBezTo>
                    <a:pt x="839" y="648"/>
                    <a:pt x="862" y="646"/>
                    <a:pt x="870" y="636"/>
                  </a:cubicBezTo>
                  <a:close/>
                  <a:moveTo>
                    <a:pt x="591" y="675"/>
                  </a:moveTo>
                  <a:cubicBezTo>
                    <a:pt x="594" y="650"/>
                    <a:pt x="593" y="623"/>
                    <a:pt x="592" y="597"/>
                  </a:cubicBezTo>
                  <a:cubicBezTo>
                    <a:pt x="588" y="548"/>
                    <a:pt x="579" y="499"/>
                    <a:pt x="577" y="450"/>
                  </a:cubicBezTo>
                  <a:cubicBezTo>
                    <a:pt x="575" y="403"/>
                    <a:pt x="576" y="357"/>
                    <a:pt x="577" y="310"/>
                  </a:cubicBezTo>
                  <a:cubicBezTo>
                    <a:pt x="575" y="309"/>
                    <a:pt x="574" y="307"/>
                    <a:pt x="575" y="305"/>
                  </a:cubicBezTo>
                  <a:cubicBezTo>
                    <a:pt x="575" y="304"/>
                    <a:pt x="576" y="303"/>
                    <a:pt x="577" y="302"/>
                  </a:cubicBezTo>
                  <a:cubicBezTo>
                    <a:pt x="577" y="292"/>
                    <a:pt x="577" y="283"/>
                    <a:pt x="577" y="274"/>
                  </a:cubicBezTo>
                  <a:cubicBezTo>
                    <a:pt x="577" y="250"/>
                    <a:pt x="579" y="226"/>
                    <a:pt x="579" y="202"/>
                  </a:cubicBezTo>
                  <a:cubicBezTo>
                    <a:pt x="579" y="182"/>
                    <a:pt x="578" y="155"/>
                    <a:pt x="558" y="144"/>
                  </a:cubicBezTo>
                  <a:cubicBezTo>
                    <a:pt x="530" y="127"/>
                    <a:pt x="491" y="125"/>
                    <a:pt x="459" y="124"/>
                  </a:cubicBezTo>
                  <a:cubicBezTo>
                    <a:pt x="422" y="123"/>
                    <a:pt x="382" y="123"/>
                    <a:pt x="346" y="135"/>
                  </a:cubicBezTo>
                  <a:cubicBezTo>
                    <a:pt x="331" y="139"/>
                    <a:pt x="314" y="145"/>
                    <a:pt x="304" y="157"/>
                  </a:cubicBezTo>
                  <a:cubicBezTo>
                    <a:pt x="290" y="173"/>
                    <a:pt x="288" y="198"/>
                    <a:pt x="286" y="217"/>
                  </a:cubicBezTo>
                  <a:cubicBezTo>
                    <a:pt x="282" y="269"/>
                    <a:pt x="289" y="319"/>
                    <a:pt x="292" y="370"/>
                  </a:cubicBezTo>
                  <a:cubicBezTo>
                    <a:pt x="296" y="425"/>
                    <a:pt x="300" y="478"/>
                    <a:pt x="307" y="533"/>
                  </a:cubicBezTo>
                  <a:cubicBezTo>
                    <a:pt x="313" y="585"/>
                    <a:pt x="319" y="639"/>
                    <a:pt x="311" y="691"/>
                  </a:cubicBezTo>
                  <a:cubicBezTo>
                    <a:pt x="313" y="692"/>
                    <a:pt x="314" y="693"/>
                    <a:pt x="315" y="695"/>
                  </a:cubicBezTo>
                  <a:cubicBezTo>
                    <a:pt x="318" y="705"/>
                    <a:pt x="348" y="709"/>
                    <a:pt x="357" y="710"/>
                  </a:cubicBezTo>
                  <a:cubicBezTo>
                    <a:pt x="364" y="712"/>
                    <a:pt x="372" y="713"/>
                    <a:pt x="380" y="714"/>
                  </a:cubicBezTo>
                  <a:cubicBezTo>
                    <a:pt x="379" y="692"/>
                    <a:pt x="375" y="659"/>
                    <a:pt x="388" y="640"/>
                  </a:cubicBezTo>
                  <a:cubicBezTo>
                    <a:pt x="402" y="622"/>
                    <a:pt x="425" y="620"/>
                    <a:pt x="446" y="619"/>
                  </a:cubicBezTo>
                  <a:cubicBezTo>
                    <a:pt x="473" y="619"/>
                    <a:pt x="506" y="618"/>
                    <a:pt x="519" y="646"/>
                  </a:cubicBezTo>
                  <a:cubicBezTo>
                    <a:pt x="530" y="669"/>
                    <a:pt x="524" y="698"/>
                    <a:pt x="523" y="722"/>
                  </a:cubicBezTo>
                  <a:cubicBezTo>
                    <a:pt x="538" y="721"/>
                    <a:pt x="552" y="719"/>
                    <a:pt x="566" y="716"/>
                  </a:cubicBezTo>
                  <a:cubicBezTo>
                    <a:pt x="584" y="711"/>
                    <a:pt x="589" y="692"/>
                    <a:pt x="591" y="675"/>
                  </a:cubicBezTo>
                  <a:close/>
                  <a:moveTo>
                    <a:pt x="513" y="723"/>
                  </a:moveTo>
                  <a:cubicBezTo>
                    <a:pt x="514" y="701"/>
                    <a:pt x="519" y="677"/>
                    <a:pt x="513" y="656"/>
                  </a:cubicBezTo>
                  <a:cubicBezTo>
                    <a:pt x="504" y="626"/>
                    <a:pt x="467" y="627"/>
                    <a:pt x="441" y="628"/>
                  </a:cubicBezTo>
                  <a:cubicBezTo>
                    <a:pt x="422" y="629"/>
                    <a:pt x="399" y="632"/>
                    <a:pt x="391" y="653"/>
                  </a:cubicBezTo>
                  <a:cubicBezTo>
                    <a:pt x="388" y="663"/>
                    <a:pt x="386" y="673"/>
                    <a:pt x="386" y="683"/>
                  </a:cubicBezTo>
                  <a:cubicBezTo>
                    <a:pt x="385" y="694"/>
                    <a:pt x="385" y="704"/>
                    <a:pt x="384" y="715"/>
                  </a:cubicBezTo>
                  <a:cubicBezTo>
                    <a:pt x="399" y="717"/>
                    <a:pt x="415" y="718"/>
                    <a:pt x="430" y="719"/>
                  </a:cubicBezTo>
                  <a:cubicBezTo>
                    <a:pt x="456" y="721"/>
                    <a:pt x="485" y="724"/>
                    <a:pt x="513" y="723"/>
                  </a:cubicBezTo>
                  <a:close/>
                  <a:moveTo>
                    <a:pt x="489" y="73"/>
                  </a:moveTo>
                  <a:cubicBezTo>
                    <a:pt x="489" y="26"/>
                    <a:pt x="489" y="26"/>
                    <a:pt x="489" y="26"/>
                  </a:cubicBezTo>
                  <a:cubicBezTo>
                    <a:pt x="462" y="24"/>
                    <a:pt x="421" y="12"/>
                    <a:pt x="398" y="28"/>
                  </a:cubicBezTo>
                  <a:cubicBezTo>
                    <a:pt x="373" y="44"/>
                    <a:pt x="382" y="90"/>
                    <a:pt x="384" y="117"/>
                  </a:cubicBezTo>
                  <a:cubicBezTo>
                    <a:pt x="385" y="117"/>
                    <a:pt x="385" y="117"/>
                    <a:pt x="386" y="116"/>
                  </a:cubicBezTo>
                  <a:cubicBezTo>
                    <a:pt x="420" y="113"/>
                    <a:pt x="456" y="112"/>
                    <a:pt x="490" y="116"/>
                  </a:cubicBezTo>
                  <a:cubicBezTo>
                    <a:pt x="487" y="103"/>
                    <a:pt x="489" y="87"/>
                    <a:pt x="489" y="73"/>
                  </a:cubicBezTo>
                  <a:close/>
                  <a:moveTo>
                    <a:pt x="307" y="661"/>
                  </a:moveTo>
                  <a:cubicBezTo>
                    <a:pt x="308" y="618"/>
                    <a:pt x="303" y="575"/>
                    <a:pt x="297" y="533"/>
                  </a:cubicBezTo>
                  <a:cubicBezTo>
                    <a:pt x="290" y="480"/>
                    <a:pt x="286" y="429"/>
                    <a:pt x="283" y="376"/>
                  </a:cubicBezTo>
                  <a:cubicBezTo>
                    <a:pt x="281" y="350"/>
                    <a:pt x="278" y="324"/>
                    <a:pt x="276" y="298"/>
                  </a:cubicBezTo>
                  <a:cubicBezTo>
                    <a:pt x="242" y="297"/>
                    <a:pt x="209" y="293"/>
                    <a:pt x="175" y="290"/>
                  </a:cubicBezTo>
                  <a:cubicBezTo>
                    <a:pt x="140" y="288"/>
                    <a:pt x="100" y="285"/>
                    <a:pt x="66" y="295"/>
                  </a:cubicBezTo>
                  <a:cubicBezTo>
                    <a:pt x="1" y="314"/>
                    <a:pt x="25" y="406"/>
                    <a:pt x="23" y="457"/>
                  </a:cubicBezTo>
                  <a:cubicBezTo>
                    <a:pt x="21" y="498"/>
                    <a:pt x="17" y="538"/>
                    <a:pt x="16" y="579"/>
                  </a:cubicBezTo>
                  <a:cubicBezTo>
                    <a:pt x="15" y="599"/>
                    <a:pt x="15" y="619"/>
                    <a:pt x="17" y="639"/>
                  </a:cubicBezTo>
                  <a:cubicBezTo>
                    <a:pt x="18" y="649"/>
                    <a:pt x="19" y="659"/>
                    <a:pt x="21" y="669"/>
                  </a:cubicBezTo>
                  <a:cubicBezTo>
                    <a:pt x="24" y="681"/>
                    <a:pt x="32" y="678"/>
                    <a:pt x="43" y="678"/>
                  </a:cubicBezTo>
                  <a:cubicBezTo>
                    <a:pt x="131" y="677"/>
                    <a:pt x="219" y="657"/>
                    <a:pt x="307" y="66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8" name="Freeform 6"/>
            <p:cNvSpPr>
              <a:spLocks noEditPoints="1"/>
            </p:cNvSpPr>
            <p:nvPr/>
          </p:nvSpPr>
          <p:spPr bwMode="auto">
            <a:xfrm>
              <a:off x="3819" y="2901"/>
              <a:ext cx="294" cy="253"/>
            </a:xfrm>
            <a:custGeom>
              <a:avLst/>
              <a:gdLst>
                <a:gd name="T0" fmla="*/ 64 w 65"/>
                <a:gd name="T1" fmla="*/ 48 h 56"/>
                <a:gd name="T2" fmla="*/ 61 w 65"/>
                <a:gd name="T3" fmla="*/ 54 h 56"/>
                <a:gd name="T4" fmla="*/ 12 w 65"/>
                <a:gd name="T5" fmla="*/ 56 h 56"/>
                <a:gd name="T6" fmla="*/ 8 w 65"/>
                <a:gd name="T7" fmla="*/ 53 h 56"/>
                <a:gd name="T8" fmla="*/ 4 w 65"/>
                <a:gd name="T9" fmla="*/ 9 h 56"/>
                <a:gd name="T10" fmla="*/ 8 w 65"/>
                <a:gd name="T11" fmla="*/ 8 h 56"/>
                <a:gd name="T12" fmla="*/ 22 w 65"/>
                <a:gd name="T13" fmla="*/ 3 h 56"/>
                <a:gd name="T14" fmla="*/ 49 w 65"/>
                <a:gd name="T15" fmla="*/ 0 h 56"/>
                <a:gd name="T16" fmla="*/ 53 w 65"/>
                <a:gd name="T17" fmla="*/ 3 h 56"/>
                <a:gd name="T18" fmla="*/ 64 w 65"/>
                <a:gd name="T19" fmla="*/ 48 h 56"/>
                <a:gd name="T20" fmla="*/ 54 w 65"/>
                <a:gd name="T21" fmla="*/ 46 h 56"/>
                <a:gd name="T22" fmla="*/ 45 w 65"/>
                <a:gd name="T23" fmla="*/ 9 h 56"/>
                <a:gd name="T24" fmla="*/ 10 w 65"/>
                <a:gd name="T25" fmla="*/ 16 h 56"/>
                <a:gd name="T26" fmla="*/ 8 w 65"/>
                <a:gd name="T27" fmla="*/ 16 h 56"/>
                <a:gd name="T28" fmla="*/ 9 w 65"/>
                <a:gd name="T29" fmla="*/ 27 h 56"/>
                <a:gd name="T30" fmla="*/ 16 w 65"/>
                <a:gd name="T31" fmla="*/ 48 h 56"/>
                <a:gd name="T32" fmla="*/ 54 w 65"/>
                <a:gd name="T3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6">
                  <a:moveTo>
                    <a:pt x="64" y="48"/>
                  </a:moveTo>
                  <a:cubicBezTo>
                    <a:pt x="65" y="50"/>
                    <a:pt x="63" y="53"/>
                    <a:pt x="61" y="54"/>
                  </a:cubicBezTo>
                  <a:cubicBezTo>
                    <a:pt x="45" y="56"/>
                    <a:pt x="28" y="56"/>
                    <a:pt x="12" y="56"/>
                  </a:cubicBezTo>
                  <a:cubicBezTo>
                    <a:pt x="10" y="56"/>
                    <a:pt x="8" y="55"/>
                    <a:pt x="8" y="53"/>
                  </a:cubicBezTo>
                  <a:cubicBezTo>
                    <a:pt x="4" y="39"/>
                    <a:pt x="0" y="24"/>
                    <a:pt x="4" y="9"/>
                  </a:cubicBezTo>
                  <a:cubicBezTo>
                    <a:pt x="4" y="7"/>
                    <a:pt x="7" y="7"/>
                    <a:pt x="8" y="8"/>
                  </a:cubicBezTo>
                  <a:cubicBezTo>
                    <a:pt x="12" y="5"/>
                    <a:pt x="18" y="4"/>
                    <a:pt x="22" y="3"/>
                  </a:cubicBezTo>
                  <a:cubicBezTo>
                    <a:pt x="31" y="2"/>
                    <a:pt x="40" y="0"/>
                    <a:pt x="49" y="0"/>
                  </a:cubicBezTo>
                  <a:cubicBezTo>
                    <a:pt x="51" y="0"/>
                    <a:pt x="53" y="1"/>
                    <a:pt x="53" y="3"/>
                  </a:cubicBezTo>
                  <a:cubicBezTo>
                    <a:pt x="56" y="18"/>
                    <a:pt x="58" y="34"/>
                    <a:pt x="64" y="48"/>
                  </a:cubicBezTo>
                  <a:close/>
                  <a:moveTo>
                    <a:pt x="54" y="46"/>
                  </a:moveTo>
                  <a:cubicBezTo>
                    <a:pt x="50" y="34"/>
                    <a:pt x="47" y="21"/>
                    <a:pt x="45" y="9"/>
                  </a:cubicBezTo>
                  <a:cubicBezTo>
                    <a:pt x="33" y="10"/>
                    <a:pt x="22" y="13"/>
                    <a:pt x="10" y="16"/>
                  </a:cubicBezTo>
                  <a:cubicBezTo>
                    <a:pt x="9" y="16"/>
                    <a:pt x="9" y="16"/>
                    <a:pt x="8" y="16"/>
                  </a:cubicBezTo>
                  <a:cubicBezTo>
                    <a:pt x="8" y="20"/>
                    <a:pt x="8" y="23"/>
                    <a:pt x="9" y="27"/>
                  </a:cubicBezTo>
                  <a:cubicBezTo>
                    <a:pt x="9" y="30"/>
                    <a:pt x="11" y="48"/>
                    <a:pt x="16" y="48"/>
                  </a:cubicBezTo>
                  <a:cubicBezTo>
                    <a:pt x="28" y="48"/>
                    <a:pt x="41" y="48"/>
                    <a:pt x="54" y="4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9" name="Freeform 7"/>
            <p:cNvSpPr>
              <a:spLocks noEditPoints="1"/>
            </p:cNvSpPr>
            <p:nvPr/>
          </p:nvSpPr>
          <p:spPr bwMode="auto">
            <a:xfrm>
              <a:off x="3783" y="2462"/>
              <a:ext cx="281" cy="280"/>
            </a:xfrm>
            <a:custGeom>
              <a:avLst/>
              <a:gdLst>
                <a:gd name="T0" fmla="*/ 56 w 62"/>
                <a:gd name="T1" fmla="*/ 27 h 62"/>
                <a:gd name="T2" fmla="*/ 12 w 62"/>
                <a:gd name="T3" fmla="*/ 60 h 62"/>
                <a:gd name="T4" fmla="*/ 8 w 62"/>
                <a:gd name="T5" fmla="*/ 57 h 62"/>
                <a:gd name="T6" fmla="*/ 1 w 62"/>
                <a:gd name="T7" fmla="*/ 11 h 62"/>
                <a:gd name="T8" fmla="*/ 6 w 62"/>
                <a:gd name="T9" fmla="*/ 11 h 62"/>
                <a:gd name="T10" fmla="*/ 6 w 62"/>
                <a:gd name="T11" fmla="*/ 11 h 62"/>
                <a:gd name="T12" fmla="*/ 56 w 62"/>
                <a:gd name="T13" fmla="*/ 27 h 62"/>
                <a:gd name="T14" fmla="*/ 15 w 62"/>
                <a:gd name="T15" fmla="*/ 52 h 62"/>
                <a:gd name="T16" fmla="*/ 47 w 62"/>
                <a:gd name="T17" fmla="*/ 29 h 62"/>
                <a:gd name="T18" fmla="*/ 33 w 62"/>
                <a:gd name="T19" fmla="*/ 16 h 62"/>
                <a:gd name="T20" fmla="*/ 7 w 62"/>
                <a:gd name="T21" fmla="*/ 20 h 62"/>
                <a:gd name="T22" fmla="*/ 15 w 62"/>
                <a:gd name="T23"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2">
                  <a:moveTo>
                    <a:pt x="56" y="27"/>
                  </a:moveTo>
                  <a:cubicBezTo>
                    <a:pt x="62" y="53"/>
                    <a:pt x="32" y="62"/>
                    <a:pt x="12" y="60"/>
                  </a:cubicBezTo>
                  <a:cubicBezTo>
                    <a:pt x="10" y="60"/>
                    <a:pt x="8" y="59"/>
                    <a:pt x="8" y="57"/>
                  </a:cubicBezTo>
                  <a:cubicBezTo>
                    <a:pt x="3" y="42"/>
                    <a:pt x="0" y="26"/>
                    <a:pt x="1" y="11"/>
                  </a:cubicBezTo>
                  <a:cubicBezTo>
                    <a:pt x="1" y="7"/>
                    <a:pt x="6" y="7"/>
                    <a:pt x="6" y="11"/>
                  </a:cubicBezTo>
                  <a:cubicBezTo>
                    <a:pt x="6" y="11"/>
                    <a:pt x="6" y="11"/>
                    <a:pt x="6" y="11"/>
                  </a:cubicBezTo>
                  <a:cubicBezTo>
                    <a:pt x="22" y="0"/>
                    <a:pt x="52" y="7"/>
                    <a:pt x="56" y="27"/>
                  </a:cubicBezTo>
                  <a:close/>
                  <a:moveTo>
                    <a:pt x="15" y="52"/>
                  </a:moveTo>
                  <a:cubicBezTo>
                    <a:pt x="29" y="52"/>
                    <a:pt x="54" y="48"/>
                    <a:pt x="47" y="29"/>
                  </a:cubicBezTo>
                  <a:cubicBezTo>
                    <a:pt x="45" y="22"/>
                    <a:pt x="40" y="17"/>
                    <a:pt x="33" y="16"/>
                  </a:cubicBezTo>
                  <a:cubicBezTo>
                    <a:pt x="23" y="14"/>
                    <a:pt x="16" y="18"/>
                    <a:pt x="7" y="20"/>
                  </a:cubicBezTo>
                  <a:cubicBezTo>
                    <a:pt x="9" y="31"/>
                    <a:pt x="11" y="41"/>
                    <a:pt x="15" y="5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0" name="Freeform 8"/>
            <p:cNvSpPr>
              <a:spLocks noEditPoints="1"/>
            </p:cNvSpPr>
            <p:nvPr/>
          </p:nvSpPr>
          <p:spPr bwMode="auto">
            <a:xfrm>
              <a:off x="3769" y="2090"/>
              <a:ext cx="267" cy="272"/>
            </a:xfrm>
            <a:custGeom>
              <a:avLst/>
              <a:gdLst>
                <a:gd name="T0" fmla="*/ 59 w 59"/>
                <a:gd name="T1" fmla="*/ 53 h 60"/>
                <a:gd name="T2" fmla="*/ 55 w 59"/>
                <a:gd name="T3" fmla="*/ 57 h 60"/>
                <a:gd name="T4" fmla="*/ 12 w 59"/>
                <a:gd name="T5" fmla="*/ 59 h 60"/>
                <a:gd name="T6" fmla="*/ 8 w 59"/>
                <a:gd name="T7" fmla="*/ 56 h 60"/>
                <a:gd name="T8" fmla="*/ 3 w 59"/>
                <a:gd name="T9" fmla="*/ 25 h 60"/>
                <a:gd name="T10" fmla="*/ 2 w 59"/>
                <a:gd name="T11" fmla="*/ 7 h 60"/>
                <a:gd name="T12" fmla="*/ 6 w 59"/>
                <a:gd name="T13" fmla="*/ 7 h 60"/>
                <a:gd name="T14" fmla="*/ 6 w 59"/>
                <a:gd name="T15" fmla="*/ 7 h 60"/>
                <a:gd name="T16" fmla="*/ 8 w 59"/>
                <a:gd name="T17" fmla="*/ 5 h 60"/>
                <a:gd name="T18" fmla="*/ 49 w 59"/>
                <a:gd name="T19" fmla="*/ 0 h 60"/>
                <a:gd name="T20" fmla="*/ 54 w 59"/>
                <a:gd name="T21" fmla="*/ 3 h 60"/>
                <a:gd name="T22" fmla="*/ 59 w 59"/>
                <a:gd name="T23" fmla="*/ 53 h 60"/>
                <a:gd name="T24" fmla="*/ 50 w 59"/>
                <a:gd name="T25" fmla="*/ 48 h 60"/>
                <a:gd name="T26" fmla="*/ 45 w 59"/>
                <a:gd name="T27" fmla="*/ 9 h 60"/>
                <a:gd name="T28" fmla="*/ 11 w 59"/>
                <a:gd name="T29" fmla="*/ 14 h 60"/>
                <a:gd name="T30" fmla="*/ 8 w 59"/>
                <a:gd name="T31" fmla="*/ 14 h 60"/>
                <a:gd name="T32" fmla="*/ 15 w 59"/>
                <a:gd name="T33" fmla="*/ 51 h 60"/>
                <a:gd name="T34" fmla="*/ 50 w 59"/>
                <a:gd name="T35"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0">
                  <a:moveTo>
                    <a:pt x="59" y="53"/>
                  </a:moveTo>
                  <a:cubicBezTo>
                    <a:pt x="59" y="55"/>
                    <a:pt x="57" y="57"/>
                    <a:pt x="55" y="57"/>
                  </a:cubicBezTo>
                  <a:cubicBezTo>
                    <a:pt x="40" y="57"/>
                    <a:pt x="26" y="60"/>
                    <a:pt x="12" y="59"/>
                  </a:cubicBezTo>
                  <a:cubicBezTo>
                    <a:pt x="10" y="59"/>
                    <a:pt x="9" y="58"/>
                    <a:pt x="8" y="56"/>
                  </a:cubicBezTo>
                  <a:cubicBezTo>
                    <a:pt x="6" y="46"/>
                    <a:pt x="4" y="36"/>
                    <a:pt x="3" y="25"/>
                  </a:cubicBezTo>
                  <a:cubicBezTo>
                    <a:pt x="2" y="20"/>
                    <a:pt x="0" y="13"/>
                    <a:pt x="2" y="7"/>
                  </a:cubicBezTo>
                  <a:cubicBezTo>
                    <a:pt x="3" y="5"/>
                    <a:pt x="5" y="5"/>
                    <a:pt x="6" y="7"/>
                  </a:cubicBezTo>
                  <a:cubicBezTo>
                    <a:pt x="6" y="7"/>
                    <a:pt x="6" y="7"/>
                    <a:pt x="6" y="7"/>
                  </a:cubicBezTo>
                  <a:cubicBezTo>
                    <a:pt x="6" y="6"/>
                    <a:pt x="7" y="6"/>
                    <a:pt x="8" y="5"/>
                  </a:cubicBezTo>
                  <a:cubicBezTo>
                    <a:pt x="21" y="2"/>
                    <a:pt x="36" y="0"/>
                    <a:pt x="49" y="0"/>
                  </a:cubicBezTo>
                  <a:cubicBezTo>
                    <a:pt x="51" y="0"/>
                    <a:pt x="53" y="1"/>
                    <a:pt x="54" y="3"/>
                  </a:cubicBezTo>
                  <a:cubicBezTo>
                    <a:pt x="57" y="20"/>
                    <a:pt x="59" y="36"/>
                    <a:pt x="59" y="53"/>
                  </a:cubicBezTo>
                  <a:close/>
                  <a:moveTo>
                    <a:pt x="50" y="48"/>
                  </a:moveTo>
                  <a:cubicBezTo>
                    <a:pt x="49" y="35"/>
                    <a:pt x="48" y="22"/>
                    <a:pt x="45" y="9"/>
                  </a:cubicBezTo>
                  <a:cubicBezTo>
                    <a:pt x="34" y="10"/>
                    <a:pt x="22" y="12"/>
                    <a:pt x="11" y="14"/>
                  </a:cubicBezTo>
                  <a:cubicBezTo>
                    <a:pt x="10" y="15"/>
                    <a:pt x="9" y="14"/>
                    <a:pt x="8" y="14"/>
                  </a:cubicBezTo>
                  <a:cubicBezTo>
                    <a:pt x="11" y="26"/>
                    <a:pt x="13" y="39"/>
                    <a:pt x="15" y="51"/>
                  </a:cubicBezTo>
                  <a:cubicBezTo>
                    <a:pt x="27" y="50"/>
                    <a:pt x="38" y="49"/>
                    <a:pt x="50" y="4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1" name="Freeform 9"/>
            <p:cNvSpPr>
              <a:spLocks noEditPoints="1"/>
            </p:cNvSpPr>
            <p:nvPr/>
          </p:nvSpPr>
          <p:spPr bwMode="auto">
            <a:xfrm>
              <a:off x="3448" y="2937"/>
              <a:ext cx="276" cy="258"/>
            </a:xfrm>
            <a:custGeom>
              <a:avLst/>
              <a:gdLst>
                <a:gd name="T0" fmla="*/ 61 w 61"/>
                <a:gd name="T1" fmla="*/ 48 h 57"/>
                <a:gd name="T2" fmla="*/ 58 w 61"/>
                <a:gd name="T3" fmla="*/ 54 h 57"/>
                <a:gd name="T4" fmla="*/ 8 w 61"/>
                <a:gd name="T5" fmla="*/ 56 h 57"/>
                <a:gd name="T6" fmla="*/ 4 w 61"/>
                <a:gd name="T7" fmla="*/ 51 h 57"/>
                <a:gd name="T8" fmla="*/ 1 w 61"/>
                <a:gd name="T9" fmla="*/ 13 h 57"/>
                <a:gd name="T10" fmla="*/ 5 w 61"/>
                <a:gd name="T11" fmla="*/ 12 h 57"/>
                <a:gd name="T12" fmla="*/ 6 w 61"/>
                <a:gd name="T13" fmla="*/ 13 h 57"/>
                <a:gd name="T14" fmla="*/ 24 w 61"/>
                <a:gd name="T15" fmla="*/ 4 h 57"/>
                <a:gd name="T16" fmla="*/ 51 w 61"/>
                <a:gd name="T17" fmla="*/ 0 h 57"/>
                <a:gd name="T18" fmla="*/ 55 w 61"/>
                <a:gd name="T19" fmla="*/ 3 h 57"/>
                <a:gd name="T20" fmla="*/ 61 w 61"/>
                <a:gd name="T21" fmla="*/ 48 h 57"/>
                <a:gd name="T22" fmla="*/ 52 w 61"/>
                <a:gd name="T23" fmla="*/ 46 h 57"/>
                <a:gd name="T24" fmla="*/ 47 w 61"/>
                <a:gd name="T25" fmla="*/ 9 h 57"/>
                <a:gd name="T26" fmla="*/ 26 w 61"/>
                <a:gd name="T27" fmla="*/ 13 h 57"/>
                <a:gd name="T28" fmla="*/ 8 w 61"/>
                <a:gd name="T29" fmla="*/ 18 h 57"/>
                <a:gd name="T30" fmla="*/ 7 w 61"/>
                <a:gd name="T31" fmla="*/ 18 h 57"/>
                <a:gd name="T32" fmla="*/ 13 w 61"/>
                <a:gd name="T33" fmla="*/ 48 h 57"/>
                <a:gd name="T34" fmla="*/ 52 w 61"/>
                <a:gd name="T35"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57">
                  <a:moveTo>
                    <a:pt x="61" y="48"/>
                  </a:moveTo>
                  <a:cubicBezTo>
                    <a:pt x="61" y="51"/>
                    <a:pt x="60" y="53"/>
                    <a:pt x="58" y="54"/>
                  </a:cubicBezTo>
                  <a:cubicBezTo>
                    <a:pt x="41" y="56"/>
                    <a:pt x="25" y="57"/>
                    <a:pt x="8" y="56"/>
                  </a:cubicBezTo>
                  <a:cubicBezTo>
                    <a:pt x="6" y="56"/>
                    <a:pt x="4" y="54"/>
                    <a:pt x="4" y="51"/>
                  </a:cubicBezTo>
                  <a:cubicBezTo>
                    <a:pt x="7" y="38"/>
                    <a:pt x="3" y="26"/>
                    <a:pt x="1" y="13"/>
                  </a:cubicBezTo>
                  <a:cubicBezTo>
                    <a:pt x="0" y="10"/>
                    <a:pt x="5" y="8"/>
                    <a:pt x="5" y="12"/>
                  </a:cubicBezTo>
                  <a:cubicBezTo>
                    <a:pt x="6" y="12"/>
                    <a:pt x="6" y="12"/>
                    <a:pt x="6" y="13"/>
                  </a:cubicBezTo>
                  <a:cubicBezTo>
                    <a:pt x="9" y="8"/>
                    <a:pt x="18" y="6"/>
                    <a:pt x="24" y="4"/>
                  </a:cubicBezTo>
                  <a:cubicBezTo>
                    <a:pt x="33" y="2"/>
                    <a:pt x="42" y="0"/>
                    <a:pt x="51" y="0"/>
                  </a:cubicBezTo>
                  <a:cubicBezTo>
                    <a:pt x="53" y="0"/>
                    <a:pt x="55" y="1"/>
                    <a:pt x="55" y="3"/>
                  </a:cubicBezTo>
                  <a:cubicBezTo>
                    <a:pt x="58" y="18"/>
                    <a:pt x="58" y="33"/>
                    <a:pt x="61" y="48"/>
                  </a:cubicBezTo>
                  <a:close/>
                  <a:moveTo>
                    <a:pt x="52" y="46"/>
                  </a:moveTo>
                  <a:cubicBezTo>
                    <a:pt x="50" y="34"/>
                    <a:pt x="49" y="21"/>
                    <a:pt x="47" y="9"/>
                  </a:cubicBezTo>
                  <a:cubicBezTo>
                    <a:pt x="40" y="9"/>
                    <a:pt x="33" y="11"/>
                    <a:pt x="26" y="13"/>
                  </a:cubicBezTo>
                  <a:cubicBezTo>
                    <a:pt x="20" y="14"/>
                    <a:pt x="14" y="18"/>
                    <a:pt x="8" y="18"/>
                  </a:cubicBezTo>
                  <a:cubicBezTo>
                    <a:pt x="8" y="18"/>
                    <a:pt x="8" y="18"/>
                    <a:pt x="7" y="18"/>
                  </a:cubicBezTo>
                  <a:cubicBezTo>
                    <a:pt x="10" y="28"/>
                    <a:pt x="12" y="38"/>
                    <a:pt x="13" y="48"/>
                  </a:cubicBezTo>
                  <a:cubicBezTo>
                    <a:pt x="26" y="48"/>
                    <a:pt x="39" y="48"/>
                    <a:pt x="52" y="4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2" name="Freeform 10"/>
            <p:cNvSpPr>
              <a:spLocks noEditPoints="1"/>
            </p:cNvSpPr>
            <p:nvPr/>
          </p:nvSpPr>
          <p:spPr bwMode="auto">
            <a:xfrm>
              <a:off x="3426" y="2511"/>
              <a:ext cx="276" cy="259"/>
            </a:xfrm>
            <a:custGeom>
              <a:avLst/>
              <a:gdLst>
                <a:gd name="T0" fmla="*/ 60 w 61"/>
                <a:gd name="T1" fmla="*/ 49 h 57"/>
                <a:gd name="T2" fmla="*/ 56 w 61"/>
                <a:gd name="T3" fmla="*/ 54 h 57"/>
                <a:gd name="T4" fmla="*/ 12 w 61"/>
                <a:gd name="T5" fmla="*/ 57 h 57"/>
                <a:gd name="T6" fmla="*/ 7 w 61"/>
                <a:gd name="T7" fmla="*/ 53 h 57"/>
                <a:gd name="T8" fmla="*/ 1 w 61"/>
                <a:gd name="T9" fmla="*/ 16 h 57"/>
                <a:gd name="T10" fmla="*/ 1 w 61"/>
                <a:gd name="T11" fmla="*/ 14 h 57"/>
                <a:gd name="T12" fmla="*/ 4 w 61"/>
                <a:gd name="T13" fmla="*/ 9 h 57"/>
                <a:gd name="T14" fmla="*/ 47 w 61"/>
                <a:gd name="T15" fmla="*/ 1 h 57"/>
                <a:gd name="T16" fmla="*/ 52 w 61"/>
                <a:gd name="T17" fmla="*/ 4 h 57"/>
                <a:gd name="T18" fmla="*/ 60 w 61"/>
                <a:gd name="T19" fmla="*/ 49 h 57"/>
                <a:gd name="T20" fmla="*/ 51 w 61"/>
                <a:gd name="T21" fmla="*/ 46 h 57"/>
                <a:gd name="T22" fmla="*/ 44 w 61"/>
                <a:gd name="T23" fmla="*/ 10 h 57"/>
                <a:gd name="T24" fmla="*/ 7 w 61"/>
                <a:gd name="T25" fmla="*/ 17 h 57"/>
                <a:gd name="T26" fmla="*/ 5 w 61"/>
                <a:gd name="T27" fmla="*/ 17 h 57"/>
                <a:gd name="T28" fmla="*/ 14 w 61"/>
                <a:gd name="T29" fmla="*/ 48 h 57"/>
                <a:gd name="T30" fmla="*/ 51 w 61"/>
                <a:gd name="T3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7">
                  <a:moveTo>
                    <a:pt x="60" y="49"/>
                  </a:moveTo>
                  <a:cubicBezTo>
                    <a:pt x="61" y="52"/>
                    <a:pt x="59" y="54"/>
                    <a:pt x="56" y="54"/>
                  </a:cubicBezTo>
                  <a:cubicBezTo>
                    <a:pt x="41" y="54"/>
                    <a:pt x="26" y="54"/>
                    <a:pt x="12" y="57"/>
                  </a:cubicBezTo>
                  <a:cubicBezTo>
                    <a:pt x="9" y="57"/>
                    <a:pt x="6" y="56"/>
                    <a:pt x="7" y="53"/>
                  </a:cubicBezTo>
                  <a:cubicBezTo>
                    <a:pt x="7" y="40"/>
                    <a:pt x="0" y="28"/>
                    <a:pt x="1" y="16"/>
                  </a:cubicBezTo>
                  <a:cubicBezTo>
                    <a:pt x="1" y="15"/>
                    <a:pt x="1" y="15"/>
                    <a:pt x="1" y="14"/>
                  </a:cubicBezTo>
                  <a:cubicBezTo>
                    <a:pt x="0" y="12"/>
                    <a:pt x="1" y="9"/>
                    <a:pt x="4" y="9"/>
                  </a:cubicBezTo>
                  <a:cubicBezTo>
                    <a:pt x="18" y="6"/>
                    <a:pt x="33" y="3"/>
                    <a:pt x="47" y="1"/>
                  </a:cubicBezTo>
                  <a:cubicBezTo>
                    <a:pt x="49" y="0"/>
                    <a:pt x="52" y="1"/>
                    <a:pt x="52" y="4"/>
                  </a:cubicBezTo>
                  <a:cubicBezTo>
                    <a:pt x="55" y="19"/>
                    <a:pt x="57" y="34"/>
                    <a:pt x="60" y="49"/>
                  </a:cubicBezTo>
                  <a:close/>
                  <a:moveTo>
                    <a:pt x="51" y="46"/>
                  </a:moveTo>
                  <a:cubicBezTo>
                    <a:pt x="49" y="34"/>
                    <a:pt x="47" y="22"/>
                    <a:pt x="44" y="10"/>
                  </a:cubicBezTo>
                  <a:cubicBezTo>
                    <a:pt x="32" y="12"/>
                    <a:pt x="19" y="15"/>
                    <a:pt x="7" y="17"/>
                  </a:cubicBezTo>
                  <a:cubicBezTo>
                    <a:pt x="6" y="17"/>
                    <a:pt x="5" y="17"/>
                    <a:pt x="5" y="17"/>
                  </a:cubicBezTo>
                  <a:cubicBezTo>
                    <a:pt x="7" y="28"/>
                    <a:pt x="11" y="38"/>
                    <a:pt x="14" y="48"/>
                  </a:cubicBezTo>
                  <a:cubicBezTo>
                    <a:pt x="26" y="46"/>
                    <a:pt x="39" y="46"/>
                    <a:pt x="51" y="4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3" name="Freeform 11"/>
            <p:cNvSpPr>
              <a:spLocks noEditPoints="1"/>
            </p:cNvSpPr>
            <p:nvPr/>
          </p:nvSpPr>
          <p:spPr bwMode="auto">
            <a:xfrm>
              <a:off x="3407" y="2113"/>
              <a:ext cx="267" cy="272"/>
            </a:xfrm>
            <a:custGeom>
              <a:avLst/>
              <a:gdLst>
                <a:gd name="T0" fmla="*/ 51 w 59"/>
                <a:gd name="T1" fmla="*/ 4 h 60"/>
                <a:gd name="T2" fmla="*/ 56 w 59"/>
                <a:gd name="T3" fmla="*/ 54 h 60"/>
                <a:gd name="T4" fmla="*/ 53 w 59"/>
                <a:gd name="T5" fmla="*/ 57 h 60"/>
                <a:gd name="T6" fmla="*/ 7 w 59"/>
                <a:gd name="T7" fmla="*/ 60 h 60"/>
                <a:gd name="T8" fmla="*/ 3 w 59"/>
                <a:gd name="T9" fmla="*/ 57 h 60"/>
                <a:gd name="T10" fmla="*/ 2 w 59"/>
                <a:gd name="T11" fmla="*/ 12 h 60"/>
                <a:gd name="T12" fmla="*/ 4 w 59"/>
                <a:gd name="T13" fmla="*/ 11 h 60"/>
                <a:gd name="T14" fmla="*/ 4 w 59"/>
                <a:gd name="T15" fmla="*/ 11 h 60"/>
                <a:gd name="T16" fmla="*/ 4 w 59"/>
                <a:gd name="T17" fmla="*/ 10 h 60"/>
                <a:gd name="T18" fmla="*/ 7 w 59"/>
                <a:gd name="T19" fmla="*/ 9 h 60"/>
                <a:gd name="T20" fmla="*/ 8 w 59"/>
                <a:gd name="T21" fmla="*/ 9 h 60"/>
                <a:gd name="T22" fmla="*/ 12 w 59"/>
                <a:gd name="T23" fmla="*/ 8 h 60"/>
                <a:gd name="T24" fmla="*/ 24 w 59"/>
                <a:gd name="T25" fmla="*/ 4 h 60"/>
                <a:gd name="T26" fmla="*/ 47 w 59"/>
                <a:gd name="T27" fmla="*/ 0 h 60"/>
                <a:gd name="T28" fmla="*/ 51 w 59"/>
                <a:gd name="T29" fmla="*/ 4 h 60"/>
                <a:gd name="T30" fmla="*/ 48 w 59"/>
                <a:gd name="T31" fmla="*/ 49 h 60"/>
                <a:gd name="T32" fmla="*/ 43 w 59"/>
                <a:gd name="T33" fmla="*/ 10 h 60"/>
                <a:gd name="T34" fmla="*/ 16 w 59"/>
                <a:gd name="T35" fmla="*/ 16 h 60"/>
                <a:gd name="T36" fmla="*/ 7 w 59"/>
                <a:gd name="T37" fmla="*/ 17 h 60"/>
                <a:gd name="T38" fmla="*/ 10 w 59"/>
                <a:gd name="T39" fmla="*/ 51 h 60"/>
                <a:gd name="T40" fmla="*/ 48 w 59"/>
                <a:gd name="T41"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0">
                  <a:moveTo>
                    <a:pt x="51" y="4"/>
                  </a:moveTo>
                  <a:cubicBezTo>
                    <a:pt x="56" y="20"/>
                    <a:pt x="59" y="37"/>
                    <a:pt x="56" y="54"/>
                  </a:cubicBezTo>
                  <a:cubicBezTo>
                    <a:pt x="56" y="55"/>
                    <a:pt x="54" y="57"/>
                    <a:pt x="53" y="57"/>
                  </a:cubicBezTo>
                  <a:cubicBezTo>
                    <a:pt x="38" y="59"/>
                    <a:pt x="22" y="60"/>
                    <a:pt x="7" y="60"/>
                  </a:cubicBezTo>
                  <a:cubicBezTo>
                    <a:pt x="5" y="59"/>
                    <a:pt x="3" y="58"/>
                    <a:pt x="3" y="57"/>
                  </a:cubicBezTo>
                  <a:cubicBezTo>
                    <a:pt x="0" y="43"/>
                    <a:pt x="0" y="26"/>
                    <a:pt x="2" y="12"/>
                  </a:cubicBezTo>
                  <a:cubicBezTo>
                    <a:pt x="2" y="11"/>
                    <a:pt x="3" y="11"/>
                    <a:pt x="4" y="11"/>
                  </a:cubicBezTo>
                  <a:cubicBezTo>
                    <a:pt x="4" y="11"/>
                    <a:pt x="4" y="11"/>
                    <a:pt x="4" y="11"/>
                  </a:cubicBezTo>
                  <a:cubicBezTo>
                    <a:pt x="4" y="10"/>
                    <a:pt x="4" y="10"/>
                    <a:pt x="4" y="10"/>
                  </a:cubicBezTo>
                  <a:cubicBezTo>
                    <a:pt x="5" y="10"/>
                    <a:pt x="6" y="9"/>
                    <a:pt x="7" y="9"/>
                  </a:cubicBezTo>
                  <a:cubicBezTo>
                    <a:pt x="7" y="9"/>
                    <a:pt x="7" y="9"/>
                    <a:pt x="8" y="9"/>
                  </a:cubicBezTo>
                  <a:cubicBezTo>
                    <a:pt x="9" y="8"/>
                    <a:pt x="10" y="8"/>
                    <a:pt x="12" y="8"/>
                  </a:cubicBezTo>
                  <a:cubicBezTo>
                    <a:pt x="16" y="7"/>
                    <a:pt x="20" y="5"/>
                    <a:pt x="24" y="4"/>
                  </a:cubicBezTo>
                  <a:cubicBezTo>
                    <a:pt x="31" y="3"/>
                    <a:pt x="39" y="1"/>
                    <a:pt x="47" y="0"/>
                  </a:cubicBezTo>
                  <a:cubicBezTo>
                    <a:pt x="49" y="0"/>
                    <a:pt x="50" y="2"/>
                    <a:pt x="51" y="4"/>
                  </a:cubicBezTo>
                  <a:close/>
                  <a:moveTo>
                    <a:pt x="48" y="49"/>
                  </a:moveTo>
                  <a:cubicBezTo>
                    <a:pt x="49" y="36"/>
                    <a:pt x="47" y="23"/>
                    <a:pt x="43" y="10"/>
                  </a:cubicBezTo>
                  <a:cubicBezTo>
                    <a:pt x="34" y="10"/>
                    <a:pt x="25" y="13"/>
                    <a:pt x="16" y="16"/>
                  </a:cubicBezTo>
                  <a:cubicBezTo>
                    <a:pt x="13" y="17"/>
                    <a:pt x="10" y="18"/>
                    <a:pt x="7" y="17"/>
                  </a:cubicBezTo>
                  <a:cubicBezTo>
                    <a:pt x="8" y="29"/>
                    <a:pt x="8" y="40"/>
                    <a:pt x="10" y="51"/>
                  </a:cubicBezTo>
                  <a:cubicBezTo>
                    <a:pt x="23" y="51"/>
                    <a:pt x="35" y="51"/>
                    <a:pt x="48" y="4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4" name="Freeform 12"/>
            <p:cNvSpPr>
              <a:spLocks noEditPoints="1"/>
            </p:cNvSpPr>
            <p:nvPr/>
          </p:nvSpPr>
          <p:spPr bwMode="auto">
            <a:xfrm>
              <a:off x="3127" y="2996"/>
              <a:ext cx="244" cy="249"/>
            </a:xfrm>
            <a:custGeom>
              <a:avLst/>
              <a:gdLst>
                <a:gd name="T0" fmla="*/ 54 w 54"/>
                <a:gd name="T1" fmla="*/ 50 h 55"/>
                <a:gd name="T2" fmla="*/ 50 w 54"/>
                <a:gd name="T3" fmla="*/ 54 h 55"/>
                <a:gd name="T4" fmla="*/ 19 w 54"/>
                <a:gd name="T5" fmla="*/ 53 h 55"/>
                <a:gd name="T6" fmla="*/ 1 w 54"/>
                <a:gd name="T7" fmla="*/ 51 h 55"/>
                <a:gd name="T8" fmla="*/ 1 w 54"/>
                <a:gd name="T9" fmla="*/ 48 h 55"/>
                <a:gd name="T10" fmla="*/ 4 w 54"/>
                <a:gd name="T11" fmla="*/ 47 h 55"/>
                <a:gd name="T12" fmla="*/ 3 w 54"/>
                <a:gd name="T13" fmla="*/ 32 h 55"/>
                <a:gd name="T14" fmla="*/ 3 w 54"/>
                <a:gd name="T15" fmla="*/ 10 h 55"/>
                <a:gd name="T16" fmla="*/ 6 w 54"/>
                <a:gd name="T17" fmla="*/ 5 h 55"/>
                <a:gd name="T18" fmla="*/ 47 w 54"/>
                <a:gd name="T19" fmla="*/ 0 h 55"/>
                <a:gd name="T20" fmla="*/ 52 w 54"/>
                <a:gd name="T21" fmla="*/ 5 h 55"/>
                <a:gd name="T22" fmla="*/ 54 w 54"/>
                <a:gd name="T23" fmla="*/ 50 h 55"/>
                <a:gd name="T24" fmla="*/ 45 w 54"/>
                <a:gd name="T25" fmla="*/ 46 h 55"/>
                <a:gd name="T26" fmla="*/ 43 w 54"/>
                <a:gd name="T27" fmla="*/ 9 h 55"/>
                <a:gd name="T28" fmla="*/ 12 w 54"/>
                <a:gd name="T29" fmla="*/ 14 h 55"/>
                <a:gd name="T30" fmla="*/ 12 w 54"/>
                <a:gd name="T31" fmla="*/ 34 h 55"/>
                <a:gd name="T32" fmla="*/ 11 w 54"/>
                <a:gd name="T33" fmla="*/ 46 h 55"/>
                <a:gd name="T34" fmla="*/ 22 w 54"/>
                <a:gd name="T35" fmla="*/ 46 h 55"/>
                <a:gd name="T36" fmla="*/ 45 w 54"/>
                <a:gd name="T37"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55">
                  <a:moveTo>
                    <a:pt x="54" y="50"/>
                  </a:moveTo>
                  <a:cubicBezTo>
                    <a:pt x="54" y="52"/>
                    <a:pt x="52" y="54"/>
                    <a:pt x="50" y="54"/>
                  </a:cubicBezTo>
                  <a:cubicBezTo>
                    <a:pt x="40" y="53"/>
                    <a:pt x="29" y="54"/>
                    <a:pt x="19" y="53"/>
                  </a:cubicBezTo>
                  <a:cubicBezTo>
                    <a:pt x="14" y="53"/>
                    <a:pt x="5" y="55"/>
                    <a:pt x="1" y="51"/>
                  </a:cubicBezTo>
                  <a:cubicBezTo>
                    <a:pt x="0" y="51"/>
                    <a:pt x="0" y="49"/>
                    <a:pt x="1" y="48"/>
                  </a:cubicBezTo>
                  <a:cubicBezTo>
                    <a:pt x="2" y="48"/>
                    <a:pt x="3" y="48"/>
                    <a:pt x="4" y="47"/>
                  </a:cubicBezTo>
                  <a:cubicBezTo>
                    <a:pt x="2" y="43"/>
                    <a:pt x="3" y="36"/>
                    <a:pt x="3" y="32"/>
                  </a:cubicBezTo>
                  <a:cubicBezTo>
                    <a:pt x="3" y="25"/>
                    <a:pt x="3" y="17"/>
                    <a:pt x="3" y="10"/>
                  </a:cubicBezTo>
                  <a:cubicBezTo>
                    <a:pt x="3" y="8"/>
                    <a:pt x="4" y="6"/>
                    <a:pt x="6" y="5"/>
                  </a:cubicBezTo>
                  <a:cubicBezTo>
                    <a:pt x="20" y="3"/>
                    <a:pt x="33" y="0"/>
                    <a:pt x="47" y="0"/>
                  </a:cubicBezTo>
                  <a:cubicBezTo>
                    <a:pt x="50" y="0"/>
                    <a:pt x="52" y="2"/>
                    <a:pt x="52" y="5"/>
                  </a:cubicBezTo>
                  <a:cubicBezTo>
                    <a:pt x="52" y="20"/>
                    <a:pt x="53" y="35"/>
                    <a:pt x="54" y="50"/>
                  </a:cubicBezTo>
                  <a:close/>
                  <a:moveTo>
                    <a:pt x="45" y="46"/>
                  </a:moveTo>
                  <a:cubicBezTo>
                    <a:pt x="43" y="34"/>
                    <a:pt x="43" y="22"/>
                    <a:pt x="43" y="9"/>
                  </a:cubicBezTo>
                  <a:cubicBezTo>
                    <a:pt x="32" y="10"/>
                    <a:pt x="22" y="12"/>
                    <a:pt x="12" y="14"/>
                  </a:cubicBezTo>
                  <a:cubicBezTo>
                    <a:pt x="12" y="21"/>
                    <a:pt x="12" y="27"/>
                    <a:pt x="12" y="34"/>
                  </a:cubicBezTo>
                  <a:cubicBezTo>
                    <a:pt x="12" y="38"/>
                    <a:pt x="13" y="43"/>
                    <a:pt x="11" y="46"/>
                  </a:cubicBezTo>
                  <a:cubicBezTo>
                    <a:pt x="15" y="46"/>
                    <a:pt x="19" y="47"/>
                    <a:pt x="22" y="46"/>
                  </a:cubicBezTo>
                  <a:cubicBezTo>
                    <a:pt x="29" y="46"/>
                    <a:pt x="37" y="47"/>
                    <a:pt x="45" y="4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5" name="Freeform 13"/>
            <p:cNvSpPr>
              <a:spLocks noEditPoints="1"/>
            </p:cNvSpPr>
            <p:nvPr/>
          </p:nvSpPr>
          <p:spPr bwMode="auto">
            <a:xfrm>
              <a:off x="3082" y="2611"/>
              <a:ext cx="217" cy="281"/>
            </a:xfrm>
            <a:custGeom>
              <a:avLst/>
              <a:gdLst>
                <a:gd name="T0" fmla="*/ 45 w 48"/>
                <a:gd name="T1" fmla="*/ 6 h 62"/>
                <a:gd name="T2" fmla="*/ 48 w 48"/>
                <a:gd name="T3" fmla="*/ 58 h 62"/>
                <a:gd name="T4" fmla="*/ 43 w 48"/>
                <a:gd name="T5" fmla="*/ 61 h 62"/>
                <a:gd name="T6" fmla="*/ 4 w 48"/>
                <a:gd name="T7" fmla="*/ 60 h 62"/>
                <a:gd name="T8" fmla="*/ 3 w 48"/>
                <a:gd name="T9" fmla="*/ 56 h 62"/>
                <a:gd name="T10" fmla="*/ 1 w 48"/>
                <a:gd name="T11" fmla="*/ 38 h 62"/>
                <a:gd name="T12" fmla="*/ 0 w 48"/>
                <a:gd name="T13" fmla="*/ 10 h 62"/>
                <a:gd name="T14" fmla="*/ 3 w 48"/>
                <a:gd name="T15" fmla="*/ 5 h 62"/>
                <a:gd name="T16" fmla="*/ 42 w 48"/>
                <a:gd name="T17" fmla="*/ 3 h 62"/>
                <a:gd name="T18" fmla="*/ 45 w 48"/>
                <a:gd name="T19" fmla="*/ 6 h 62"/>
                <a:gd name="T20" fmla="*/ 10 w 48"/>
                <a:gd name="T21" fmla="*/ 55 h 62"/>
                <a:gd name="T22" fmla="*/ 40 w 48"/>
                <a:gd name="T23" fmla="*/ 54 h 62"/>
                <a:gd name="T24" fmla="*/ 38 w 48"/>
                <a:gd name="T25" fmla="*/ 11 h 62"/>
                <a:gd name="T26" fmla="*/ 8 w 48"/>
                <a:gd name="T27" fmla="*/ 13 h 62"/>
                <a:gd name="T28" fmla="*/ 10 w 48"/>
                <a:gd name="T29" fmla="*/ 38 h 62"/>
                <a:gd name="T30" fmla="*/ 10 w 48"/>
                <a:gd name="T31"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62">
                  <a:moveTo>
                    <a:pt x="45" y="6"/>
                  </a:moveTo>
                  <a:cubicBezTo>
                    <a:pt x="48" y="23"/>
                    <a:pt x="48" y="40"/>
                    <a:pt x="48" y="58"/>
                  </a:cubicBezTo>
                  <a:cubicBezTo>
                    <a:pt x="48" y="60"/>
                    <a:pt x="45" y="62"/>
                    <a:pt x="43" y="61"/>
                  </a:cubicBezTo>
                  <a:cubicBezTo>
                    <a:pt x="30" y="58"/>
                    <a:pt x="17" y="60"/>
                    <a:pt x="4" y="60"/>
                  </a:cubicBezTo>
                  <a:cubicBezTo>
                    <a:pt x="2" y="60"/>
                    <a:pt x="1" y="56"/>
                    <a:pt x="3" y="56"/>
                  </a:cubicBezTo>
                  <a:cubicBezTo>
                    <a:pt x="1" y="50"/>
                    <a:pt x="2" y="44"/>
                    <a:pt x="1" y="38"/>
                  </a:cubicBezTo>
                  <a:cubicBezTo>
                    <a:pt x="1" y="28"/>
                    <a:pt x="0" y="19"/>
                    <a:pt x="0" y="10"/>
                  </a:cubicBezTo>
                  <a:cubicBezTo>
                    <a:pt x="0" y="8"/>
                    <a:pt x="1" y="6"/>
                    <a:pt x="3" y="5"/>
                  </a:cubicBezTo>
                  <a:cubicBezTo>
                    <a:pt x="16" y="2"/>
                    <a:pt x="29" y="0"/>
                    <a:pt x="42" y="3"/>
                  </a:cubicBezTo>
                  <a:cubicBezTo>
                    <a:pt x="44" y="3"/>
                    <a:pt x="45" y="4"/>
                    <a:pt x="45" y="6"/>
                  </a:cubicBezTo>
                  <a:close/>
                  <a:moveTo>
                    <a:pt x="10" y="55"/>
                  </a:moveTo>
                  <a:cubicBezTo>
                    <a:pt x="20" y="54"/>
                    <a:pt x="30" y="53"/>
                    <a:pt x="40" y="54"/>
                  </a:cubicBezTo>
                  <a:cubicBezTo>
                    <a:pt x="40" y="39"/>
                    <a:pt x="40" y="25"/>
                    <a:pt x="38" y="11"/>
                  </a:cubicBezTo>
                  <a:cubicBezTo>
                    <a:pt x="28" y="9"/>
                    <a:pt x="18" y="11"/>
                    <a:pt x="8" y="13"/>
                  </a:cubicBezTo>
                  <a:cubicBezTo>
                    <a:pt x="9" y="21"/>
                    <a:pt x="9" y="30"/>
                    <a:pt x="10" y="38"/>
                  </a:cubicBezTo>
                  <a:cubicBezTo>
                    <a:pt x="10" y="43"/>
                    <a:pt x="12" y="50"/>
                    <a:pt x="10" y="5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6" name="Freeform 14"/>
            <p:cNvSpPr>
              <a:spLocks noEditPoints="1"/>
            </p:cNvSpPr>
            <p:nvPr/>
          </p:nvSpPr>
          <p:spPr bwMode="auto">
            <a:xfrm>
              <a:off x="3018" y="2104"/>
              <a:ext cx="258" cy="353"/>
            </a:xfrm>
            <a:custGeom>
              <a:avLst/>
              <a:gdLst>
                <a:gd name="T0" fmla="*/ 57 w 57"/>
                <a:gd name="T1" fmla="*/ 72 h 78"/>
                <a:gd name="T2" fmla="*/ 53 w 57"/>
                <a:gd name="T3" fmla="*/ 78 h 78"/>
                <a:gd name="T4" fmla="*/ 18 w 57"/>
                <a:gd name="T5" fmla="*/ 75 h 78"/>
                <a:gd name="T6" fmla="*/ 14 w 57"/>
                <a:gd name="T7" fmla="*/ 77 h 78"/>
                <a:gd name="T8" fmla="*/ 5 w 57"/>
                <a:gd name="T9" fmla="*/ 53 h 78"/>
                <a:gd name="T10" fmla="*/ 0 w 57"/>
                <a:gd name="T11" fmla="*/ 21 h 78"/>
                <a:gd name="T12" fmla="*/ 2 w 57"/>
                <a:gd name="T13" fmla="*/ 16 h 78"/>
                <a:gd name="T14" fmla="*/ 46 w 57"/>
                <a:gd name="T15" fmla="*/ 19 h 78"/>
                <a:gd name="T16" fmla="*/ 57 w 57"/>
                <a:gd name="T17" fmla="*/ 72 h 78"/>
                <a:gd name="T18" fmla="*/ 48 w 57"/>
                <a:gd name="T19" fmla="*/ 70 h 78"/>
                <a:gd name="T20" fmla="*/ 41 w 57"/>
                <a:gd name="T21" fmla="*/ 32 h 78"/>
                <a:gd name="T22" fmla="*/ 30 w 57"/>
                <a:gd name="T23" fmla="*/ 16 h 78"/>
                <a:gd name="T24" fmla="*/ 9 w 57"/>
                <a:gd name="T25" fmla="*/ 22 h 78"/>
                <a:gd name="T26" fmla="*/ 14 w 57"/>
                <a:gd name="T27" fmla="*/ 51 h 78"/>
                <a:gd name="T28" fmla="*/ 18 w 57"/>
                <a:gd name="T29" fmla="*/ 69 h 78"/>
                <a:gd name="T30" fmla="*/ 48 w 57"/>
                <a:gd name="T3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8">
                  <a:moveTo>
                    <a:pt x="57" y="72"/>
                  </a:moveTo>
                  <a:cubicBezTo>
                    <a:pt x="57" y="75"/>
                    <a:pt x="56" y="78"/>
                    <a:pt x="53" y="78"/>
                  </a:cubicBezTo>
                  <a:cubicBezTo>
                    <a:pt x="41" y="77"/>
                    <a:pt x="30" y="77"/>
                    <a:pt x="18" y="75"/>
                  </a:cubicBezTo>
                  <a:cubicBezTo>
                    <a:pt x="18" y="77"/>
                    <a:pt x="15" y="78"/>
                    <a:pt x="14" y="77"/>
                  </a:cubicBezTo>
                  <a:cubicBezTo>
                    <a:pt x="7" y="72"/>
                    <a:pt x="7" y="60"/>
                    <a:pt x="5" y="53"/>
                  </a:cubicBezTo>
                  <a:cubicBezTo>
                    <a:pt x="3" y="43"/>
                    <a:pt x="2" y="32"/>
                    <a:pt x="0" y="21"/>
                  </a:cubicBezTo>
                  <a:cubicBezTo>
                    <a:pt x="0" y="19"/>
                    <a:pt x="1" y="18"/>
                    <a:pt x="2" y="16"/>
                  </a:cubicBezTo>
                  <a:cubicBezTo>
                    <a:pt x="16" y="7"/>
                    <a:pt x="36" y="0"/>
                    <a:pt x="46" y="19"/>
                  </a:cubicBezTo>
                  <a:cubicBezTo>
                    <a:pt x="54" y="35"/>
                    <a:pt x="54" y="55"/>
                    <a:pt x="57" y="72"/>
                  </a:cubicBezTo>
                  <a:close/>
                  <a:moveTo>
                    <a:pt x="48" y="70"/>
                  </a:moveTo>
                  <a:cubicBezTo>
                    <a:pt x="46" y="57"/>
                    <a:pt x="45" y="44"/>
                    <a:pt x="41" y="32"/>
                  </a:cubicBezTo>
                  <a:cubicBezTo>
                    <a:pt x="40" y="26"/>
                    <a:pt x="37" y="18"/>
                    <a:pt x="30" y="16"/>
                  </a:cubicBezTo>
                  <a:cubicBezTo>
                    <a:pt x="23" y="14"/>
                    <a:pt x="16" y="18"/>
                    <a:pt x="9" y="22"/>
                  </a:cubicBezTo>
                  <a:cubicBezTo>
                    <a:pt x="11" y="32"/>
                    <a:pt x="12" y="41"/>
                    <a:pt x="14" y="51"/>
                  </a:cubicBezTo>
                  <a:cubicBezTo>
                    <a:pt x="15" y="56"/>
                    <a:pt x="18" y="63"/>
                    <a:pt x="18" y="69"/>
                  </a:cubicBezTo>
                  <a:cubicBezTo>
                    <a:pt x="28" y="70"/>
                    <a:pt x="38" y="70"/>
                    <a:pt x="48" y="7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7" name="Freeform 15"/>
            <p:cNvSpPr>
              <a:spLocks noEditPoints="1"/>
            </p:cNvSpPr>
            <p:nvPr/>
          </p:nvSpPr>
          <p:spPr bwMode="auto">
            <a:xfrm>
              <a:off x="2634" y="2702"/>
              <a:ext cx="176" cy="199"/>
            </a:xfrm>
            <a:custGeom>
              <a:avLst/>
              <a:gdLst>
                <a:gd name="T0" fmla="*/ 32 w 39"/>
                <a:gd name="T1" fmla="*/ 7 h 44"/>
                <a:gd name="T2" fmla="*/ 37 w 39"/>
                <a:gd name="T3" fmla="*/ 29 h 44"/>
                <a:gd name="T4" fmla="*/ 33 w 39"/>
                <a:gd name="T5" fmla="*/ 41 h 44"/>
                <a:gd name="T6" fmla="*/ 24 w 39"/>
                <a:gd name="T7" fmla="*/ 44 h 44"/>
                <a:gd name="T8" fmla="*/ 2 w 39"/>
                <a:gd name="T9" fmla="*/ 41 h 44"/>
                <a:gd name="T10" fmla="*/ 0 w 39"/>
                <a:gd name="T11" fmla="*/ 36 h 44"/>
                <a:gd name="T12" fmla="*/ 5 w 39"/>
                <a:gd name="T13" fmla="*/ 5 h 44"/>
                <a:gd name="T14" fmla="*/ 9 w 39"/>
                <a:gd name="T15" fmla="*/ 4 h 44"/>
                <a:gd name="T16" fmla="*/ 32 w 39"/>
                <a:gd name="T17" fmla="*/ 7 h 44"/>
                <a:gd name="T18" fmla="*/ 28 w 39"/>
                <a:gd name="T19" fmla="*/ 29 h 44"/>
                <a:gd name="T20" fmla="*/ 25 w 39"/>
                <a:gd name="T21" fmla="*/ 13 h 44"/>
                <a:gd name="T22" fmla="*/ 16 w 39"/>
                <a:gd name="T23" fmla="*/ 12 h 44"/>
                <a:gd name="T24" fmla="*/ 10 w 39"/>
                <a:gd name="T25" fmla="*/ 12 h 44"/>
                <a:gd name="T26" fmla="*/ 8 w 39"/>
                <a:gd name="T27" fmla="*/ 12 h 44"/>
                <a:gd name="T28" fmla="*/ 8 w 39"/>
                <a:gd name="T29" fmla="*/ 34 h 44"/>
                <a:gd name="T30" fmla="*/ 19 w 39"/>
                <a:gd name="T31" fmla="*/ 35 h 44"/>
                <a:gd name="T32" fmla="*/ 27 w 39"/>
                <a:gd name="T33" fmla="*/ 35 h 44"/>
                <a:gd name="T34" fmla="*/ 28 w 39"/>
                <a:gd name="T35" fmla="*/ 34 h 44"/>
                <a:gd name="T36" fmla="*/ 28 w 39"/>
                <a:gd name="T37" fmla="*/ 33 h 44"/>
                <a:gd name="T38" fmla="*/ 28 w 39"/>
                <a:gd name="T3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2" y="7"/>
                  </a:moveTo>
                  <a:cubicBezTo>
                    <a:pt x="39" y="10"/>
                    <a:pt x="38" y="23"/>
                    <a:pt x="37" y="29"/>
                  </a:cubicBezTo>
                  <a:cubicBezTo>
                    <a:pt x="37" y="32"/>
                    <a:pt x="37" y="40"/>
                    <a:pt x="33" y="41"/>
                  </a:cubicBezTo>
                  <a:cubicBezTo>
                    <a:pt x="30" y="43"/>
                    <a:pt x="27" y="43"/>
                    <a:pt x="24" y="44"/>
                  </a:cubicBezTo>
                  <a:cubicBezTo>
                    <a:pt x="17" y="44"/>
                    <a:pt x="9" y="44"/>
                    <a:pt x="2" y="41"/>
                  </a:cubicBezTo>
                  <a:cubicBezTo>
                    <a:pt x="0" y="40"/>
                    <a:pt x="0" y="38"/>
                    <a:pt x="0" y="36"/>
                  </a:cubicBezTo>
                  <a:cubicBezTo>
                    <a:pt x="2" y="26"/>
                    <a:pt x="1" y="15"/>
                    <a:pt x="5" y="5"/>
                  </a:cubicBezTo>
                  <a:cubicBezTo>
                    <a:pt x="6" y="3"/>
                    <a:pt x="8" y="3"/>
                    <a:pt x="9" y="4"/>
                  </a:cubicBezTo>
                  <a:cubicBezTo>
                    <a:pt x="15" y="0"/>
                    <a:pt x="26" y="4"/>
                    <a:pt x="32" y="7"/>
                  </a:cubicBezTo>
                  <a:close/>
                  <a:moveTo>
                    <a:pt x="28" y="29"/>
                  </a:moveTo>
                  <a:cubicBezTo>
                    <a:pt x="29" y="25"/>
                    <a:pt x="30" y="15"/>
                    <a:pt x="25" y="13"/>
                  </a:cubicBezTo>
                  <a:cubicBezTo>
                    <a:pt x="22" y="12"/>
                    <a:pt x="19" y="11"/>
                    <a:pt x="16" y="12"/>
                  </a:cubicBezTo>
                  <a:cubicBezTo>
                    <a:pt x="14" y="12"/>
                    <a:pt x="12" y="12"/>
                    <a:pt x="10" y="12"/>
                  </a:cubicBezTo>
                  <a:cubicBezTo>
                    <a:pt x="9" y="12"/>
                    <a:pt x="9" y="12"/>
                    <a:pt x="8" y="12"/>
                  </a:cubicBezTo>
                  <a:cubicBezTo>
                    <a:pt x="7" y="19"/>
                    <a:pt x="7" y="27"/>
                    <a:pt x="8" y="34"/>
                  </a:cubicBezTo>
                  <a:cubicBezTo>
                    <a:pt x="12" y="35"/>
                    <a:pt x="16" y="35"/>
                    <a:pt x="19" y="35"/>
                  </a:cubicBezTo>
                  <a:cubicBezTo>
                    <a:pt x="22" y="35"/>
                    <a:pt x="24" y="35"/>
                    <a:pt x="27" y="35"/>
                  </a:cubicBezTo>
                  <a:cubicBezTo>
                    <a:pt x="27" y="34"/>
                    <a:pt x="28" y="34"/>
                    <a:pt x="28" y="34"/>
                  </a:cubicBezTo>
                  <a:cubicBezTo>
                    <a:pt x="28" y="34"/>
                    <a:pt x="28" y="34"/>
                    <a:pt x="28" y="33"/>
                  </a:cubicBezTo>
                  <a:cubicBezTo>
                    <a:pt x="28" y="32"/>
                    <a:pt x="28" y="30"/>
                    <a:pt x="28" y="2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8" name="Freeform 16"/>
            <p:cNvSpPr>
              <a:spLocks noEditPoints="1"/>
            </p:cNvSpPr>
            <p:nvPr/>
          </p:nvSpPr>
          <p:spPr bwMode="auto">
            <a:xfrm>
              <a:off x="2615" y="2326"/>
              <a:ext cx="168" cy="208"/>
            </a:xfrm>
            <a:custGeom>
              <a:avLst/>
              <a:gdLst>
                <a:gd name="T0" fmla="*/ 34 w 37"/>
                <a:gd name="T1" fmla="*/ 5 h 46"/>
                <a:gd name="T2" fmla="*/ 36 w 37"/>
                <a:gd name="T3" fmla="*/ 41 h 46"/>
                <a:gd name="T4" fmla="*/ 32 w 37"/>
                <a:gd name="T5" fmla="*/ 45 h 46"/>
                <a:gd name="T6" fmla="*/ 8 w 37"/>
                <a:gd name="T7" fmla="*/ 43 h 46"/>
                <a:gd name="T8" fmla="*/ 6 w 37"/>
                <a:gd name="T9" fmla="*/ 41 h 46"/>
                <a:gd name="T10" fmla="*/ 6 w 37"/>
                <a:gd name="T11" fmla="*/ 41 h 46"/>
                <a:gd name="T12" fmla="*/ 1 w 37"/>
                <a:gd name="T13" fmla="*/ 29 h 46"/>
                <a:gd name="T14" fmla="*/ 1 w 37"/>
                <a:gd name="T15" fmla="*/ 9 h 46"/>
                <a:gd name="T16" fmla="*/ 3 w 37"/>
                <a:gd name="T17" fmla="*/ 5 h 46"/>
                <a:gd name="T18" fmla="*/ 21 w 37"/>
                <a:gd name="T19" fmla="*/ 1 h 46"/>
                <a:gd name="T20" fmla="*/ 34 w 37"/>
                <a:gd name="T21" fmla="*/ 5 h 46"/>
                <a:gd name="T22" fmla="*/ 28 w 37"/>
                <a:gd name="T23" fmla="*/ 37 h 46"/>
                <a:gd name="T24" fmla="*/ 26 w 37"/>
                <a:gd name="T25" fmla="*/ 10 h 46"/>
                <a:gd name="T26" fmla="*/ 10 w 37"/>
                <a:gd name="T27" fmla="*/ 11 h 46"/>
                <a:gd name="T28" fmla="*/ 10 w 37"/>
                <a:gd name="T29" fmla="*/ 31 h 46"/>
                <a:gd name="T30" fmla="*/ 10 w 37"/>
                <a:gd name="T31" fmla="*/ 38 h 46"/>
                <a:gd name="T32" fmla="*/ 28 w 37"/>
                <a:gd name="T33"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34" y="5"/>
                  </a:moveTo>
                  <a:cubicBezTo>
                    <a:pt x="37" y="16"/>
                    <a:pt x="37" y="29"/>
                    <a:pt x="36" y="41"/>
                  </a:cubicBezTo>
                  <a:cubicBezTo>
                    <a:pt x="36" y="43"/>
                    <a:pt x="35" y="45"/>
                    <a:pt x="32" y="45"/>
                  </a:cubicBezTo>
                  <a:cubicBezTo>
                    <a:pt x="24" y="44"/>
                    <a:pt x="16" y="46"/>
                    <a:pt x="8" y="43"/>
                  </a:cubicBezTo>
                  <a:cubicBezTo>
                    <a:pt x="7" y="43"/>
                    <a:pt x="6" y="42"/>
                    <a:pt x="6" y="41"/>
                  </a:cubicBezTo>
                  <a:cubicBezTo>
                    <a:pt x="6" y="41"/>
                    <a:pt x="6" y="41"/>
                    <a:pt x="6" y="41"/>
                  </a:cubicBezTo>
                  <a:cubicBezTo>
                    <a:pt x="0" y="41"/>
                    <a:pt x="1" y="33"/>
                    <a:pt x="1" y="29"/>
                  </a:cubicBezTo>
                  <a:cubicBezTo>
                    <a:pt x="1" y="22"/>
                    <a:pt x="1" y="15"/>
                    <a:pt x="1" y="9"/>
                  </a:cubicBezTo>
                  <a:cubicBezTo>
                    <a:pt x="1" y="7"/>
                    <a:pt x="2" y="5"/>
                    <a:pt x="3" y="5"/>
                  </a:cubicBezTo>
                  <a:cubicBezTo>
                    <a:pt x="9" y="2"/>
                    <a:pt x="15" y="1"/>
                    <a:pt x="21" y="1"/>
                  </a:cubicBezTo>
                  <a:cubicBezTo>
                    <a:pt x="25" y="1"/>
                    <a:pt x="32" y="0"/>
                    <a:pt x="34" y="5"/>
                  </a:cubicBezTo>
                  <a:close/>
                  <a:moveTo>
                    <a:pt x="28" y="37"/>
                  </a:moveTo>
                  <a:cubicBezTo>
                    <a:pt x="28" y="28"/>
                    <a:pt x="28" y="19"/>
                    <a:pt x="26" y="10"/>
                  </a:cubicBezTo>
                  <a:cubicBezTo>
                    <a:pt x="21" y="9"/>
                    <a:pt x="15" y="9"/>
                    <a:pt x="10" y="11"/>
                  </a:cubicBezTo>
                  <a:cubicBezTo>
                    <a:pt x="10" y="18"/>
                    <a:pt x="10" y="24"/>
                    <a:pt x="10" y="31"/>
                  </a:cubicBezTo>
                  <a:cubicBezTo>
                    <a:pt x="10" y="33"/>
                    <a:pt x="10" y="36"/>
                    <a:pt x="10" y="38"/>
                  </a:cubicBezTo>
                  <a:cubicBezTo>
                    <a:pt x="16" y="39"/>
                    <a:pt x="22" y="38"/>
                    <a:pt x="28" y="3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9" name="Freeform 17"/>
            <p:cNvSpPr>
              <a:spLocks noEditPoints="1"/>
            </p:cNvSpPr>
            <p:nvPr/>
          </p:nvSpPr>
          <p:spPr bwMode="auto">
            <a:xfrm>
              <a:off x="2588" y="1724"/>
              <a:ext cx="168" cy="181"/>
            </a:xfrm>
            <a:custGeom>
              <a:avLst/>
              <a:gdLst>
                <a:gd name="T0" fmla="*/ 1 w 37"/>
                <a:gd name="T1" fmla="*/ 33 h 40"/>
                <a:gd name="T2" fmla="*/ 0 w 37"/>
                <a:gd name="T3" fmla="*/ 32 h 40"/>
                <a:gd name="T4" fmla="*/ 0 w 37"/>
                <a:gd name="T5" fmla="*/ 32 h 40"/>
                <a:gd name="T6" fmla="*/ 0 w 37"/>
                <a:gd name="T7" fmla="*/ 27 h 40"/>
                <a:gd name="T8" fmla="*/ 2 w 37"/>
                <a:gd name="T9" fmla="*/ 15 h 40"/>
                <a:gd name="T10" fmla="*/ 5 w 37"/>
                <a:gd name="T11" fmla="*/ 4 h 40"/>
                <a:gd name="T12" fmla="*/ 16 w 37"/>
                <a:gd name="T13" fmla="*/ 0 h 40"/>
                <a:gd name="T14" fmla="*/ 30 w 37"/>
                <a:gd name="T15" fmla="*/ 4 h 40"/>
                <a:gd name="T16" fmla="*/ 36 w 37"/>
                <a:gd name="T17" fmla="*/ 12 h 40"/>
                <a:gd name="T18" fmla="*/ 34 w 37"/>
                <a:gd name="T19" fmla="*/ 37 h 40"/>
                <a:gd name="T20" fmla="*/ 30 w 37"/>
                <a:gd name="T21" fmla="*/ 39 h 40"/>
                <a:gd name="T22" fmla="*/ 6 w 37"/>
                <a:gd name="T23" fmla="*/ 38 h 40"/>
                <a:gd name="T24" fmla="*/ 3 w 37"/>
                <a:gd name="T25" fmla="*/ 35 h 40"/>
                <a:gd name="T26" fmla="*/ 1 w 37"/>
                <a:gd name="T27" fmla="*/ 34 h 40"/>
                <a:gd name="T28" fmla="*/ 1 w 37"/>
                <a:gd name="T29" fmla="*/ 33 h 40"/>
                <a:gd name="T30" fmla="*/ 1 w 37"/>
                <a:gd name="T31" fmla="*/ 33 h 40"/>
                <a:gd name="T32" fmla="*/ 1 w 37"/>
                <a:gd name="T33" fmla="*/ 33 h 40"/>
                <a:gd name="T34" fmla="*/ 27 w 37"/>
                <a:gd name="T35" fmla="*/ 31 h 40"/>
                <a:gd name="T36" fmla="*/ 28 w 37"/>
                <a:gd name="T37" fmla="*/ 13 h 40"/>
                <a:gd name="T38" fmla="*/ 21 w 37"/>
                <a:gd name="T39" fmla="*/ 9 h 40"/>
                <a:gd name="T40" fmla="*/ 12 w 37"/>
                <a:gd name="T41" fmla="*/ 9 h 40"/>
                <a:gd name="T42" fmla="*/ 9 w 37"/>
                <a:gd name="T43" fmla="*/ 23 h 40"/>
                <a:gd name="T44" fmla="*/ 8 w 37"/>
                <a:gd name="T45" fmla="*/ 31 h 40"/>
                <a:gd name="T46" fmla="*/ 8 w 37"/>
                <a:gd name="T47" fmla="*/ 32 h 40"/>
                <a:gd name="T48" fmla="*/ 27 w 37"/>
                <a:gd name="T4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0">
                  <a:moveTo>
                    <a:pt x="1" y="33"/>
                  </a:moveTo>
                  <a:cubicBezTo>
                    <a:pt x="0" y="33"/>
                    <a:pt x="0" y="33"/>
                    <a:pt x="0" y="32"/>
                  </a:cubicBezTo>
                  <a:cubicBezTo>
                    <a:pt x="0" y="33"/>
                    <a:pt x="0" y="32"/>
                    <a:pt x="0" y="32"/>
                  </a:cubicBezTo>
                  <a:cubicBezTo>
                    <a:pt x="0" y="30"/>
                    <a:pt x="0" y="28"/>
                    <a:pt x="0" y="27"/>
                  </a:cubicBezTo>
                  <a:cubicBezTo>
                    <a:pt x="1" y="23"/>
                    <a:pt x="1" y="19"/>
                    <a:pt x="2" y="15"/>
                  </a:cubicBezTo>
                  <a:cubicBezTo>
                    <a:pt x="3" y="11"/>
                    <a:pt x="4" y="7"/>
                    <a:pt x="5" y="4"/>
                  </a:cubicBezTo>
                  <a:cubicBezTo>
                    <a:pt x="7" y="1"/>
                    <a:pt x="12" y="0"/>
                    <a:pt x="16" y="0"/>
                  </a:cubicBezTo>
                  <a:cubicBezTo>
                    <a:pt x="21" y="1"/>
                    <a:pt x="26" y="2"/>
                    <a:pt x="30" y="4"/>
                  </a:cubicBezTo>
                  <a:cubicBezTo>
                    <a:pt x="34" y="5"/>
                    <a:pt x="35" y="8"/>
                    <a:pt x="36" y="12"/>
                  </a:cubicBezTo>
                  <a:cubicBezTo>
                    <a:pt x="37" y="20"/>
                    <a:pt x="37" y="30"/>
                    <a:pt x="34" y="37"/>
                  </a:cubicBezTo>
                  <a:cubicBezTo>
                    <a:pt x="33" y="38"/>
                    <a:pt x="32" y="39"/>
                    <a:pt x="30" y="39"/>
                  </a:cubicBezTo>
                  <a:cubicBezTo>
                    <a:pt x="22" y="39"/>
                    <a:pt x="14" y="40"/>
                    <a:pt x="6" y="38"/>
                  </a:cubicBezTo>
                  <a:cubicBezTo>
                    <a:pt x="4" y="37"/>
                    <a:pt x="3" y="36"/>
                    <a:pt x="3" y="35"/>
                  </a:cubicBezTo>
                  <a:cubicBezTo>
                    <a:pt x="2" y="35"/>
                    <a:pt x="1" y="35"/>
                    <a:pt x="1" y="34"/>
                  </a:cubicBezTo>
                  <a:cubicBezTo>
                    <a:pt x="1" y="34"/>
                    <a:pt x="1" y="33"/>
                    <a:pt x="1" y="33"/>
                  </a:cubicBezTo>
                  <a:cubicBezTo>
                    <a:pt x="1" y="33"/>
                    <a:pt x="1" y="33"/>
                    <a:pt x="1" y="33"/>
                  </a:cubicBezTo>
                  <a:cubicBezTo>
                    <a:pt x="1" y="33"/>
                    <a:pt x="1" y="33"/>
                    <a:pt x="1" y="33"/>
                  </a:cubicBezTo>
                  <a:close/>
                  <a:moveTo>
                    <a:pt x="27" y="31"/>
                  </a:moveTo>
                  <a:cubicBezTo>
                    <a:pt x="29" y="26"/>
                    <a:pt x="29" y="19"/>
                    <a:pt x="28" y="13"/>
                  </a:cubicBezTo>
                  <a:cubicBezTo>
                    <a:pt x="27" y="10"/>
                    <a:pt x="24" y="10"/>
                    <a:pt x="21" y="9"/>
                  </a:cubicBezTo>
                  <a:cubicBezTo>
                    <a:pt x="18" y="9"/>
                    <a:pt x="15" y="8"/>
                    <a:pt x="12" y="9"/>
                  </a:cubicBezTo>
                  <a:cubicBezTo>
                    <a:pt x="10" y="14"/>
                    <a:pt x="10" y="19"/>
                    <a:pt x="9" y="23"/>
                  </a:cubicBezTo>
                  <a:cubicBezTo>
                    <a:pt x="9" y="26"/>
                    <a:pt x="9" y="28"/>
                    <a:pt x="8" y="31"/>
                  </a:cubicBezTo>
                  <a:cubicBezTo>
                    <a:pt x="8" y="31"/>
                    <a:pt x="8" y="32"/>
                    <a:pt x="8" y="32"/>
                  </a:cubicBezTo>
                  <a:cubicBezTo>
                    <a:pt x="14" y="33"/>
                    <a:pt x="21" y="32"/>
                    <a:pt x="27" y="3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0" name="Freeform 18"/>
            <p:cNvSpPr>
              <a:spLocks noEditPoints="1"/>
            </p:cNvSpPr>
            <p:nvPr/>
          </p:nvSpPr>
          <p:spPr bwMode="auto">
            <a:xfrm>
              <a:off x="2584" y="1475"/>
              <a:ext cx="176" cy="172"/>
            </a:xfrm>
            <a:custGeom>
              <a:avLst/>
              <a:gdLst>
                <a:gd name="T0" fmla="*/ 36 w 39"/>
                <a:gd name="T1" fmla="*/ 8 h 38"/>
                <a:gd name="T2" fmla="*/ 35 w 39"/>
                <a:gd name="T3" fmla="*/ 36 h 38"/>
                <a:gd name="T4" fmla="*/ 31 w 39"/>
                <a:gd name="T5" fmla="*/ 38 h 38"/>
                <a:gd name="T6" fmla="*/ 9 w 39"/>
                <a:gd name="T7" fmla="*/ 35 h 38"/>
                <a:gd name="T8" fmla="*/ 4 w 39"/>
                <a:gd name="T9" fmla="*/ 33 h 38"/>
                <a:gd name="T10" fmla="*/ 2 w 39"/>
                <a:gd name="T11" fmla="*/ 23 h 38"/>
                <a:gd name="T12" fmla="*/ 0 w 39"/>
                <a:gd name="T13" fmla="*/ 5 h 38"/>
                <a:gd name="T14" fmla="*/ 5 w 39"/>
                <a:gd name="T15" fmla="*/ 0 h 38"/>
                <a:gd name="T16" fmla="*/ 24 w 39"/>
                <a:gd name="T17" fmla="*/ 1 h 38"/>
                <a:gd name="T18" fmla="*/ 36 w 39"/>
                <a:gd name="T19" fmla="*/ 8 h 38"/>
                <a:gd name="T20" fmla="*/ 28 w 39"/>
                <a:gd name="T21" fmla="*/ 30 h 38"/>
                <a:gd name="T22" fmla="*/ 28 w 39"/>
                <a:gd name="T23" fmla="*/ 11 h 38"/>
                <a:gd name="T24" fmla="*/ 28 w 39"/>
                <a:gd name="T25" fmla="*/ 11 h 38"/>
                <a:gd name="T26" fmla="*/ 25 w 39"/>
                <a:gd name="T27" fmla="*/ 10 h 38"/>
                <a:gd name="T28" fmla="*/ 17 w 39"/>
                <a:gd name="T29" fmla="*/ 9 h 38"/>
                <a:gd name="T30" fmla="*/ 9 w 39"/>
                <a:gd name="T31" fmla="*/ 9 h 38"/>
                <a:gd name="T32" fmla="*/ 10 w 39"/>
                <a:gd name="T33" fmla="*/ 23 h 38"/>
                <a:gd name="T34" fmla="*/ 11 w 39"/>
                <a:gd name="T35" fmla="*/ 29 h 38"/>
                <a:gd name="T36" fmla="*/ 28 w 39"/>
                <a:gd name="T37"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8">
                  <a:moveTo>
                    <a:pt x="36" y="8"/>
                  </a:moveTo>
                  <a:cubicBezTo>
                    <a:pt x="38" y="16"/>
                    <a:pt x="39" y="28"/>
                    <a:pt x="35" y="36"/>
                  </a:cubicBezTo>
                  <a:cubicBezTo>
                    <a:pt x="34" y="37"/>
                    <a:pt x="33" y="38"/>
                    <a:pt x="31" y="38"/>
                  </a:cubicBezTo>
                  <a:cubicBezTo>
                    <a:pt x="24" y="37"/>
                    <a:pt x="16" y="37"/>
                    <a:pt x="9" y="35"/>
                  </a:cubicBezTo>
                  <a:cubicBezTo>
                    <a:pt x="7" y="35"/>
                    <a:pt x="5" y="35"/>
                    <a:pt x="4" y="33"/>
                  </a:cubicBezTo>
                  <a:cubicBezTo>
                    <a:pt x="2" y="30"/>
                    <a:pt x="2" y="26"/>
                    <a:pt x="2" y="23"/>
                  </a:cubicBezTo>
                  <a:cubicBezTo>
                    <a:pt x="1" y="17"/>
                    <a:pt x="1" y="11"/>
                    <a:pt x="0" y="5"/>
                  </a:cubicBezTo>
                  <a:cubicBezTo>
                    <a:pt x="0" y="2"/>
                    <a:pt x="2" y="0"/>
                    <a:pt x="5" y="0"/>
                  </a:cubicBezTo>
                  <a:cubicBezTo>
                    <a:pt x="11" y="0"/>
                    <a:pt x="17" y="0"/>
                    <a:pt x="24" y="1"/>
                  </a:cubicBezTo>
                  <a:cubicBezTo>
                    <a:pt x="29" y="2"/>
                    <a:pt x="35" y="2"/>
                    <a:pt x="36" y="8"/>
                  </a:cubicBezTo>
                  <a:close/>
                  <a:moveTo>
                    <a:pt x="28" y="30"/>
                  </a:moveTo>
                  <a:cubicBezTo>
                    <a:pt x="30" y="24"/>
                    <a:pt x="30" y="17"/>
                    <a:pt x="28" y="11"/>
                  </a:cubicBezTo>
                  <a:cubicBezTo>
                    <a:pt x="28" y="11"/>
                    <a:pt x="28" y="11"/>
                    <a:pt x="28" y="11"/>
                  </a:cubicBezTo>
                  <a:cubicBezTo>
                    <a:pt x="27" y="10"/>
                    <a:pt x="26" y="10"/>
                    <a:pt x="25" y="10"/>
                  </a:cubicBezTo>
                  <a:cubicBezTo>
                    <a:pt x="22" y="9"/>
                    <a:pt x="20" y="9"/>
                    <a:pt x="17" y="9"/>
                  </a:cubicBezTo>
                  <a:cubicBezTo>
                    <a:pt x="14" y="9"/>
                    <a:pt x="12" y="9"/>
                    <a:pt x="9" y="9"/>
                  </a:cubicBezTo>
                  <a:cubicBezTo>
                    <a:pt x="9" y="13"/>
                    <a:pt x="10" y="18"/>
                    <a:pt x="10" y="23"/>
                  </a:cubicBezTo>
                  <a:cubicBezTo>
                    <a:pt x="11" y="25"/>
                    <a:pt x="11" y="27"/>
                    <a:pt x="11" y="29"/>
                  </a:cubicBezTo>
                  <a:cubicBezTo>
                    <a:pt x="17" y="30"/>
                    <a:pt x="23" y="31"/>
                    <a:pt x="28" y="3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1" name="Freeform 19"/>
            <p:cNvSpPr>
              <a:spLocks noEditPoints="1"/>
            </p:cNvSpPr>
            <p:nvPr/>
          </p:nvSpPr>
          <p:spPr bwMode="auto">
            <a:xfrm>
              <a:off x="2602" y="2041"/>
              <a:ext cx="163" cy="190"/>
            </a:xfrm>
            <a:custGeom>
              <a:avLst/>
              <a:gdLst>
                <a:gd name="T0" fmla="*/ 32 w 36"/>
                <a:gd name="T1" fmla="*/ 4 h 42"/>
                <a:gd name="T2" fmla="*/ 31 w 36"/>
                <a:gd name="T3" fmla="*/ 39 h 42"/>
                <a:gd name="T4" fmla="*/ 27 w 36"/>
                <a:gd name="T5" fmla="*/ 41 h 42"/>
                <a:gd name="T6" fmla="*/ 10 w 36"/>
                <a:gd name="T7" fmla="*/ 40 h 42"/>
                <a:gd name="T8" fmla="*/ 7 w 36"/>
                <a:gd name="T9" fmla="*/ 40 h 42"/>
                <a:gd name="T10" fmla="*/ 6 w 36"/>
                <a:gd name="T11" fmla="*/ 41 h 42"/>
                <a:gd name="T12" fmla="*/ 0 w 36"/>
                <a:gd name="T13" fmla="*/ 38 h 42"/>
                <a:gd name="T14" fmla="*/ 1 w 36"/>
                <a:gd name="T15" fmla="*/ 34 h 42"/>
                <a:gd name="T16" fmla="*/ 2 w 36"/>
                <a:gd name="T17" fmla="*/ 31 h 42"/>
                <a:gd name="T18" fmla="*/ 3 w 36"/>
                <a:gd name="T19" fmla="*/ 21 h 42"/>
                <a:gd name="T20" fmla="*/ 4 w 36"/>
                <a:gd name="T21" fmla="*/ 5 h 42"/>
                <a:gd name="T22" fmla="*/ 9 w 36"/>
                <a:gd name="T23" fmla="*/ 1 h 42"/>
                <a:gd name="T24" fmla="*/ 27 w 36"/>
                <a:gd name="T25" fmla="*/ 1 h 42"/>
                <a:gd name="T26" fmla="*/ 32 w 36"/>
                <a:gd name="T27" fmla="*/ 4 h 42"/>
                <a:gd name="T28" fmla="*/ 24 w 36"/>
                <a:gd name="T29" fmla="*/ 33 h 42"/>
                <a:gd name="T30" fmla="*/ 24 w 36"/>
                <a:gd name="T31" fmla="*/ 9 h 42"/>
                <a:gd name="T32" fmla="*/ 13 w 36"/>
                <a:gd name="T33" fmla="*/ 9 h 42"/>
                <a:gd name="T34" fmla="*/ 10 w 36"/>
                <a:gd name="T35" fmla="*/ 32 h 42"/>
                <a:gd name="T36" fmla="*/ 10 w 36"/>
                <a:gd name="T37" fmla="*/ 34 h 42"/>
                <a:gd name="T38" fmla="*/ 12 w 36"/>
                <a:gd name="T39" fmla="*/ 34 h 42"/>
                <a:gd name="T40" fmla="*/ 24 w 36"/>
                <a:gd name="T41"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2">
                  <a:moveTo>
                    <a:pt x="32" y="4"/>
                  </a:moveTo>
                  <a:cubicBezTo>
                    <a:pt x="35" y="14"/>
                    <a:pt x="36" y="29"/>
                    <a:pt x="31" y="39"/>
                  </a:cubicBezTo>
                  <a:cubicBezTo>
                    <a:pt x="30" y="40"/>
                    <a:pt x="29" y="41"/>
                    <a:pt x="27" y="41"/>
                  </a:cubicBezTo>
                  <a:cubicBezTo>
                    <a:pt x="22" y="40"/>
                    <a:pt x="16" y="40"/>
                    <a:pt x="10" y="40"/>
                  </a:cubicBezTo>
                  <a:cubicBezTo>
                    <a:pt x="9" y="40"/>
                    <a:pt x="8" y="40"/>
                    <a:pt x="7" y="40"/>
                  </a:cubicBezTo>
                  <a:cubicBezTo>
                    <a:pt x="7" y="40"/>
                    <a:pt x="7" y="40"/>
                    <a:pt x="6" y="41"/>
                  </a:cubicBezTo>
                  <a:cubicBezTo>
                    <a:pt x="4" y="42"/>
                    <a:pt x="1" y="41"/>
                    <a:pt x="0" y="38"/>
                  </a:cubicBezTo>
                  <a:cubicBezTo>
                    <a:pt x="0" y="36"/>
                    <a:pt x="0" y="35"/>
                    <a:pt x="1" y="34"/>
                  </a:cubicBezTo>
                  <a:cubicBezTo>
                    <a:pt x="1" y="33"/>
                    <a:pt x="2" y="32"/>
                    <a:pt x="2" y="31"/>
                  </a:cubicBezTo>
                  <a:cubicBezTo>
                    <a:pt x="2" y="27"/>
                    <a:pt x="3" y="24"/>
                    <a:pt x="3" y="21"/>
                  </a:cubicBezTo>
                  <a:cubicBezTo>
                    <a:pt x="4" y="16"/>
                    <a:pt x="4" y="10"/>
                    <a:pt x="4" y="5"/>
                  </a:cubicBezTo>
                  <a:cubicBezTo>
                    <a:pt x="4" y="3"/>
                    <a:pt x="6" y="0"/>
                    <a:pt x="9" y="1"/>
                  </a:cubicBezTo>
                  <a:cubicBezTo>
                    <a:pt x="15" y="1"/>
                    <a:pt x="21" y="1"/>
                    <a:pt x="27" y="1"/>
                  </a:cubicBezTo>
                  <a:cubicBezTo>
                    <a:pt x="29" y="1"/>
                    <a:pt x="31" y="2"/>
                    <a:pt x="32" y="4"/>
                  </a:cubicBezTo>
                  <a:close/>
                  <a:moveTo>
                    <a:pt x="24" y="33"/>
                  </a:moveTo>
                  <a:cubicBezTo>
                    <a:pt x="25" y="25"/>
                    <a:pt x="26" y="17"/>
                    <a:pt x="24" y="9"/>
                  </a:cubicBezTo>
                  <a:cubicBezTo>
                    <a:pt x="20" y="9"/>
                    <a:pt x="17" y="9"/>
                    <a:pt x="13" y="9"/>
                  </a:cubicBezTo>
                  <a:cubicBezTo>
                    <a:pt x="13" y="17"/>
                    <a:pt x="12" y="25"/>
                    <a:pt x="10" y="32"/>
                  </a:cubicBezTo>
                  <a:cubicBezTo>
                    <a:pt x="10" y="33"/>
                    <a:pt x="10" y="33"/>
                    <a:pt x="10" y="34"/>
                  </a:cubicBezTo>
                  <a:cubicBezTo>
                    <a:pt x="11" y="34"/>
                    <a:pt x="11" y="34"/>
                    <a:pt x="12" y="34"/>
                  </a:cubicBezTo>
                  <a:cubicBezTo>
                    <a:pt x="16" y="34"/>
                    <a:pt x="20" y="34"/>
                    <a:pt x="24" y="3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2" name="Freeform 20"/>
            <p:cNvSpPr>
              <a:spLocks noEditPoints="1"/>
            </p:cNvSpPr>
            <p:nvPr/>
          </p:nvSpPr>
          <p:spPr bwMode="auto">
            <a:xfrm>
              <a:off x="2557" y="1167"/>
              <a:ext cx="176" cy="172"/>
            </a:xfrm>
            <a:custGeom>
              <a:avLst/>
              <a:gdLst>
                <a:gd name="T0" fmla="*/ 36 w 39"/>
                <a:gd name="T1" fmla="*/ 4 h 38"/>
                <a:gd name="T2" fmla="*/ 39 w 39"/>
                <a:gd name="T3" fmla="*/ 33 h 38"/>
                <a:gd name="T4" fmla="*/ 35 w 39"/>
                <a:gd name="T5" fmla="*/ 37 h 38"/>
                <a:gd name="T6" fmla="*/ 7 w 39"/>
                <a:gd name="T7" fmla="*/ 35 h 38"/>
                <a:gd name="T8" fmla="*/ 5 w 39"/>
                <a:gd name="T9" fmla="*/ 32 h 38"/>
                <a:gd name="T10" fmla="*/ 1 w 39"/>
                <a:gd name="T11" fmla="*/ 9 h 38"/>
                <a:gd name="T12" fmla="*/ 3 w 39"/>
                <a:gd name="T13" fmla="*/ 5 h 38"/>
                <a:gd name="T14" fmla="*/ 19 w 39"/>
                <a:gd name="T15" fmla="*/ 1 h 38"/>
                <a:gd name="T16" fmla="*/ 36 w 39"/>
                <a:gd name="T17" fmla="*/ 4 h 38"/>
                <a:gd name="T18" fmla="*/ 31 w 39"/>
                <a:gd name="T19" fmla="*/ 29 h 38"/>
                <a:gd name="T20" fmla="*/ 29 w 39"/>
                <a:gd name="T21" fmla="*/ 10 h 38"/>
                <a:gd name="T22" fmla="*/ 29 w 39"/>
                <a:gd name="T23" fmla="*/ 9 h 38"/>
                <a:gd name="T24" fmla="*/ 26 w 39"/>
                <a:gd name="T25" fmla="*/ 9 h 38"/>
                <a:gd name="T26" fmla="*/ 19 w 39"/>
                <a:gd name="T27" fmla="*/ 9 h 38"/>
                <a:gd name="T28" fmla="*/ 10 w 39"/>
                <a:gd name="T29" fmla="*/ 11 h 38"/>
                <a:gd name="T30" fmla="*/ 11 w 39"/>
                <a:gd name="T31" fmla="*/ 29 h 38"/>
                <a:gd name="T32" fmla="*/ 11 w 39"/>
                <a:gd name="T33" fmla="*/ 30 h 38"/>
                <a:gd name="T34" fmla="*/ 31 w 39"/>
                <a:gd name="T3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8">
                  <a:moveTo>
                    <a:pt x="36" y="4"/>
                  </a:moveTo>
                  <a:cubicBezTo>
                    <a:pt x="39" y="13"/>
                    <a:pt x="39" y="23"/>
                    <a:pt x="39" y="33"/>
                  </a:cubicBezTo>
                  <a:cubicBezTo>
                    <a:pt x="39" y="35"/>
                    <a:pt x="37" y="37"/>
                    <a:pt x="35" y="37"/>
                  </a:cubicBezTo>
                  <a:cubicBezTo>
                    <a:pt x="26" y="36"/>
                    <a:pt x="16" y="38"/>
                    <a:pt x="7" y="35"/>
                  </a:cubicBezTo>
                  <a:cubicBezTo>
                    <a:pt x="6" y="35"/>
                    <a:pt x="5" y="33"/>
                    <a:pt x="5" y="32"/>
                  </a:cubicBezTo>
                  <a:cubicBezTo>
                    <a:pt x="0" y="28"/>
                    <a:pt x="1" y="14"/>
                    <a:pt x="1" y="9"/>
                  </a:cubicBezTo>
                  <a:cubicBezTo>
                    <a:pt x="1" y="7"/>
                    <a:pt x="2" y="6"/>
                    <a:pt x="3" y="5"/>
                  </a:cubicBezTo>
                  <a:cubicBezTo>
                    <a:pt x="8" y="3"/>
                    <a:pt x="14" y="1"/>
                    <a:pt x="19" y="1"/>
                  </a:cubicBezTo>
                  <a:cubicBezTo>
                    <a:pt x="23" y="1"/>
                    <a:pt x="34" y="0"/>
                    <a:pt x="36" y="4"/>
                  </a:cubicBezTo>
                  <a:close/>
                  <a:moveTo>
                    <a:pt x="31" y="29"/>
                  </a:moveTo>
                  <a:cubicBezTo>
                    <a:pt x="31" y="23"/>
                    <a:pt x="31" y="16"/>
                    <a:pt x="29" y="10"/>
                  </a:cubicBezTo>
                  <a:cubicBezTo>
                    <a:pt x="29" y="10"/>
                    <a:pt x="29" y="10"/>
                    <a:pt x="29" y="9"/>
                  </a:cubicBezTo>
                  <a:cubicBezTo>
                    <a:pt x="28" y="9"/>
                    <a:pt x="27" y="9"/>
                    <a:pt x="26" y="9"/>
                  </a:cubicBezTo>
                  <a:cubicBezTo>
                    <a:pt x="24" y="9"/>
                    <a:pt x="22" y="9"/>
                    <a:pt x="19" y="9"/>
                  </a:cubicBezTo>
                  <a:cubicBezTo>
                    <a:pt x="16" y="10"/>
                    <a:pt x="13" y="10"/>
                    <a:pt x="10" y="11"/>
                  </a:cubicBezTo>
                  <a:cubicBezTo>
                    <a:pt x="10" y="17"/>
                    <a:pt x="10" y="23"/>
                    <a:pt x="11" y="29"/>
                  </a:cubicBezTo>
                  <a:cubicBezTo>
                    <a:pt x="11" y="30"/>
                    <a:pt x="11" y="30"/>
                    <a:pt x="11" y="30"/>
                  </a:cubicBezTo>
                  <a:cubicBezTo>
                    <a:pt x="18" y="31"/>
                    <a:pt x="24" y="30"/>
                    <a:pt x="31" y="2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3" name="Freeform 21"/>
            <p:cNvSpPr/>
            <p:nvPr/>
          </p:nvSpPr>
          <p:spPr bwMode="auto">
            <a:xfrm>
              <a:off x="2023" y="3195"/>
              <a:ext cx="611" cy="444"/>
            </a:xfrm>
            <a:custGeom>
              <a:avLst/>
              <a:gdLst>
                <a:gd name="T0" fmla="*/ 129 w 135"/>
                <a:gd name="T1" fmla="*/ 30 h 98"/>
                <a:gd name="T2" fmla="*/ 129 w 135"/>
                <a:gd name="T3" fmla="*/ 97 h 98"/>
                <a:gd name="T4" fmla="*/ 46 w 135"/>
                <a:gd name="T5" fmla="*/ 93 h 98"/>
                <a:gd name="T6" fmla="*/ 0 w 135"/>
                <a:gd name="T7" fmla="*/ 89 h 98"/>
                <a:gd name="T8" fmla="*/ 2 w 135"/>
                <a:gd name="T9" fmla="*/ 57 h 98"/>
                <a:gd name="T10" fmla="*/ 7 w 135"/>
                <a:gd name="T11" fmla="*/ 27 h 98"/>
                <a:gd name="T12" fmla="*/ 57 w 135"/>
                <a:gd name="T13" fmla="*/ 2 h 98"/>
                <a:gd name="T14" fmla="*/ 129 w 135"/>
                <a:gd name="T15" fmla="*/ 3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98">
                  <a:moveTo>
                    <a:pt x="129" y="30"/>
                  </a:moveTo>
                  <a:cubicBezTo>
                    <a:pt x="135" y="51"/>
                    <a:pt x="130" y="75"/>
                    <a:pt x="129" y="97"/>
                  </a:cubicBezTo>
                  <a:cubicBezTo>
                    <a:pt x="101" y="98"/>
                    <a:pt x="72" y="95"/>
                    <a:pt x="46" y="93"/>
                  </a:cubicBezTo>
                  <a:cubicBezTo>
                    <a:pt x="31" y="92"/>
                    <a:pt x="15" y="91"/>
                    <a:pt x="0" y="89"/>
                  </a:cubicBezTo>
                  <a:cubicBezTo>
                    <a:pt x="1" y="78"/>
                    <a:pt x="1" y="68"/>
                    <a:pt x="2" y="57"/>
                  </a:cubicBezTo>
                  <a:cubicBezTo>
                    <a:pt x="2" y="47"/>
                    <a:pt x="4" y="37"/>
                    <a:pt x="7" y="27"/>
                  </a:cubicBezTo>
                  <a:cubicBezTo>
                    <a:pt x="15" y="6"/>
                    <a:pt x="38" y="3"/>
                    <a:pt x="57" y="2"/>
                  </a:cubicBezTo>
                  <a:cubicBezTo>
                    <a:pt x="83" y="1"/>
                    <a:pt x="120" y="0"/>
                    <a:pt x="129" y="3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4" name="Freeform 22"/>
            <p:cNvSpPr/>
            <p:nvPr/>
          </p:nvSpPr>
          <p:spPr bwMode="auto">
            <a:xfrm>
              <a:off x="2588" y="1873"/>
              <a:ext cx="5" cy="5"/>
            </a:xfrm>
            <a:custGeom>
              <a:avLst/>
              <a:gdLst>
                <a:gd name="T0" fmla="*/ 1 w 1"/>
                <a:gd name="T1" fmla="*/ 0 h 1"/>
                <a:gd name="T2" fmla="*/ 1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0"/>
                    <a:pt x="1" y="0"/>
                  </a:cubicBezTo>
                  <a:cubicBezTo>
                    <a:pt x="1" y="0"/>
                    <a:pt x="1" y="0"/>
                    <a:pt x="1" y="0"/>
                  </a:cubicBezTo>
                  <a:cubicBezTo>
                    <a:pt x="1" y="0"/>
                    <a:pt x="1" y="0"/>
                    <a:pt x="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5" name="Freeform 23"/>
            <p:cNvSpPr>
              <a:spLocks noEditPoints="1"/>
            </p:cNvSpPr>
            <p:nvPr/>
          </p:nvSpPr>
          <p:spPr bwMode="auto">
            <a:xfrm>
              <a:off x="2407" y="2724"/>
              <a:ext cx="181" cy="195"/>
            </a:xfrm>
            <a:custGeom>
              <a:avLst/>
              <a:gdLst>
                <a:gd name="T0" fmla="*/ 37 w 40"/>
                <a:gd name="T1" fmla="*/ 5 h 43"/>
                <a:gd name="T2" fmla="*/ 40 w 40"/>
                <a:gd name="T3" fmla="*/ 35 h 43"/>
                <a:gd name="T4" fmla="*/ 37 w 40"/>
                <a:gd name="T5" fmla="*/ 39 h 43"/>
                <a:gd name="T6" fmla="*/ 4 w 40"/>
                <a:gd name="T7" fmla="*/ 39 h 43"/>
                <a:gd name="T8" fmla="*/ 2 w 40"/>
                <a:gd name="T9" fmla="*/ 35 h 43"/>
                <a:gd name="T10" fmla="*/ 4 w 40"/>
                <a:gd name="T11" fmla="*/ 5 h 43"/>
                <a:gd name="T12" fmla="*/ 6 w 40"/>
                <a:gd name="T13" fmla="*/ 3 h 43"/>
                <a:gd name="T14" fmla="*/ 9 w 40"/>
                <a:gd name="T15" fmla="*/ 2 h 43"/>
                <a:gd name="T16" fmla="*/ 33 w 40"/>
                <a:gd name="T17" fmla="*/ 2 h 43"/>
                <a:gd name="T18" fmla="*/ 37 w 40"/>
                <a:gd name="T19" fmla="*/ 5 h 43"/>
                <a:gd name="T20" fmla="*/ 31 w 40"/>
                <a:gd name="T21" fmla="*/ 32 h 43"/>
                <a:gd name="T22" fmla="*/ 30 w 40"/>
                <a:gd name="T23" fmla="*/ 10 h 43"/>
                <a:gd name="T24" fmla="*/ 18 w 40"/>
                <a:gd name="T25" fmla="*/ 11 h 43"/>
                <a:gd name="T26" fmla="*/ 9 w 40"/>
                <a:gd name="T27" fmla="*/ 10 h 43"/>
                <a:gd name="T28" fmla="*/ 10 w 40"/>
                <a:gd name="T29" fmla="*/ 32 h 43"/>
                <a:gd name="T30" fmla="*/ 31 w 40"/>
                <a:gd name="T3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3">
                  <a:moveTo>
                    <a:pt x="37" y="5"/>
                  </a:moveTo>
                  <a:cubicBezTo>
                    <a:pt x="40" y="14"/>
                    <a:pt x="40" y="25"/>
                    <a:pt x="40" y="35"/>
                  </a:cubicBezTo>
                  <a:cubicBezTo>
                    <a:pt x="40" y="37"/>
                    <a:pt x="39" y="39"/>
                    <a:pt x="37" y="39"/>
                  </a:cubicBezTo>
                  <a:cubicBezTo>
                    <a:pt x="27" y="42"/>
                    <a:pt x="14" y="43"/>
                    <a:pt x="4" y="39"/>
                  </a:cubicBezTo>
                  <a:cubicBezTo>
                    <a:pt x="3" y="38"/>
                    <a:pt x="2" y="37"/>
                    <a:pt x="2" y="35"/>
                  </a:cubicBezTo>
                  <a:cubicBezTo>
                    <a:pt x="2" y="25"/>
                    <a:pt x="0" y="15"/>
                    <a:pt x="4" y="5"/>
                  </a:cubicBezTo>
                  <a:cubicBezTo>
                    <a:pt x="4" y="4"/>
                    <a:pt x="5" y="3"/>
                    <a:pt x="6" y="3"/>
                  </a:cubicBezTo>
                  <a:cubicBezTo>
                    <a:pt x="7" y="3"/>
                    <a:pt x="8" y="2"/>
                    <a:pt x="9" y="2"/>
                  </a:cubicBezTo>
                  <a:cubicBezTo>
                    <a:pt x="16" y="0"/>
                    <a:pt x="25" y="1"/>
                    <a:pt x="33" y="2"/>
                  </a:cubicBezTo>
                  <a:cubicBezTo>
                    <a:pt x="35" y="2"/>
                    <a:pt x="37" y="3"/>
                    <a:pt x="37" y="5"/>
                  </a:cubicBezTo>
                  <a:close/>
                  <a:moveTo>
                    <a:pt x="31" y="32"/>
                  </a:moveTo>
                  <a:cubicBezTo>
                    <a:pt x="31" y="25"/>
                    <a:pt x="31" y="17"/>
                    <a:pt x="30" y="10"/>
                  </a:cubicBezTo>
                  <a:cubicBezTo>
                    <a:pt x="26" y="11"/>
                    <a:pt x="22" y="11"/>
                    <a:pt x="18" y="11"/>
                  </a:cubicBezTo>
                  <a:cubicBezTo>
                    <a:pt x="15" y="11"/>
                    <a:pt x="11" y="11"/>
                    <a:pt x="9" y="10"/>
                  </a:cubicBezTo>
                  <a:cubicBezTo>
                    <a:pt x="8" y="17"/>
                    <a:pt x="10" y="25"/>
                    <a:pt x="10" y="32"/>
                  </a:cubicBezTo>
                  <a:cubicBezTo>
                    <a:pt x="17" y="34"/>
                    <a:pt x="25" y="33"/>
                    <a:pt x="31" y="3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6" name="Freeform 24"/>
            <p:cNvSpPr>
              <a:spLocks noEditPoints="1"/>
            </p:cNvSpPr>
            <p:nvPr/>
          </p:nvSpPr>
          <p:spPr bwMode="auto">
            <a:xfrm>
              <a:off x="2380" y="2335"/>
              <a:ext cx="186" cy="226"/>
            </a:xfrm>
            <a:custGeom>
              <a:avLst/>
              <a:gdLst>
                <a:gd name="T0" fmla="*/ 35 w 41"/>
                <a:gd name="T1" fmla="*/ 5 h 50"/>
                <a:gd name="T2" fmla="*/ 40 w 41"/>
                <a:gd name="T3" fmla="*/ 41 h 50"/>
                <a:gd name="T4" fmla="*/ 36 w 41"/>
                <a:gd name="T5" fmla="*/ 45 h 50"/>
                <a:gd name="T6" fmla="*/ 18 w 41"/>
                <a:gd name="T7" fmla="*/ 43 h 50"/>
                <a:gd name="T8" fmla="*/ 10 w 41"/>
                <a:gd name="T9" fmla="*/ 41 h 50"/>
                <a:gd name="T10" fmla="*/ 11 w 41"/>
                <a:gd name="T11" fmla="*/ 43 h 50"/>
                <a:gd name="T12" fmla="*/ 4 w 41"/>
                <a:gd name="T13" fmla="*/ 46 h 50"/>
                <a:gd name="T14" fmla="*/ 4 w 41"/>
                <a:gd name="T15" fmla="*/ 17 h 50"/>
                <a:gd name="T16" fmla="*/ 32 w 41"/>
                <a:gd name="T17" fmla="*/ 2 h 50"/>
                <a:gd name="T18" fmla="*/ 35 w 41"/>
                <a:gd name="T19" fmla="*/ 5 h 50"/>
                <a:gd name="T20" fmla="*/ 32 w 41"/>
                <a:gd name="T21" fmla="*/ 37 h 50"/>
                <a:gd name="T22" fmla="*/ 28 w 41"/>
                <a:gd name="T23" fmla="*/ 11 h 50"/>
                <a:gd name="T24" fmla="*/ 10 w 41"/>
                <a:gd name="T25" fmla="*/ 37 h 50"/>
                <a:gd name="T26" fmla="*/ 19 w 41"/>
                <a:gd name="T27" fmla="*/ 37 h 50"/>
                <a:gd name="T28" fmla="*/ 32 w 41"/>
                <a:gd name="T2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0">
                  <a:moveTo>
                    <a:pt x="35" y="5"/>
                  </a:moveTo>
                  <a:cubicBezTo>
                    <a:pt x="39" y="16"/>
                    <a:pt x="41" y="30"/>
                    <a:pt x="40" y="41"/>
                  </a:cubicBezTo>
                  <a:cubicBezTo>
                    <a:pt x="40" y="43"/>
                    <a:pt x="39" y="45"/>
                    <a:pt x="36" y="45"/>
                  </a:cubicBezTo>
                  <a:cubicBezTo>
                    <a:pt x="30" y="45"/>
                    <a:pt x="24" y="44"/>
                    <a:pt x="18" y="43"/>
                  </a:cubicBezTo>
                  <a:cubicBezTo>
                    <a:pt x="15" y="43"/>
                    <a:pt x="13" y="42"/>
                    <a:pt x="10" y="41"/>
                  </a:cubicBezTo>
                  <a:cubicBezTo>
                    <a:pt x="10" y="42"/>
                    <a:pt x="11" y="42"/>
                    <a:pt x="11" y="43"/>
                  </a:cubicBezTo>
                  <a:cubicBezTo>
                    <a:pt x="11" y="47"/>
                    <a:pt x="6" y="50"/>
                    <a:pt x="4" y="46"/>
                  </a:cubicBezTo>
                  <a:cubicBezTo>
                    <a:pt x="0" y="37"/>
                    <a:pt x="0" y="25"/>
                    <a:pt x="4" y="17"/>
                  </a:cubicBezTo>
                  <a:cubicBezTo>
                    <a:pt x="9" y="4"/>
                    <a:pt x="19" y="0"/>
                    <a:pt x="32" y="2"/>
                  </a:cubicBezTo>
                  <a:cubicBezTo>
                    <a:pt x="34" y="3"/>
                    <a:pt x="35" y="4"/>
                    <a:pt x="35" y="5"/>
                  </a:cubicBezTo>
                  <a:close/>
                  <a:moveTo>
                    <a:pt x="32" y="37"/>
                  </a:moveTo>
                  <a:cubicBezTo>
                    <a:pt x="31" y="28"/>
                    <a:pt x="30" y="19"/>
                    <a:pt x="28" y="11"/>
                  </a:cubicBezTo>
                  <a:cubicBezTo>
                    <a:pt x="12" y="10"/>
                    <a:pt x="9" y="24"/>
                    <a:pt x="10" y="37"/>
                  </a:cubicBezTo>
                  <a:cubicBezTo>
                    <a:pt x="13" y="37"/>
                    <a:pt x="16" y="37"/>
                    <a:pt x="19" y="37"/>
                  </a:cubicBezTo>
                  <a:cubicBezTo>
                    <a:pt x="23" y="37"/>
                    <a:pt x="28" y="37"/>
                    <a:pt x="32" y="3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7" name="Freeform 25"/>
            <p:cNvSpPr>
              <a:spLocks noEditPoints="1"/>
            </p:cNvSpPr>
            <p:nvPr/>
          </p:nvSpPr>
          <p:spPr bwMode="auto">
            <a:xfrm>
              <a:off x="2380" y="2036"/>
              <a:ext cx="172" cy="195"/>
            </a:xfrm>
            <a:custGeom>
              <a:avLst/>
              <a:gdLst>
                <a:gd name="T0" fmla="*/ 36 w 38"/>
                <a:gd name="T1" fmla="*/ 9 h 43"/>
                <a:gd name="T2" fmla="*/ 35 w 38"/>
                <a:gd name="T3" fmla="*/ 39 h 43"/>
                <a:gd name="T4" fmla="*/ 31 w 38"/>
                <a:gd name="T5" fmla="*/ 42 h 43"/>
                <a:gd name="T6" fmla="*/ 14 w 38"/>
                <a:gd name="T7" fmla="*/ 39 h 43"/>
                <a:gd name="T8" fmla="*/ 8 w 38"/>
                <a:gd name="T9" fmla="*/ 38 h 43"/>
                <a:gd name="T10" fmla="*/ 8 w 38"/>
                <a:gd name="T11" fmla="*/ 38 h 43"/>
                <a:gd name="T12" fmla="*/ 8 w 38"/>
                <a:gd name="T13" fmla="*/ 38 h 43"/>
                <a:gd name="T14" fmla="*/ 1 w 38"/>
                <a:gd name="T15" fmla="*/ 38 h 43"/>
                <a:gd name="T16" fmla="*/ 0 w 38"/>
                <a:gd name="T17" fmla="*/ 38 h 43"/>
                <a:gd name="T18" fmla="*/ 0 w 38"/>
                <a:gd name="T19" fmla="*/ 34 h 43"/>
                <a:gd name="T20" fmla="*/ 0 w 38"/>
                <a:gd name="T21" fmla="*/ 26 h 43"/>
                <a:gd name="T22" fmla="*/ 0 w 38"/>
                <a:gd name="T23" fmla="*/ 6 h 43"/>
                <a:gd name="T24" fmla="*/ 3 w 38"/>
                <a:gd name="T25" fmla="*/ 2 h 43"/>
                <a:gd name="T26" fmla="*/ 24 w 38"/>
                <a:gd name="T27" fmla="*/ 2 h 43"/>
                <a:gd name="T28" fmla="*/ 36 w 38"/>
                <a:gd name="T29" fmla="*/ 9 h 43"/>
                <a:gd name="T30" fmla="*/ 28 w 38"/>
                <a:gd name="T31" fmla="*/ 34 h 43"/>
                <a:gd name="T32" fmla="*/ 28 w 38"/>
                <a:gd name="T33" fmla="*/ 14 h 43"/>
                <a:gd name="T34" fmla="*/ 26 w 38"/>
                <a:gd name="T35" fmla="*/ 12 h 43"/>
                <a:gd name="T36" fmla="*/ 20 w 38"/>
                <a:gd name="T37" fmla="*/ 10 h 43"/>
                <a:gd name="T38" fmla="*/ 9 w 38"/>
                <a:gd name="T39" fmla="*/ 9 h 43"/>
                <a:gd name="T40" fmla="*/ 9 w 38"/>
                <a:gd name="T41" fmla="*/ 26 h 43"/>
                <a:gd name="T42" fmla="*/ 9 w 38"/>
                <a:gd name="T43" fmla="*/ 33 h 43"/>
                <a:gd name="T44" fmla="*/ 28 w 38"/>
                <a:gd name="T4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43">
                  <a:moveTo>
                    <a:pt x="36" y="9"/>
                  </a:moveTo>
                  <a:cubicBezTo>
                    <a:pt x="38" y="19"/>
                    <a:pt x="38" y="30"/>
                    <a:pt x="35" y="39"/>
                  </a:cubicBezTo>
                  <a:cubicBezTo>
                    <a:pt x="34" y="41"/>
                    <a:pt x="33" y="42"/>
                    <a:pt x="31" y="42"/>
                  </a:cubicBezTo>
                  <a:cubicBezTo>
                    <a:pt x="25" y="41"/>
                    <a:pt x="20" y="40"/>
                    <a:pt x="14" y="39"/>
                  </a:cubicBezTo>
                  <a:cubicBezTo>
                    <a:pt x="12" y="39"/>
                    <a:pt x="10" y="39"/>
                    <a:pt x="8" y="38"/>
                  </a:cubicBezTo>
                  <a:cubicBezTo>
                    <a:pt x="8" y="39"/>
                    <a:pt x="8" y="40"/>
                    <a:pt x="8" y="38"/>
                  </a:cubicBezTo>
                  <a:cubicBezTo>
                    <a:pt x="8" y="38"/>
                    <a:pt x="8" y="38"/>
                    <a:pt x="8" y="38"/>
                  </a:cubicBezTo>
                  <a:cubicBezTo>
                    <a:pt x="8" y="43"/>
                    <a:pt x="1" y="42"/>
                    <a:pt x="1" y="38"/>
                  </a:cubicBezTo>
                  <a:cubicBezTo>
                    <a:pt x="1" y="41"/>
                    <a:pt x="1" y="39"/>
                    <a:pt x="0" y="38"/>
                  </a:cubicBezTo>
                  <a:cubicBezTo>
                    <a:pt x="0" y="37"/>
                    <a:pt x="0" y="35"/>
                    <a:pt x="0" y="34"/>
                  </a:cubicBezTo>
                  <a:cubicBezTo>
                    <a:pt x="0" y="26"/>
                    <a:pt x="0" y="26"/>
                    <a:pt x="0" y="26"/>
                  </a:cubicBezTo>
                  <a:cubicBezTo>
                    <a:pt x="0" y="19"/>
                    <a:pt x="0" y="12"/>
                    <a:pt x="0" y="6"/>
                  </a:cubicBezTo>
                  <a:cubicBezTo>
                    <a:pt x="0" y="4"/>
                    <a:pt x="1" y="2"/>
                    <a:pt x="3" y="2"/>
                  </a:cubicBezTo>
                  <a:cubicBezTo>
                    <a:pt x="10" y="0"/>
                    <a:pt x="17" y="0"/>
                    <a:pt x="24" y="2"/>
                  </a:cubicBezTo>
                  <a:cubicBezTo>
                    <a:pt x="29" y="3"/>
                    <a:pt x="34" y="4"/>
                    <a:pt x="36" y="9"/>
                  </a:cubicBezTo>
                  <a:close/>
                  <a:moveTo>
                    <a:pt x="28" y="34"/>
                  </a:moveTo>
                  <a:cubicBezTo>
                    <a:pt x="29" y="28"/>
                    <a:pt x="30" y="20"/>
                    <a:pt x="28" y="14"/>
                  </a:cubicBezTo>
                  <a:cubicBezTo>
                    <a:pt x="28" y="11"/>
                    <a:pt x="29" y="12"/>
                    <a:pt x="26" y="12"/>
                  </a:cubicBezTo>
                  <a:cubicBezTo>
                    <a:pt x="24" y="11"/>
                    <a:pt x="22" y="10"/>
                    <a:pt x="20" y="10"/>
                  </a:cubicBezTo>
                  <a:cubicBezTo>
                    <a:pt x="16" y="9"/>
                    <a:pt x="12" y="9"/>
                    <a:pt x="9" y="9"/>
                  </a:cubicBezTo>
                  <a:cubicBezTo>
                    <a:pt x="9" y="15"/>
                    <a:pt x="9" y="20"/>
                    <a:pt x="9" y="26"/>
                  </a:cubicBezTo>
                  <a:cubicBezTo>
                    <a:pt x="9" y="28"/>
                    <a:pt x="9" y="31"/>
                    <a:pt x="9" y="33"/>
                  </a:cubicBezTo>
                  <a:cubicBezTo>
                    <a:pt x="15" y="32"/>
                    <a:pt x="21" y="34"/>
                    <a:pt x="28" y="3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8" name="Freeform 26"/>
            <p:cNvSpPr>
              <a:spLocks noEditPoints="1"/>
            </p:cNvSpPr>
            <p:nvPr/>
          </p:nvSpPr>
          <p:spPr bwMode="auto">
            <a:xfrm>
              <a:off x="2357" y="1724"/>
              <a:ext cx="186" cy="176"/>
            </a:xfrm>
            <a:custGeom>
              <a:avLst/>
              <a:gdLst>
                <a:gd name="T0" fmla="*/ 37 w 41"/>
                <a:gd name="T1" fmla="*/ 7 h 39"/>
                <a:gd name="T2" fmla="*/ 37 w 41"/>
                <a:gd name="T3" fmla="*/ 37 h 39"/>
                <a:gd name="T4" fmla="*/ 33 w 41"/>
                <a:gd name="T5" fmla="*/ 39 h 39"/>
                <a:gd name="T6" fmla="*/ 16 w 41"/>
                <a:gd name="T7" fmla="*/ 35 h 39"/>
                <a:gd name="T8" fmla="*/ 8 w 41"/>
                <a:gd name="T9" fmla="*/ 32 h 39"/>
                <a:gd name="T10" fmla="*/ 6 w 41"/>
                <a:gd name="T11" fmla="*/ 33 h 39"/>
                <a:gd name="T12" fmla="*/ 1 w 41"/>
                <a:gd name="T13" fmla="*/ 23 h 39"/>
                <a:gd name="T14" fmla="*/ 0 w 41"/>
                <a:gd name="T15" fmla="*/ 6 h 39"/>
                <a:gd name="T16" fmla="*/ 3 w 41"/>
                <a:gd name="T17" fmla="*/ 1 h 39"/>
                <a:gd name="T18" fmla="*/ 22 w 41"/>
                <a:gd name="T19" fmla="*/ 1 h 39"/>
                <a:gd name="T20" fmla="*/ 37 w 41"/>
                <a:gd name="T21" fmla="*/ 7 h 39"/>
                <a:gd name="T22" fmla="*/ 31 w 41"/>
                <a:gd name="T23" fmla="*/ 31 h 39"/>
                <a:gd name="T24" fmla="*/ 30 w 41"/>
                <a:gd name="T25" fmla="*/ 12 h 39"/>
                <a:gd name="T26" fmla="*/ 8 w 41"/>
                <a:gd name="T27" fmla="*/ 9 h 39"/>
                <a:gd name="T28" fmla="*/ 9 w 41"/>
                <a:gd name="T29" fmla="*/ 21 h 39"/>
                <a:gd name="T30" fmla="*/ 10 w 41"/>
                <a:gd name="T31" fmla="*/ 27 h 39"/>
                <a:gd name="T32" fmla="*/ 14 w 41"/>
                <a:gd name="T33" fmla="*/ 28 h 39"/>
                <a:gd name="T34" fmla="*/ 31 w 41"/>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9">
                  <a:moveTo>
                    <a:pt x="37" y="7"/>
                  </a:moveTo>
                  <a:cubicBezTo>
                    <a:pt x="41" y="16"/>
                    <a:pt x="41" y="28"/>
                    <a:pt x="37" y="37"/>
                  </a:cubicBezTo>
                  <a:cubicBezTo>
                    <a:pt x="36" y="38"/>
                    <a:pt x="35" y="39"/>
                    <a:pt x="33" y="39"/>
                  </a:cubicBezTo>
                  <a:cubicBezTo>
                    <a:pt x="27" y="38"/>
                    <a:pt x="21" y="37"/>
                    <a:pt x="16" y="35"/>
                  </a:cubicBezTo>
                  <a:cubicBezTo>
                    <a:pt x="14" y="35"/>
                    <a:pt x="11" y="34"/>
                    <a:pt x="8" y="32"/>
                  </a:cubicBezTo>
                  <a:cubicBezTo>
                    <a:pt x="8" y="33"/>
                    <a:pt x="7" y="33"/>
                    <a:pt x="6" y="33"/>
                  </a:cubicBezTo>
                  <a:cubicBezTo>
                    <a:pt x="1" y="31"/>
                    <a:pt x="1" y="27"/>
                    <a:pt x="1" y="23"/>
                  </a:cubicBezTo>
                  <a:cubicBezTo>
                    <a:pt x="0" y="17"/>
                    <a:pt x="0" y="11"/>
                    <a:pt x="0" y="6"/>
                  </a:cubicBezTo>
                  <a:cubicBezTo>
                    <a:pt x="0" y="4"/>
                    <a:pt x="1" y="2"/>
                    <a:pt x="3" y="1"/>
                  </a:cubicBezTo>
                  <a:cubicBezTo>
                    <a:pt x="9" y="0"/>
                    <a:pt x="15" y="0"/>
                    <a:pt x="22" y="1"/>
                  </a:cubicBezTo>
                  <a:cubicBezTo>
                    <a:pt x="26" y="2"/>
                    <a:pt x="35" y="2"/>
                    <a:pt x="37" y="7"/>
                  </a:cubicBezTo>
                  <a:close/>
                  <a:moveTo>
                    <a:pt x="31" y="31"/>
                  </a:moveTo>
                  <a:cubicBezTo>
                    <a:pt x="32" y="25"/>
                    <a:pt x="32" y="17"/>
                    <a:pt x="30" y="12"/>
                  </a:cubicBezTo>
                  <a:cubicBezTo>
                    <a:pt x="23" y="10"/>
                    <a:pt x="15" y="8"/>
                    <a:pt x="8" y="9"/>
                  </a:cubicBezTo>
                  <a:cubicBezTo>
                    <a:pt x="8" y="13"/>
                    <a:pt x="8" y="17"/>
                    <a:pt x="9" y="21"/>
                  </a:cubicBezTo>
                  <a:cubicBezTo>
                    <a:pt x="9" y="23"/>
                    <a:pt x="10" y="25"/>
                    <a:pt x="10" y="27"/>
                  </a:cubicBezTo>
                  <a:cubicBezTo>
                    <a:pt x="12" y="27"/>
                    <a:pt x="13" y="28"/>
                    <a:pt x="14" y="28"/>
                  </a:cubicBezTo>
                  <a:cubicBezTo>
                    <a:pt x="19" y="29"/>
                    <a:pt x="25" y="31"/>
                    <a:pt x="31" y="3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9" name="Freeform 27"/>
            <p:cNvSpPr>
              <a:spLocks noEditPoints="1"/>
            </p:cNvSpPr>
            <p:nvPr/>
          </p:nvSpPr>
          <p:spPr bwMode="auto">
            <a:xfrm>
              <a:off x="1973" y="415"/>
              <a:ext cx="529" cy="476"/>
            </a:xfrm>
            <a:custGeom>
              <a:avLst/>
              <a:gdLst>
                <a:gd name="T0" fmla="*/ 116 w 117"/>
                <a:gd name="T1" fmla="*/ 14 h 105"/>
                <a:gd name="T2" fmla="*/ 116 w 117"/>
                <a:gd name="T3" fmla="*/ 61 h 105"/>
                <a:gd name="T4" fmla="*/ 117 w 117"/>
                <a:gd name="T5" fmla="*/ 104 h 105"/>
                <a:gd name="T6" fmla="*/ 13 w 117"/>
                <a:gd name="T7" fmla="*/ 104 h 105"/>
                <a:gd name="T8" fmla="*/ 11 w 117"/>
                <a:gd name="T9" fmla="*/ 105 h 105"/>
                <a:gd name="T10" fmla="*/ 25 w 117"/>
                <a:gd name="T11" fmla="*/ 16 h 105"/>
                <a:gd name="T12" fmla="*/ 116 w 117"/>
                <a:gd name="T13" fmla="*/ 14 h 105"/>
                <a:gd name="T14" fmla="*/ 90 w 117"/>
                <a:gd name="T15" fmla="*/ 85 h 105"/>
                <a:gd name="T16" fmla="*/ 91 w 117"/>
                <a:gd name="T17" fmla="*/ 67 h 105"/>
                <a:gd name="T18" fmla="*/ 91 w 117"/>
                <a:gd name="T19" fmla="*/ 41 h 105"/>
                <a:gd name="T20" fmla="*/ 82 w 117"/>
                <a:gd name="T21" fmla="*/ 39 h 105"/>
                <a:gd name="T22" fmla="*/ 81 w 117"/>
                <a:gd name="T23" fmla="*/ 39 h 105"/>
                <a:gd name="T24" fmla="*/ 76 w 117"/>
                <a:gd name="T25" fmla="*/ 44 h 105"/>
                <a:gd name="T26" fmla="*/ 76 w 117"/>
                <a:gd name="T27" fmla="*/ 55 h 105"/>
                <a:gd name="T28" fmla="*/ 60 w 117"/>
                <a:gd name="T29" fmla="*/ 55 h 105"/>
                <a:gd name="T30" fmla="*/ 56 w 117"/>
                <a:gd name="T31" fmla="*/ 58 h 105"/>
                <a:gd name="T32" fmla="*/ 55 w 117"/>
                <a:gd name="T33" fmla="*/ 51 h 105"/>
                <a:gd name="T34" fmla="*/ 56 w 117"/>
                <a:gd name="T35" fmla="*/ 38 h 105"/>
                <a:gd name="T36" fmla="*/ 49 w 117"/>
                <a:gd name="T37" fmla="*/ 32 h 105"/>
                <a:gd name="T38" fmla="*/ 45 w 117"/>
                <a:gd name="T39" fmla="*/ 31 h 105"/>
                <a:gd name="T40" fmla="*/ 39 w 117"/>
                <a:gd name="T41" fmla="*/ 36 h 105"/>
                <a:gd name="T42" fmla="*/ 38 w 117"/>
                <a:gd name="T43" fmla="*/ 69 h 105"/>
                <a:gd name="T44" fmla="*/ 38 w 117"/>
                <a:gd name="T45" fmla="*/ 87 h 105"/>
                <a:gd name="T46" fmla="*/ 43 w 117"/>
                <a:gd name="T47" fmla="*/ 89 h 105"/>
                <a:gd name="T48" fmla="*/ 46 w 117"/>
                <a:gd name="T49" fmla="*/ 89 h 105"/>
                <a:gd name="T50" fmla="*/ 46 w 117"/>
                <a:gd name="T51" fmla="*/ 89 h 105"/>
                <a:gd name="T52" fmla="*/ 57 w 117"/>
                <a:gd name="T53" fmla="*/ 89 h 105"/>
                <a:gd name="T54" fmla="*/ 57 w 117"/>
                <a:gd name="T55" fmla="*/ 71 h 105"/>
                <a:gd name="T56" fmla="*/ 64 w 117"/>
                <a:gd name="T57" fmla="*/ 71 h 105"/>
                <a:gd name="T58" fmla="*/ 75 w 117"/>
                <a:gd name="T59" fmla="*/ 72 h 105"/>
                <a:gd name="T60" fmla="*/ 76 w 117"/>
                <a:gd name="T61" fmla="*/ 72 h 105"/>
                <a:gd name="T62" fmla="*/ 76 w 117"/>
                <a:gd name="T63" fmla="*/ 87 h 105"/>
                <a:gd name="T64" fmla="*/ 86 w 117"/>
                <a:gd name="T65" fmla="*/ 89 h 105"/>
                <a:gd name="T66" fmla="*/ 86 w 117"/>
                <a:gd name="T67" fmla="*/ 89 h 105"/>
                <a:gd name="T68" fmla="*/ 86 w 117"/>
                <a:gd name="T69" fmla="*/ 89 h 105"/>
                <a:gd name="T70" fmla="*/ 87 w 117"/>
                <a:gd name="T71" fmla="*/ 89 h 105"/>
                <a:gd name="T72" fmla="*/ 88 w 117"/>
                <a:gd name="T73" fmla="*/ 88 h 105"/>
                <a:gd name="T74" fmla="*/ 88 w 117"/>
                <a:gd name="T75" fmla="*/ 88 h 105"/>
                <a:gd name="T76" fmla="*/ 90 w 117"/>
                <a:gd name="T77" fmla="*/ 8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105">
                  <a:moveTo>
                    <a:pt x="116" y="14"/>
                  </a:moveTo>
                  <a:cubicBezTo>
                    <a:pt x="116" y="61"/>
                    <a:pt x="116" y="61"/>
                    <a:pt x="116" y="61"/>
                  </a:cubicBezTo>
                  <a:cubicBezTo>
                    <a:pt x="116" y="75"/>
                    <a:pt x="114" y="91"/>
                    <a:pt x="117" y="104"/>
                  </a:cubicBezTo>
                  <a:cubicBezTo>
                    <a:pt x="83" y="100"/>
                    <a:pt x="47" y="101"/>
                    <a:pt x="13" y="104"/>
                  </a:cubicBezTo>
                  <a:cubicBezTo>
                    <a:pt x="12" y="105"/>
                    <a:pt x="12" y="105"/>
                    <a:pt x="11" y="105"/>
                  </a:cubicBezTo>
                  <a:cubicBezTo>
                    <a:pt x="9" y="78"/>
                    <a:pt x="0" y="32"/>
                    <a:pt x="25" y="16"/>
                  </a:cubicBezTo>
                  <a:cubicBezTo>
                    <a:pt x="48" y="0"/>
                    <a:pt x="89" y="12"/>
                    <a:pt x="116" y="14"/>
                  </a:cubicBezTo>
                  <a:close/>
                  <a:moveTo>
                    <a:pt x="90" y="85"/>
                  </a:moveTo>
                  <a:cubicBezTo>
                    <a:pt x="92" y="79"/>
                    <a:pt x="91" y="73"/>
                    <a:pt x="91" y="67"/>
                  </a:cubicBezTo>
                  <a:cubicBezTo>
                    <a:pt x="91" y="58"/>
                    <a:pt x="91" y="50"/>
                    <a:pt x="91" y="41"/>
                  </a:cubicBezTo>
                  <a:cubicBezTo>
                    <a:pt x="91" y="36"/>
                    <a:pt x="84" y="35"/>
                    <a:pt x="82" y="39"/>
                  </a:cubicBezTo>
                  <a:cubicBezTo>
                    <a:pt x="82" y="39"/>
                    <a:pt x="81" y="39"/>
                    <a:pt x="81" y="39"/>
                  </a:cubicBezTo>
                  <a:cubicBezTo>
                    <a:pt x="79" y="39"/>
                    <a:pt x="76" y="41"/>
                    <a:pt x="76" y="44"/>
                  </a:cubicBezTo>
                  <a:cubicBezTo>
                    <a:pt x="76" y="48"/>
                    <a:pt x="76" y="51"/>
                    <a:pt x="76" y="55"/>
                  </a:cubicBezTo>
                  <a:cubicBezTo>
                    <a:pt x="71" y="55"/>
                    <a:pt x="65" y="55"/>
                    <a:pt x="60" y="55"/>
                  </a:cubicBezTo>
                  <a:cubicBezTo>
                    <a:pt x="58" y="55"/>
                    <a:pt x="56" y="56"/>
                    <a:pt x="56" y="58"/>
                  </a:cubicBezTo>
                  <a:cubicBezTo>
                    <a:pt x="56" y="55"/>
                    <a:pt x="55" y="53"/>
                    <a:pt x="55" y="51"/>
                  </a:cubicBezTo>
                  <a:cubicBezTo>
                    <a:pt x="55" y="46"/>
                    <a:pt x="54" y="41"/>
                    <a:pt x="56" y="38"/>
                  </a:cubicBezTo>
                  <a:cubicBezTo>
                    <a:pt x="57" y="34"/>
                    <a:pt x="53" y="29"/>
                    <a:pt x="49" y="32"/>
                  </a:cubicBezTo>
                  <a:cubicBezTo>
                    <a:pt x="48" y="31"/>
                    <a:pt x="46" y="31"/>
                    <a:pt x="45" y="31"/>
                  </a:cubicBezTo>
                  <a:cubicBezTo>
                    <a:pt x="42" y="31"/>
                    <a:pt x="39" y="32"/>
                    <a:pt x="39" y="36"/>
                  </a:cubicBezTo>
                  <a:cubicBezTo>
                    <a:pt x="39" y="47"/>
                    <a:pt x="38" y="58"/>
                    <a:pt x="38" y="69"/>
                  </a:cubicBezTo>
                  <a:cubicBezTo>
                    <a:pt x="38" y="75"/>
                    <a:pt x="38" y="81"/>
                    <a:pt x="38" y="87"/>
                  </a:cubicBezTo>
                  <a:cubicBezTo>
                    <a:pt x="38" y="89"/>
                    <a:pt x="41" y="90"/>
                    <a:pt x="43" y="89"/>
                  </a:cubicBezTo>
                  <a:cubicBezTo>
                    <a:pt x="44" y="89"/>
                    <a:pt x="45" y="89"/>
                    <a:pt x="46" y="89"/>
                  </a:cubicBezTo>
                  <a:cubicBezTo>
                    <a:pt x="46" y="89"/>
                    <a:pt x="46" y="89"/>
                    <a:pt x="46" y="89"/>
                  </a:cubicBezTo>
                  <a:cubicBezTo>
                    <a:pt x="46" y="96"/>
                    <a:pt x="57" y="96"/>
                    <a:pt x="57" y="89"/>
                  </a:cubicBezTo>
                  <a:cubicBezTo>
                    <a:pt x="57" y="83"/>
                    <a:pt x="57" y="77"/>
                    <a:pt x="57" y="71"/>
                  </a:cubicBezTo>
                  <a:cubicBezTo>
                    <a:pt x="59" y="71"/>
                    <a:pt x="61" y="71"/>
                    <a:pt x="64" y="71"/>
                  </a:cubicBezTo>
                  <a:cubicBezTo>
                    <a:pt x="67" y="72"/>
                    <a:pt x="71" y="72"/>
                    <a:pt x="75" y="72"/>
                  </a:cubicBezTo>
                  <a:cubicBezTo>
                    <a:pt x="75" y="72"/>
                    <a:pt x="76" y="72"/>
                    <a:pt x="76" y="72"/>
                  </a:cubicBezTo>
                  <a:cubicBezTo>
                    <a:pt x="76" y="77"/>
                    <a:pt x="76" y="82"/>
                    <a:pt x="76" y="87"/>
                  </a:cubicBezTo>
                  <a:cubicBezTo>
                    <a:pt x="76" y="92"/>
                    <a:pt x="83" y="93"/>
                    <a:pt x="86" y="89"/>
                  </a:cubicBezTo>
                  <a:cubicBezTo>
                    <a:pt x="86" y="89"/>
                    <a:pt x="86" y="89"/>
                    <a:pt x="86" y="89"/>
                  </a:cubicBezTo>
                  <a:cubicBezTo>
                    <a:pt x="86" y="89"/>
                    <a:pt x="86" y="89"/>
                    <a:pt x="86" y="89"/>
                  </a:cubicBezTo>
                  <a:cubicBezTo>
                    <a:pt x="87" y="89"/>
                    <a:pt x="87" y="89"/>
                    <a:pt x="87" y="89"/>
                  </a:cubicBezTo>
                  <a:cubicBezTo>
                    <a:pt x="87" y="89"/>
                    <a:pt x="88" y="88"/>
                    <a:pt x="88" y="88"/>
                  </a:cubicBezTo>
                  <a:cubicBezTo>
                    <a:pt x="88" y="88"/>
                    <a:pt x="88" y="88"/>
                    <a:pt x="88" y="88"/>
                  </a:cubicBezTo>
                  <a:cubicBezTo>
                    <a:pt x="89" y="88"/>
                    <a:pt x="90" y="87"/>
                    <a:pt x="90" y="85"/>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0" name="Freeform 28"/>
            <p:cNvSpPr>
              <a:spLocks noEditPoints="1"/>
            </p:cNvSpPr>
            <p:nvPr/>
          </p:nvSpPr>
          <p:spPr bwMode="auto">
            <a:xfrm>
              <a:off x="2303" y="1434"/>
              <a:ext cx="186" cy="172"/>
            </a:xfrm>
            <a:custGeom>
              <a:avLst/>
              <a:gdLst>
                <a:gd name="T0" fmla="*/ 40 w 41"/>
                <a:gd name="T1" fmla="*/ 12 h 38"/>
                <a:gd name="T2" fmla="*/ 38 w 41"/>
                <a:gd name="T3" fmla="*/ 34 h 38"/>
                <a:gd name="T4" fmla="*/ 35 w 41"/>
                <a:gd name="T5" fmla="*/ 36 h 38"/>
                <a:gd name="T6" fmla="*/ 5 w 41"/>
                <a:gd name="T7" fmla="*/ 35 h 38"/>
                <a:gd name="T8" fmla="*/ 4 w 41"/>
                <a:gd name="T9" fmla="*/ 30 h 38"/>
                <a:gd name="T10" fmla="*/ 3 w 41"/>
                <a:gd name="T11" fmla="*/ 8 h 38"/>
                <a:gd name="T12" fmla="*/ 10 w 41"/>
                <a:gd name="T13" fmla="*/ 1 h 38"/>
                <a:gd name="T14" fmla="*/ 21 w 41"/>
                <a:gd name="T15" fmla="*/ 1 h 38"/>
                <a:gd name="T16" fmla="*/ 36 w 41"/>
                <a:gd name="T17" fmla="*/ 4 h 38"/>
                <a:gd name="T18" fmla="*/ 40 w 41"/>
                <a:gd name="T19" fmla="*/ 12 h 38"/>
                <a:gd name="T20" fmla="*/ 32 w 41"/>
                <a:gd name="T21" fmla="*/ 29 h 38"/>
                <a:gd name="T22" fmla="*/ 33 w 41"/>
                <a:gd name="T23" fmla="*/ 20 h 38"/>
                <a:gd name="T24" fmla="*/ 32 w 41"/>
                <a:gd name="T25" fmla="*/ 14 h 38"/>
                <a:gd name="T26" fmla="*/ 32 w 41"/>
                <a:gd name="T27" fmla="*/ 12 h 38"/>
                <a:gd name="T28" fmla="*/ 11 w 41"/>
                <a:gd name="T29" fmla="*/ 9 h 38"/>
                <a:gd name="T30" fmla="*/ 10 w 41"/>
                <a:gd name="T31" fmla="*/ 19 h 38"/>
                <a:gd name="T32" fmla="*/ 11 w 41"/>
                <a:gd name="T33" fmla="*/ 30 h 38"/>
                <a:gd name="T34" fmla="*/ 11 w 41"/>
                <a:gd name="T35" fmla="*/ 31 h 38"/>
                <a:gd name="T36" fmla="*/ 32 w 41"/>
                <a:gd name="T3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38">
                  <a:moveTo>
                    <a:pt x="40" y="12"/>
                  </a:moveTo>
                  <a:cubicBezTo>
                    <a:pt x="41" y="19"/>
                    <a:pt x="41" y="27"/>
                    <a:pt x="38" y="34"/>
                  </a:cubicBezTo>
                  <a:cubicBezTo>
                    <a:pt x="37" y="35"/>
                    <a:pt x="36" y="36"/>
                    <a:pt x="35" y="36"/>
                  </a:cubicBezTo>
                  <a:cubicBezTo>
                    <a:pt x="25" y="35"/>
                    <a:pt x="14" y="38"/>
                    <a:pt x="5" y="35"/>
                  </a:cubicBezTo>
                  <a:cubicBezTo>
                    <a:pt x="2" y="34"/>
                    <a:pt x="3" y="31"/>
                    <a:pt x="4" y="30"/>
                  </a:cubicBezTo>
                  <a:cubicBezTo>
                    <a:pt x="0" y="24"/>
                    <a:pt x="2" y="14"/>
                    <a:pt x="3" y="8"/>
                  </a:cubicBezTo>
                  <a:cubicBezTo>
                    <a:pt x="4" y="3"/>
                    <a:pt x="6" y="1"/>
                    <a:pt x="10" y="1"/>
                  </a:cubicBezTo>
                  <a:cubicBezTo>
                    <a:pt x="14" y="0"/>
                    <a:pt x="18" y="0"/>
                    <a:pt x="21" y="1"/>
                  </a:cubicBezTo>
                  <a:cubicBezTo>
                    <a:pt x="26" y="2"/>
                    <a:pt x="31" y="3"/>
                    <a:pt x="36" y="4"/>
                  </a:cubicBezTo>
                  <a:cubicBezTo>
                    <a:pt x="39" y="5"/>
                    <a:pt x="40" y="9"/>
                    <a:pt x="40" y="12"/>
                  </a:cubicBezTo>
                  <a:close/>
                  <a:moveTo>
                    <a:pt x="32" y="29"/>
                  </a:moveTo>
                  <a:cubicBezTo>
                    <a:pt x="32" y="26"/>
                    <a:pt x="33" y="23"/>
                    <a:pt x="33" y="20"/>
                  </a:cubicBezTo>
                  <a:cubicBezTo>
                    <a:pt x="33" y="18"/>
                    <a:pt x="33" y="16"/>
                    <a:pt x="32" y="14"/>
                  </a:cubicBezTo>
                  <a:cubicBezTo>
                    <a:pt x="32" y="13"/>
                    <a:pt x="31" y="11"/>
                    <a:pt x="32" y="12"/>
                  </a:cubicBezTo>
                  <a:cubicBezTo>
                    <a:pt x="26" y="10"/>
                    <a:pt x="18" y="7"/>
                    <a:pt x="11" y="9"/>
                  </a:cubicBezTo>
                  <a:cubicBezTo>
                    <a:pt x="11" y="12"/>
                    <a:pt x="10" y="16"/>
                    <a:pt x="10" y="19"/>
                  </a:cubicBezTo>
                  <a:cubicBezTo>
                    <a:pt x="10" y="23"/>
                    <a:pt x="11" y="26"/>
                    <a:pt x="11" y="30"/>
                  </a:cubicBezTo>
                  <a:cubicBezTo>
                    <a:pt x="11" y="30"/>
                    <a:pt x="11" y="30"/>
                    <a:pt x="11" y="31"/>
                  </a:cubicBezTo>
                  <a:cubicBezTo>
                    <a:pt x="18" y="31"/>
                    <a:pt x="25" y="30"/>
                    <a:pt x="32" y="2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1" name="Freeform 29"/>
            <p:cNvSpPr>
              <a:spLocks noEditPoints="1"/>
            </p:cNvSpPr>
            <p:nvPr/>
          </p:nvSpPr>
          <p:spPr bwMode="auto">
            <a:xfrm>
              <a:off x="2276" y="1149"/>
              <a:ext cx="176" cy="167"/>
            </a:xfrm>
            <a:custGeom>
              <a:avLst/>
              <a:gdLst>
                <a:gd name="T0" fmla="*/ 37 w 39"/>
                <a:gd name="T1" fmla="*/ 10 h 37"/>
                <a:gd name="T2" fmla="*/ 39 w 39"/>
                <a:gd name="T3" fmla="*/ 31 h 37"/>
                <a:gd name="T4" fmla="*/ 35 w 39"/>
                <a:gd name="T5" fmla="*/ 35 h 37"/>
                <a:gd name="T6" fmla="*/ 11 w 39"/>
                <a:gd name="T7" fmla="*/ 34 h 37"/>
                <a:gd name="T8" fmla="*/ 10 w 39"/>
                <a:gd name="T9" fmla="*/ 34 h 37"/>
                <a:gd name="T10" fmla="*/ 6 w 39"/>
                <a:gd name="T11" fmla="*/ 34 h 37"/>
                <a:gd name="T12" fmla="*/ 2 w 39"/>
                <a:gd name="T13" fmla="*/ 7 h 37"/>
                <a:gd name="T14" fmla="*/ 5 w 39"/>
                <a:gd name="T15" fmla="*/ 3 h 37"/>
                <a:gd name="T16" fmla="*/ 34 w 39"/>
                <a:gd name="T17" fmla="*/ 6 h 37"/>
                <a:gd name="T18" fmla="*/ 37 w 39"/>
                <a:gd name="T19" fmla="*/ 10 h 37"/>
                <a:gd name="T20" fmla="*/ 31 w 39"/>
                <a:gd name="T21" fmla="*/ 28 h 37"/>
                <a:gd name="T22" fmla="*/ 29 w 39"/>
                <a:gd name="T23" fmla="*/ 13 h 37"/>
                <a:gd name="T24" fmla="*/ 10 w 39"/>
                <a:gd name="T25" fmla="*/ 11 h 37"/>
                <a:gd name="T26" fmla="*/ 11 w 39"/>
                <a:gd name="T27" fmla="*/ 21 h 37"/>
                <a:gd name="T28" fmla="*/ 12 w 39"/>
                <a:gd name="T29" fmla="*/ 28 h 37"/>
                <a:gd name="T30" fmla="*/ 12 w 39"/>
                <a:gd name="T31" fmla="*/ 28 h 37"/>
                <a:gd name="T32" fmla="*/ 31 w 39"/>
                <a:gd name="T33"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7">
                  <a:moveTo>
                    <a:pt x="37" y="10"/>
                  </a:moveTo>
                  <a:cubicBezTo>
                    <a:pt x="37" y="17"/>
                    <a:pt x="39" y="24"/>
                    <a:pt x="39" y="31"/>
                  </a:cubicBezTo>
                  <a:cubicBezTo>
                    <a:pt x="39" y="33"/>
                    <a:pt x="38" y="35"/>
                    <a:pt x="35" y="35"/>
                  </a:cubicBezTo>
                  <a:cubicBezTo>
                    <a:pt x="27" y="35"/>
                    <a:pt x="19" y="37"/>
                    <a:pt x="11" y="34"/>
                  </a:cubicBezTo>
                  <a:cubicBezTo>
                    <a:pt x="11" y="34"/>
                    <a:pt x="10" y="34"/>
                    <a:pt x="10" y="34"/>
                  </a:cubicBezTo>
                  <a:cubicBezTo>
                    <a:pt x="9" y="35"/>
                    <a:pt x="8" y="35"/>
                    <a:pt x="6" y="34"/>
                  </a:cubicBezTo>
                  <a:cubicBezTo>
                    <a:pt x="0" y="28"/>
                    <a:pt x="2" y="15"/>
                    <a:pt x="2" y="7"/>
                  </a:cubicBezTo>
                  <a:cubicBezTo>
                    <a:pt x="2" y="5"/>
                    <a:pt x="3" y="4"/>
                    <a:pt x="5" y="3"/>
                  </a:cubicBezTo>
                  <a:cubicBezTo>
                    <a:pt x="15" y="0"/>
                    <a:pt x="25" y="3"/>
                    <a:pt x="34" y="6"/>
                  </a:cubicBezTo>
                  <a:cubicBezTo>
                    <a:pt x="36" y="7"/>
                    <a:pt x="37" y="8"/>
                    <a:pt x="37" y="10"/>
                  </a:cubicBezTo>
                  <a:close/>
                  <a:moveTo>
                    <a:pt x="31" y="28"/>
                  </a:moveTo>
                  <a:cubicBezTo>
                    <a:pt x="30" y="23"/>
                    <a:pt x="29" y="18"/>
                    <a:pt x="29" y="13"/>
                  </a:cubicBezTo>
                  <a:cubicBezTo>
                    <a:pt x="23" y="11"/>
                    <a:pt x="16" y="10"/>
                    <a:pt x="10" y="11"/>
                  </a:cubicBezTo>
                  <a:cubicBezTo>
                    <a:pt x="10" y="14"/>
                    <a:pt x="10" y="18"/>
                    <a:pt x="11" y="21"/>
                  </a:cubicBezTo>
                  <a:cubicBezTo>
                    <a:pt x="11" y="24"/>
                    <a:pt x="12" y="26"/>
                    <a:pt x="12" y="28"/>
                  </a:cubicBezTo>
                  <a:cubicBezTo>
                    <a:pt x="12" y="28"/>
                    <a:pt x="12" y="28"/>
                    <a:pt x="12" y="28"/>
                  </a:cubicBezTo>
                  <a:cubicBezTo>
                    <a:pt x="18" y="30"/>
                    <a:pt x="25" y="29"/>
                    <a:pt x="31" y="2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2" name="Freeform 30"/>
            <p:cNvSpPr/>
            <p:nvPr/>
          </p:nvSpPr>
          <p:spPr bwMode="auto">
            <a:xfrm>
              <a:off x="2145" y="547"/>
              <a:ext cx="244" cy="303"/>
            </a:xfrm>
            <a:custGeom>
              <a:avLst/>
              <a:gdLst>
                <a:gd name="T0" fmla="*/ 53 w 54"/>
                <a:gd name="T1" fmla="*/ 38 h 67"/>
                <a:gd name="T2" fmla="*/ 52 w 54"/>
                <a:gd name="T3" fmla="*/ 56 h 67"/>
                <a:gd name="T4" fmla="*/ 50 w 54"/>
                <a:gd name="T5" fmla="*/ 59 h 67"/>
                <a:gd name="T6" fmla="*/ 50 w 54"/>
                <a:gd name="T7" fmla="*/ 59 h 67"/>
                <a:gd name="T8" fmla="*/ 49 w 54"/>
                <a:gd name="T9" fmla="*/ 60 h 67"/>
                <a:gd name="T10" fmla="*/ 48 w 54"/>
                <a:gd name="T11" fmla="*/ 60 h 67"/>
                <a:gd name="T12" fmla="*/ 48 w 54"/>
                <a:gd name="T13" fmla="*/ 60 h 67"/>
                <a:gd name="T14" fmla="*/ 48 w 54"/>
                <a:gd name="T15" fmla="*/ 60 h 67"/>
                <a:gd name="T16" fmla="*/ 38 w 54"/>
                <a:gd name="T17" fmla="*/ 58 h 67"/>
                <a:gd name="T18" fmla="*/ 38 w 54"/>
                <a:gd name="T19" fmla="*/ 43 h 67"/>
                <a:gd name="T20" fmla="*/ 37 w 54"/>
                <a:gd name="T21" fmla="*/ 43 h 67"/>
                <a:gd name="T22" fmla="*/ 26 w 54"/>
                <a:gd name="T23" fmla="*/ 42 h 67"/>
                <a:gd name="T24" fmla="*/ 19 w 54"/>
                <a:gd name="T25" fmla="*/ 42 h 67"/>
                <a:gd name="T26" fmla="*/ 19 w 54"/>
                <a:gd name="T27" fmla="*/ 60 h 67"/>
                <a:gd name="T28" fmla="*/ 8 w 54"/>
                <a:gd name="T29" fmla="*/ 60 h 67"/>
                <a:gd name="T30" fmla="*/ 8 w 54"/>
                <a:gd name="T31" fmla="*/ 60 h 67"/>
                <a:gd name="T32" fmla="*/ 5 w 54"/>
                <a:gd name="T33" fmla="*/ 60 h 67"/>
                <a:gd name="T34" fmla="*/ 0 w 54"/>
                <a:gd name="T35" fmla="*/ 58 h 67"/>
                <a:gd name="T36" fmla="*/ 0 w 54"/>
                <a:gd name="T37" fmla="*/ 40 h 67"/>
                <a:gd name="T38" fmla="*/ 1 w 54"/>
                <a:gd name="T39" fmla="*/ 7 h 67"/>
                <a:gd name="T40" fmla="*/ 7 w 54"/>
                <a:gd name="T41" fmla="*/ 2 h 67"/>
                <a:gd name="T42" fmla="*/ 11 w 54"/>
                <a:gd name="T43" fmla="*/ 3 h 67"/>
                <a:gd name="T44" fmla="*/ 18 w 54"/>
                <a:gd name="T45" fmla="*/ 9 h 67"/>
                <a:gd name="T46" fmla="*/ 17 w 54"/>
                <a:gd name="T47" fmla="*/ 22 h 67"/>
                <a:gd name="T48" fmla="*/ 18 w 54"/>
                <a:gd name="T49" fmla="*/ 29 h 67"/>
                <a:gd name="T50" fmla="*/ 22 w 54"/>
                <a:gd name="T51" fmla="*/ 26 h 67"/>
                <a:gd name="T52" fmla="*/ 38 w 54"/>
                <a:gd name="T53" fmla="*/ 26 h 67"/>
                <a:gd name="T54" fmla="*/ 38 w 54"/>
                <a:gd name="T55" fmla="*/ 15 h 67"/>
                <a:gd name="T56" fmla="*/ 43 w 54"/>
                <a:gd name="T57" fmla="*/ 10 h 67"/>
                <a:gd name="T58" fmla="*/ 44 w 54"/>
                <a:gd name="T59" fmla="*/ 10 h 67"/>
                <a:gd name="T60" fmla="*/ 53 w 54"/>
                <a:gd name="T61" fmla="*/ 12 h 67"/>
                <a:gd name="T62" fmla="*/ 53 w 54"/>
                <a:gd name="T63"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67">
                  <a:moveTo>
                    <a:pt x="53" y="38"/>
                  </a:moveTo>
                  <a:cubicBezTo>
                    <a:pt x="53" y="44"/>
                    <a:pt x="54" y="50"/>
                    <a:pt x="52" y="56"/>
                  </a:cubicBezTo>
                  <a:cubicBezTo>
                    <a:pt x="52" y="58"/>
                    <a:pt x="51" y="59"/>
                    <a:pt x="50" y="59"/>
                  </a:cubicBezTo>
                  <a:cubicBezTo>
                    <a:pt x="50" y="59"/>
                    <a:pt x="50" y="59"/>
                    <a:pt x="50" y="59"/>
                  </a:cubicBezTo>
                  <a:cubicBezTo>
                    <a:pt x="50" y="59"/>
                    <a:pt x="49" y="60"/>
                    <a:pt x="49" y="60"/>
                  </a:cubicBezTo>
                  <a:cubicBezTo>
                    <a:pt x="49" y="60"/>
                    <a:pt x="49" y="60"/>
                    <a:pt x="48" y="60"/>
                  </a:cubicBezTo>
                  <a:cubicBezTo>
                    <a:pt x="48" y="60"/>
                    <a:pt x="48" y="60"/>
                    <a:pt x="48" y="60"/>
                  </a:cubicBezTo>
                  <a:cubicBezTo>
                    <a:pt x="48" y="60"/>
                    <a:pt x="48" y="60"/>
                    <a:pt x="48" y="60"/>
                  </a:cubicBezTo>
                  <a:cubicBezTo>
                    <a:pt x="45" y="64"/>
                    <a:pt x="38" y="63"/>
                    <a:pt x="38" y="58"/>
                  </a:cubicBezTo>
                  <a:cubicBezTo>
                    <a:pt x="38" y="53"/>
                    <a:pt x="38" y="48"/>
                    <a:pt x="38" y="43"/>
                  </a:cubicBezTo>
                  <a:cubicBezTo>
                    <a:pt x="38" y="43"/>
                    <a:pt x="37" y="43"/>
                    <a:pt x="37" y="43"/>
                  </a:cubicBezTo>
                  <a:cubicBezTo>
                    <a:pt x="33" y="43"/>
                    <a:pt x="29" y="43"/>
                    <a:pt x="26" y="42"/>
                  </a:cubicBezTo>
                  <a:cubicBezTo>
                    <a:pt x="23" y="42"/>
                    <a:pt x="21" y="42"/>
                    <a:pt x="19" y="42"/>
                  </a:cubicBezTo>
                  <a:cubicBezTo>
                    <a:pt x="19" y="48"/>
                    <a:pt x="19" y="54"/>
                    <a:pt x="19" y="60"/>
                  </a:cubicBezTo>
                  <a:cubicBezTo>
                    <a:pt x="19" y="67"/>
                    <a:pt x="8" y="67"/>
                    <a:pt x="8" y="60"/>
                  </a:cubicBezTo>
                  <a:cubicBezTo>
                    <a:pt x="8" y="60"/>
                    <a:pt x="8" y="60"/>
                    <a:pt x="8" y="60"/>
                  </a:cubicBezTo>
                  <a:cubicBezTo>
                    <a:pt x="7" y="60"/>
                    <a:pt x="6" y="60"/>
                    <a:pt x="5" y="60"/>
                  </a:cubicBezTo>
                  <a:cubicBezTo>
                    <a:pt x="3" y="61"/>
                    <a:pt x="0" y="60"/>
                    <a:pt x="0" y="58"/>
                  </a:cubicBezTo>
                  <a:cubicBezTo>
                    <a:pt x="0" y="52"/>
                    <a:pt x="0" y="46"/>
                    <a:pt x="0" y="40"/>
                  </a:cubicBezTo>
                  <a:cubicBezTo>
                    <a:pt x="0" y="29"/>
                    <a:pt x="1" y="18"/>
                    <a:pt x="1" y="7"/>
                  </a:cubicBezTo>
                  <a:cubicBezTo>
                    <a:pt x="1" y="3"/>
                    <a:pt x="4" y="2"/>
                    <a:pt x="7" y="2"/>
                  </a:cubicBezTo>
                  <a:cubicBezTo>
                    <a:pt x="8" y="2"/>
                    <a:pt x="10" y="2"/>
                    <a:pt x="11" y="3"/>
                  </a:cubicBezTo>
                  <a:cubicBezTo>
                    <a:pt x="15" y="0"/>
                    <a:pt x="19" y="5"/>
                    <a:pt x="18" y="9"/>
                  </a:cubicBezTo>
                  <a:cubicBezTo>
                    <a:pt x="16" y="12"/>
                    <a:pt x="17" y="17"/>
                    <a:pt x="17" y="22"/>
                  </a:cubicBezTo>
                  <a:cubicBezTo>
                    <a:pt x="17" y="24"/>
                    <a:pt x="18" y="26"/>
                    <a:pt x="18" y="29"/>
                  </a:cubicBezTo>
                  <a:cubicBezTo>
                    <a:pt x="18" y="27"/>
                    <a:pt x="20" y="26"/>
                    <a:pt x="22" y="26"/>
                  </a:cubicBezTo>
                  <a:cubicBezTo>
                    <a:pt x="27" y="26"/>
                    <a:pt x="33" y="26"/>
                    <a:pt x="38" y="26"/>
                  </a:cubicBezTo>
                  <a:cubicBezTo>
                    <a:pt x="38" y="22"/>
                    <a:pt x="38" y="19"/>
                    <a:pt x="38" y="15"/>
                  </a:cubicBezTo>
                  <a:cubicBezTo>
                    <a:pt x="38" y="12"/>
                    <a:pt x="41" y="10"/>
                    <a:pt x="43" y="10"/>
                  </a:cubicBezTo>
                  <a:cubicBezTo>
                    <a:pt x="43" y="10"/>
                    <a:pt x="44" y="10"/>
                    <a:pt x="44" y="10"/>
                  </a:cubicBezTo>
                  <a:cubicBezTo>
                    <a:pt x="46" y="6"/>
                    <a:pt x="53" y="7"/>
                    <a:pt x="53" y="12"/>
                  </a:cubicBezTo>
                  <a:cubicBezTo>
                    <a:pt x="53" y="21"/>
                    <a:pt x="53" y="29"/>
                    <a:pt x="53" y="3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3" name="Freeform 31"/>
            <p:cNvSpPr>
              <a:spLocks noEditPoints="1"/>
            </p:cNvSpPr>
            <p:nvPr/>
          </p:nvSpPr>
          <p:spPr bwMode="auto">
            <a:xfrm>
              <a:off x="2127" y="2733"/>
              <a:ext cx="181" cy="172"/>
            </a:xfrm>
            <a:custGeom>
              <a:avLst/>
              <a:gdLst>
                <a:gd name="T0" fmla="*/ 37 w 40"/>
                <a:gd name="T1" fmla="*/ 2 h 38"/>
                <a:gd name="T2" fmla="*/ 40 w 40"/>
                <a:gd name="T3" fmla="*/ 20 h 38"/>
                <a:gd name="T4" fmla="*/ 36 w 40"/>
                <a:gd name="T5" fmla="*/ 34 h 38"/>
                <a:gd name="T6" fmla="*/ 4 w 40"/>
                <a:gd name="T7" fmla="*/ 37 h 38"/>
                <a:gd name="T8" fmla="*/ 0 w 40"/>
                <a:gd name="T9" fmla="*/ 33 h 38"/>
                <a:gd name="T10" fmla="*/ 3 w 40"/>
                <a:gd name="T11" fmla="*/ 7 h 38"/>
                <a:gd name="T12" fmla="*/ 4 w 40"/>
                <a:gd name="T13" fmla="*/ 5 h 38"/>
                <a:gd name="T14" fmla="*/ 4 w 40"/>
                <a:gd name="T15" fmla="*/ 3 h 38"/>
                <a:gd name="T16" fmla="*/ 10 w 40"/>
                <a:gd name="T17" fmla="*/ 3 h 38"/>
                <a:gd name="T18" fmla="*/ 11 w 40"/>
                <a:gd name="T19" fmla="*/ 3 h 38"/>
                <a:gd name="T20" fmla="*/ 18 w 40"/>
                <a:gd name="T21" fmla="*/ 1 h 38"/>
                <a:gd name="T22" fmla="*/ 34 w 40"/>
                <a:gd name="T23" fmla="*/ 0 h 38"/>
                <a:gd name="T24" fmla="*/ 37 w 40"/>
                <a:gd name="T25" fmla="*/ 2 h 38"/>
                <a:gd name="T26" fmla="*/ 31 w 40"/>
                <a:gd name="T27" fmla="*/ 18 h 38"/>
                <a:gd name="T28" fmla="*/ 31 w 40"/>
                <a:gd name="T29" fmla="*/ 9 h 38"/>
                <a:gd name="T30" fmla="*/ 10 w 40"/>
                <a:gd name="T31" fmla="*/ 12 h 38"/>
                <a:gd name="T32" fmla="*/ 9 w 40"/>
                <a:gd name="T33" fmla="*/ 11 h 38"/>
                <a:gd name="T34" fmla="*/ 8 w 40"/>
                <a:gd name="T35" fmla="*/ 29 h 38"/>
                <a:gd name="T36" fmla="*/ 29 w 40"/>
                <a:gd name="T37" fmla="*/ 28 h 38"/>
                <a:gd name="T38" fmla="*/ 30 w 40"/>
                <a:gd name="T39" fmla="*/ 27 h 38"/>
                <a:gd name="T40" fmla="*/ 31 w 40"/>
                <a:gd name="T41" fmla="*/ 25 h 38"/>
                <a:gd name="T42" fmla="*/ 31 w 40"/>
                <a:gd name="T4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8">
                  <a:moveTo>
                    <a:pt x="37" y="2"/>
                  </a:moveTo>
                  <a:cubicBezTo>
                    <a:pt x="40" y="7"/>
                    <a:pt x="40" y="14"/>
                    <a:pt x="40" y="20"/>
                  </a:cubicBezTo>
                  <a:cubicBezTo>
                    <a:pt x="40" y="23"/>
                    <a:pt x="40" y="33"/>
                    <a:pt x="36" y="34"/>
                  </a:cubicBezTo>
                  <a:cubicBezTo>
                    <a:pt x="26" y="38"/>
                    <a:pt x="14" y="37"/>
                    <a:pt x="4" y="37"/>
                  </a:cubicBezTo>
                  <a:cubicBezTo>
                    <a:pt x="2" y="37"/>
                    <a:pt x="0" y="36"/>
                    <a:pt x="0" y="33"/>
                  </a:cubicBezTo>
                  <a:cubicBezTo>
                    <a:pt x="0" y="25"/>
                    <a:pt x="1" y="15"/>
                    <a:pt x="3" y="7"/>
                  </a:cubicBezTo>
                  <a:cubicBezTo>
                    <a:pt x="3" y="6"/>
                    <a:pt x="3" y="6"/>
                    <a:pt x="4" y="5"/>
                  </a:cubicBezTo>
                  <a:cubicBezTo>
                    <a:pt x="4" y="5"/>
                    <a:pt x="4" y="4"/>
                    <a:pt x="4" y="3"/>
                  </a:cubicBezTo>
                  <a:cubicBezTo>
                    <a:pt x="5" y="0"/>
                    <a:pt x="9" y="1"/>
                    <a:pt x="10" y="3"/>
                  </a:cubicBezTo>
                  <a:cubicBezTo>
                    <a:pt x="10" y="3"/>
                    <a:pt x="11" y="3"/>
                    <a:pt x="11" y="3"/>
                  </a:cubicBezTo>
                  <a:cubicBezTo>
                    <a:pt x="14" y="2"/>
                    <a:pt x="16" y="2"/>
                    <a:pt x="18" y="1"/>
                  </a:cubicBezTo>
                  <a:cubicBezTo>
                    <a:pt x="23" y="1"/>
                    <a:pt x="29" y="0"/>
                    <a:pt x="34" y="0"/>
                  </a:cubicBezTo>
                  <a:cubicBezTo>
                    <a:pt x="35" y="0"/>
                    <a:pt x="37" y="0"/>
                    <a:pt x="37" y="2"/>
                  </a:cubicBezTo>
                  <a:close/>
                  <a:moveTo>
                    <a:pt x="31" y="18"/>
                  </a:moveTo>
                  <a:cubicBezTo>
                    <a:pt x="31" y="15"/>
                    <a:pt x="31" y="12"/>
                    <a:pt x="31" y="9"/>
                  </a:cubicBezTo>
                  <a:cubicBezTo>
                    <a:pt x="24" y="9"/>
                    <a:pt x="17" y="12"/>
                    <a:pt x="10" y="12"/>
                  </a:cubicBezTo>
                  <a:cubicBezTo>
                    <a:pt x="10" y="12"/>
                    <a:pt x="9" y="12"/>
                    <a:pt x="9" y="11"/>
                  </a:cubicBezTo>
                  <a:cubicBezTo>
                    <a:pt x="8" y="17"/>
                    <a:pt x="8" y="23"/>
                    <a:pt x="8" y="29"/>
                  </a:cubicBezTo>
                  <a:cubicBezTo>
                    <a:pt x="15" y="29"/>
                    <a:pt x="22" y="29"/>
                    <a:pt x="29" y="28"/>
                  </a:cubicBezTo>
                  <a:cubicBezTo>
                    <a:pt x="30" y="27"/>
                    <a:pt x="30" y="27"/>
                    <a:pt x="30" y="27"/>
                  </a:cubicBezTo>
                  <a:cubicBezTo>
                    <a:pt x="31" y="27"/>
                    <a:pt x="31" y="26"/>
                    <a:pt x="31" y="25"/>
                  </a:cubicBezTo>
                  <a:cubicBezTo>
                    <a:pt x="31" y="23"/>
                    <a:pt x="31" y="20"/>
                    <a:pt x="31" y="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4" name="Freeform 32"/>
            <p:cNvSpPr>
              <a:spLocks noEditPoints="1"/>
            </p:cNvSpPr>
            <p:nvPr/>
          </p:nvSpPr>
          <p:spPr bwMode="auto">
            <a:xfrm>
              <a:off x="2081" y="2009"/>
              <a:ext cx="190" cy="190"/>
            </a:xfrm>
            <a:custGeom>
              <a:avLst/>
              <a:gdLst>
                <a:gd name="T0" fmla="*/ 13 w 42"/>
                <a:gd name="T1" fmla="*/ 36 h 42"/>
                <a:gd name="T2" fmla="*/ 10 w 42"/>
                <a:gd name="T3" fmla="*/ 36 h 42"/>
                <a:gd name="T4" fmla="*/ 11 w 42"/>
                <a:gd name="T5" fmla="*/ 2 h 42"/>
                <a:gd name="T6" fmla="*/ 14 w 42"/>
                <a:gd name="T7" fmla="*/ 0 h 42"/>
                <a:gd name="T8" fmla="*/ 38 w 42"/>
                <a:gd name="T9" fmla="*/ 3 h 42"/>
                <a:gd name="T10" fmla="*/ 42 w 42"/>
                <a:gd name="T11" fmla="*/ 20 h 42"/>
                <a:gd name="T12" fmla="*/ 39 w 42"/>
                <a:gd name="T13" fmla="*/ 39 h 42"/>
                <a:gd name="T14" fmla="*/ 28 w 42"/>
                <a:gd name="T15" fmla="*/ 41 h 42"/>
                <a:gd name="T16" fmla="*/ 14 w 42"/>
                <a:gd name="T17" fmla="*/ 41 h 42"/>
                <a:gd name="T18" fmla="*/ 13 w 42"/>
                <a:gd name="T19" fmla="*/ 36 h 42"/>
                <a:gd name="T20" fmla="*/ 13 w 42"/>
                <a:gd name="T21" fmla="*/ 36 h 42"/>
                <a:gd name="T22" fmla="*/ 14 w 42"/>
                <a:gd name="T23" fmla="*/ 36 h 42"/>
                <a:gd name="T24" fmla="*/ 27 w 42"/>
                <a:gd name="T25" fmla="*/ 35 h 42"/>
                <a:gd name="T26" fmla="*/ 32 w 42"/>
                <a:gd name="T27" fmla="*/ 33 h 42"/>
                <a:gd name="T28" fmla="*/ 33 w 42"/>
                <a:gd name="T29" fmla="*/ 19 h 42"/>
                <a:gd name="T30" fmla="*/ 33 w 42"/>
                <a:gd name="T31" fmla="*/ 11 h 42"/>
                <a:gd name="T32" fmla="*/ 32 w 42"/>
                <a:gd name="T33" fmla="*/ 10 h 42"/>
                <a:gd name="T34" fmla="*/ 30 w 42"/>
                <a:gd name="T35" fmla="*/ 9 h 42"/>
                <a:gd name="T36" fmla="*/ 17 w 42"/>
                <a:gd name="T37" fmla="*/ 8 h 42"/>
                <a:gd name="T38" fmla="*/ 15 w 42"/>
                <a:gd name="T39" fmla="*/ 32 h 42"/>
                <a:gd name="T40" fmla="*/ 13 w 42"/>
                <a:gd name="T4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13" y="36"/>
                  </a:moveTo>
                  <a:cubicBezTo>
                    <a:pt x="12" y="37"/>
                    <a:pt x="11" y="37"/>
                    <a:pt x="10" y="36"/>
                  </a:cubicBezTo>
                  <a:cubicBezTo>
                    <a:pt x="0" y="30"/>
                    <a:pt x="7" y="10"/>
                    <a:pt x="11" y="2"/>
                  </a:cubicBezTo>
                  <a:cubicBezTo>
                    <a:pt x="11" y="0"/>
                    <a:pt x="13" y="0"/>
                    <a:pt x="14" y="0"/>
                  </a:cubicBezTo>
                  <a:cubicBezTo>
                    <a:pt x="22" y="0"/>
                    <a:pt x="30" y="0"/>
                    <a:pt x="38" y="3"/>
                  </a:cubicBezTo>
                  <a:cubicBezTo>
                    <a:pt x="42" y="5"/>
                    <a:pt x="42" y="17"/>
                    <a:pt x="42" y="20"/>
                  </a:cubicBezTo>
                  <a:cubicBezTo>
                    <a:pt x="42" y="25"/>
                    <a:pt x="42" y="35"/>
                    <a:pt x="39" y="39"/>
                  </a:cubicBezTo>
                  <a:cubicBezTo>
                    <a:pt x="36" y="41"/>
                    <a:pt x="31" y="41"/>
                    <a:pt x="28" y="41"/>
                  </a:cubicBezTo>
                  <a:cubicBezTo>
                    <a:pt x="24" y="42"/>
                    <a:pt x="19" y="41"/>
                    <a:pt x="14" y="41"/>
                  </a:cubicBezTo>
                  <a:cubicBezTo>
                    <a:pt x="12" y="41"/>
                    <a:pt x="11" y="38"/>
                    <a:pt x="13" y="36"/>
                  </a:cubicBezTo>
                  <a:close/>
                  <a:moveTo>
                    <a:pt x="13" y="36"/>
                  </a:moveTo>
                  <a:cubicBezTo>
                    <a:pt x="14" y="36"/>
                    <a:pt x="14" y="36"/>
                    <a:pt x="14" y="36"/>
                  </a:cubicBezTo>
                  <a:cubicBezTo>
                    <a:pt x="19" y="36"/>
                    <a:pt x="23" y="36"/>
                    <a:pt x="27" y="35"/>
                  </a:cubicBezTo>
                  <a:cubicBezTo>
                    <a:pt x="30" y="35"/>
                    <a:pt x="32" y="34"/>
                    <a:pt x="32" y="33"/>
                  </a:cubicBezTo>
                  <a:cubicBezTo>
                    <a:pt x="34" y="28"/>
                    <a:pt x="34" y="23"/>
                    <a:pt x="33" y="19"/>
                  </a:cubicBezTo>
                  <a:cubicBezTo>
                    <a:pt x="33" y="16"/>
                    <a:pt x="33" y="13"/>
                    <a:pt x="33" y="11"/>
                  </a:cubicBezTo>
                  <a:cubicBezTo>
                    <a:pt x="32" y="10"/>
                    <a:pt x="32" y="10"/>
                    <a:pt x="32" y="10"/>
                  </a:cubicBezTo>
                  <a:cubicBezTo>
                    <a:pt x="31" y="10"/>
                    <a:pt x="31" y="9"/>
                    <a:pt x="30" y="9"/>
                  </a:cubicBezTo>
                  <a:cubicBezTo>
                    <a:pt x="26" y="8"/>
                    <a:pt x="21" y="8"/>
                    <a:pt x="17" y="8"/>
                  </a:cubicBezTo>
                  <a:cubicBezTo>
                    <a:pt x="14" y="15"/>
                    <a:pt x="13" y="25"/>
                    <a:pt x="15" y="32"/>
                  </a:cubicBezTo>
                  <a:cubicBezTo>
                    <a:pt x="15" y="34"/>
                    <a:pt x="15" y="35"/>
                    <a:pt x="13" y="3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5" name="Freeform 33"/>
            <p:cNvSpPr>
              <a:spLocks noEditPoints="1"/>
            </p:cNvSpPr>
            <p:nvPr/>
          </p:nvSpPr>
          <p:spPr bwMode="auto">
            <a:xfrm>
              <a:off x="2099" y="1692"/>
              <a:ext cx="177" cy="199"/>
            </a:xfrm>
            <a:custGeom>
              <a:avLst/>
              <a:gdLst>
                <a:gd name="T0" fmla="*/ 36 w 39"/>
                <a:gd name="T1" fmla="*/ 6 h 44"/>
                <a:gd name="T2" fmla="*/ 36 w 39"/>
                <a:gd name="T3" fmla="*/ 40 h 44"/>
                <a:gd name="T4" fmla="*/ 31 w 39"/>
                <a:gd name="T5" fmla="*/ 43 h 44"/>
                <a:gd name="T6" fmla="*/ 4 w 39"/>
                <a:gd name="T7" fmla="*/ 39 h 44"/>
                <a:gd name="T8" fmla="*/ 4 w 39"/>
                <a:gd name="T9" fmla="*/ 35 h 44"/>
                <a:gd name="T10" fmla="*/ 2 w 39"/>
                <a:gd name="T11" fmla="*/ 32 h 44"/>
                <a:gd name="T12" fmla="*/ 1 w 39"/>
                <a:gd name="T13" fmla="*/ 7 h 44"/>
                <a:gd name="T14" fmla="*/ 4 w 39"/>
                <a:gd name="T15" fmla="*/ 3 h 44"/>
                <a:gd name="T16" fmla="*/ 32 w 39"/>
                <a:gd name="T17" fmla="*/ 3 h 44"/>
                <a:gd name="T18" fmla="*/ 36 w 39"/>
                <a:gd name="T19" fmla="*/ 6 h 44"/>
                <a:gd name="T20" fmla="*/ 28 w 39"/>
                <a:gd name="T21" fmla="*/ 36 h 44"/>
                <a:gd name="T22" fmla="*/ 28 w 39"/>
                <a:gd name="T23" fmla="*/ 11 h 44"/>
                <a:gd name="T24" fmla="*/ 9 w 39"/>
                <a:gd name="T25" fmla="*/ 11 h 44"/>
                <a:gd name="T26" fmla="*/ 8 w 39"/>
                <a:gd name="T27" fmla="*/ 32 h 44"/>
                <a:gd name="T28" fmla="*/ 7 w 39"/>
                <a:gd name="T29" fmla="*/ 35 h 44"/>
                <a:gd name="T30" fmla="*/ 28 w 39"/>
                <a:gd name="T3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4">
                  <a:moveTo>
                    <a:pt x="36" y="6"/>
                  </a:moveTo>
                  <a:cubicBezTo>
                    <a:pt x="39" y="17"/>
                    <a:pt x="39" y="30"/>
                    <a:pt x="36" y="40"/>
                  </a:cubicBezTo>
                  <a:cubicBezTo>
                    <a:pt x="35" y="43"/>
                    <a:pt x="33" y="44"/>
                    <a:pt x="31" y="43"/>
                  </a:cubicBezTo>
                  <a:cubicBezTo>
                    <a:pt x="22" y="42"/>
                    <a:pt x="12" y="43"/>
                    <a:pt x="4" y="39"/>
                  </a:cubicBezTo>
                  <a:cubicBezTo>
                    <a:pt x="2" y="38"/>
                    <a:pt x="3" y="36"/>
                    <a:pt x="4" y="35"/>
                  </a:cubicBezTo>
                  <a:cubicBezTo>
                    <a:pt x="3" y="35"/>
                    <a:pt x="2" y="34"/>
                    <a:pt x="2" y="32"/>
                  </a:cubicBezTo>
                  <a:cubicBezTo>
                    <a:pt x="0" y="24"/>
                    <a:pt x="1" y="16"/>
                    <a:pt x="1" y="7"/>
                  </a:cubicBezTo>
                  <a:cubicBezTo>
                    <a:pt x="1" y="5"/>
                    <a:pt x="2" y="4"/>
                    <a:pt x="4" y="3"/>
                  </a:cubicBezTo>
                  <a:cubicBezTo>
                    <a:pt x="13" y="0"/>
                    <a:pt x="22" y="3"/>
                    <a:pt x="32" y="3"/>
                  </a:cubicBezTo>
                  <a:cubicBezTo>
                    <a:pt x="34" y="3"/>
                    <a:pt x="35" y="4"/>
                    <a:pt x="36" y="6"/>
                  </a:cubicBezTo>
                  <a:close/>
                  <a:moveTo>
                    <a:pt x="28" y="36"/>
                  </a:moveTo>
                  <a:cubicBezTo>
                    <a:pt x="30" y="28"/>
                    <a:pt x="30" y="19"/>
                    <a:pt x="28" y="11"/>
                  </a:cubicBezTo>
                  <a:cubicBezTo>
                    <a:pt x="22" y="11"/>
                    <a:pt x="16" y="10"/>
                    <a:pt x="9" y="11"/>
                  </a:cubicBezTo>
                  <a:cubicBezTo>
                    <a:pt x="10" y="18"/>
                    <a:pt x="10" y="25"/>
                    <a:pt x="8" y="32"/>
                  </a:cubicBezTo>
                  <a:cubicBezTo>
                    <a:pt x="8" y="34"/>
                    <a:pt x="7" y="34"/>
                    <a:pt x="7" y="35"/>
                  </a:cubicBezTo>
                  <a:cubicBezTo>
                    <a:pt x="13" y="36"/>
                    <a:pt x="22" y="36"/>
                    <a:pt x="28" y="3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6" name="Freeform 34"/>
            <p:cNvSpPr>
              <a:spLocks noEditPoints="1"/>
            </p:cNvSpPr>
            <p:nvPr/>
          </p:nvSpPr>
          <p:spPr bwMode="auto">
            <a:xfrm>
              <a:off x="2109" y="2339"/>
              <a:ext cx="167" cy="177"/>
            </a:xfrm>
            <a:custGeom>
              <a:avLst/>
              <a:gdLst>
                <a:gd name="T0" fmla="*/ 32 w 37"/>
                <a:gd name="T1" fmla="*/ 10 h 39"/>
                <a:gd name="T2" fmla="*/ 33 w 37"/>
                <a:gd name="T3" fmla="*/ 36 h 39"/>
                <a:gd name="T4" fmla="*/ 30 w 37"/>
                <a:gd name="T5" fmla="*/ 39 h 39"/>
                <a:gd name="T6" fmla="*/ 17 w 37"/>
                <a:gd name="T7" fmla="*/ 37 h 39"/>
                <a:gd name="T8" fmla="*/ 11 w 37"/>
                <a:gd name="T9" fmla="*/ 36 h 39"/>
                <a:gd name="T10" fmla="*/ 9 w 37"/>
                <a:gd name="T11" fmla="*/ 36 h 39"/>
                <a:gd name="T12" fmla="*/ 8 w 37"/>
                <a:gd name="T13" fmla="*/ 38 h 39"/>
                <a:gd name="T14" fmla="*/ 3 w 37"/>
                <a:gd name="T15" fmla="*/ 38 h 39"/>
                <a:gd name="T16" fmla="*/ 2 w 37"/>
                <a:gd name="T17" fmla="*/ 22 h 39"/>
                <a:gd name="T18" fmla="*/ 4 w 37"/>
                <a:gd name="T19" fmla="*/ 4 h 39"/>
                <a:gd name="T20" fmla="*/ 8 w 37"/>
                <a:gd name="T21" fmla="*/ 1 h 39"/>
                <a:gd name="T22" fmla="*/ 32 w 37"/>
                <a:gd name="T23" fmla="*/ 10 h 39"/>
                <a:gd name="T24" fmla="*/ 27 w 37"/>
                <a:gd name="T25" fmla="*/ 31 h 39"/>
                <a:gd name="T26" fmla="*/ 24 w 37"/>
                <a:gd name="T27" fmla="*/ 14 h 39"/>
                <a:gd name="T28" fmla="*/ 12 w 37"/>
                <a:gd name="T29" fmla="*/ 10 h 39"/>
                <a:gd name="T30" fmla="*/ 10 w 37"/>
                <a:gd name="T31" fmla="*/ 25 h 39"/>
                <a:gd name="T32" fmla="*/ 10 w 37"/>
                <a:gd name="T33" fmla="*/ 31 h 39"/>
                <a:gd name="T34" fmla="*/ 27 w 37"/>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9">
                  <a:moveTo>
                    <a:pt x="32" y="10"/>
                  </a:moveTo>
                  <a:cubicBezTo>
                    <a:pt x="37" y="18"/>
                    <a:pt x="36" y="27"/>
                    <a:pt x="33" y="36"/>
                  </a:cubicBezTo>
                  <a:cubicBezTo>
                    <a:pt x="33" y="37"/>
                    <a:pt x="31" y="39"/>
                    <a:pt x="30" y="39"/>
                  </a:cubicBezTo>
                  <a:cubicBezTo>
                    <a:pt x="26" y="38"/>
                    <a:pt x="21" y="38"/>
                    <a:pt x="17" y="37"/>
                  </a:cubicBezTo>
                  <a:cubicBezTo>
                    <a:pt x="15" y="37"/>
                    <a:pt x="13" y="37"/>
                    <a:pt x="11" y="36"/>
                  </a:cubicBezTo>
                  <a:cubicBezTo>
                    <a:pt x="10" y="36"/>
                    <a:pt x="10" y="36"/>
                    <a:pt x="9" y="36"/>
                  </a:cubicBezTo>
                  <a:cubicBezTo>
                    <a:pt x="9" y="37"/>
                    <a:pt x="9" y="37"/>
                    <a:pt x="8" y="38"/>
                  </a:cubicBezTo>
                  <a:cubicBezTo>
                    <a:pt x="7" y="39"/>
                    <a:pt x="5" y="39"/>
                    <a:pt x="3" y="38"/>
                  </a:cubicBezTo>
                  <a:cubicBezTo>
                    <a:pt x="0" y="35"/>
                    <a:pt x="1" y="26"/>
                    <a:pt x="2" y="22"/>
                  </a:cubicBezTo>
                  <a:cubicBezTo>
                    <a:pt x="2" y="16"/>
                    <a:pt x="2" y="10"/>
                    <a:pt x="4" y="4"/>
                  </a:cubicBezTo>
                  <a:cubicBezTo>
                    <a:pt x="5" y="2"/>
                    <a:pt x="6" y="1"/>
                    <a:pt x="8" y="1"/>
                  </a:cubicBezTo>
                  <a:cubicBezTo>
                    <a:pt x="17" y="0"/>
                    <a:pt x="27" y="2"/>
                    <a:pt x="32" y="10"/>
                  </a:cubicBezTo>
                  <a:close/>
                  <a:moveTo>
                    <a:pt x="27" y="31"/>
                  </a:moveTo>
                  <a:cubicBezTo>
                    <a:pt x="28" y="26"/>
                    <a:pt x="28" y="19"/>
                    <a:pt x="24" y="14"/>
                  </a:cubicBezTo>
                  <a:cubicBezTo>
                    <a:pt x="21" y="10"/>
                    <a:pt x="17" y="10"/>
                    <a:pt x="12" y="10"/>
                  </a:cubicBezTo>
                  <a:cubicBezTo>
                    <a:pt x="11" y="15"/>
                    <a:pt x="10" y="20"/>
                    <a:pt x="10" y="25"/>
                  </a:cubicBezTo>
                  <a:cubicBezTo>
                    <a:pt x="10" y="27"/>
                    <a:pt x="10" y="29"/>
                    <a:pt x="10" y="31"/>
                  </a:cubicBezTo>
                  <a:cubicBezTo>
                    <a:pt x="16" y="30"/>
                    <a:pt x="21" y="31"/>
                    <a:pt x="27" y="3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7" name="Freeform 35"/>
            <p:cNvSpPr/>
            <p:nvPr/>
          </p:nvSpPr>
          <p:spPr bwMode="auto">
            <a:xfrm>
              <a:off x="2018" y="1135"/>
              <a:ext cx="222" cy="195"/>
            </a:xfrm>
            <a:custGeom>
              <a:avLst/>
              <a:gdLst>
                <a:gd name="T0" fmla="*/ 44 w 49"/>
                <a:gd name="T1" fmla="*/ 8 h 43"/>
                <a:gd name="T2" fmla="*/ 46 w 49"/>
                <a:gd name="T3" fmla="*/ 38 h 43"/>
                <a:gd name="T4" fmla="*/ 42 w 49"/>
                <a:gd name="T5" fmla="*/ 41 h 43"/>
                <a:gd name="T6" fmla="*/ 9 w 49"/>
                <a:gd name="T7" fmla="*/ 39 h 43"/>
                <a:gd name="T8" fmla="*/ 10 w 49"/>
                <a:gd name="T9" fmla="*/ 35 h 43"/>
                <a:gd name="T10" fmla="*/ 38 w 49"/>
                <a:gd name="T11" fmla="*/ 33 h 43"/>
                <a:gd name="T12" fmla="*/ 36 w 49"/>
                <a:gd name="T13" fmla="*/ 11 h 43"/>
                <a:gd name="T14" fmla="*/ 17 w 49"/>
                <a:gd name="T15" fmla="*/ 14 h 43"/>
                <a:gd name="T16" fmla="*/ 16 w 49"/>
                <a:gd name="T17" fmla="*/ 31 h 43"/>
                <a:gd name="T18" fmla="*/ 10 w 49"/>
                <a:gd name="T19" fmla="*/ 34 h 43"/>
                <a:gd name="T20" fmla="*/ 21 w 49"/>
                <a:gd name="T21" fmla="*/ 1 h 43"/>
                <a:gd name="T22" fmla="*/ 44 w 49"/>
                <a:gd name="T23"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3">
                  <a:moveTo>
                    <a:pt x="44" y="8"/>
                  </a:moveTo>
                  <a:cubicBezTo>
                    <a:pt x="46" y="17"/>
                    <a:pt x="49" y="28"/>
                    <a:pt x="46" y="38"/>
                  </a:cubicBezTo>
                  <a:cubicBezTo>
                    <a:pt x="45" y="40"/>
                    <a:pt x="44" y="41"/>
                    <a:pt x="42" y="41"/>
                  </a:cubicBezTo>
                  <a:cubicBezTo>
                    <a:pt x="31" y="41"/>
                    <a:pt x="18" y="43"/>
                    <a:pt x="9" y="39"/>
                  </a:cubicBezTo>
                  <a:cubicBezTo>
                    <a:pt x="6" y="38"/>
                    <a:pt x="8" y="35"/>
                    <a:pt x="10" y="35"/>
                  </a:cubicBezTo>
                  <a:cubicBezTo>
                    <a:pt x="20" y="36"/>
                    <a:pt x="29" y="34"/>
                    <a:pt x="38" y="33"/>
                  </a:cubicBezTo>
                  <a:cubicBezTo>
                    <a:pt x="39" y="26"/>
                    <a:pt x="38" y="18"/>
                    <a:pt x="36" y="11"/>
                  </a:cubicBezTo>
                  <a:cubicBezTo>
                    <a:pt x="29" y="9"/>
                    <a:pt x="21" y="7"/>
                    <a:pt x="17" y="14"/>
                  </a:cubicBezTo>
                  <a:cubicBezTo>
                    <a:pt x="13" y="19"/>
                    <a:pt x="14" y="25"/>
                    <a:pt x="16" y="31"/>
                  </a:cubicBezTo>
                  <a:cubicBezTo>
                    <a:pt x="16" y="34"/>
                    <a:pt x="12" y="36"/>
                    <a:pt x="10" y="34"/>
                  </a:cubicBezTo>
                  <a:cubicBezTo>
                    <a:pt x="0" y="24"/>
                    <a:pt x="7" y="4"/>
                    <a:pt x="21" y="1"/>
                  </a:cubicBezTo>
                  <a:cubicBezTo>
                    <a:pt x="27" y="0"/>
                    <a:pt x="41" y="0"/>
                    <a:pt x="44" y="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8" name="Freeform 36"/>
            <p:cNvSpPr>
              <a:spLocks noEditPoints="1"/>
            </p:cNvSpPr>
            <p:nvPr/>
          </p:nvSpPr>
          <p:spPr bwMode="auto">
            <a:xfrm>
              <a:off x="2032" y="1393"/>
              <a:ext cx="194" cy="177"/>
            </a:xfrm>
            <a:custGeom>
              <a:avLst/>
              <a:gdLst>
                <a:gd name="T0" fmla="*/ 37 w 43"/>
                <a:gd name="T1" fmla="*/ 5 h 39"/>
                <a:gd name="T2" fmla="*/ 43 w 43"/>
                <a:gd name="T3" fmla="*/ 33 h 39"/>
                <a:gd name="T4" fmla="*/ 39 w 43"/>
                <a:gd name="T5" fmla="*/ 37 h 39"/>
                <a:gd name="T6" fmla="*/ 8 w 43"/>
                <a:gd name="T7" fmla="*/ 36 h 39"/>
                <a:gd name="T8" fmla="*/ 4 w 43"/>
                <a:gd name="T9" fmla="*/ 35 h 39"/>
                <a:gd name="T10" fmla="*/ 3 w 43"/>
                <a:gd name="T11" fmla="*/ 5 h 39"/>
                <a:gd name="T12" fmla="*/ 6 w 43"/>
                <a:gd name="T13" fmla="*/ 2 h 39"/>
                <a:gd name="T14" fmla="*/ 25 w 43"/>
                <a:gd name="T15" fmla="*/ 0 h 39"/>
                <a:gd name="T16" fmla="*/ 37 w 43"/>
                <a:gd name="T17" fmla="*/ 5 h 39"/>
                <a:gd name="T18" fmla="*/ 35 w 43"/>
                <a:gd name="T19" fmla="*/ 30 h 39"/>
                <a:gd name="T20" fmla="*/ 31 w 43"/>
                <a:gd name="T21" fmla="*/ 12 h 39"/>
                <a:gd name="T22" fmla="*/ 28 w 43"/>
                <a:gd name="T23" fmla="*/ 9 h 39"/>
                <a:gd name="T24" fmla="*/ 21 w 43"/>
                <a:gd name="T25" fmla="*/ 9 h 39"/>
                <a:gd name="T26" fmla="*/ 10 w 43"/>
                <a:gd name="T27" fmla="*/ 10 h 39"/>
                <a:gd name="T28" fmla="*/ 10 w 43"/>
                <a:gd name="T29" fmla="*/ 31 h 39"/>
                <a:gd name="T30" fmla="*/ 35 w 43"/>
                <a:gd name="T3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39">
                  <a:moveTo>
                    <a:pt x="37" y="5"/>
                  </a:moveTo>
                  <a:cubicBezTo>
                    <a:pt x="41" y="13"/>
                    <a:pt x="43" y="24"/>
                    <a:pt x="43" y="33"/>
                  </a:cubicBezTo>
                  <a:cubicBezTo>
                    <a:pt x="42" y="36"/>
                    <a:pt x="41" y="37"/>
                    <a:pt x="39" y="37"/>
                  </a:cubicBezTo>
                  <a:cubicBezTo>
                    <a:pt x="28" y="38"/>
                    <a:pt x="18" y="39"/>
                    <a:pt x="8" y="36"/>
                  </a:cubicBezTo>
                  <a:cubicBezTo>
                    <a:pt x="6" y="37"/>
                    <a:pt x="5" y="37"/>
                    <a:pt x="4" y="35"/>
                  </a:cubicBezTo>
                  <a:cubicBezTo>
                    <a:pt x="0" y="26"/>
                    <a:pt x="1" y="15"/>
                    <a:pt x="3" y="5"/>
                  </a:cubicBezTo>
                  <a:cubicBezTo>
                    <a:pt x="3" y="4"/>
                    <a:pt x="4" y="3"/>
                    <a:pt x="6" y="2"/>
                  </a:cubicBezTo>
                  <a:cubicBezTo>
                    <a:pt x="12" y="1"/>
                    <a:pt x="18" y="0"/>
                    <a:pt x="25" y="0"/>
                  </a:cubicBezTo>
                  <a:cubicBezTo>
                    <a:pt x="29" y="1"/>
                    <a:pt x="35" y="1"/>
                    <a:pt x="37" y="5"/>
                  </a:cubicBezTo>
                  <a:close/>
                  <a:moveTo>
                    <a:pt x="35" y="30"/>
                  </a:moveTo>
                  <a:cubicBezTo>
                    <a:pt x="34" y="24"/>
                    <a:pt x="33" y="18"/>
                    <a:pt x="31" y="12"/>
                  </a:cubicBezTo>
                  <a:cubicBezTo>
                    <a:pt x="30" y="10"/>
                    <a:pt x="31" y="10"/>
                    <a:pt x="28" y="9"/>
                  </a:cubicBezTo>
                  <a:cubicBezTo>
                    <a:pt x="26" y="9"/>
                    <a:pt x="24" y="9"/>
                    <a:pt x="21" y="9"/>
                  </a:cubicBezTo>
                  <a:cubicBezTo>
                    <a:pt x="17" y="9"/>
                    <a:pt x="14" y="9"/>
                    <a:pt x="10" y="10"/>
                  </a:cubicBezTo>
                  <a:cubicBezTo>
                    <a:pt x="9" y="17"/>
                    <a:pt x="11" y="24"/>
                    <a:pt x="10" y="31"/>
                  </a:cubicBezTo>
                  <a:cubicBezTo>
                    <a:pt x="18" y="33"/>
                    <a:pt x="27" y="33"/>
                    <a:pt x="35" y="3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9" name="Freeform 37"/>
            <p:cNvSpPr>
              <a:spLocks noEditPoints="1"/>
            </p:cNvSpPr>
            <p:nvPr/>
          </p:nvSpPr>
          <p:spPr bwMode="auto">
            <a:xfrm>
              <a:off x="1842" y="2706"/>
              <a:ext cx="176" cy="195"/>
            </a:xfrm>
            <a:custGeom>
              <a:avLst/>
              <a:gdLst>
                <a:gd name="T0" fmla="*/ 26 w 39"/>
                <a:gd name="T1" fmla="*/ 34 h 43"/>
                <a:gd name="T2" fmla="*/ 27 w 39"/>
                <a:gd name="T3" fmla="*/ 30 h 43"/>
                <a:gd name="T4" fmla="*/ 29 w 39"/>
                <a:gd name="T5" fmla="*/ 9 h 43"/>
                <a:gd name="T6" fmla="*/ 9 w 39"/>
                <a:gd name="T7" fmla="*/ 11 h 43"/>
                <a:gd name="T8" fmla="*/ 8 w 39"/>
                <a:gd name="T9" fmla="*/ 11 h 43"/>
                <a:gd name="T10" fmla="*/ 10 w 39"/>
                <a:gd name="T11" fmla="*/ 34 h 43"/>
                <a:gd name="T12" fmla="*/ 21 w 39"/>
                <a:gd name="T13" fmla="*/ 34 h 43"/>
                <a:gd name="T14" fmla="*/ 26 w 39"/>
                <a:gd name="T15" fmla="*/ 34 h 43"/>
                <a:gd name="T16" fmla="*/ 37 w 39"/>
                <a:gd name="T17" fmla="*/ 3 h 43"/>
                <a:gd name="T18" fmla="*/ 37 w 39"/>
                <a:gd name="T19" fmla="*/ 22 h 43"/>
                <a:gd name="T20" fmla="*/ 34 w 39"/>
                <a:gd name="T21" fmla="*/ 39 h 43"/>
                <a:gd name="T22" fmla="*/ 20 w 39"/>
                <a:gd name="T23" fmla="*/ 43 h 43"/>
                <a:gd name="T24" fmla="*/ 4 w 39"/>
                <a:gd name="T25" fmla="*/ 40 h 43"/>
                <a:gd name="T26" fmla="*/ 2 w 39"/>
                <a:gd name="T27" fmla="*/ 37 h 43"/>
                <a:gd name="T28" fmla="*/ 4 w 39"/>
                <a:gd name="T29" fmla="*/ 7 h 43"/>
                <a:gd name="T30" fmla="*/ 5 w 39"/>
                <a:gd name="T31" fmla="*/ 5 h 43"/>
                <a:gd name="T32" fmla="*/ 6 w 39"/>
                <a:gd name="T33" fmla="*/ 5 h 43"/>
                <a:gd name="T34" fmla="*/ 16 w 39"/>
                <a:gd name="T35" fmla="*/ 2 h 43"/>
                <a:gd name="T36" fmla="*/ 33 w 39"/>
                <a:gd name="T37" fmla="*/ 0 h 43"/>
                <a:gd name="T38" fmla="*/ 37 w 39"/>
                <a:gd name="T39"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26" y="34"/>
                  </a:moveTo>
                  <a:cubicBezTo>
                    <a:pt x="27" y="33"/>
                    <a:pt x="27" y="31"/>
                    <a:pt x="27" y="30"/>
                  </a:cubicBezTo>
                  <a:cubicBezTo>
                    <a:pt x="29" y="23"/>
                    <a:pt x="30" y="16"/>
                    <a:pt x="29" y="9"/>
                  </a:cubicBezTo>
                  <a:cubicBezTo>
                    <a:pt x="22" y="10"/>
                    <a:pt x="14" y="11"/>
                    <a:pt x="9" y="11"/>
                  </a:cubicBezTo>
                  <a:cubicBezTo>
                    <a:pt x="8" y="11"/>
                    <a:pt x="8" y="11"/>
                    <a:pt x="8" y="11"/>
                  </a:cubicBezTo>
                  <a:cubicBezTo>
                    <a:pt x="7" y="19"/>
                    <a:pt x="9" y="26"/>
                    <a:pt x="10" y="34"/>
                  </a:cubicBezTo>
                  <a:cubicBezTo>
                    <a:pt x="14" y="35"/>
                    <a:pt x="18" y="35"/>
                    <a:pt x="21" y="34"/>
                  </a:cubicBezTo>
                  <a:cubicBezTo>
                    <a:pt x="23" y="34"/>
                    <a:pt x="26" y="33"/>
                    <a:pt x="26" y="34"/>
                  </a:cubicBezTo>
                  <a:close/>
                  <a:moveTo>
                    <a:pt x="37" y="3"/>
                  </a:moveTo>
                  <a:cubicBezTo>
                    <a:pt x="39" y="10"/>
                    <a:pt x="38" y="16"/>
                    <a:pt x="37" y="22"/>
                  </a:cubicBezTo>
                  <a:cubicBezTo>
                    <a:pt x="37" y="27"/>
                    <a:pt x="36" y="34"/>
                    <a:pt x="34" y="39"/>
                  </a:cubicBezTo>
                  <a:cubicBezTo>
                    <a:pt x="31" y="42"/>
                    <a:pt x="24" y="43"/>
                    <a:pt x="20" y="43"/>
                  </a:cubicBezTo>
                  <a:cubicBezTo>
                    <a:pt x="14" y="43"/>
                    <a:pt x="9" y="42"/>
                    <a:pt x="4" y="40"/>
                  </a:cubicBezTo>
                  <a:cubicBezTo>
                    <a:pt x="3" y="40"/>
                    <a:pt x="2" y="38"/>
                    <a:pt x="2" y="37"/>
                  </a:cubicBezTo>
                  <a:cubicBezTo>
                    <a:pt x="2" y="27"/>
                    <a:pt x="0" y="16"/>
                    <a:pt x="4" y="7"/>
                  </a:cubicBezTo>
                  <a:cubicBezTo>
                    <a:pt x="4" y="6"/>
                    <a:pt x="5" y="5"/>
                    <a:pt x="5" y="5"/>
                  </a:cubicBezTo>
                  <a:cubicBezTo>
                    <a:pt x="5" y="5"/>
                    <a:pt x="6" y="5"/>
                    <a:pt x="6" y="5"/>
                  </a:cubicBezTo>
                  <a:cubicBezTo>
                    <a:pt x="9" y="2"/>
                    <a:pt x="12" y="2"/>
                    <a:pt x="16" y="2"/>
                  </a:cubicBezTo>
                  <a:cubicBezTo>
                    <a:pt x="22" y="1"/>
                    <a:pt x="27" y="0"/>
                    <a:pt x="33" y="0"/>
                  </a:cubicBezTo>
                  <a:cubicBezTo>
                    <a:pt x="35" y="0"/>
                    <a:pt x="36" y="2"/>
                    <a:pt x="37"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0" name="Freeform 38"/>
            <p:cNvSpPr>
              <a:spLocks noEditPoints="1"/>
            </p:cNvSpPr>
            <p:nvPr/>
          </p:nvSpPr>
          <p:spPr bwMode="auto">
            <a:xfrm>
              <a:off x="1837" y="2353"/>
              <a:ext cx="167" cy="199"/>
            </a:xfrm>
            <a:custGeom>
              <a:avLst/>
              <a:gdLst>
                <a:gd name="T0" fmla="*/ 36 w 37"/>
                <a:gd name="T1" fmla="*/ 23 h 44"/>
                <a:gd name="T2" fmla="*/ 33 w 37"/>
                <a:gd name="T3" fmla="*/ 38 h 44"/>
                <a:gd name="T4" fmla="*/ 4 w 37"/>
                <a:gd name="T5" fmla="*/ 44 h 44"/>
                <a:gd name="T6" fmla="*/ 0 w 37"/>
                <a:gd name="T7" fmla="*/ 40 h 44"/>
                <a:gd name="T8" fmla="*/ 5 w 37"/>
                <a:gd name="T9" fmla="*/ 7 h 44"/>
                <a:gd name="T10" fmla="*/ 9 w 37"/>
                <a:gd name="T11" fmla="*/ 9 h 44"/>
                <a:gd name="T12" fmla="*/ 9 w 37"/>
                <a:gd name="T13" fmla="*/ 10 h 44"/>
                <a:gd name="T14" fmla="*/ 10 w 37"/>
                <a:gd name="T15" fmla="*/ 10 h 44"/>
                <a:gd name="T16" fmla="*/ 11 w 37"/>
                <a:gd name="T17" fmla="*/ 10 h 44"/>
                <a:gd name="T18" fmla="*/ 17 w 37"/>
                <a:gd name="T19" fmla="*/ 7 h 44"/>
                <a:gd name="T20" fmla="*/ 26 w 37"/>
                <a:gd name="T21" fmla="*/ 2 h 44"/>
                <a:gd name="T22" fmla="*/ 32 w 37"/>
                <a:gd name="T23" fmla="*/ 4 h 44"/>
                <a:gd name="T24" fmla="*/ 36 w 37"/>
                <a:gd name="T25" fmla="*/ 23 h 44"/>
                <a:gd name="T26" fmla="*/ 26 w 37"/>
                <a:gd name="T27" fmla="*/ 32 h 44"/>
                <a:gd name="T28" fmla="*/ 28 w 37"/>
                <a:gd name="T29" fmla="*/ 27 h 44"/>
                <a:gd name="T30" fmla="*/ 28 w 37"/>
                <a:gd name="T31" fmla="*/ 21 h 44"/>
                <a:gd name="T32" fmla="*/ 26 w 37"/>
                <a:gd name="T33" fmla="*/ 12 h 44"/>
                <a:gd name="T34" fmla="*/ 11 w 37"/>
                <a:gd name="T35" fmla="*/ 19 h 44"/>
                <a:gd name="T36" fmla="*/ 8 w 37"/>
                <a:gd name="T37" fmla="*/ 19 h 44"/>
                <a:gd name="T38" fmla="*/ 8 w 37"/>
                <a:gd name="T39" fmla="*/ 36 h 44"/>
                <a:gd name="T40" fmla="*/ 26 w 37"/>
                <a:gd name="T4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4">
                  <a:moveTo>
                    <a:pt x="36" y="23"/>
                  </a:moveTo>
                  <a:cubicBezTo>
                    <a:pt x="36" y="27"/>
                    <a:pt x="37" y="36"/>
                    <a:pt x="33" y="38"/>
                  </a:cubicBezTo>
                  <a:cubicBezTo>
                    <a:pt x="24" y="42"/>
                    <a:pt x="14" y="44"/>
                    <a:pt x="4" y="44"/>
                  </a:cubicBezTo>
                  <a:cubicBezTo>
                    <a:pt x="2" y="44"/>
                    <a:pt x="0" y="42"/>
                    <a:pt x="0" y="40"/>
                  </a:cubicBezTo>
                  <a:cubicBezTo>
                    <a:pt x="1" y="29"/>
                    <a:pt x="1" y="17"/>
                    <a:pt x="5" y="7"/>
                  </a:cubicBezTo>
                  <a:cubicBezTo>
                    <a:pt x="6" y="5"/>
                    <a:pt x="10" y="6"/>
                    <a:pt x="9" y="9"/>
                  </a:cubicBezTo>
                  <a:cubicBezTo>
                    <a:pt x="9" y="9"/>
                    <a:pt x="9" y="9"/>
                    <a:pt x="9" y="10"/>
                  </a:cubicBezTo>
                  <a:cubicBezTo>
                    <a:pt x="9" y="10"/>
                    <a:pt x="10" y="10"/>
                    <a:pt x="10" y="10"/>
                  </a:cubicBezTo>
                  <a:cubicBezTo>
                    <a:pt x="10" y="10"/>
                    <a:pt x="10" y="10"/>
                    <a:pt x="11" y="10"/>
                  </a:cubicBezTo>
                  <a:cubicBezTo>
                    <a:pt x="13" y="9"/>
                    <a:pt x="15" y="8"/>
                    <a:pt x="17" y="7"/>
                  </a:cubicBezTo>
                  <a:cubicBezTo>
                    <a:pt x="20" y="5"/>
                    <a:pt x="23" y="3"/>
                    <a:pt x="26" y="2"/>
                  </a:cubicBezTo>
                  <a:cubicBezTo>
                    <a:pt x="29" y="0"/>
                    <a:pt x="32" y="1"/>
                    <a:pt x="32" y="4"/>
                  </a:cubicBezTo>
                  <a:cubicBezTo>
                    <a:pt x="34" y="10"/>
                    <a:pt x="36" y="17"/>
                    <a:pt x="36" y="23"/>
                  </a:cubicBezTo>
                  <a:close/>
                  <a:moveTo>
                    <a:pt x="26" y="32"/>
                  </a:moveTo>
                  <a:cubicBezTo>
                    <a:pt x="28" y="31"/>
                    <a:pt x="28" y="30"/>
                    <a:pt x="28" y="27"/>
                  </a:cubicBezTo>
                  <a:cubicBezTo>
                    <a:pt x="28" y="25"/>
                    <a:pt x="28" y="23"/>
                    <a:pt x="28" y="21"/>
                  </a:cubicBezTo>
                  <a:cubicBezTo>
                    <a:pt x="27" y="18"/>
                    <a:pt x="26" y="15"/>
                    <a:pt x="26" y="12"/>
                  </a:cubicBezTo>
                  <a:cubicBezTo>
                    <a:pt x="21" y="14"/>
                    <a:pt x="16" y="17"/>
                    <a:pt x="11" y="19"/>
                  </a:cubicBezTo>
                  <a:cubicBezTo>
                    <a:pt x="10" y="19"/>
                    <a:pt x="9" y="19"/>
                    <a:pt x="8" y="19"/>
                  </a:cubicBezTo>
                  <a:cubicBezTo>
                    <a:pt x="8" y="24"/>
                    <a:pt x="8" y="30"/>
                    <a:pt x="8" y="36"/>
                  </a:cubicBezTo>
                  <a:cubicBezTo>
                    <a:pt x="14" y="35"/>
                    <a:pt x="21" y="34"/>
                    <a:pt x="26" y="3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1" name="Freeform 39"/>
            <p:cNvSpPr>
              <a:spLocks noEditPoints="1"/>
            </p:cNvSpPr>
            <p:nvPr/>
          </p:nvSpPr>
          <p:spPr bwMode="auto">
            <a:xfrm>
              <a:off x="1832" y="2054"/>
              <a:ext cx="177" cy="181"/>
            </a:xfrm>
            <a:custGeom>
              <a:avLst/>
              <a:gdLst>
                <a:gd name="T0" fmla="*/ 36 w 39"/>
                <a:gd name="T1" fmla="*/ 3 h 40"/>
                <a:gd name="T2" fmla="*/ 31 w 39"/>
                <a:gd name="T3" fmla="*/ 33 h 40"/>
                <a:gd name="T4" fmla="*/ 4 w 39"/>
                <a:gd name="T5" fmla="*/ 38 h 40"/>
                <a:gd name="T6" fmla="*/ 1 w 39"/>
                <a:gd name="T7" fmla="*/ 34 h 40"/>
                <a:gd name="T8" fmla="*/ 3 w 39"/>
                <a:gd name="T9" fmla="*/ 7 h 40"/>
                <a:gd name="T10" fmla="*/ 7 w 39"/>
                <a:gd name="T11" fmla="*/ 5 h 40"/>
                <a:gd name="T12" fmla="*/ 7 w 39"/>
                <a:gd name="T13" fmla="*/ 5 h 40"/>
                <a:gd name="T14" fmla="*/ 10 w 39"/>
                <a:gd name="T15" fmla="*/ 4 h 40"/>
                <a:gd name="T16" fmla="*/ 10 w 39"/>
                <a:gd name="T17" fmla="*/ 4 h 40"/>
                <a:gd name="T18" fmla="*/ 11 w 39"/>
                <a:gd name="T19" fmla="*/ 3 h 40"/>
                <a:gd name="T20" fmla="*/ 14 w 39"/>
                <a:gd name="T21" fmla="*/ 3 h 40"/>
                <a:gd name="T22" fmla="*/ 20 w 39"/>
                <a:gd name="T23" fmla="*/ 2 h 40"/>
                <a:gd name="T24" fmla="*/ 32 w 39"/>
                <a:gd name="T25" fmla="*/ 0 h 40"/>
                <a:gd name="T26" fmla="*/ 36 w 39"/>
                <a:gd name="T27" fmla="*/ 3 h 40"/>
                <a:gd name="T28" fmla="*/ 26 w 39"/>
                <a:gd name="T29" fmla="*/ 26 h 40"/>
                <a:gd name="T30" fmla="*/ 28 w 39"/>
                <a:gd name="T31" fmla="*/ 9 h 40"/>
                <a:gd name="T32" fmla="*/ 16 w 39"/>
                <a:gd name="T33" fmla="*/ 12 h 40"/>
                <a:gd name="T34" fmla="*/ 8 w 39"/>
                <a:gd name="T35" fmla="*/ 11 h 40"/>
                <a:gd name="T36" fmla="*/ 9 w 39"/>
                <a:gd name="T37" fmla="*/ 30 h 40"/>
                <a:gd name="T38" fmla="*/ 26 w 39"/>
                <a:gd name="T3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0">
                  <a:moveTo>
                    <a:pt x="36" y="3"/>
                  </a:moveTo>
                  <a:cubicBezTo>
                    <a:pt x="39" y="13"/>
                    <a:pt x="39" y="25"/>
                    <a:pt x="31" y="33"/>
                  </a:cubicBezTo>
                  <a:cubicBezTo>
                    <a:pt x="24" y="40"/>
                    <a:pt x="14" y="40"/>
                    <a:pt x="4" y="38"/>
                  </a:cubicBezTo>
                  <a:cubicBezTo>
                    <a:pt x="2" y="38"/>
                    <a:pt x="1" y="36"/>
                    <a:pt x="1" y="34"/>
                  </a:cubicBezTo>
                  <a:cubicBezTo>
                    <a:pt x="1" y="25"/>
                    <a:pt x="0" y="15"/>
                    <a:pt x="3" y="7"/>
                  </a:cubicBezTo>
                  <a:cubicBezTo>
                    <a:pt x="4" y="4"/>
                    <a:pt x="6" y="4"/>
                    <a:pt x="7" y="5"/>
                  </a:cubicBezTo>
                  <a:cubicBezTo>
                    <a:pt x="7" y="5"/>
                    <a:pt x="7" y="5"/>
                    <a:pt x="7" y="5"/>
                  </a:cubicBezTo>
                  <a:cubicBezTo>
                    <a:pt x="8" y="4"/>
                    <a:pt x="9" y="4"/>
                    <a:pt x="10" y="4"/>
                  </a:cubicBezTo>
                  <a:cubicBezTo>
                    <a:pt x="10" y="4"/>
                    <a:pt x="10" y="4"/>
                    <a:pt x="10" y="4"/>
                  </a:cubicBezTo>
                  <a:cubicBezTo>
                    <a:pt x="10" y="4"/>
                    <a:pt x="11" y="4"/>
                    <a:pt x="11" y="3"/>
                  </a:cubicBezTo>
                  <a:cubicBezTo>
                    <a:pt x="12" y="3"/>
                    <a:pt x="13" y="3"/>
                    <a:pt x="14" y="3"/>
                  </a:cubicBezTo>
                  <a:cubicBezTo>
                    <a:pt x="16" y="3"/>
                    <a:pt x="18" y="2"/>
                    <a:pt x="20" y="2"/>
                  </a:cubicBezTo>
                  <a:cubicBezTo>
                    <a:pt x="24" y="1"/>
                    <a:pt x="28" y="0"/>
                    <a:pt x="32" y="0"/>
                  </a:cubicBezTo>
                  <a:cubicBezTo>
                    <a:pt x="34" y="0"/>
                    <a:pt x="36" y="2"/>
                    <a:pt x="36" y="3"/>
                  </a:cubicBezTo>
                  <a:close/>
                  <a:moveTo>
                    <a:pt x="26" y="26"/>
                  </a:moveTo>
                  <a:cubicBezTo>
                    <a:pt x="29" y="21"/>
                    <a:pt x="29" y="15"/>
                    <a:pt x="28" y="9"/>
                  </a:cubicBezTo>
                  <a:cubicBezTo>
                    <a:pt x="24" y="10"/>
                    <a:pt x="20" y="11"/>
                    <a:pt x="16" y="12"/>
                  </a:cubicBezTo>
                  <a:cubicBezTo>
                    <a:pt x="14" y="12"/>
                    <a:pt x="10" y="13"/>
                    <a:pt x="8" y="11"/>
                  </a:cubicBezTo>
                  <a:cubicBezTo>
                    <a:pt x="7" y="18"/>
                    <a:pt x="9" y="24"/>
                    <a:pt x="9" y="30"/>
                  </a:cubicBezTo>
                  <a:cubicBezTo>
                    <a:pt x="15" y="31"/>
                    <a:pt x="22" y="31"/>
                    <a:pt x="26" y="2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2" name="Freeform 40"/>
            <p:cNvSpPr>
              <a:spLocks noEditPoints="1"/>
            </p:cNvSpPr>
            <p:nvPr/>
          </p:nvSpPr>
          <p:spPr bwMode="auto">
            <a:xfrm>
              <a:off x="1819" y="1751"/>
              <a:ext cx="176" cy="176"/>
            </a:xfrm>
            <a:custGeom>
              <a:avLst/>
              <a:gdLst>
                <a:gd name="T0" fmla="*/ 39 w 39"/>
                <a:gd name="T1" fmla="*/ 29 h 39"/>
                <a:gd name="T2" fmla="*/ 36 w 39"/>
                <a:gd name="T3" fmla="*/ 33 h 39"/>
                <a:gd name="T4" fmla="*/ 5 w 39"/>
                <a:gd name="T5" fmla="*/ 36 h 39"/>
                <a:gd name="T6" fmla="*/ 1 w 39"/>
                <a:gd name="T7" fmla="*/ 32 h 39"/>
                <a:gd name="T8" fmla="*/ 3 w 39"/>
                <a:gd name="T9" fmla="*/ 7 h 39"/>
                <a:gd name="T10" fmla="*/ 6 w 39"/>
                <a:gd name="T11" fmla="*/ 5 h 39"/>
                <a:gd name="T12" fmla="*/ 9 w 39"/>
                <a:gd name="T13" fmla="*/ 4 h 39"/>
                <a:gd name="T14" fmla="*/ 9 w 39"/>
                <a:gd name="T15" fmla="*/ 4 h 39"/>
                <a:gd name="T16" fmla="*/ 12 w 39"/>
                <a:gd name="T17" fmla="*/ 3 h 39"/>
                <a:gd name="T18" fmla="*/ 18 w 39"/>
                <a:gd name="T19" fmla="*/ 2 h 39"/>
                <a:gd name="T20" fmla="*/ 30 w 39"/>
                <a:gd name="T21" fmla="*/ 1 h 39"/>
                <a:gd name="T22" fmla="*/ 33 w 39"/>
                <a:gd name="T23" fmla="*/ 3 h 39"/>
                <a:gd name="T24" fmla="*/ 39 w 39"/>
                <a:gd name="T25" fmla="*/ 29 h 39"/>
                <a:gd name="T26" fmla="*/ 30 w 39"/>
                <a:gd name="T27" fmla="*/ 26 h 39"/>
                <a:gd name="T28" fmla="*/ 27 w 39"/>
                <a:gd name="T29" fmla="*/ 10 h 39"/>
                <a:gd name="T30" fmla="*/ 11 w 39"/>
                <a:gd name="T31" fmla="*/ 13 h 39"/>
                <a:gd name="T32" fmla="*/ 8 w 39"/>
                <a:gd name="T33" fmla="*/ 12 h 39"/>
                <a:gd name="T34" fmla="*/ 9 w 39"/>
                <a:gd name="T35" fmla="*/ 28 h 39"/>
                <a:gd name="T36" fmla="*/ 30 w 39"/>
                <a:gd name="T37"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9">
                  <a:moveTo>
                    <a:pt x="39" y="29"/>
                  </a:moveTo>
                  <a:cubicBezTo>
                    <a:pt x="39" y="31"/>
                    <a:pt x="38" y="32"/>
                    <a:pt x="36" y="33"/>
                  </a:cubicBezTo>
                  <a:cubicBezTo>
                    <a:pt x="26" y="36"/>
                    <a:pt x="15" y="39"/>
                    <a:pt x="5" y="36"/>
                  </a:cubicBezTo>
                  <a:cubicBezTo>
                    <a:pt x="3" y="35"/>
                    <a:pt x="1" y="33"/>
                    <a:pt x="1" y="32"/>
                  </a:cubicBezTo>
                  <a:cubicBezTo>
                    <a:pt x="2" y="23"/>
                    <a:pt x="0" y="15"/>
                    <a:pt x="3" y="7"/>
                  </a:cubicBezTo>
                  <a:cubicBezTo>
                    <a:pt x="3" y="5"/>
                    <a:pt x="5" y="5"/>
                    <a:pt x="6" y="5"/>
                  </a:cubicBezTo>
                  <a:cubicBezTo>
                    <a:pt x="7" y="4"/>
                    <a:pt x="8" y="4"/>
                    <a:pt x="9" y="4"/>
                  </a:cubicBezTo>
                  <a:cubicBezTo>
                    <a:pt x="9" y="4"/>
                    <a:pt x="9" y="4"/>
                    <a:pt x="9" y="4"/>
                  </a:cubicBezTo>
                  <a:cubicBezTo>
                    <a:pt x="10" y="4"/>
                    <a:pt x="11" y="4"/>
                    <a:pt x="12" y="3"/>
                  </a:cubicBezTo>
                  <a:cubicBezTo>
                    <a:pt x="14" y="3"/>
                    <a:pt x="16" y="3"/>
                    <a:pt x="18" y="2"/>
                  </a:cubicBezTo>
                  <a:cubicBezTo>
                    <a:pt x="22" y="2"/>
                    <a:pt x="26" y="1"/>
                    <a:pt x="30" y="1"/>
                  </a:cubicBezTo>
                  <a:cubicBezTo>
                    <a:pt x="31" y="0"/>
                    <a:pt x="33" y="1"/>
                    <a:pt x="33" y="3"/>
                  </a:cubicBezTo>
                  <a:cubicBezTo>
                    <a:pt x="37" y="11"/>
                    <a:pt x="39" y="20"/>
                    <a:pt x="39" y="29"/>
                  </a:cubicBezTo>
                  <a:close/>
                  <a:moveTo>
                    <a:pt x="30" y="26"/>
                  </a:moveTo>
                  <a:cubicBezTo>
                    <a:pt x="30" y="20"/>
                    <a:pt x="29" y="15"/>
                    <a:pt x="27" y="10"/>
                  </a:cubicBezTo>
                  <a:cubicBezTo>
                    <a:pt x="22" y="10"/>
                    <a:pt x="17" y="12"/>
                    <a:pt x="11" y="13"/>
                  </a:cubicBezTo>
                  <a:cubicBezTo>
                    <a:pt x="10" y="13"/>
                    <a:pt x="9" y="12"/>
                    <a:pt x="8" y="12"/>
                  </a:cubicBezTo>
                  <a:cubicBezTo>
                    <a:pt x="8" y="17"/>
                    <a:pt x="9" y="23"/>
                    <a:pt x="9" y="28"/>
                  </a:cubicBezTo>
                  <a:cubicBezTo>
                    <a:pt x="16" y="29"/>
                    <a:pt x="24" y="28"/>
                    <a:pt x="30" y="2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3" name="Freeform 41"/>
            <p:cNvSpPr>
              <a:spLocks noEditPoints="1"/>
            </p:cNvSpPr>
            <p:nvPr/>
          </p:nvSpPr>
          <p:spPr bwMode="auto">
            <a:xfrm>
              <a:off x="1805" y="1162"/>
              <a:ext cx="159" cy="172"/>
            </a:xfrm>
            <a:custGeom>
              <a:avLst/>
              <a:gdLst>
                <a:gd name="T0" fmla="*/ 34 w 35"/>
                <a:gd name="T1" fmla="*/ 4 h 38"/>
                <a:gd name="T2" fmla="*/ 31 w 35"/>
                <a:gd name="T3" fmla="*/ 36 h 38"/>
                <a:gd name="T4" fmla="*/ 27 w 35"/>
                <a:gd name="T5" fmla="*/ 38 h 38"/>
                <a:gd name="T6" fmla="*/ 6 w 35"/>
                <a:gd name="T7" fmla="*/ 37 h 38"/>
                <a:gd name="T8" fmla="*/ 2 w 35"/>
                <a:gd name="T9" fmla="*/ 33 h 38"/>
                <a:gd name="T10" fmla="*/ 3 w 35"/>
                <a:gd name="T11" fmla="*/ 11 h 38"/>
                <a:gd name="T12" fmla="*/ 5 w 35"/>
                <a:gd name="T13" fmla="*/ 10 h 38"/>
                <a:gd name="T14" fmla="*/ 7 w 35"/>
                <a:gd name="T15" fmla="*/ 9 h 38"/>
                <a:gd name="T16" fmla="*/ 30 w 35"/>
                <a:gd name="T17" fmla="*/ 0 h 38"/>
                <a:gd name="T18" fmla="*/ 34 w 35"/>
                <a:gd name="T19" fmla="*/ 4 h 38"/>
                <a:gd name="T20" fmla="*/ 26 w 35"/>
                <a:gd name="T21" fmla="*/ 17 h 38"/>
                <a:gd name="T22" fmla="*/ 26 w 35"/>
                <a:gd name="T23" fmla="*/ 9 h 38"/>
                <a:gd name="T24" fmla="*/ 11 w 35"/>
                <a:gd name="T25" fmla="*/ 16 h 38"/>
                <a:gd name="T26" fmla="*/ 8 w 35"/>
                <a:gd name="T27" fmla="*/ 16 h 38"/>
                <a:gd name="T28" fmla="*/ 10 w 35"/>
                <a:gd name="T29" fmla="*/ 25 h 38"/>
                <a:gd name="T30" fmla="*/ 10 w 35"/>
                <a:gd name="T31" fmla="*/ 30 h 38"/>
                <a:gd name="T32" fmla="*/ 24 w 35"/>
                <a:gd name="T33" fmla="*/ 30 h 38"/>
                <a:gd name="T34" fmla="*/ 26 w 35"/>
                <a:gd name="T35"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8">
                  <a:moveTo>
                    <a:pt x="34" y="4"/>
                  </a:moveTo>
                  <a:cubicBezTo>
                    <a:pt x="34" y="14"/>
                    <a:pt x="35" y="26"/>
                    <a:pt x="31" y="36"/>
                  </a:cubicBezTo>
                  <a:cubicBezTo>
                    <a:pt x="30" y="37"/>
                    <a:pt x="29" y="38"/>
                    <a:pt x="27" y="38"/>
                  </a:cubicBezTo>
                  <a:cubicBezTo>
                    <a:pt x="20" y="38"/>
                    <a:pt x="13" y="38"/>
                    <a:pt x="6" y="37"/>
                  </a:cubicBezTo>
                  <a:cubicBezTo>
                    <a:pt x="4" y="37"/>
                    <a:pt x="1" y="35"/>
                    <a:pt x="2" y="33"/>
                  </a:cubicBezTo>
                  <a:cubicBezTo>
                    <a:pt x="5" y="26"/>
                    <a:pt x="0" y="18"/>
                    <a:pt x="3" y="11"/>
                  </a:cubicBezTo>
                  <a:cubicBezTo>
                    <a:pt x="4" y="11"/>
                    <a:pt x="4" y="10"/>
                    <a:pt x="5" y="10"/>
                  </a:cubicBezTo>
                  <a:cubicBezTo>
                    <a:pt x="5" y="9"/>
                    <a:pt x="6" y="9"/>
                    <a:pt x="7" y="9"/>
                  </a:cubicBezTo>
                  <a:cubicBezTo>
                    <a:pt x="14" y="5"/>
                    <a:pt x="21" y="0"/>
                    <a:pt x="30" y="0"/>
                  </a:cubicBezTo>
                  <a:cubicBezTo>
                    <a:pt x="32" y="0"/>
                    <a:pt x="34" y="2"/>
                    <a:pt x="34" y="4"/>
                  </a:cubicBezTo>
                  <a:close/>
                  <a:moveTo>
                    <a:pt x="26" y="17"/>
                  </a:moveTo>
                  <a:cubicBezTo>
                    <a:pt x="26" y="14"/>
                    <a:pt x="26" y="12"/>
                    <a:pt x="26" y="9"/>
                  </a:cubicBezTo>
                  <a:cubicBezTo>
                    <a:pt x="20" y="11"/>
                    <a:pt x="16" y="14"/>
                    <a:pt x="11" y="16"/>
                  </a:cubicBezTo>
                  <a:cubicBezTo>
                    <a:pt x="10" y="16"/>
                    <a:pt x="9" y="16"/>
                    <a:pt x="8" y="16"/>
                  </a:cubicBezTo>
                  <a:cubicBezTo>
                    <a:pt x="8" y="19"/>
                    <a:pt x="10" y="22"/>
                    <a:pt x="10" y="25"/>
                  </a:cubicBezTo>
                  <a:cubicBezTo>
                    <a:pt x="10" y="27"/>
                    <a:pt x="10" y="28"/>
                    <a:pt x="10" y="30"/>
                  </a:cubicBezTo>
                  <a:cubicBezTo>
                    <a:pt x="15" y="30"/>
                    <a:pt x="20" y="30"/>
                    <a:pt x="24" y="30"/>
                  </a:cubicBezTo>
                  <a:cubicBezTo>
                    <a:pt x="26" y="26"/>
                    <a:pt x="26" y="21"/>
                    <a:pt x="26" y="1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4" name="Freeform 42"/>
            <p:cNvSpPr>
              <a:spLocks noEditPoints="1"/>
            </p:cNvSpPr>
            <p:nvPr/>
          </p:nvSpPr>
          <p:spPr bwMode="auto">
            <a:xfrm>
              <a:off x="1814" y="1457"/>
              <a:ext cx="159" cy="172"/>
            </a:xfrm>
            <a:custGeom>
              <a:avLst/>
              <a:gdLst>
                <a:gd name="T0" fmla="*/ 29 w 35"/>
                <a:gd name="T1" fmla="*/ 5 h 38"/>
                <a:gd name="T2" fmla="*/ 29 w 35"/>
                <a:gd name="T3" fmla="*/ 30 h 38"/>
                <a:gd name="T4" fmla="*/ 4 w 35"/>
                <a:gd name="T5" fmla="*/ 37 h 38"/>
                <a:gd name="T6" fmla="*/ 0 w 35"/>
                <a:gd name="T7" fmla="*/ 33 h 38"/>
                <a:gd name="T8" fmla="*/ 5 w 35"/>
                <a:gd name="T9" fmla="*/ 2 h 38"/>
                <a:gd name="T10" fmla="*/ 9 w 35"/>
                <a:gd name="T11" fmla="*/ 4 h 38"/>
                <a:gd name="T12" fmla="*/ 8 w 35"/>
                <a:gd name="T13" fmla="*/ 4 h 38"/>
                <a:gd name="T14" fmla="*/ 25 w 35"/>
                <a:gd name="T15" fmla="*/ 2 h 38"/>
                <a:gd name="T16" fmla="*/ 29 w 35"/>
                <a:gd name="T17" fmla="*/ 5 h 38"/>
                <a:gd name="T18" fmla="*/ 22 w 35"/>
                <a:gd name="T19" fmla="*/ 25 h 38"/>
                <a:gd name="T20" fmla="*/ 22 w 35"/>
                <a:gd name="T21" fmla="*/ 10 h 38"/>
                <a:gd name="T22" fmla="*/ 10 w 35"/>
                <a:gd name="T23" fmla="*/ 13 h 38"/>
                <a:gd name="T24" fmla="*/ 8 w 35"/>
                <a:gd name="T25" fmla="*/ 13 h 38"/>
                <a:gd name="T26" fmla="*/ 8 w 35"/>
                <a:gd name="T27" fmla="*/ 29 h 38"/>
                <a:gd name="T28" fmla="*/ 22 w 35"/>
                <a:gd name="T2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8">
                  <a:moveTo>
                    <a:pt x="29" y="5"/>
                  </a:moveTo>
                  <a:cubicBezTo>
                    <a:pt x="33" y="13"/>
                    <a:pt x="35" y="23"/>
                    <a:pt x="29" y="30"/>
                  </a:cubicBezTo>
                  <a:cubicBezTo>
                    <a:pt x="23" y="37"/>
                    <a:pt x="13" y="38"/>
                    <a:pt x="4" y="37"/>
                  </a:cubicBezTo>
                  <a:cubicBezTo>
                    <a:pt x="2" y="36"/>
                    <a:pt x="0" y="35"/>
                    <a:pt x="0" y="33"/>
                  </a:cubicBezTo>
                  <a:cubicBezTo>
                    <a:pt x="0" y="23"/>
                    <a:pt x="1" y="12"/>
                    <a:pt x="5" y="2"/>
                  </a:cubicBezTo>
                  <a:cubicBezTo>
                    <a:pt x="6" y="0"/>
                    <a:pt x="9" y="2"/>
                    <a:pt x="9" y="4"/>
                  </a:cubicBezTo>
                  <a:cubicBezTo>
                    <a:pt x="9" y="4"/>
                    <a:pt x="8" y="4"/>
                    <a:pt x="8" y="4"/>
                  </a:cubicBezTo>
                  <a:cubicBezTo>
                    <a:pt x="14" y="2"/>
                    <a:pt x="19" y="2"/>
                    <a:pt x="25" y="2"/>
                  </a:cubicBezTo>
                  <a:cubicBezTo>
                    <a:pt x="27" y="2"/>
                    <a:pt x="29" y="3"/>
                    <a:pt x="29" y="5"/>
                  </a:cubicBezTo>
                  <a:close/>
                  <a:moveTo>
                    <a:pt x="22" y="25"/>
                  </a:moveTo>
                  <a:cubicBezTo>
                    <a:pt x="26" y="21"/>
                    <a:pt x="24" y="15"/>
                    <a:pt x="22" y="10"/>
                  </a:cubicBezTo>
                  <a:cubicBezTo>
                    <a:pt x="18" y="11"/>
                    <a:pt x="14" y="11"/>
                    <a:pt x="10" y="13"/>
                  </a:cubicBezTo>
                  <a:cubicBezTo>
                    <a:pt x="9" y="13"/>
                    <a:pt x="8" y="13"/>
                    <a:pt x="8" y="13"/>
                  </a:cubicBezTo>
                  <a:cubicBezTo>
                    <a:pt x="7" y="18"/>
                    <a:pt x="8" y="23"/>
                    <a:pt x="8" y="29"/>
                  </a:cubicBezTo>
                  <a:cubicBezTo>
                    <a:pt x="13" y="29"/>
                    <a:pt x="19" y="29"/>
                    <a:pt x="22" y="2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5" name="Freeform 43"/>
            <p:cNvSpPr>
              <a:spLocks noEditPoints="1"/>
            </p:cNvSpPr>
            <p:nvPr/>
          </p:nvSpPr>
          <p:spPr bwMode="auto">
            <a:xfrm>
              <a:off x="1249" y="2865"/>
              <a:ext cx="253" cy="271"/>
            </a:xfrm>
            <a:custGeom>
              <a:avLst/>
              <a:gdLst>
                <a:gd name="T0" fmla="*/ 56 w 56"/>
                <a:gd name="T1" fmla="*/ 7 h 60"/>
                <a:gd name="T2" fmla="*/ 56 w 56"/>
                <a:gd name="T3" fmla="*/ 55 h 60"/>
                <a:gd name="T4" fmla="*/ 51 w 56"/>
                <a:gd name="T5" fmla="*/ 59 h 60"/>
                <a:gd name="T6" fmla="*/ 6 w 56"/>
                <a:gd name="T7" fmla="*/ 56 h 60"/>
                <a:gd name="T8" fmla="*/ 3 w 56"/>
                <a:gd name="T9" fmla="*/ 52 h 60"/>
                <a:gd name="T10" fmla="*/ 3 w 56"/>
                <a:gd name="T11" fmla="*/ 51 h 60"/>
                <a:gd name="T12" fmla="*/ 2 w 56"/>
                <a:gd name="T13" fmla="*/ 30 h 60"/>
                <a:gd name="T14" fmla="*/ 5 w 56"/>
                <a:gd name="T15" fmla="*/ 3 h 60"/>
                <a:gd name="T16" fmla="*/ 9 w 56"/>
                <a:gd name="T17" fmla="*/ 0 h 60"/>
                <a:gd name="T18" fmla="*/ 53 w 56"/>
                <a:gd name="T19" fmla="*/ 3 h 60"/>
                <a:gd name="T20" fmla="*/ 56 w 56"/>
                <a:gd name="T21" fmla="*/ 7 h 60"/>
                <a:gd name="T22" fmla="*/ 47 w 56"/>
                <a:gd name="T23" fmla="*/ 50 h 60"/>
                <a:gd name="T24" fmla="*/ 47 w 56"/>
                <a:gd name="T25" fmla="*/ 11 h 60"/>
                <a:gd name="T26" fmla="*/ 13 w 56"/>
                <a:gd name="T27" fmla="*/ 9 h 60"/>
                <a:gd name="T28" fmla="*/ 11 w 56"/>
                <a:gd name="T29" fmla="*/ 33 h 60"/>
                <a:gd name="T30" fmla="*/ 11 w 56"/>
                <a:gd name="T31" fmla="*/ 49 h 60"/>
                <a:gd name="T32" fmla="*/ 47 w 56"/>
                <a:gd name="T33"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0">
                  <a:moveTo>
                    <a:pt x="56" y="7"/>
                  </a:moveTo>
                  <a:cubicBezTo>
                    <a:pt x="56" y="23"/>
                    <a:pt x="56" y="39"/>
                    <a:pt x="56" y="55"/>
                  </a:cubicBezTo>
                  <a:cubicBezTo>
                    <a:pt x="56" y="58"/>
                    <a:pt x="53" y="60"/>
                    <a:pt x="51" y="59"/>
                  </a:cubicBezTo>
                  <a:cubicBezTo>
                    <a:pt x="36" y="56"/>
                    <a:pt x="21" y="56"/>
                    <a:pt x="6" y="56"/>
                  </a:cubicBezTo>
                  <a:cubicBezTo>
                    <a:pt x="4" y="56"/>
                    <a:pt x="3" y="53"/>
                    <a:pt x="3" y="52"/>
                  </a:cubicBezTo>
                  <a:cubicBezTo>
                    <a:pt x="3" y="51"/>
                    <a:pt x="3" y="51"/>
                    <a:pt x="3" y="51"/>
                  </a:cubicBezTo>
                  <a:cubicBezTo>
                    <a:pt x="0" y="45"/>
                    <a:pt x="2" y="36"/>
                    <a:pt x="2" y="30"/>
                  </a:cubicBezTo>
                  <a:cubicBezTo>
                    <a:pt x="2" y="21"/>
                    <a:pt x="3" y="12"/>
                    <a:pt x="5" y="3"/>
                  </a:cubicBezTo>
                  <a:cubicBezTo>
                    <a:pt x="5" y="1"/>
                    <a:pt x="7" y="0"/>
                    <a:pt x="9" y="0"/>
                  </a:cubicBezTo>
                  <a:cubicBezTo>
                    <a:pt x="24" y="0"/>
                    <a:pt x="38" y="0"/>
                    <a:pt x="53" y="3"/>
                  </a:cubicBezTo>
                  <a:cubicBezTo>
                    <a:pt x="55" y="3"/>
                    <a:pt x="56" y="5"/>
                    <a:pt x="56" y="7"/>
                  </a:cubicBezTo>
                  <a:close/>
                  <a:moveTo>
                    <a:pt x="47" y="50"/>
                  </a:moveTo>
                  <a:cubicBezTo>
                    <a:pt x="47" y="37"/>
                    <a:pt x="47" y="24"/>
                    <a:pt x="47" y="11"/>
                  </a:cubicBezTo>
                  <a:cubicBezTo>
                    <a:pt x="36" y="9"/>
                    <a:pt x="24" y="9"/>
                    <a:pt x="13" y="9"/>
                  </a:cubicBezTo>
                  <a:cubicBezTo>
                    <a:pt x="12" y="17"/>
                    <a:pt x="11" y="25"/>
                    <a:pt x="11" y="33"/>
                  </a:cubicBezTo>
                  <a:cubicBezTo>
                    <a:pt x="11" y="37"/>
                    <a:pt x="12" y="44"/>
                    <a:pt x="11" y="49"/>
                  </a:cubicBezTo>
                  <a:cubicBezTo>
                    <a:pt x="23" y="48"/>
                    <a:pt x="35" y="49"/>
                    <a:pt x="47" y="5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6" name="Freeform 44"/>
            <p:cNvSpPr/>
            <p:nvPr/>
          </p:nvSpPr>
          <p:spPr bwMode="auto">
            <a:xfrm>
              <a:off x="1226" y="2416"/>
              <a:ext cx="231" cy="272"/>
            </a:xfrm>
            <a:custGeom>
              <a:avLst/>
              <a:gdLst>
                <a:gd name="T0" fmla="*/ 47 w 51"/>
                <a:gd name="T1" fmla="*/ 3 h 60"/>
                <a:gd name="T2" fmla="*/ 50 w 51"/>
                <a:gd name="T3" fmla="*/ 7 h 60"/>
                <a:gd name="T4" fmla="*/ 50 w 51"/>
                <a:gd name="T5" fmla="*/ 55 h 60"/>
                <a:gd name="T6" fmla="*/ 46 w 51"/>
                <a:gd name="T7" fmla="*/ 60 h 60"/>
                <a:gd name="T8" fmla="*/ 3 w 51"/>
                <a:gd name="T9" fmla="*/ 58 h 60"/>
                <a:gd name="T10" fmla="*/ 3 w 51"/>
                <a:gd name="T11" fmla="*/ 53 h 60"/>
                <a:gd name="T12" fmla="*/ 42 w 51"/>
                <a:gd name="T13" fmla="*/ 51 h 60"/>
                <a:gd name="T14" fmla="*/ 42 w 51"/>
                <a:gd name="T15" fmla="*/ 11 h 60"/>
                <a:gd name="T16" fmla="*/ 16 w 51"/>
                <a:gd name="T17" fmla="*/ 11 h 60"/>
                <a:gd name="T18" fmla="*/ 14 w 51"/>
                <a:gd name="T19" fmla="*/ 31 h 60"/>
                <a:gd name="T20" fmla="*/ 12 w 51"/>
                <a:gd name="T21" fmla="*/ 43 h 60"/>
                <a:gd name="T22" fmla="*/ 12 w 51"/>
                <a:gd name="T23" fmla="*/ 47 h 60"/>
                <a:gd name="T24" fmla="*/ 12 w 51"/>
                <a:gd name="T25" fmla="*/ 49 h 60"/>
                <a:gd name="T26" fmla="*/ 12 w 51"/>
                <a:gd name="T27" fmla="*/ 47 h 60"/>
                <a:gd name="T28" fmla="*/ 12 w 51"/>
                <a:gd name="T29" fmla="*/ 47 h 60"/>
                <a:gd name="T30" fmla="*/ 12 w 51"/>
                <a:gd name="T31" fmla="*/ 48 h 60"/>
                <a:gd name="T32" fmla="*/ 12 w 51"/>
                <a:gd name="T33" fmla="*/ 48 h 60"/>
                <a:gd name="T34" fmla="*/ 9 w 51"/>
                <a:gd name="T35" fmla="*/ 51 h 60"/>
                <a:gd name="T36" fmla="*/ 4 w 51"/>
                <a:gd name="T37" fmla="*/ 37 h 60"/>
                <a:gd name="T38" fmla="*/ 7 w 51"/>
                <a:gd name="T39" fmla="*/ 7 h 60"/>
                <a:gd name="T40" fmla="*/ 10 w 51"/>
                <a:gd name="T41" fmla="*/ 3 h 60"/>
                <a:gd name="T42" fmla="*/ 47 w 51"/>
                <a:gd name="T4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60">
                  <a:moveTo>
                    <a:pt x="47" y="3"/>
                  </a:moveTo>
                  <a:cubicBezTo>
                    <a:pt x="49" y="3"/>
                    <a:pt x="51" y="5"/>
                    <a:pt x="50" y="7"/>
                  </a:cubicBezTo>
                  <a:cubicBezTo>
                    <a:pt x="50" y="23"/>
                    <a:pt x="50" y="39"/>
                    <a:pt x="50" y="55"/>
                  </a:cubicBezTo>
                  <a:cubicBezTo>
                    <a:pt x="50" y="57"/>
                    <a:pt x="48" y="60"/>
                    <a:pt x="46" y="60"/>
                  </a:cubicBezTo>
                  <a:cubicBezTo>
                    <a:pt x="32" y="58"/>
                    <a:pt x="18" y="58"/>
                    <a:pt x="3" y="58"/>
                  </a:cubicBezTo>
                  <a:cubicBezTo>
                    <a:pt x="0" y="58"/>
                    <a:pt x="0" y="53"/>
                    <a:pt x="3" y="53"/>
                  </a:cubicBezTo>
                  <a:cubicBezTo>
                    <a:pt x="16" y="52"/>
                    <a:pt x="29" y="52"/>
                    <a:pt x="42" y="51"/>
                  </a:cubicBezTo>
                  <a:cubicBezTo>
                    <a:pt x="42" y="38"/>
                    <a:pt x="42" y="24"/>
                    <a:pt x="42" y="11"/>
                  </a:cubicBezTo>
                  <a:cubicBezTo>
                    <a:pt x="33" y="9"/>
                    <a:pt x="24" y="9"/>
                    <a:pt x="16" y="11"/>
                  </a:cubicBezTo>
                  <a:cubicBezTo>
                    <a:pt x="15" y="18"/>
                    <a:pt x="14" y="24"/>
                    <a:pt x="14" y="31"/>
                  </a:cubicBezTo>
                  <a:cubicBezTo>
                    <a:pt x="13" y="35"/>
                    <a:pt x="13" y="39"/>
                    <a:pt x="12" y="43"/>
                  </a:cubicBezTo>
                  <a:cubicBezTo>
                    <a:pt x="12" y="45"/>
                    <a:pt x="12" y="46"/>
                    <a:pt x="12" y="47"/>
                  </a:cubicBezTo>
                  <a:cubicBezTo>
                    <a:pt x="12" y="48"/>
                    <a:pt x="12" y="49"/>
                    <a:pt x="12" y="49"/>
                  </a:cubicBezTo>
                  <a:cubicBezTo>
                    <a:pt x="12" y="49"/>
                    <a:pt x="12" y="48"/>
                    <a:pt x="12" y="47"/>
                  </a:cubicBezTo>
                  <a:cubicBezTo>
                    <a:pt x="12" y="47"/>
                    <a:pt x="12" y="47"/>
                    <a:pt x="12" y="47"/>
                  </a:cubicBezTo>
                  <a:cubicBezTo>
                    <a:pt x="12" y="48"/>
                    <a:pt x="12" y="48"/>
                    <a:pt x="12" y="48"/>
                  </a:cubicBezTo>
                  <a:cubicBezTo>
                    <a:pt x="12" y="48"/>
                    <a:pt x="12" y="48"/>
                    <a:pt x="12" y="48"/>
                  </a:cubicBezTo>
                  <a:cubicBezTo>
                    <a:pt x="11" y="49"/>
                    <a:pt x="10" y="50"/>
                    <a:pt x="9" y="51"/>
                  </a:cubicBezTo>
                  <a:cubicBezTo>
                    <a:pt x="2" y="53"/>
                    <a:pt x="4" y="40"/>
                    <a:pt x="4" y="37"/>
                  </a:cubicBezTo>
                  <a:cubicBezTo>
                    <a:pt x="5" y="27"/>
                    <a:pt x="7" y="17"/>
                    <a:pt x="7" y="7"/>
                  </a:cubicBezTo>
                  <a:cubicBezTo>
                    <a:pt x="7" y="5"/>
                    <a:pt x="8" y="3"/>
                    <a:pt x="10" y="3"/>
                  </a:cubicBezTo>
                  <a:cubicBezTo>
                    <a:pt x="22" y="0"/>
                    <a:pt x="36" y="0"/>
                    <a:pt x="47"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7" name="Freeform 45"/>
            <p:cNvSpPr>
              <a:spLocks noEditPoints="1"/>
            </p:cNvSpPr>
            <p:nvPr/>
          </p:nvSpPr>
          <p:spPr bwMode="auto">
            <a:xfrm>
              <a:off x="1208" y="1973"/>
              <a:ext cx="235" cy="294"/>
            </a:xfrm>
            <a:custGeom>
              <a:avLst/>
              <a:gdLst>
                <a:gd name="T0" fmla="*/ 49 w 52"/>
                <a:gd name="T1" fmla="*/ 5 h 65"/>
                <a:gd name="T2" fmla="*/ 52 w 52"/>
                <a:gd name="T3" fmla="*/ 10 h 65"/>
                <a:gd name="T4" fmla="*/ 51 w 52"/>
                <a:gd name="T5" fmla="*/ 59 h 65"/>
                <a:gd name="T6" fmla="*/ 47 w 52"/>
                <a:gd name="T7" fmla="*/ 64 h 65"/>
                <a:gd name="T8" fmla="*/ 7 w 52"/>
                <a:gd name="T9" fmla="*/ 63 h 65"/>
                <a:gd name="T10" fmla="*/ 6 w 52"/>
                <a:gd name="T11" fmla="*/ 57 h 65"/>
                <a:gd name="T12" fmla="*/ 4 w 52"/>
                <a:gd name="T13" fmla="*/ 55 h 65"/>
                <a:gd name="T14" fmla="*/ 3 w 52"/>
                <a:gd name="T15" fmla="*/ 7 h 65"/>
                <a:gd name="T16" fmla="*/ 6 w 52"/>
                <a:gd name="T17" fmla="*/ 2 h 65"/>
                <a:gd name="T18" fmla="*/ 49 w 52"/>
                <a:gd name="T19" fmla="*/ 5 h 65"/>
                <a:gd name="T20" fmla="*/ 43 w 52"/>
                <a:gd name="T21" fmla="*/ 56 h 65"/>
                <a:gd name="T22" fmla="*/ 42 w 52"/>
                <a:gd name="T23" fmla="*/ 13 h 65"/>
                <a:gd name="T24" fmla="*/ 12 w 52"/>
                <a:gd name="T25" fmla="*/ 10 h 65"/>
                <a:gd name="T26" fmla="*/ 11 w 52"/>
                <a:gd name="T27" fmla="*/ 55 h 65"/>
                <a:gd name="T28" fmla="*/ 9 w 52"/>
                <a:gd name="T29" fmla="*/ 57 h 65"/>
                <a:gd name="T30" fmla="*/ 43 w 52"/>
                <a:gd name="T31"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65">
                  <a:moveTo>
                    <a:pt x="49" y="5"/>
                  </a:moveTo>
                  <a:cubicBezTo>
                    <a:pt x="51" y="6"/>
                    <a:pt x="52" y="8"/>
                    <a:pt x="52" y="10"/>
                  </a:cubicBezTo>
                  <a:cubicBezTo>
                    <a:pt x="49" y="26"/>
                    <a:pt x="49" y="43"/>
                    <a:pt x="51" y="59"/>
                  </a:cubicBezTo>
                  <a:cubicBezTo>
                    <a:pt x="52" y="61"/>
                    <a:pt x="50" y="64"/>
                    <a:pt x="47" y="64"/>
                  </a:cubicBezTo>
                  <a:cubicBezTo>
                    <a:pt x="34" y="63"/>
                    <a:pt x="20" y="65"/>
                    <a:pt x="7" y="63"/>
                  </a:cubicBezTo>
                  <a:cubicBezTo>
                    <a:pt x="4" y="62"/>
                    <a:pt x="4" y="59"/>
                    <a:pt x="6" y="57"/>
                  </a:cubicBezTo>
                  <a:cubicBezTo>
                    <a:pt x="5" y="57"/>
                    <a:pt x="4" y="56"/>
                    <a:pt x="4" y="55"/>
                  </a:cubicBezTo>
                  <a:cubicBezTo>
                    <a:pt x="0" y="40"/>
                    <a:pt x="3" y="22"/>
                    <a:pt x="3" y="7"/>
                  </a:cubicBezTo>
                  <a:cubicBezTo>
                    <a:pt x="3" y="5"/>
                    <a:pt x="4" y="3"/>
                    <a:pt x="6" y="2"/>
                  </a:cubicBezTo>
                  <a:cubicBezTo>
                    <a:pt x="20" y="0"/>
                    <a:pt x="35" y="2"/>
                    <a:pt x="49" y="5"/>
                  </a:cubicBezTo>
                  <a:close/>
                  <a:moveTo>
                    <a:pt x="43" y="56"/>
                  </a:moveTo>
                  <a:cubicBezTo>
                    <a:pt x="41" y="42"/>
                    <a:pt x="41" y="27"/>
                    <a:pt x="42" y="13"/>
                  </a:cubicBezTo>
                  <a:cubicBezTo>
                    <a:pt x="32" y="11"/>
                    <a:pt x="22" y="9"/>
                    <a:pt x="12" y="10"/>
                  </a:cubicBezTo>
                  <a:cubicBezTo>
                    <a:pt x="12" y="25"/>
                    <a:pt x="14" y="42"/>
                    <a:pt x="11" y="55"/>
                  </a:cubicBezTo>
                  <a:cubicBezTo>
                    <a:pt x="10" y="56"/>
                    <a:pt x="10" y="57"/>
                    <a:pt x="9" y="57"/>
                  </a:cubicBezTo>
                  <a:cubicBezTo>
                    <a:pt x="21" y="58"/>
                    <a:pt x="32" y="57"/>
                    <a:pt x="43" y="5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8" name="Freeform 46"/>
            <p:cNvSpPr>
              <a:spLocks noEditPoints="1"/>
            </p:cNvSpPr>
            <p:nvPr/>
          </p:nvSpPr>
          <p:spPr bwMode="auto">
            <a:xfrm>
              <a:off x="868" y="2430"/>
              <a:ext cx="249" cy="244"/>
            </a:xfrm>
            <a:custGeom>
              <a:avLst/>
              <a:gdLst>
                <a:gd name="T0" fmla="*/ 54 w 55"/>
                <a:gd name="T1" fmla="*/ 48 h 54"/>
                <a:gd name="T2" fmla="*/ 50 w 55"/>
                <a:gd name="T3" fmla="*/ 54 h 54"/>
                <a:gd name="T4" fmla="*/ 16 w 55"/>
                <a:gd name="T5" fmla="*/ 51 h 54"/>
                <a:gd name="T6" fmla="*/ 11 w 55"/>
                <a:gd name="T7" fmla="*/ 53 h 54"/>
                <a:gd name="T8" fmla="*/ 8 w 55"/>
                <a:gd name="T9" fmla="*/ 50 h 54"/>
                <a:gd name="T10" fmla="*/ 7 w 55"/>
                <a:gd name="T11" fmla="*/ 50 h 54"/>
                <a:gd name="T12" fmla="*/ 5 w 55"/>
                <a:gd name="T13" fmla="*/ 46 h 54"/>
                <a:gd name="T14" fmla="*/ 6 w 55"/>
                <a:gd name="T15" fmla="*/ 17 h 54"/>
                <a:gd name="T16" fmla="*/ 48 w 55"/>
                <a:gd name="T17" fmla="*/ 0 h 54"/>
                <a:gd name="T18" fmla="*/ 52 w 55"/>
                <a:gd name="T19" fmla="*/ 5 h 54"/>
                <a:gd name="T20" fmla="*/ 54 w 55"/>
                <a:gd name="T21" fmla="*/ 48 h 54"/>
                <a:gd name="T22" fmla="*/ 45 w 55"/>
                <a:gd name="T23" fmla="*/ 45 h 54"/>
                <a:gd name="T24" fmla="*/ 43 w 55"/>
                <a:gd name="T25" fmla="*/ 9 h 54"/>
                <a:gd name="T26" fmla="*/ 14 w 55"/>
                <a:gd name="T27" fmla="*/ 22 h 54"/>
                <a:gd name="T28" fmla="*/ 15 w 55"/>
                <a:gd name="T29" fmla="*/ 45 h 54"/>
                <a:gd name="T30" fmla="*/ 45 w 55"/>
                <a:gd name="T31"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4">
                  <a:moveTo>
                    <a:pt x="54" y="48"/>
                  </a:moveTo>
                  <a:cubicBezTo>
                    <a:pt x="55" y="51"/>
                    <a:pt x="53" y="54"/>
                    <a:pt x="50" y="54"/>
                  </a:cubicBezTo>
                  <a:cubicBezTo>
                    <a:pt x="39" y="54"/>
                    <a:pt x="27" y="53"/>
                    <a:pt x="16" y="51"/>
                  </a:cubicBezTo>
                  <a:cubicBezTo>
                    <a:pt x="15" y="53"/>
                    <a:pt x="13" y="54"/>
                    <a:pt x="11" y="53"/>
                  </a:cubicBezTo>
                  <a:cubicBezTo>
                    <a:pt x="10" y="52"/>
                    <a:pt x="9" y="51"/>
                    <a:pt x="8" y="50"/>
                  </a:cubicBezTo>
                  <a:cubicBezTo>
                    <a:pt x="8" y="50"/>
                    <a:pt x="7" y="50"/>
                    <a:pt x="7" y="50"/>
                  </a:cubicBezTo>
                  <a:cubicBezTo>
                    <a:pt x="5" y="49"/>
                    <a:pt x="5" y="48"/>
                    <a:pt x="5" y="46"/>
                  </a:cubicBezTo>
                  <a:cubicBezTo>
                    <a:pt x="0" y="38"/>
                    <a:pt x="0" y="26"/>
                    <a:pt x="6" y="17"/>
                  </a:cubicBezTo>
                  <a:cubicBezTo>
                    <a:pt x="16" y="4"/>
                    <a:pt x="32" y="0"/>
                    <a:pt x="48" y="0"/>
                  </a:cubicBezTo>
                  <a:cubicBezTo>
                    <a:pt x="51" y="0"/>
                    <a:pt x="52" y="3"/>
                    <a:pt x="52" y="5"/>
                  </a:cubicBezTo>
                  <a:cubicBezTo>
                    <a:pt x="50" y="20"/>
                    <a:pt x="49" y="34"/>
                    <a:pt x="54" y="48"/>
                  </a:cubicBezTo>
                  <a:close/>
                  <a:moveTo>
                    <a:pt x="45" y="45"/>
                  </a:moveTo>
                  <a:cubicBezTo>
                    <a:pt x="41" y="33"/>
                    <a:pt x="41" y="21"/>
                    <a:pt x="43" y="9"/>
                  </a:cubicBezTo>
                  <a:cubicBezTo>
                    <a:pt x="32" y="10"/>
                    <a:pt x="20" y="13"/>
                    <a:pt x="14" y="22"/>
                  </a:cubicBezTo>
                  <a:cubicBezTo>
                    <a:pt x="8" y="31"/>
                    <a:pt x="11" y="37"/>
                    <a:pt x="15" y="45"/>
                  </a:cubicBezTo>
                  <a:cubicBezTo>
                    <a:pt x="25" y="46"/>
                    <a:pt x="35" y="46"/>
                    <a:pt x="45" y="4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9" name="Freeform 47"/>
            <p:cNvSpPr>
              <a:spLocks noEditPoints="1"/>
            </p:cNvSpPr>
            <p:nvPr/>
          </p:nvSpPr>
          <p:spPr bwMode="auto">
            <a:xfrm>
              <a:off x="819" y="2828"/>
              <a:ext cx="285" cy="317"/>
            </a:xfrm>
            <a:custGeom>
              <a:avLst/>
              <a:gdLst>
                <a:gd name="T0" fmla="*/ 63 w 63"/>
                <a:gd name="T1" fmla="*/ 7 h 70"/>
                <a:gd name="T2" fmla="*/ 63 w 63"/>
                <a:gd name="T3" fmla="*/ 63 h 70"/>
                <a:gd name="T4" fmla="*/ 59 w 63"/>
                <a:gd name="T5" fmla="*/ 67 h 70"/>
                <a:gd name="T6" fmla="*/ 23 w 63"/>
                <a:gd name="T7" fmla="*/ 66 h 70"/>
                <a:gd name="T8" fmla="*/ 17 w 63"/>
                <a:gd name="T9" fmla="*/ 69 h 70"/>
                <a:gd name="T10" fmla="*/ 7 w 63"/>
                <a:gd name="T11" fmla="*/ 68 h 70"/>
                <a:gd name="T12" fmla="*/ 6 w 63"/>
                <a:gd name="T13" fmla="*/ 63 h 70"/>
                <a:gd name="T14" fmla="*/ 5 w 63"/>
                <a:gd name="T15" fmla="*/ 61 h 70"/>
                <a:gd name="T16" fmla="*/ 13 w 63"/>
                <a:gd name="T17" fmla="*/ 14 h 70"/>
                <a:gd name="T18" fmla="*/ 59 w 63"/>
                <a:gd name="T19" fmla="*/ 2 h 70"/>
                <a:gd name="T20" fmla="*/ 63 w 63"/>
                <a:gd name="T21" fmla="*/ 7 h 70"/>
                <a:gd name="T22" fmla="*/ 54 w 63"/>
                <a:gd name="T23" fmla="*/ 59 h 70"/>
                <a:gd name="T24" fmla="*/ 54 w 63"/>
                <a:gd name="T25" fmla="*/ 11 h 70"/>
                <a:gd name="T26" fmla="*/ 19 w 63"/>
                <a:gd name="T27" fmla="*/ 21 h 70"/>
                <a:gd name="T28" fmla="*/ 12 w 63"/>
                <a:gd name="T29" fmla="*/ 61 h 70"/>
                <a:gd name="T30" fmla="*/ 10 w 63"/>
                <a:gd name="T31" fmla="*/ 63 h 70"/>
                <a:gd name="T32" fmla="*/ 14 w 63"/>
                <a:gd name="T33" fmla="*/ 64 h 70"/>
                <a:gd name="T34" fmla="*/ 16 w 63"/>
                <a:gd name="T35" fmla="*/ 61 h 70"/>
                <a:gd name="T36" fmla="*/ 54 w 63"/>
                <a:gd name="T37"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70">
                  <a:moveTo>
                    <a:pt x="63" y="7"/>
                  </a:moveTo>
                  <a:cubicBezTo>
                    <a:pt x="63" y="26"/>
                    <a:pt x="63" y="44"/>
                    <a:pt x="63" y="63"/>
                  </a:cubicBezTo>
                  <a:cubicBezTo>
                    <a:pt x="63" y="65"/>
                    <a:pt x="61" y="67"/>
                    <a:pt x="59" y="67"/>
                  </a:cubicBezTo>
                  <a:cubicBezTo>
                    <a:pt x="47" y="66"/>
                    <a:pt x="35" y="66"/>
                    <a:pt x="23" y="66"/>
                  </a:cubicBezTo>
                  <a:cubicBezTo>
                    <a:pt x="21" y="67"/>
                    <a:pt x="19" y="69"/>
                    <a:pt x="17" y="69"/>
                  </a:cubicBezTo>
                  <a:cubicBezTo>
                    <a:pt x="13" y="70"/>
                    <a:pt x="10" y="70"/>
                    <a:pt x="7" y="68"/>
                  </a:cubicBezTo>
                  <a:cubicBezTo>
                    <a:pt x="5" y="67"/>
                    <a:pt x="5" y="65"/>
                    <a:pt x="6" y="63"/>
                  </a:cubicBezTo>
                  <a:cubicBezTo>
                    <a:pt x="6" y="63"/>
                    <a:pt x="5" y="62"/>
                    <a:pt x="5" y="61"/>
                  </a:cubicBezTo>
                  <a:cubicBezTo>
                    <a:pt x="0" y="48"/>
                    <a:pt x="4" y="25"/>
                    <a:pt x="13" y="14"/>
                  </a:cubicBezTo>
                  <a:cubicBezTo>
                    <a:pt x="23" y="0"/>
                    <a:pt x="43" y="1"/>
                    <a:pt x="59" y="2"/>
                  </a:cubicBezTo>
                  <a:cubicBezTo>
                    <a:pt x="61" y="3"/>
                    <a:pt x="63" y="4"/>
                    <a:pt x="63" y="7"/>
                  </a:cubicBezTo>
                  <a:close/>
                  <a:moveTo>
                    <a:pt x="54" y="59"/>
                  </a:moveTo>
                  <a:cubicBezTo>
                    <a:pt x="54" y="43"/>
                    <a:pt x="54" y="27"/>
                    <a:pt x="54" y="11"/>
                  </a:cubicBezTo>
                  <a:cubicBezTo>
                    <a:pt x="42" y="10"/>
                    <a:pt x="26" y="9"/>
                    <a:pt x="19" y="21"/>
                  </a:cubicBezTo>
                  <a:cubicBezTo>
                    <a:pt x="11" y="34"/>
                    <a:pt x="16" y="48"/>
                    <a:pt x="12" y="61"/>
                  </a:cubicBezTo>
                  <a:cubicBezTo>
                    <a:pt x="11" y="62"/>
                    <a:pt x="11" y="63"/>
                    <a:pt x="10" y="63"/>
                  </a:cubicBezTo>
                  <a:cubicBezTo>
                    <a:pt x="11" y="64"/>
                    <a:pt x="12" y="64"/>
                    <a:pt x="14" y="64"/>
                  </a:cubicBezTo>
                  <a:cubicBezTo>
                    <a:pt x="13" y="62"/>
                    <a:pt x="14" y="61"/>
                    <a:pt x="16" y="61"/>
                  </a:cubicBezTo>
                  <a:cubicBezTo>
                    <a:pt x="29" y="59"/>
                    <a:pt x="42" y="60"/>
                    <a:pt x="54" y="5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0" name="Freeform 48"/>
            <p:cNvSpPr>
              <a:spLocks noEditPoints="1"/>
            </p:cNvSpPr>
            <p:nvPr/>
          </p:nvSpPr>
          <p:spPr bwMode="auto">
            <a:xfrm>
              <a:off x="855" y="1946"/>
              <a:ext cx="249" cy="353"/>
            </a:xfrm>
            <a:custGeom>
              <a:avLst/>
              <a:gdLst>
                <a:gd name="T0" fmla="*/ 52 w 55"/>
                <a:gd name="T1" fmla="*/ 10 h 78"/>
                <a:gd name="T2" fmla="*/ 55 w 55"/>
                <a:gd name="T3" fmla="*/ 71 h 78"/>
                <a:gd name="T4" fmla="*/ 51 w 55"/>
                <a:gd name="T5" fmla="*/ 75 h 78"/>
                <a:gd name="T6" fmla="*/ 7 w 55"/>
                <a:gd name="T7" fmla="*/ 76 h 78"/>
                <a:gd name="T8" fmla="*/ 2 w 55"/>
                <a:gd name="T9" fmla="*/ 75 h 78"/>
                <a:gd name="T10" fmla="*/ 3 w 55"/>
                <a:gd name="T11" fmla="*/ 46 h 78"/>
                <a:gd name="T12" fmla="*/ 6 w 55"/>
                <a:gd name="T13" fmla="*/ 7 h 78"/>
                <a:gd name="T14" fmla="*/ 10 w 55"/>
                <a:gd name="T15" fmla="*/ 3 h 78"/>
                <a:gd name="T16" fmla="*/ 49 w 55"/>
                <a:gd name="T17" fmla="*/ 6 h 78"/>
                <a:gd name="T18" fmla="*/ 52 w 55"/>
                <a:gd name="T19" fmla="*/ 10 h 78"/>
                <a:gd name="T20" fmla="*/ 47 w 55"/>
                <a:gd name="T21" fmla="*/ 68 h 78"/>
                <a:gd name="T22" fmla="*/ 44 w 55"/>
                <a:gd name="T23" fmla="*/ 13 h 78"/>
                <a:gd name="T24" fmla="*/ 15 w 55"/>
                <a:gd name="T25" fmla="*/ 11 h 78"/>
                <a:gd name="T26" fmla="*/ 9 w 55"/>
                <a:gd name="T27" fmla="*/ 72 h 78"/>
                <a:gd name="T28" fmla="*/ 47 w 55"/>
                <a:gd name="T29"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78">
                  <a:moveTo>
                    <a:pt x="52" y="10"/>
                  </a:moveTo>
                  <a:cubicBezTo>
                    <a:pt x="53" y="30"/>
                    <a:pt x="55" y="51"/>
                    <a:pt x="55" y="71"/>
                  </a:cubicBezTo>
                  <a:cubicBezTo>
                    <a:pt x="55" y="74"/>
                    <a:pt x="53" y="75"/>
                    <a:pt x="51" y="75"/>
                  </a:cubicBezTo>
                  <a:cubicBezTo>
                    <a:pt x="36" y="77"/>
                    <a:pt x="22" y="77"/>
                    <a:pt x="7" y="76"/>
                  </a:cubicBezTo>
                  <a:cubicBezTo>
                    <a:pt x="6" y="78"/>
                    <a:pt x="3" y="77"/>
                    <a:pt x="2" y="75"/>
                  </a:cubicBezTo>
                  <a:cubicBezTo>
                    <a:pt x="0" y="66"/>
                    <a:pt x="3" y="56"/>
                    <a:pt x="3" y="46"/>
                  </a:cubicBezTo>
                  <a:cubicBezTo>
                    <a:pt x="5" y="33"/>
                    <a:pt x="6" y="20"/>
                    <a:pt x="6" y="7"/>
                  </a:cubicBezTo>
                  <a:cubicBezTo>
                    <a:pt x="6" y="5"/>
                    <a:pt x="8" y="3"/>
                    <a:pt x="10" y="3"/>
                  </a:cubicBezTo>
                  <a:cubicBezTo>
                    <a:pt x="22" y="0"/>
                    <a:pt x="37" y="2"/>
                    <a:pt x="49" y="6"/>
                  </a:cubicBezTo>
                  <a:cubicBezTo>
                    <a:pt x="51" y="6"/>
                    <a:pt x="52" y="8"/>
                    <a:pt x="52" y="10"/>
                  </a:cubicBezTo>
                  <a:close/>
                  <a:moveTo>
                    <a:pt x="47" y="68"/>
                  </a:moveTo>
                  <a:cubicBezTo>
                    <a:pt x="46" y="50"/>
                    <a:pt x="44" y="32"/>
                    <a:pt x="44" y="13"/>
                  </a:cubicBezTo>
                  <a:cubicBezTo>
                    <a:pt x="35" y="11"/>
                    <a:pt x="25" y="10"/>
                    <a:pt x="15" y="11"/>
                  </a:cubicBezTo>
                  <a:cubicBezTo>
                    <a:pt x="15" y="31"/>
                    <a:pt x="14" y="53"/>
                    <a:pt x="9" y="72"/>
                  </a:cubicBezTo>
                  <a:cubicBezTo>
                    <a:pt x="22" y="71"/>
                    <a:pt x="34" y="70"/>
                    <a:pt x="47" y="6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1" name="Freeform 49"/>
            <p:cNvSpPr>
              <a:spLocks noEditPoints="1"/>
            </p:cNvSpPr>
            <p:nvPr/>
          </p:nvSpPr>
          <p:spPr bwMode="auto">
            <a:xfrm>
              <a:off x="511" y="2394"/>
              <a:ext cx="281" cy="294"/>
            </a:xfrm>
            <a:custGeom>
              <a:avLst/>
              <a:gdLst>
                <a:gd name="T0" fmla="*/ 58 w 62"/>
                <a:gd name="T1" fmla="*/ 5 h 65"/>
                <a:gd name="T2" fmla="*/ 62 w 62"/>
                <a:gd name="T3" fmla="*/ 10 h 65"/>
                <a:gd name="T4" fmla="*/ 56 w 62"/>
                <a:gd name="T5" fmla="*/ 61 h 65"/>
                <a:gd name="T6" fmla="*/ 52 w 62"/>
                <a:gd name="T7" fmla="*/ 64 h 65"/>
                <a:gd name="T8" fmla="*/ 9 w 62"/>
                <a:gd name="T9" fmla="*/ 63 h 65"/>
                <a:gd name="T10" fmla="*/ 4 w 62"/>
                <a:gd name="T11" fmla="*/ 63 h 65"/>
                <a:gd name="T12" fmla="*/ 2 w 62"/>
                <a:gd name="T13" fmla="*/ 58 h 65"/>
                <a:gd name="T14" fmla="*/ 1 w 62"/>
                <a:gd name="T15" fmla="*/ 36 h 65"/>
                <a:gd name="T16" fmla="*/ 5 w 62"/>
                <a:gd name="T17" fmla="*/ 3 h 65"/>
                <a:gd name="T18" fmla="*/ 9 w 62"/>
                <a:gd name="T19" fmla="*/ 0 h 65"/>
                <a:gd name="T20" fmla="*/ 58 w 62"/>
                <a:gd name="T21" fmla="*/ 5 h 65"/>
                <a:gd name="T22" fmla="*/ 48 w 62"/>
                <a:gd name="T23" fmla="*/ 56 h 65"/>
                <a:gd name="T24" fmla="*/ 53 w 62"/>
                <a:gd name="T25" fmla="*/ 13 h 65"/>
                <a:gd name="T26" fmla="*/ 13 w 62"/>
                <a:gd name="T27" fmla="*/ 9 h 65"/>
                <a:gd name="T28" fmla="*/ 10 w 62"/>
                <a:gd name="T29" fmla="*/ 36 h 65"/>
                <a:gd name="T30" fmla="*/ 11 w 62"/>
                <a:gd name="T31" fmla="*/ 57 h 65"/>
                <a:gd name="T32" fmla="*/ 48 w 62"/>
                <a:gd name="T33"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5">
                  <a:moveTo>
                    <a:pt x="58" y="5"/>
                  </a:moveTo>
                  <a:cubicBezTo>
                    <a:pt x="60" y="6"/>
                    <a:pt x="62" y="8"/>
                    <a:pt x="62" y="10"/>
                  </a:cubicBezTo>
                  <a:cubicBezTo>
                    <a:pt x="61" y="27"/>
                    <a:pt x="59" y="44"/>
                    <a:pt x="56" y="61"/>
                  </a:cubicBezTo>
                  <a:cubicBezTo>
                    <a:pt x="56" y="63"/>
                    <a:pt x="54" y="65"/>
                    <a:pt x="52" y="64"/>
                  </a:cubicBezTo>
                  <a:cubicBezTo>
                    <a:pt x="38" y="63"/>
                    <a:pt x="23" y="63"/>
                    <a:pt x="9" y="63"/>
                  </a:cubicBezTo>
                  <a:cubicBezTo>
                    <a:pt x="7" y="64"/>
                    <a:pt x="5" y="65"/>
                    <a:pt x="4" y="63"/>
                  </a:cubicBezTo>
                  <a:cubicBezTo>
                    <a:pt x="1" y="63"/>
                    <a:pt x="1" y="60"/>
                    <a:pt x="2" y="58"/>
                  </a:cubicBezTo>
                  <a:cubicBezTo>
                    <a:pt x="0" y="51"/>
                    <a:pt x="1" y="43"/>
                    <a:pt x="1" y="36"/>
                  </a:cubicBezTo>
                  <a:cubicBezTo>
                    <a:pt x="2" y="25"/>
                    <a:pt x="3" y="14"/>
                    <a:pt x="5" y="3"/>
                  </a:cubicBezTo>
                  <a:cubicBezTo>
                    <a:pt x="5" y="1"/>
                    <a:pt x="8" y="0"/>
                    <a:pt x="9" y="0"/>
                  </a:cubicBezTo>
                  <a:cubicBezTo>
                    <a:pt x="26" y="0"/>
                    <a:pt x="42" y="3"/>
                    <a:pt x="58" y="5"/>
                  </a:cubicBezTo>
                  <a:close/>
                  <a:moveTo>
                    <a:pt x="48" y="56"/>
                  </a:moveTo>
                  <a:cubicBezTo>
                    <a:pt x="51" y="42"/>
                    <a:pt x="53" y="28"/>
                    <a:pt x="53" y="13"/>
                  </a:cubicBezTo>
                  <a:cubicBezTo>
                    <a:pt x="40" y="11"/>
                    <a:pt x="27" y="9"/>
                    <a:pt x="13" y="9"/>
                  </a:cubicBezTo>
                  <a:cubicBezTo>
                    <a:pt x="12" y="18"/>
                    <a:pt x="11" y="27"/>
                    <a:pt x="10" y="36"/>
                  </a:cubicBezTo>
                  <a:cubicBezTo>
                    <a:pt x="10" y="43"/>
                    <a:pt x="11" y="50"/>
                    <a:pt x="11" y="57"/>
                  </a:cubicBezTo>
                  <a:cubicBezTo>
                    <a:pt x="23" y="57"/>
                    <a:pt x="36" y="58"/>
                    <a:pt x="48" y="5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2" name="Freeform 50"/>
            <p:cNvSpPr>
              <a:spLocks noEditPoints="1"/>
            </p:cNvSpPr>
            <p:nvPr/>
          </p:nvSpPr>
          <p:spPr bwMode="auto">
            <a:xfrm>
              <a:off x="515" y="1923"/>
              <a:ext cx="263" cy="294"/>
            </a:xfrm>
            <a:custGeom>
              <a:avLst/>
              <a:gdLst>
                <a:gd name="T0" fmla="*/ 54 w 58"/>
                <a:gd name="T1" fmla="*/ 0 h 65"/>
                <a:gd name="T2" fmla="*/ 58 w 58"/>
                <a:gd name="T3" fmla="*/ 4 h 65"/>
                <a:gd name="T4" fmla="*/ 55 w 58"/>
                <a:gd name="T5" fmla="*/ 60 h 65"/>
                <a:gd name="T6" fmla="*/ 51 w 58"/>
                <a:gd name="T7" fmla="*/ 65 h 65"/>
                <a:gd name="T8" fmla="*/ 3 w 58"/>
                <a:gd name="T9" fmla="*/ 63 h 65"/>
                <a:gd name="T10" fmla="*/ 3 w 58"/>
                <a:gd name="T11" fmla="*/ 58 h 65"/>
                <a:gd name="T12" fmla="*/ 5 w 58"/>
                <a:gd name="T13" fmla="*/ 58 h 65"/>
                <a:gd name="T14" fmla="*/ 2 w 58"/>
                <a:gd name="T15" fmla="*/ 38 h 65"/>
                <a:gd name="T16" fmla="*/ 1 w 58"/>
                <a:gd name="T17" fmla="*/ 4 h 65"/>
                <a:gd name="T18" fmla="*/ 6 w 58"/>
                <a:gd name="T19" fmla="*/ 0 h 65"/>
                <a:gd name="T20" fmla="*/ 54 w 58"/>
                <a:gd name="T21" fmla="*/ 0 h 65"/>
                <a:gd name="T22" fmla="*/ 49 w 58"/>
                <a:gd name="T23" fmla="*/ 9 h 65"/>
                <a:gd name="T24" fmla="*/ 10 w 58"/>
                <a:gd name="T25" fmla="*/ 9 h 65"/>
                <a:gd name="T26" fmla="*/ 12 w 58"/>
                <a:gd name="T27" fmla="*/ 57 h 65"/>
                <a:gd name="T28" fmla="*/ 12 w 58"/>
                <a:gd name="T29" fmla="*/ 57 h 65"/>
                <a:gd name="T30" fmla="*/ 47 w 58"/>
                <a:gd name="T31" fmla="*/ 56 h 65"/>
                <a:gd name="T32" fmla="*/ 49 w 58"/>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5">
                  <a:moveTo>
                    <a:pt x="54" y="0"/>
                  </a:moveTo>
                  <a:cubicBezTo>
                    <a:pt x="56" y="0"/>
                    <a:pt x="58" y="2"/>
                    <a:pt x="58" y="4"/>
                  </a:cubicBezTo>
                  <a:cubicBezTo>
                    <a:pt x="58" y="23"/>
                    <a:pt x="56" y="42"/>
                    <a:pt x="55" y="60"/>
                  </a:cubicBezTo>
                  <a:cubicBezTo>
                    <a:pt x="55" y="62"/>
                    <a:pt x="53" y="65"/>
                    <a:pt x="51" y="65"/>
                  </a:cubicBezTo>
                  <a:cubicBezTo>
                    <a:pt x="35" y="63"/>
                    <a:pt x="19" y="63"/>
                    <a:pt x="3" y="63"/>
                  </a:cubicBezTo>
                  <a:cubicBezTo>
                    <a:pt x="0" y="63"/>
                    <a:pt x="0" y="58"/>
                    <a:pt x="3" y="58"/>
                  </a:cubicBezTo>
                  <a:cubicBezTo>
                    <a:pt x="4" y="58"/>
                    <a:pt x="4" y="58"/>
                    <a:pt x="5" y="58"/>
                  </a:cubicBezTo>
                  <a:cubicBezTo>
                    <a:pt x="1" y="52"/>
                    <a:pt x="2" y="44"/>
                    <a:pt x="2" y="38"/>
                  </a:cubicBezTo>
                  <a:cubicBezTo>
                    <a:pt x="1" y="27"/>
                    <a:pt x="1" y="15"/>
                    <a:pt x="1" y="4"/>
                  </a:cubicBezTo>
                  <a:cubicBezTo>
                    <a:pt x="1" y="2"/>
                    <a:pt x="3" y="0"/>
                    <a:pt x="6" y="0"/>
                  </a:cubicBezTo>
                  <a:cubicBezTo>
                    <a:pt x="22" y="0"/>
                    <a:pt x="38" y="0"/>
                    <a:pt x="54" y="0"/>
                  </a:cubicBezTo>
                  <a:close/>
                  <a:moveTo>
                    <a:pt x="49" y="9"/>
                  </a:moveTo>
                  <a:cubicBezTo>
                    <a:pt x="36" y="9"/>
                    <a:pt x="23" y="9"/>
                    <a:pt x="10" y="9"/>
                  </a:cubicBezTo>
                  <a:cubicBezTo>
                    <a:pt x="10" y="25"/>
                    <a:pt x="9" y="41"/>
                    <a:pt x="12" y="57"/>
                  </a:cubicBezTo>
                  <a:cubicBezTo>
                    <a:pt x="12" y="57"/>
                    <a:pt x="12" y="57"/>
                    <a:pt x="12" y="57"/>
                  </a:cubicBezTo>
                  <a:cubicBezTo>
                    <a:pt x="23" y="57"/>
                    <a:pt x="35" y="57"/>
                    <a:pt x="47" y="56"/>
                  </a:cubicBezTo>
                  <a:cubicBezTo>
                    <a:pt x="47" y="40"/>
                    <a:pt x="49" y="25"/>
                    <a:pt x="49" y="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3" name="Freeform 51"/>
            <p:cNvSpPr>
              <a:spLocks noEditPoints="1"/>
            </p:cNvSpPr>
            <p:nvPr/>
          </p:nvSpPr>
          <p:spPr bwMode="auto">
            <a:xfrm>
              <a:off x="488" y="2851"/>
              <a:ext cx="276" cy="303"/>
            </a:xfrm>
            <a:custGeom>
              <a:avLst/>
              <a:gdLst>
                <a:gd name="T0" fmla="*/ 10 w 61"/>
                <a:gd name="T1" fmla="*/ 62 h 67"/>
                <a:gd name="T2" fmla="*/ 12 w 61"/>
                <a:gd name="T3" fmla="*/ 61 h 67"/>
                <a:gd name="T4" fmla="*/ 51 w 61"/>
                <a:gd name="T5" fmla="*/ 59 h 67"/>
                <a:gd name="T6" fmla="*/ 53 w 61"/>
                <a:gd name="T7" fmla="*/ 9 h 67"/>
                <a:gd name="T8" fmla="*/ 15 w 61"/>
                <a:gd name="T9" fmla="*/ 9 h 67"/>
                <a:gd name="T10" fmla="*/ 11 w 61"/>
                <a:gd name="T11" fmla="*/ 40 h 67"/>
                <a:gd name="T12" fmla="*/ 10 w 61"/>
                <a:gd name="T13" fmla="*/ 62 h 67"/>
                <a:gd name="T14" fmla="*/ 10 w 61"/>
                <a:gd name="T15" fmla="*/ 62 h 67"/>
                <a:gd name="T16" fmla="*/ 9 w 61"/>
                <a:gd name="T17" fmla="*/ 63 h 67"/>
                <a:gd name="T18" fmla="*/ 3 w 61"/>
                <a:gd name="T19" fmla="*/ 62 h 67"/>
                <a:gd name="T20" fmla="*/ 3 w 61"/>
                <a:gd name="T21" fmla="*/ 34 h 67"/>
                <a:gd name="T22" fmla="*/ 7 w 61"/>
                <a:gd name="T23" fmla="*/ 3 h 67"/>
                <a:gd name="T24" fmla="*/ 12 w 61"/>
                <a:gd name="T25" fmla="*/ 0 h 67"/>
                <a:gd name="T26" fmla="*/ 57 w 61"/>
                <a:gd name="T27" fmla="*/ 0 h 67"/>
                <a:gd name="T28" fmla="*/ 61 w 61"/>
                <a:gd name="T29" fmla="*/ 5 h 67"/>
                <a:gd name="T30" fmla="*/ 58 w 61"/>
                <a:gd name="T31" fmla="*/ 64 h 67"/>
                <a:gd name="T32" fmla="*/ 54 w 61"/>
                <a:gd name="T33" fmla="*/ 67 h 67"/>
                <a:gd name="T34" fmla="*/ 12 w 61"/>
                <a:gd name="T35" fmla="*/ 66 h 67"/>
                <a:gd name="T36" fmla="*/ 9 w 61"/>
                <a:gd name="T37" fmla="*/ 63 h 67"/>
                <a:gd name="T38" fmla="*/ 10 w 61"/>
                <a:gd name="T39"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10" y="62"/>
                  </a:moveTo>
                  <a:cubicBezTo>
                    <a:pt x="10" y="61"/>
                    <a:pt x="11" y="61"/>
                    <a:pt x="12" y="61"/>
                  </a:cubicBezTo>
                  <a:cubicBezTo>
                    <a:pt x="25" y="60"/>
                    <a:pt x="38" y="60"/>
                    <a:pt x="51" y="59"/>
                  </a:cubicBezTo>
                  <a:cubicBezTo>
                    <a:pt x="53" y="43"/>
                    <a:pt x="53" y="26"/>
                    <a:pt x="53" y="9"/>
                  </a:cubicBezTo>
                  <a:cubicBezTo>
                    <a:pt x="40" y="9"/>
                    <a:pt x="28" y="9"/>
                    <a:pt x="15" y="9"/>
                  </a:cubicBezTo>
                  <a:cubicBezTo>
                    <a:pt x="13" y="19"/>
                    <a:pt x="12" y="30"/>
                    <a:pt x="11" y="40"/>
                  </a:cubicBezTo>
                  <a:cubicBezTo>
                    <a:pt x="11" y="47"/>
                    <a:pt x="12" y="55"/>
                    <a:pt x="10" y="62"/>
                  </a:cubicBezTo>
                  <a:close/>
                  <a:moveTo>
                    <a:pt x="10" y="62"/>
                  </a:moveTo>
                  <a:cubicBezTo>
                    <a:pt x="10" y="62"/>
                    <a:pt x="10" y="62"/>
                    <a:pt x="9" y="63"/>
                  </a:cubicBezTo>
                  <a:cubicBezTo>
                    <a:pt x="8" y="65"/>
                    <a:pt x="4" y="65"/>
                    <a:pt x="3" y="62"/>
                  </a:cubicBezTo>
                  <a:cubicBezTo>
                    <a:pt x="0" y="54"/>
                    <a:pt x="2" y="42"/>
                    <a:pt x="3" y="34"/>
                  </a:cubicBezTo>
                  <a:cubicBezTo>
                    <a:pt x="3" y="24"/>
                    <a:pt x="4" y="13"/>
                    <a:pt x="7" y="3"/>
                  </a:cubicBezTo>
                  <a:cubicBezTo>
                    <a:pt x="8" y="1"/>
                    <a:pt x="10" y="0"/>
                    <a:pt x="12" y="0"/>
                  </a:cubicBezTo>
                  <a:cubicBezTo>
                    <a:pt x="27" y="0"/>
                    <a:pt x="42" y="0"/>
                    <a:pt x="57" y="0"/>
                  </a:cubicBezTo>
                  <a:cubicBezTo>
                    <a:pt x="59" y="0"/>
                    <a:pt x="61" y="2"/>
                    <a:pt x="61" y="5"/>
                  </a:cubicBezTo>
                  <a:cubicBezTo>
                    <a:pt x="61" y="25"/>
                    <a:pt x="61" y="45"/>
                    <a:pt x="58" y="64"/>
                  </a:cubicBezTo>
                  <a:cubicBezTo>
                    <a:pt x="58" y="66"/>
                    <a:pt x="56" y="67"/>
                    <a:pt x="54" y="67"/>
                  </a:cubicBezTo>
                  <a:cubicBezTo>
                    <a:pt x="40" y="66"/>
                    <a:pt x="26" y="66"/>
                    <a:pt x="12" y="66"/>
                  </a:cubicBezTo>
                  <a:cubicBezTo>
                    <a:pt x="10" y="66"/>
                    <a:pt x="9" y="64"/>
                    <a:pt x="9" y="63"/>
                  </a:cubicBezTo>
                  <a:cubicBezTo>
                    <a:pt x="10" y="62"/>
                    <a:pt x="10" y="62"/>
                    <a:pt x="10" y="6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04" name="Freeform 52"/>
            <p:cNvSpPr/>
            <p:nvPr/>
          </p:nvSpPr>
          <p:spPr bwMode="auto">
            <a:xfrm>
              <a:off x="529" y="3132"/>
              <a:ext cx="5" cy="4"/>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sp>
        <p:nvSpPr>
          <p:cNvPr id="105"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可编辑的信息图表</a:t>
            </a:r>
            <a:endParaRPr kumimoji="0" lang="zh-CN" altLang="en-US"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barn(inVertical)">
                                      <p:cBhvr>
                                        <p:cTn id="7" dur="500"/>
                                        <p:tgtEl>
                                          <p:spTgt spid="10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25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par>
                                <p:cTn id="30" presetID="53" presetClass="entr" presetSubtype="16" fill="hold" nodeType="withEffect">
                                  <p:stCondLst>
                                    <p:cond delay="25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par>
                                <p:cTn id="35" presetID="53" presetClass="entr" presetSubtype="16" fill="hold" nodeType="withEffect">
                                  <p:stCondLst>
                                    <p:cond delay="50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53" presetClass="entr" presetSubtype="16" fill="hold" nodeType="withEffect">
                                  <p:stCondLst>
                                    <p:cond delay="50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par>
                          <p:cTn id="45" fill="hold">
                            <p:stCondLst>
                              <p:cond delay="1500"/>
                            </p:stCondLst>
                            <p:childTnLst>
                              <p:par>
                                <p:cTn id="46" presetID="2" presetClass="entr" presetSubtype="8"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fill="hold"/>
                                        <p:tgtEl>
                                          <p:spTgt spid="55"/>
                                        </p:tgtEl>
                                        <p:attrNameLst>
                                          <p:attrName>ppt_x</p:attrName>
                                        </p:attrNameLst>
                                      </p:cBhvr>
                                      <p:tavLst>
                                        <p:tav tm="0">
                                          <p:val>
                                            <p:strVal val="0-#ppt_w/2"/>
                                          </p:val>
                                        </p:tav>
                                        <p:tav tm="100000">
                                          <p:val>
                                            <p:strVal val="#ppt_x"/>
                                          </p:val>
                                        </p:tav>
                                      </p:tavLst>
                                    </p:anim>
                                    <p:anim calcmode="lin" valueType="num">
                                      <p:cBhvr additive="base">
                                        <p:cTn id="49" dur="500" fill="hold"/>
                                        <p:tgtEl>
                                          <p:spTgt spid="5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25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0-#ppt_w/2"/>
                                          </p:val>
                                        </p:tav>
                                        <p:tav tm="100000">
                                          <p:val>
                                            <p:strVal val="#ppt_x"/>
                                          </p:val>
                                        </p:tav>
                                      </p:tavLst>
                                    </p:anim>
                                    <p:anim calcmode="lin" valueType="num">
                                      <p:cBhvr additive="base">
                                        <p:cTn id="57" dur="500" fill="hold"/>
                                        <p:tgtEl>
                                          <p:spTgt spid="53"/>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500" fill="hold"/>
                                        <p:tgtEl>
                                          <p:spTgt spid="51"/>
                                        </p:tgtEl>
                                        <p:attrNameLst>
                                          <p:attrName>ppt_x</p:attrName>
                                        </p:attrNameLst>
                                      </p:cBhvr>
                                      <p:tavLst>
                                        <p:tav tm="0">
                                          <p:val>
                                            <p:strVal val="1+#ppt_w/2"/>
                                          </p:val>
                                        </p:tav>
                                        <p:tav tm="100000">
                                          <p:val>
                                            <p:strVal val="#ppt_x"/>
                                          </p:val>
                                        </p:tav>
                                      </p:tavLst>
                                    </p:anim>
                                    <p:anim calcmode="lin" valueType="num">
                                      <p:cBhvr additive="base">
                                        <p:cTn id="61" dur="500" fill="hold"/>
                                        <p:tgtEl>
                                          <p:spTgt spid="51"/>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500"/>
                                  </p:stCondLst>
                                  <p:childTnLst>
                                    <p:set>
                                      <p:cBhvr>
                                        <p:cTn id="63" dur="1" fill="hold">
                                          <p:stCondLst>
                                            <p:cond delay="0"/>
                                          </p:stCondLst>
                                        </p:cTn>
                                        <p:tgtEl>
                                          <p:spTgt spid="54"/>
                                        </p:tgtEl>
                                        <p:attrNameLst>
                                          <p:attrName>style.visibility</p:attrName>
                                        </p:attrNameLst>
                                      </p:cBhvr>
                                      <p:to>
                                        <p:strVal val="visible"/>
                                      </p:to>
                                    </p:set>
                                    <p:anim calcmode="lin" valueType="num">
                                      <p:cBhvr additive="base">
                                        <p:cTn id="64" dur="500" fill="hold"/>
                                        <p:tgtEl>
                                          <p:spTgt spid="54"/>
                                        </p:tgtEl>
                                        <p:attrNameLst>
                                          <p:attrName>ppt_x</p:attrName>
                                        </p:attrNameLst>
                                      </p:cBhvr>
                                      <p:tavLst>
                                        <p:tav tm="0">
                                          <p:val>
                                            <p:strVal val="0-#ppt_w/2"/>
                                          </p:val>
                                        </p:tav>
                                        <p:tav tm="100000">
                                          <p:val>
                                            <p:strVal val="#ppt_x"/>
                                          </p:val>
                                        </p:tav>
                                      </p:tavLst>
                                    </p:anim>
                                    <p:anim calcmode="lin" valueType="num">
                                      <p:cBhvr additive="base">
                                        <p:cTn id="65" dur="500" fill="hold"/>
                                        <p:tgtEl>
                                          <p:spTgt spid="54"/>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50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fill="hold"/>
                                        <p:tgtEl>
                                          <p:spTgt spid="52"/>
                                        </p:tgtEl>
                                        <p:attrNameLst>
                                          <p:attrName>ppt_x</p:attrName>
                                        </p:attrNameLst>
                                      </p:cBhvr>
                                      <p:tavLst>
                                        <p:tav tm="0">
                                          <p:val>
                                            <p:strVal val="1+#ppt_w/2"/>
                                          </p:val>
                                        </p:tav>
                                        <p:tav tm="100000">
                                          <p:val>
                                            <p:strVal val="#ppt_x"/>
                                          </p:val>
                                        </p:tav>
                                      </p:tavLst>
                                    </p:anim>
                                    <p:anim calcmode="lin" valueType="num">
                                      <p:cBhvr additive="base">
                                        <p:cTn id="69"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1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标题 1"/>
          <p:cNvSpPr txBox="1"/>
          <p:nvPr/>
        </p:nvSpPr>
        <p:spPr>
          <a:xfrm>
            <a:off x="1062038" y="365125"/>
            <a:ext cx="37336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可编辑的数据图</a:t>
            </a:r>
            <a:endParaRPr lang="zh-CN" altLang="en-US" dirty="0">
              <a:latin typeface="+mn-lt"/>
              <a:ea typeface="+mn-ea"/>
              <a:cs typeface="+mn-ea"/>
              <a:sym typeface="+mn-lt"/>
            </a:endParaRPr>
          </a:p>
        </p:txBody>
      </p:sp>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mn-lt"/>
                <a:ea typeface="+mn-ea"/>
                <a:cs typeface="+mn-ea"/>
                <a:sym typeface="+mn-lt"/>
              </a:rPr>
              <a:t>ENTER YOUR TITLE</a:t>
            </a:r>
            <a:endParaRPr lang="en-US" altLang="zh-CN" sz="1400" dirty="0">
              <a:solidFill>
                <a:schemeClr val="tx1">
                  <a:lumMod val="65000"/>
                  <a:lumOff val="35000"/>
                </a:scheme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a:t>
            </a:r>
            <a:r>
              <a:rPr lang="zh-CN" altLang="en-US" sz="1000" dirty="0">
                <a:solidFill>
                  <a:schemeClr val="tx1">
                    <a:lumMod val="65000"/>
                    <a:lumOff val="3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mn-lt"/>
                <a:ea typeface="+mn-ea"/>
                <a:cs typeface="+mn-ea"/>
                <a:sym typeface="+mn-lt"/>
              </a:rPr>
              <a:t>。</a:t>
            </a:r>
            <a:endParaRPr lang="en-US" altLang="zh-CN" sz="1000" dirty="0" smtClean="0">
              <a:solidFill>
                <a:schemeClr val="tx1">
                  <a:lumMod val="65000"/>
                  <a:lumOff val="35000"/>
                </a:scheme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mn-lt"/>
                <a:ea typeface="+mn-ea"/>
                <a:cs typeface="+mn-ea"/>
                <a:sym typeface="+mn-lt"/>
              </a:rPr>
              <a:t>为</a:t>
            </a:r>
            <a:r>
              <a:rPr lang="zh-CN" altLang="en-US" sz="1000" dirty="0">
                <a:solidFill>
                  <a:schemeClr val="tx1">
                    <a:lumMod val="65000"/>
                    <a:lumOff val="35000"/>
                  </a:schemeClr>
                </a:solidFill>
                <a:latin typeface="+mn-lt"/>
                <a:ea typeface="+mn-ea"/>
                <a:cs typeface="+mn-ea"/>
                <a:sym typeface="+mn-lt"/>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mn-lt"/>
                <a:ea typeface="+mn-ea"/>
                <a:cs typeface="+mn-ea"/>
                <a:sym typeface="+mn-lt"/>
              </a:rPr>
              <a:t>理由客户</a:t>
            </a:r>
            <a:r>
              <a:rPr lang="zh-CN" altLang="en-US" sz="1000" dirty="0">
                <a:solidFill>
                  <a:schemeClr val="tx1">
                    <a:lumMod val="65000"/>
                    <a:lumOff val="35000"/>
                  </a:schemeClr>
                </a:solidFill>
                <a:latin typeface="+mn-lt"/>
                <a:ea typeface="+mn-ea"/>
                <a:cs typeface="+mn-ea"/>
                <a:sym typeface="+mn-lt"/>
              </a:rPr>
              <a:t>需求是我们发展的</a:t>
            </a:r>
            <a:r>
              <a:rPr lang="zh-CN" altLang="en-US" sz="1000" dirty="0" smtClean="0">
                <a:solidFill>
                  <a:schemeClr val="tx1">
                    <a:lumMod val="65000"/>
                    <a:lumOff val="35000"/>
                  </a:schemeClr>
                </a:solidFill>
                <a:latin typeface="+mn-lt"/>
                <a:ea typeface="+mn-ea"/>
                <a:cs typeface="+mn-ea"/>
                <a:sym typeface="+mn-lt"/>
              </a:rPr>
              <a:t>原动力我们</a:t>
            </a:r>
            <a:r>
              <a:rPr lang="zh-CN" altLang="en-US" sz="1000" dirty="0">
                <a:solidFill>
                  <a:schemeClr val="tx1">
                    <a:lumMod val="65000"/>
                    <a:lumOff val="35000"/>
                  </a:schemeClr>
                </a:solidFill>
                <a:latin typeface="+mn-lt"/>
                <a:ea typeface="+mn-ea"/>
                <a:cs typeface="+mn-ea"/>
                <a:sym typeface="+mn-lt"/>
              </a:rPr>
              <a:t>坚持以客户为中心，快速响应客户需求，持续为客户创造长期价值进而成就</a:t>
            </a:r>
            <a:r>
              <a:rPr lang="zh-CN" altLang="en-US" sz="1000" dirty="0" smtClean="0">
                <a:solidFill>
                  <a:schemeClr val="tx1">
                    <a:lumMod val="65000"/>
                    <a:lumOff val="35000"/>
                  </a:schemeClr>
                </a:solidFill>
                <a:latin typeface="+mn-lt"/>
                <a:ea typeface="+mn-ea"/>
                <a:cs typeface="+mn-ea"/>
                <a:sym typeface="+mn-lt"/>
              </a:rPr>
              <a:t>客户</a:t>
            </a:r>
            <a:endParaRPr lang="en-US" altLang="zh-CN" sz="1000" dirty="0">
              <a:solidFill>
                <a:schemeClr val="tx1">
                  <a:lumMod val="65000"/>
                  <a:lumOff val="35000"/>
                </a:schemeClr>
              </a:solidFill>
              <a:latin typeface="+mn-lt"/>
              <a:ea typeface="+mn-ea"/>
              <a:cs typeface="+mn-ea"/>
              <a:sym typeface="+mn-lt"/>
            </a:endParaRPr>
          </a:p>
        </p:txBody>
      </p:sp>
      <p:grpSp>
        <p:nvGrpSpPr>
          <p:cNvPr id="230" name="组合 229"/>
          <p:cNvGrpSpPr/>
          <p:nvPr/>
        </p:nvGrpSpPr>
        <p:grpSpPr>
          <a:xfrm>
            <a:off x="950775" y="4970539"/>
            <a:ext cx="4655344" cy="808275"/>
            <a:chOff x="950775" y="4970539"/>
            <a:chExt cx="4655344" cy="808275"/>
          </a:xfrm>
        </p:grpSpPr>
        <p:sp>
          <p:nvSpPr>
            <p:cNvPr id="231" name="矩形 230"/>
            <p:cNvSpPr/>
            <p:nvPr/>
          </p:nvSpPr>
          <p:spPr>
            <a:xfrm>
              <a:off x="1878862"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nvGrpSpPr>
            <p:cNvPr id="232" name="组合 231"/>
            <p:cNvGrpSpPr/>
            <p:nvPr/>
          </p:nvGrpSpPr>
          <p:grpSpPr>
            <a:xfrm>
              <a:off x="950775" y="4971094"/>
              <a:ext cx="807720" cy="807720"/>
              <a:chOff x="6386299" y="3825240"/>
              <a:chExt cx="807720" cy="807720"/>
            </a:xfrm>
          </p:grpSpPr>
          <p:sp>
            <p:nvSpPr>
              <p:cNvPr id="233" name="椭圆 232"/>
              <p:cNvSpPr/>
              <p:nvPr/>
            </p:nvSpPr>
            <p:spPr>
              <a:xfrm>
                <a:off x="6386299" y="3825240"/>
                <a:ext cx="807720" cy="807720"/>
              </a:xfrm>
              <a:prstGeom prst="ellipse">
                <a:avLst/>
              </a:prstGeom>
              <a:solidFill>
                <a:srgbClr val="55C3C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34" name="矩形 233"/>
              <p:cNvSpPr/>
              <p:nvPr/>
            </p:nvSpPr>
            <p:spPr>
              <a:xfrm>
                <a:off x="6421308" y="3983028"/>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50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235" name="组合 234"/>
          <p:cNvGrpSpPr/>
          <p:nvPr/>
        </p:nvGrpSpPr>
        <p:grpSpPr>
          <a:xfrm>
            <a:off x="950775" y="3828045"/>
            <a:ext cx="4655344" cy="807720"/>
            <a:chOff x="950775" y="3828045"/>
            <a:chExt cx="4655344" cy="807720"/>
          </a:xfrm>
        </p:grpSpPr>
        <p:sp>
          <p:nvSpPr>
            <p:cNvPr id="236" name="矩形 235"/>
            <p:cNvSpPr/>
            <p:nvPr/>
          </p:nvSpPr>
          <p:spPr>
            <a:xfrm>
              <a:off x="1878862"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nvGrpSpPr>
            <p:cNvPr id="237" name="组合 236"/>
            <p:cNvGrpSpPr/>
            <p:nvPr/>
          </p:nvGrpSpPr>
          <p:grpSpPr>
            <a:xfrm>
              <a:off x="950775" y="3828045"/>
              <a:ext cx="807720" cy="807720"/>
              <a:chOff x="6386299" y="3825240"/>
              <a:chExt cx="807720" cy="807720"/>
            </a:xfrm>
          </p:grpSpPr>
          <p:sp>
            <p:nvSpPr>
              <p:cNvPr id="238" name="椭圆 237"/>
              <p:cNvSpPr/>
              <p:nvPr/>
            </p:nvSpPr>
            <p:spPr>
              <a:xfrm>
                <a:off x="6386299" y="3825240"/>
                <a:ext cx="807720" cy="807720"/>
              </a:xfrm>
              <a:prstGeom prst="ellipse">
                <a:avLst/>
              </a:prstGeom>
              <a:solidFill>
                <a:srgbClr val="19A5BE"/>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39" name="矩形 238"/>
              <p:cNvSpPr/>
              <p:nvPr/>
            </p:nvSpPr>
            <p:spPr>
              <a:xfrm>
                <a:off x="6421308" y="3983028"/>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30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240" name="组合 239"/>
          <p:cNvGrpSpPr/>
          <p:nvPr/>
        </p:nvGrpSpPr>
        <p:grpSpPr>
          <a:xfrm>
            <a:off x="6423027" y="4970539"/>
            <a:ext cx="4655344" cy="808275"/>
            <a:chOff x="6423027" y="4970539"/>
            <a:chExt cx="4655344" cy="808275"/>
          </a:xfrm>
        </p:grpSpPr>
        <p:sp>
          <p:nvSpPr>
            <p:cNvPr id="241" name="矩形 240"/>
            <p:cNvSpPr/>
            <p:nvPr/>
          </p:nvSpPr>
          <p:spPr>
            <a:xfrm>
              <a:off x="7351114"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nvGrpSpPr>
            <p:cNvPr id="242" name="组合 241"/>
            <p:cNvGrpSpPr/>
            <p:nvPr/>
          </p:nvGrpSpPr>
          <p:grpSpPr>
            <a:xfrm>
              <a:off x="6423027" y="4971094"/>
              <a:ext cx="807720" cy="807720"/>
              <a:chOff x="6386299" y="3825240"/>
              <a:chExt cx="807720" cy="807720"/>
            </a:xfrm>
          </p:grpSpPr>
          <p:sp>
            <p:nvSpPr>
              <p:cNvPr id="243" name="椭圆 242"/>
              <p:cNvSpPr/>
              <p:nvPr/>
            </p:nvSpPr>
            <p:spPr>
              <a:xfrm>
                <a:off x="6386299" y="3825240"/>
                <a:ext cx="807720" cy="807720"/>
              </a:xfrm>
              <a:prstGeom prst="ellipse">
                <a:avLst/>
              </a:prstGeom>
              <a:solidFill>
                <a:srgbClr val="55C3C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44" name="矩形 243"/>
              <p:cNvSpPr/>
              <p:nvPr/>
            </p:nvSpPr>
            <p:spPr>
              <a:xfrm>
                <a:off x="6421308" y="3983028"/>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60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245" name="组合 244"/>
          <p:cNvGrpSpPr/>
          <p:nvPr/>
        </p:nvGrpSpPr>
        <p:grpSpPr>
          <a:xfrm>
            <a:off x="6423027" y="3828045"/>
            <a:ext cx="4655344" cy="807720"/>
            <a:chOff x="6423027" y="3828045"/>
            <a:chExt cx="4655344" cy="807720"/>
          </a:xfrm>
        </p:grpSpPr>
        <p:sp>
          <p:nvSpPr>
            <p:cNvPr id="246" name="矩形 245"/>
            <p:cNvSpPr/>
            <p:nvPr/>
          </p:nvSpPr>
          <p:spPr>
            <a:xfrm>
              <a:off x="7351114"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nvGrpSpPr>
            <p:cNvPr id="247" name="组合 246"/>
            <p:cNvGrpSpPr/>
            <p:nvPr/>
          </p:nvGrpSpPr>
          <p:grpSpPr>
            <a:xfrm>
              <a:off x="6423027" y="3828045"/>
              <a:ext cx="807720" cy="807720"/>
              <a:chOff x="6386299" y="3825240"/>
              <a:chExt cx="807720" cy="807720"/>
            </a:xfrm>
          </p:grpSpPr>
          <p:sp>
            <p:nvSpPr>
              <p:cNvPr id="248" name="椭圆 247"/>
              <p:cNvSpPr/>
              <p:nvPr/>
            </p:nvSpPr>
            <p:spPr>
              <a:xfrm>
                <a:off x="6386299" y="3825240"/>
                <a:ext cx="807720" cy="807720"/>
              </a:xfrm>
              <a:prstGeom prst="ellipse">
                <a:avLst/>
              </a:prstGeom>
              <a:solidFill>
                <a:srgbClr val="19A5BE"/>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49" name="矩形 248"/>
              <p:cNvSpPr/>
              <p:nvPr/>
            </p:nvSpPr>
            <p:spPr>
              <a:xfrm>
                <a:off x="6421308" y="3983028"/>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40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sp>
        <p:nvSpPr>
          <p:cNvPr id="126" name="Freeform 28"/>
          <p:cNvSpPr>
            <a:spLocks noEditPoints="1"/>
          </p:cNvSpPr>
          <p:nvPr/>
        </p:nvSpPr>
        <p:spPr bwMode="auto">
          <a:xfrm>
            <a:off x="4584950" y="1176474"/>
            <a:ext cx="753711" cy="2599060"/>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0" name="Freeform 29"/>
          <p:cNvSpPr>
            <a:spLocks noEditPoints="1"/>
          </p:cNvSpPr>
          <p:nvPr/>
        </p:nvSpPr>
        <p:spPr bwMode="auto">
          <a:xfrm>
            <a:off x="4753914" y="2408915"/>
            <a:ext cx="380997" cy="1290419"/>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1" name="Freeform 30"/>
          <p:cNvSpPr/>
          <p:nvPr/>
        </p:nvSpPr>
        <p:spPr bwMode="auto">
          <a:xfrm>
            <a:off x="4779590" y="2476004"/>
            <a:ext cx="279122" cy="21948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2" name="Freeform 31"/>
          <p:cNvSpPr/>
          <p:nvPr/>
        </p:nvSpPr>
        <p:spPr bwMode="auto">
          <a:xfrm>
            <a:off x="4914595" y="3378800"/>
            <a:ext cx="135834" cy="5880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3" name="Freeform 32"/>
          <p:cNvSpPr>
            <a:spLocks noEditPoints="1"/>
          </p:cNvSpPr>
          <p:nvPr/>
        </p:nvSpPr>
        <p:spPr bwMode="auto">
          <a:xfrm>
            <a:off x="3416284" y="1218715"/>
            <a:ext cx="940068" cy="2632190"/>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4" name="Freeform 33"/>
          <p:cNvSpPr/>
          <p:nvPr/>
        </p:nvSpPr>
        <p:spPr bwMode="auto">
          <a:xfrm>
            <a:off x="3568683" y="2298758"/>
            <a:ext cx="525113" cy="1552147"/>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FE5778"/>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5" name="Freeform 34"/>
          <p:cNvSpPr/>
          <p:nvPr/>
        </p:nvSpPr>
        <p:spPr bwMode="auto">
          <a:xfrm>
            <a:off x="3653165" y="2214276"/>
            <a:ext cx="347038" cy="126723"/>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FE5778"/>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6" name="Freeform 28"/>
          <p:cNvSpPr>
            <a:spLocks noEditPoints="1"/>
          </p:cNvSpPr>
          <p:nvPr/>
        </p:nvSpPr>
        <p:spPr bwMode="auto">
          <a:xfrm>
            <a:off x="2374919" y="1176474"/>
            <a:ext cx="753711" cy="2599060"/>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7" name="Freeform 29"/>
          <p:cNvSpPr>
            <a:spLocks noEditPoints="1"/>
          </p:cNvSpPr>
          <p:nvPr/>
        </p:nvSpPr>
        <p:spPr bwMode="auto">
          <a:xfrm>
            <a:off x="2543883" y="2408915"/>
            <a:ext cx="380997" cy="1290419"/>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CDED7E"/>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8" name="Freeform 30"/>
          <p:cNvSpPr/>
          <p:nvPr/>
        </p:nvSpPr>
        <p:spPr bwMode="auto">
          <a:xfrm>
            <a:off x="2569559" y="2476004"/>
            <a:ext cx="279122" cy="21948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9" name="Freeform 31"/>
          <p:cNvSpPr/>
          <p:nvPr/>
        </p:nvSpPr>
        <p:spPr bwMode="auto">
          <a:xfrm>
            <a:off x="2704564" y="3378800"/>
            <a:ext cx="135834" cy="5880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60" name="Freeform 32"/>
          <p:cNvSpPr>
            <a:spLocks noEditPoints="1"/>
          </p:cNvSpPr>
          <p:nvPr/>
        </p:nvSpPr>
        <p:spPr bwMode="auto">
          <a:xfrm>
            <a:off x="1206253" y="1218715"/>
            <a:ext cx="940068" cy="2632190"/>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61" name="Freeform 33"/>
          <p:cNvSpPr/>
          <p:nvPr/>
        </p:nvSpPr>
        <p:spPr bwMode="auto">
          <a:xfrm>
            <a:off x="1358652" y="2298758"/>
            <a:ext cx="525113" cy="1552147"/>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8AC65A"/>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62" name="Freeform 34"/>
          <p:cNvSpPr/>
          <p:nvPr/>
        </p:nvSpPr>
        <p:spPr bwMode="auto">
          <a:xfrm>
            <a:off x="1443134" y="2214276"/>
            <a:ext cx="347038" cy="126723"/>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8AC65A"/>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arn(inVertical)">
                                      <p:cBhvr>
                                        <p:cTn id="7" dur="500"/>
                                        <p:tgtEl>
                                          <p:spTgt spid="12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 calcmode="lin" valueType="num">
                                      <p:cBhvr additive="base">
                                        <p:cTn id="11" dur="500" fill="hold"/>
                                        <p:tgtEl>
                                          <p:spTgt spid="229"/>
                                        </p:tgtEl>
                                        <p:attrNameLst>
                                          <p:attrName>ppt_x</p:attrName>
                                        </p:attrNameLst>
                                      </p:cBhvr>
                                      <p:tavLst>
                                        <p:tav tm="0">
                                          <p:val>
                                            <p:strVal val="1+#ppt_w/2"/>
                                          </p:val>
                                        </p:tav>
                                        <p:tav tm="100000">
                                          <p:val>
                                            <p:strVal val="#ppt_x"/>
                                          </p:val>
                                        </p:tav>
                                      </p:tavLst>
                                    </p:anim>
                                    <p:anim calcmode="lin" valueType="num">
                                      <p:cBhvr additive="base">
                                        <p:cTn id="12" dur="500" fill="hold"/>
                                        <p:tgtEl>
                                          <p:spTgt spid="22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5"/>
                                        </p:tgtEl>
                                        <p:attrNameLst>
                                          <p:attrName>style.visibility</p:attrName>
                                        </p:attrNameLst>
                                      </p:cBhvr>
                                      <p:to>
                                        <p:strVal val="visible"/>
                                      </p:to>
                                    </p:set>
                                    <p:animEffect transition="in" filter="fade">
                                      <p:cBhvr>
                                        <p:cTn id="16" dur="1000"/>
                                        <p:tgtEl>
                                          <p:spTgt spid="235"/>
                                        </p:tgtEl>
                                      </p:cBhvr>
                                    </p:animEffect>
                                    <p:anim calcmode="lin" valueType="num">
                                      <p:cBhvr>
                                        <p:cTn id="17" dur="1000" fill="hold"/>
                                        <p:tgtEl>
                                          <p:spTgt spid="235"/>
                                        </p:tgtEl>
                                        <p:attrNameLst>
                                          <p:attrName>ppt_x</p:attrName>
                                        </p:attrNameLst>
                                      </p:cBhvr>
                                      <p:tavLst>
                                        <p:tav tm="0">
                                          <p:val>
                                            <p:strVal val="#ppt_x"/>
                                          </p:val>
                                        </p:tav>
                                        <p:tav tm="100000">
                                          <p:val>
                                            <p:strVal val="#ppt_x"/>
                                          </p:val>
                                        </p:tav>
                                      </p:tavLst>
                                    </p:anim>
                                    <p:anim calcmode="lin" valueType="num">
                                      <p:cBhvr>
                                        <p:cTn id="18" dur="900" decel="100000" fill="hold"/>
                                        <p:tgtEl>
                                          <p:spTgt spid="23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5"/>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500"/>
                                  </p:stCondLst>
                                  <p:childTnLst>
                                    <p:set>
                                      <p:cBhvr>
                                        <p:cTn id="21" dur="1" fill="hold">
                                          <p:stCondLst>
                                            <p:cond delay="0"/>
                                          </p:stCondLst>
                                        </p:cTn>
                                        <p:tgtEl>
                                          <p:spTgt spid="245"/>
                                        </p:tgtEl>
                                        <p:attrNameLst>
                                          <p:attrName>style.visibility</p:attrName>
                                        </p:attrNameLst>
                                      </p:cBhvr>
                                      <p:to>
                                        <p:strVal val="visible"/>
                                      </p:to>
                                    </p:set>
                                    <p:animEffect transition="in" filter="fade">
                                      <p:cBhvr>
                                        <p:cTn id="22" dur="1000"/>
                                        <p:tgtEl>
                                          <p:spTgt spid="245"/>
                                        </p:tgtEl>
                                      </p:cBhvr>
                                    </p:animEffect>
                                    <p:anim calcmode="lin" valueType="num">
                                      <p:cBhvr>
                                        <p:cTn id="23" dur="1000" fill="hold"/>
                                        <p:tgtEl>
                                          <p:spTgt spid="245"/>
                                        </p:tgtEl>
                                        <p:attrNameLst>
                                          <p:attrName>ppt_x</p:attrName>
                                        </p:attrNameLst>
                                      </p:cBhvr>
                                      <p:tavLst>
                                        <p:tav tm="0">
                                          <p:val>
                                            <p:strVal val="#ppt_x"/>
                                          </p:val>
                                        </p:tav>
                                        <p:tav tm="100000">
                                          <p:val>
                                            <p:strVal val="#ppt_x"/>
                                          </p:val>
                                        </p:tav>
                                      </p:tavLst>
                                    </p:anim>
                                    <p:anim calcmode="lin" valueType="num">
                                      <p:cBhvr>
                                        <p:cTn id="24" dur="900" decel="100000" fill="hold"/>
                                        <p:tgtEl>
                                          <p:spTgt spid="24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45"/>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1000"/>
                                  </p:stCondLst>
                                  <p:childTnLst>
                                    <p:set>
                                      <p:cBhvr>
                                        <p:cTn id="27" dur="1" fill="hold">
                                          <p:stCondLst>
                                            <p:cond delay="0"/>
                                          </p:stCondLst>
                                        </p:cTn>
                                        <p:tgtEl>
                                          <p:spTgt spid="230"/>
                                        </p:tgtEl>
                                        <p:attrNameLst>
                                          <p:attrName>style.visibility</p:attrName>
                                        </p:attrNameLst>
                                      </p:cBhvr>
                                      <p:to>
                                        <p:strVal val="visible"/>
                                      </p:to>
                                    </p:set>
                                    <p:animEffect transition="in" filter="fade">
                                      <p:cBhvr>
                                        <p:cTn id="28" dur="1000"/>
                                        <p:tgtEl>
                                          <p:spTgt spid="230"/>
                                        </p:tgtEl>
                                      </p:cBhvr>
                                    </p:animEffect>
                                    <p:anim calcmode="lin" valueType="num">
                                      <p:cBhvr>
                                        <p:cTn id="29" dur="1000" fill="hold"/>
                                        <p:tgtEl>
                                          <p:spTgt spid="230"/>
                                        </p:tgtEl>
                                        <p:attrNameLst>
                                          <p:attrName>ppt_x</p:attrName>
                                        </p:attrNameLst>
                                      </p:cBhvr>
                                      <p:tavLst>
                                        <p:tav tm="0">
                                          <p:val>
                                            <p:strVal val="#ppt_x"/>
                                          </p:val>
                                        </p:tav>
                                        <p:tav tm="100000">
                                          <p:val>
                                            <p:strVal val="#ppt_x"/>
                                          </p:val>
                                        </p:tav>
                                      </p:tavLst>
                                    </p:anim>
                                    <p:anim calcmode="lin" valueType="num">
                                      <p:cBhvr>
                                        <p:cTn id="30" dur="900" decel="100000" fill="hold"/>
                                        <p:tgtEl>
                                          <p:spTgt spid="230"/>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30"/>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1500"/>
                                  </p:stCondLst>
                                  <p:childTnLst>
                                    <p:set>
                                      <p:cBhvr>
                                        <p:cTn id="33" dur="1" fill="hold">
                                          <p:stCondLst>
                                            <p:cond delay="0"/>
                                          </p:stCondLst>
                                        </p:cTn>
                                        <p:tgtEl>
                                          <p:spTgt spid="240"/>
                                        </p:tgtEl>
                                        <p:attrNameLst>
                                          <p:attrName>style.visibility</p:attrName>
                                        </p:attrNameLst>
                                      </p:cBhvr>
                                      <p:to>
                                        <p:strVal val="visible"/>
                                      </p:to>
                                    </p:set>
                                    <p:animEffect transition="in" filter="fade">
                                      <p:cBhvr>
                                        <p:cTn id="34" dur="1000"/>
                                        <p:tgtEl>
                                          <p:spTgt spid="240"/>
                                        </p:tgtEl>
                                      </p:cBhvr>
                                    </p:animEffect>
                                    <p:anim calcmode="lin" valueType="num">
                                      <p:cBhvr>
                                        <p:cTn id="35" dur="1000" fill="hold"/>
                                        <p:tgtEl>
                                          <p:spTgt spid="240"/>
                                        </p:tgtEl>
                                        <p:attrNameLst>
                                          <p:attrName>ppt_x</p:attrName>
                                        </p:attrNameLst>
                                      </p:cBhvr>
                                      <p:tavLst>
                                        <p:tav tm="0">
                                          <p:val>
                                            <p:strVal val="#ppt_x"/>
                                          </p:val>
                                        </p:tav>
                                        <p:tav tm="100000">
                                          <p:val>
                                            <p:strVal val="#ppt_x"/>
                                          </p:val>
                                        </p:tav>
                                      </p:tavLst>
                                    </p:anim>
                                    <p:anim calcmode="lin" valueType="num">
                                      <p:cBhvr>
                                        <p:cTn id="36" dur="900" decel="100000" fill="hold"/>
                                        <p:tgtEl>
                                          <p:spTgt spid="24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2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可编辑的数据图</a:t>
            </a:r>
            <a:endParaRPr lang="zh-CN" altLang="en-US" dirty="0">
              <a:latin typeface="+mn-lt"/>
              <a:ea typeface="+mn-ea"/>
              <a:cs typeface="+mn-ea"/>
              <a:sym typeface="+mn-lt"/>
            </a:endParaRPr>
          </a:p>
        </p:txBody>
      </p:sp>
      <p:sp>
        <p:nvSpPr>
          <p:cNvPr id="10" name="文本框 9"/>
          <p:cNvSpPr txBox="1"/>
          <p:nvPr/>
        </p:nvSpPr>
        <p:spPr>
          <a:xfrm>
            <a:off x="6443663" y="1831975"/>
            <a:ext cx="2624544" cy="400110"/>
          </a:xfrm>
          <a:prstGeom prst="rect">
            <a:avLst/>
          </a:prstGeom>
          <a:noFill/>
        </p:spPr>
        <p:txBody>
          <a:bodyPr wrap="square">
            <a:spAutoFit/>
          </a:bodyPr>
          <a:lstStyle/>
          <a:p>
            <a:r>
              <a:rPr lang="zh-CN" altLang="en-US" sz="2000" b="1" dirty="0">
                <a:solidFill>
                  <a:schemeClr val="tx1">
                    <a:lumMod val="65000"/>
                    <a:lumOff val="35000"/>
                  </a:schemeClr>
                </a:solidFill>
                <a:latin typeface="+mn-lt"/>
                <a:ea typeface="+mn-ea"/>
                <a:cs typeface="+mn-ea"/>
                <a:sym typeface="+mn-lt"/>
              </a:rPr>
              <a:t>标题文字</a:t>
            </a:r>
            <a:endParaRPr lang="zh-CN" altLang="en-US" sz="2000" b="1" dirty="0">
              <a:solidFill>
                <a:schemeClr val="tx1">
                  <a:lumMod val="65000"/>
                  <a:lumOff val="35000"/>
                </a:schemeClr>
              </a:solidFill>
              <a:latin typeface="+mn-lt"/>
              <a:ea typeface="+mn-ea"/>
              <a:cs typeface="+mn-ea"/>
              <a:sym typeface="+mn-lt"/>
            </a:endParaRPr>
          </a:p>
        </p:txBody>
      </p:sp>
      <p:sp>
        <p:nvSpPr>
          <p:cNvPr id="11" name="文本框 93"/>
          <p:cNvSpPr txBox="1">
            <a:spLocks noChangeArrowheads="1"/>
          </p:cNvSpPr>
          <p:nvPr/>
        </p:nvSpPr>
        <p:spPr bwMode="auto">
          <a:xfrm>
            <a:off x="6443663" y="2416175"/>
            <a:ext cx="4006850"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400" dirty="0">
                <a:solidFill>
                  <a:schemeClr val="tx1">
                    <a:lumMod val="65000"/>
                    <a:lumOff val="35000"/>
                  </a:schemeClr>
                </a:solidFill>
                <a:latin typeface="+mn-lt"/>
                <a:ea typeface="+mn-ea"/>
                <a:cs typeface="+mn-ea"/>
                <a:sym typeface="+mn-lt"/>
              </a:rPr>
              <a:t>此处添加详细文本描述，建议与标题相关并符合整体语言风格，语言描述尽量简洁生动。</a:t>
            </a:r>
            <a:endParaRPr lang="en-US" altLang="zh-CN" sz="1400" dirty="0">
              <a:solidFill>
                <a:schemeClr val="tx1">
                  <a:lumMod val="65000"/>
                  <a:lumOff val="35000"/>
                </a:schemeClr>
              </a:solidFill>
              <a:latin typeface="+mn-lt"/>
              <a:ea typeface="+mn-ea"/>
              <a:cs typeface="+mn-ea"/>
              <a:sym typeface="+mn-lt"/>
            </a:endParaRPr>
          </a:p>
        </p:txBody>
      </p:sp>
      <p:sp>
        <p:nvSpPr>
          <p:cNvPr id="12" name="文本框 11"/>
          <p:cNvSpPr txBox="1"/>
          <p:nvPr/>
        </p:nvSpPr>
        <p:spPr>
          <a:xfrm>
            <a:off x="6443663" y="3821113"/>
            <a:ext cx="2624544" cy="400110"/>
          </a:xfrm>
          <a:prstGeom prst="rect">
            <a:avLst/>
          </a:prstGeom>
          <a:noFill/>
        </p:spPr>
        <p:txBody>
          <a:bodyPr wrap="square">
            <a:spAutoFit/>
          </a:bodyPr>
          <a:lstStyle/>
          <a:p>
            <a:r>
              <a:rPr lang="zh-CN" altLang="en-US" sz="2000" b="1" dirty="0">
                <a:solidFill>
                  <a:schemeClr val="tx1">
                    <a:lumMod val="65000"/>
                    <a:lumOff val="35000"/>
                  </a:schemeClr>
                </a:solidFill>
                <a:latin typeface="+mn-lt"/>
                <a:ea typeface="+mn-ea"/>
                <a:cs typeface="+mn-ea"/>
                <a:sym typeface="+mn-lt"/>
              </a:rPr>
              <a:t>标题文字</a:t>
            </a:r>
            <a:endParaRPr lang="zh-CN" altLang="en-US" sz="2000" b="1" dirty="0">
              <a:solidFill>
                <a:schemeClr val="tx1">
                  <a:lumMod val="65000"/>
                  <a:lumOff val="35000"/>
                </a:schemeClr>
              </a:solidFill>
              <a:latin typeface="+mn-lt"/>
              <a:ea typeface="+mn-ea"/>
              <a:cs typeface="+mn-ea"/>
              <a:sym typeface="+mn-lt"/>
            </a:endParaRPr>
          </a:p>
        </p:txBody>
      </p:sp>
      <p:sp>
        <p:nvSpPr>
          <p:cNvPr id="13" name="文本框 96"/>
          <p:cNvSpPr txBox="1">
            <a:spLocks noChangeArrowheads="1"/>
          </p:cNvSpPr>
          <p:nvPr/>
        </p:nvSpPr>
        <p:spPr bwMode="auto">
          <a:xfrm>
            <a:off x="6443663" y="4406900"/>
            <a:ext cx="4006850"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400" dirty="0">
                <a:solidFill>
                  <a:schemeClr val="tx1">
                    <a:lumMod val="65000"/>
                    <a:lumOff val="35000"/>
                  </a:schemeClr>
                </a:solidFill>
                <a:latin typeface="+mn-lt"/>
                <a:ea typeface="+mn-ea"/>
                <a:cs typeface="+mn-ea"/>
                <a:sym typeface="+mn-lt"/>
              </a:rPr>
              <a:t>此处添加详细文本描述，建议与标题相关并符合整体语言风格，语言描述尽量简洁生动。</a:t>
            </a:r>
            <a:endParaRPr lang="en-US" altLang="zh-CN" sz="1400" dirty="0">
              <a:solidFill>
                <a:schemeClr val="tx1">
                  <a:lumMod val="65000"/>
                  <a:lumOff val="35000"/>
                </a:schemeClr>
              </a:solidFill>
              <a:latin typeface="+mn-lt"/>
              <a:ea typeface="+mn-ea"/>
              <a:cs typeface="+mn-ea"/>
              <a:sym typeface="+mn-lt"/>
            </a:endParaRPr>
          </a:p>
        </p:txBody>
      </p:sp>
      <p:sp>
        <p:nvSpPr>
          <p:cNvPr id="14"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0" grpId="0"/>
      <p:bldP spid="11" grpId="0"/>
      <p:bldP spid="12" grpId="0"/>
      <p:bldP spid="13" grpId="0"/>
      <p:bldP spid="14" grpId="0" animBg="1"/>
      <p:bldP spid="15" grpId="0" animBg="1"/>
    </p:bldLst>
  </p:timing>
</p:sld>
</file>

<file path=ppt/theme/theme1.xml><?xml version="1.0" encoding="utf-8"?>
<a:theme xmlns:a="http://schemas.openxmlformats.org/drawingml/2006/main" name="Office 主题">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汉仪细中圆简">
      <a:majorFont>
        <a:latin typeface="汉仪细中圆简"/>
        <a:ea typeface="汉仪细中圆简"/>
        <a:cs typeface=""/>
      </a:majorFont>
      <a:minorFont>
        <a:latin typeface="汉仪细中圆简"/>
        <a:ea typeface="汉仪细中圆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Company>情缘素材：https://haosc.taobao.com</Company>
  <DocSecurity>0</DocSecurity>
  <HyperlinksChanged>false</HyperlinksChanged>
  <Lines>0</Lines>
  <LinksUpToDate>false</LinksUpToDate>
  <Pages>32</Pages>
  <Paragraphs>521</Paragraphs>
  <Words>9027</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cp:lastModifiedBy>Administrator</cp:lastModifiedBy>
  <dc:title>PowerPoint 演示文稿</dc:title>
  <dcterms:modified xsi:type="dcterms:W3CDTF">2019-01-08T06:50:10Z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