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Masters/slideMaster2.xml" ContentType="application/vnd.openxmlformats-officedocument.presentationml.slideMaster+xml"/>
  <Override PartName="/ppt/theme/theme2.xml" ContentType="application/vnd.openxmlformats-officedocument.theme+xml"/>
  <Override PartName="/ppt/slideMasters/slideMaster3.xml" ContentType="application/vnd.openxmlformats-officedocument.presentationml.slideMaster+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83" r:id="rId34"/>
    <p:sldMasterId id="2147483684" r:id="rId36"/>
    <p:sldMasterId id="2147483685" r:id="rId38"/>
  </p:sldMasterIdLst>
  <p:notesMasterIdLst>
    <p:notesMasterId r:id="rId40"/>
  </p:notesMasterIdLst>
  <p:sldIdLst>
    <p:sldId id="292" r:id="rId42"/>
    <p:sldId id="339" r:id="rId44"/>
    <p:sldId id="340" r:id="rId45"/>
    <p:sldId id="341" r:id="rId46"/>
    <p:sldId id="342" r:id="rId48"/>
    <p:sldId id="343" r:id="rId50"/>
    <p:sldId id="344" r:id="rId52"/>
    <p:sldId id="345" r:id="rId54"/>
    <p:sldId id="346" r:id="rId56"/>
    <p:sldId id="347" r:id="rId57"/>
    <p:sldId id="348" r:id="rId59"/>
    <p:sldId id="349" r:id="rId61"/>
    <p:sldId id="350" r:id="rId63"/>
    <p:sldId id="351" r:id="rId65"/>
    <p:sldId id="352" r:id="rId67"/>
    <p:sldId id="353" r:id="rId68"/>
    <p:sldId id="354" r:id="rId70"/>
    <p:sldId id="355" r:id="rId72"/>
    <p:sldId id="356" r:id="rId74"/>
    <p:sldId id="357" r:id="rId76"/>
    <p:sldId id="358" r:id="rId78"/>
    <p:sldId id="359" r:id="rId79"/>
    <p:sldId id="360" r:id="rId81"/>
    <p:sldId id="361" r:id="rId83"/>
    <p:sldId id="362" r:id="rId85"/>
    <p:sldId id="363" r:id="rId87"/>
    <p:sldId id="338" r:id="rId89"/>
    <p:sldId id="365" r:id="rId91"/>
  </p:sldIdLst>
  <p:sldSz cx="9144000" cy="51435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1619" userDrawn="1">
          <p15:clr>
            <a:srgbClr val="A4A3A4"/>
          </p15:clr>
        </p15:guide>
        <p15:guide id="1"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1CB3AC"/>
    <a:srgbClr val="0B8679"/>
    <a:srgbClr val="2CDCD8"/>
    <a:srgbClr val="FFF0C1"/>
    <a:srgbClr val="FFFFE5"/>
    <a:srgbClr val="C8002D"/>
    <a:srgbClr val="FF1935"/>
    <a:srgbClr val="00789C"/>
    <a:srgbClr val="008F8F"/>
    <a:srgbClr val="FE9A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94963" autoAdjust="0"/>
  </p:normalViewPr>
  <p:slideViewPr>
    <p:cSldViewPr snapToGrid="1" snapToObjects="1">
      <p:cViewPr>
        <p:scale>
          <a:sx n="75" d="100"/>
          <a:sy n="75" d="100"/>
        </p:scale>
        <p:origin x="1392" y="654"/>
      </p:cViewPr>
      <p:guideLst>
        <p:guide orient="horz" pos="1619"/>
        <p:guide pos="287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34" Type="http://schemas.openxmlformats.org/officeDocument/2006/relationships/slideMaster" Target="slideMasters/slideMaster1.xml"></Relationship><Relationship Id="rId35" Type="http://schemas.openxmlformats.org/officeDocument/2006/relationships/theme" Target="theme/theme1.xml"></Relationship><Relationship Id="rId36" Type="http://schemas.openxmlformats.org/officeDocument/2006/relationships/slideMaster" Target="slideMasters/slideMaster2.xml"></Relationship><Relationship Id="rId38" Type="http://schemas.openxmlformats.org/officeDocument/2006/relationships/slideMaster" Target="slideMasters/slideMaster3.xml"></Relationship><Relationship Id="rId40" Type="http://schemas.openxmlformats.org/officeDocument/2006/relationships/notesMaster" Target="notesMasters/notesMaster1.xml"></Relationship><Relationship Id="rId42" Type="http://schemas.openxmlformats.org/officeDocument/2006/relationships/slide" Target="slides/slide1.xml"></Relationship><Relationship Id="rId44" Type="http://schemas.openxmlformats.org/officeDocument/2006/relationships/slide" Target="slides/slide2.xml"></Relationship><Relationship Id="rId45" Type="http://schemas.openxmlformats.org/officeDocument/2006/relationships/slide" Target="slides/slide3.xml"></Relationship><Relationship Id="rId46" Type="http://schemas.openxmlformats.org/officeDocument/2006/relationships/slide" Target="slides/slide4.xml"></Relationship><Relationship Id="rId48" Type="http://schemas.openxmlformats.org/officeDocument/2006/relationships/slide" Target="slides/slide5.xml"></Relationship><Relationship Id="rId50" Type="http://schemas.openxmlformats.org/officeDocument/2006/relationships/slide" Target="slides/slide6.xml"></Relationship><Relationship Id="rId52" Type="http://schemas.openxmlformats.org/officeDocument/2006/relationships/slide" Target="slides/slide7.xml"></Relationship><Relationship Id="rId54" Type="http://schemas.openxmlformats.org/officeDocument/2006/relationships/slide" Target="slides/slide8.xml"></Relationship><Relationship Id="rId56" Type="http://schemas.openxmlformats.org/officeDocument/2006/relationships/slide" Target="slides/slide9.xml"></Relationship><Relationship Id="rId57" Type="http://schemas.openxmlformats.org/officeDocument/2006/relationships/slide" Target="slides/slide10.xml"></Relationship><Relationship Id="rId59" Type="http://schemas.openxmlformats.org/officeDocument/2006/relationships/slide" Target="slides/slide11.xml"></Relationship><Relationship Id="rId61" Type="http://schemas.openxmlformats.org/officeDocument/2006/relationships/slide" Target="slides/slide12.xml"></Relationship><Relationship Id="rId63" Type="http://schemas.openxmlformats.org/officeDocument/2006/relationships/slide" Target="slides/slide13.xml"></Relationship><Relationship Id="rId65" Type="http://schemas.openxmlformats.org/officeDocument/2006/relationships/slide" Target="slides/slide14.xml"></Relationship><Relationship Id="rId67" Type="http://schemas.openxmlformats.org/officeDocument/2006/relationships/slide" Target="slides/slide15.xml"></Relationship><Relationship Id="rId68" Type="http://schemas.openxmlformats.org/officeDocument/2006/relationships/slide" Target="slides/slide16.xml"></Relationship><Relationship Id="rId70" Type="http://schemas.openxmlformats.org/officeDocument/2006/relationships/slide" Target="slides/slide17.xml"></Relationship><Relationship Id="rId72" Type="http://schemas.openxmlformats.org/officeDocument/2006/relationships/slide" Target="slides/slide18.xml"></Relationship><Relationship Id="rId74" Type="http://schemas.openxmlformats.org/officeDocument/2006/relationships/slide" Target="slides/slide19.xml"></Relationship><Relationship Id="rId76" Type="http://schemas.openxmlformats.org/officeDocument/2006/relationships/slide" Target="slides/slide20.xml"></Relationship><Relationship Id="rId78" Type="http://schemas.openxmlformats.org/officeDocument/2006/relationships/slide" Target="slides/slide21.xml"></Relationship><Relationship Id="rId79" Type="http://schemas.openxmlformats.org/officeDocument/2006/relationships/slide" Target="slides/slide22.xml"></Relationship><Relationship Id="rId81" Type="http://schemas.openxmlformats.org/officeDocument/2006/relationships/slide" Target="slides/slide23.xml"></Relationship><Relationship Id="rId83" Type="http://schemas.openxmlformats.org/officeDocument/2006/relationships/slide" Target="slides/slide24.xml"></Relationship><Relationship Id="rId85" Type="http://schemas.openxmlformats.org/officeDocument/2006/relationships/slide" Target="slides/slide25.xml"></Relationship><Relationship Id="rId87" Type="http://schemas.openxmlformats.org/officeDocument/2006/relationships/slide" Target="slides/slide26.xml"></Relationship><Relationship Id="rId89" Type="http://schemas.openxmlformats.org/officeDocument/2006/relationships/slide" Target="slides/slide27.xml"></Relationship><Relationship Id="rId91" Type="http://schemas.openxmlformats.org/officeDocument/2006/relationships/slide" Target="slides/slide28.xml"></Relationship><Relationship Id="rId93" Type="http://schemas.openxmlformats.org/officeDocument/2006/relationships/viewProps" Target="viewProps.xml"></Relationship><Relationship Id="rId94"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4.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C8BF1-99E8-4848-B983-4C5DD8CF67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3FAFCE-DEB1-4518-9829-2403446EAE5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3FAFCE-DEB1-4518-9829-2403446EAE5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7348"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6470" rtl="0" eaLnBrk="1" fontAlgn="base" latinLnBrk="0" hangingPunct="1">
              <a:lnSpc>
                <a:spcPct val="100000"/>
              </a:lnSpc>
              <a:spcBef>
                <a:spcPct val="0"/>
              </a:spcBef>
              <a:spcAft>
                <a:spcPct val="0"/>
              </a:spcAft>
              <a:buClrTx/>
              <a:buSzTx/>
              <a:buFontTx/>
              <a:buNone/>
              <a:defRPr/>
            </a:pPr>
            <a:fld id="{B814F241-CB40-484C-8282-5BDE6BC7817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349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3492"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6470" rtl="0" eaLnBrk="1" fontAlgn="base" latinLnBrk="0" hangingPunct="1">
              <a:lnSpc>
                <a:spcPct val="100000"/>
              </a:lnSpc>
              <a:spcBef>
                <a:spcPct val="0"/>
              </a:spcBef>
              <a:spcAft>
                <a:spcPct val="0"/>
              </a:spcAft>
              <a:buClrTx/>
              <a:buSzTx/>
              <a:buFontTx/>
              <a:buNone/>
              <a:defRPr/>
            </a:pPr>
            <a:fld id="{D4F0C2BB-9E6B-4098-8BA6-C3979D9503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632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6324"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6470" rtl="0" eaLnBrk="1" fontAlgn="base" latinLnBrk="0" hangingPunct="1">
              <a:lnSpc>
                <a:spcPct val="100000"/>
              </a:lnSpc>
              <a:spcBef>
                <a:spcPct val="0"/>
              </a:spcBef>
              <a:spcAft>
                <a:spcPct val="0"/>
              </a:spcAft>
              <a:buClrTx/>
              <a:buSzTx/>
              <a:buFontTx/>
              <a:buNone/>
              <a:defRPr/>
            </a:pPr>
            <a:fld id="{219B5F41-D3FF-4650-BB44-BB4BF6B8B6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246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2468"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6470" rtl="0" eaLnBrk="1" fontAlgn="base" latinLnBrk="0" hangingPunct="1">
              <a:lnSpc>
                <a:spcPct val="100000"/>
              </a:lnSpc>
              <a:spcBef>
                <a:spcPct val="0"/>
              </a:spcBef>
              <a:spcAft>
                <a:spcPct val="0"/>
              </a:spcAft>
              <a:buClrTx/>
              <a:buSzTx/>
              <a:buFontTx/>
              <a:buNone/>
              <a:defRPr/>
            </a:pPr>
            <a:fld id="{5D3CD2CA-C5E5-443D-8905-5D56046CF55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6470" rtl="0" eaLnBrk="1" fontAlgn="base" latinLnBrk="0" hangingPunct="1">
              <a:lnSpc>
                <a:spcPct val="100000"/>
              </a:lnSpc>
              <a:spcBef>
                <a:spcPct val="0"/>
              </a:spcBef>
              <a:spcAft>
                <a:spcPct val="0"/>
              </a:spcAft>
              <a:buClrTx/>
              <a:buSzTx/>
              <a:buFontTx/>
              <a:buNone/>
              <a:defRPr/>
            </a:pPr>
            <a:fld id="{68A50FFC-44CF-460D-A850-9D42F8402C3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3FAFCE-DEB1-4518-9829-2403446EAE5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3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200150"/>
            <a:ext cx="4038600" cy="3394472"/>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472"/>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7" y="1631156"/>
            <a:ext cx="4041775" cy="2963466"/>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1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6"/>
            <a:ext cx="3008313" cy="3518297"/>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05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62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05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620">
                <a:solidFill>
                  <a:schemeClr val="tx1">
                    <a:tint val="75000"/>
                  </a:schemeClr>
                </a:solidFill>
              </a:defRPr>
            </a:lvl1pPr>
            <a:lvl2pPr marL="308610" indent="0">
              <a:buNone/>
              <a:defRPr sz="1350">
                <a:solidFill>
                  <a:schemeClr val="tx1">
                    <a:tint val="75000"/>
                  </a:schemeClr>
                </a:solidFill>
              </a:defRPr>
            </a:lvl2pPr>
            <a:lvl3pPr marL="617220" indent="0">
              <a:buNone/>
              <a:defRPr sz="1215">
                <a:solidFill>
                  <a:schemeClr val="tx1">
                    <a:tint val="75000"/>
                  </a:schemeClr>
                </a:solidFill>
              </a:defRPr>
            </a:lvl3pPr>
            <a:lvl4pPr marL="925830" indent="0">
              <a:buNone/>
              <a:defRPr sz="1080">
                <a:solidFill>
                  <a:schemeClr val="tx1">
                    <a:tint val="75000"/>
                  </a:schemeClr>
                </a:solidFill>
              </a:defRPr>
            </a:lvl4pPr>
            <a:lvl5pPr marL="1234440" indent="0">
              <a:buNone/>
              <a:defRPr sz="1080">
                <a:solidFill>
                  <a:schemeClr val="tx1">
                    <a:tint val="75000"/>
                  </a:schemeClr>
                </a:solidFill>
              </a:defRPr>
            </a:lvl5pPr>
            <a:lvl6pPr marL="1543050" indent="0">
              <a:buNone/>
              <a:defRPr sz="1080">
                <a:solidFill>
                  <a:schemeClr val="tx1">
                    <a:tint val="75000"/>
                  </a:schemeClr>
                </a:solidFill>
              </a:defRPr>
            </a:lvl6pPr>
            <a:lvl7pPr marL="1851660" indent="0">
              <a:buNone/>
              <a:defRPr sz="1080">
                <a:solidFill>
                  <a:schemeClr val="tx1">
                    <a:tint val="75000"/>
                  </a:schemeClr>
                </a:solidFill>
              </a:defRPr>
            </a:lvl7pPr>
            <a:lvl8pPr marL="2160270" indent="0">
              <a:buNone/>
              <a:defRPr sz="1080">
                <a:solidFill>
                  <a:schemeClr val="tx1">
                    <a:tint val="75000"/>
                  </a:schemeClr>
                </a:solidFill>
              </a:defRPr>
            </a:lvl8pPr>
            <a:lvl9pPr marL="2468880" indent="0">
              <a:buNone/>
              <a:defRPr sz="108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7"/>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2" y="1260872"/>
            <a:ext cx="3887391" cy="61793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2" y="1878807"/>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16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16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2" y="273845"/>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3_两栏内容">
    <p:bg>
      <p:bgPr>
        <a:solidFill>
          <a:srgbClr val="F5F5F5"/>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72"/>
            <a:ext cx="9143999" cy="5140757"/>
          </a:xfrm>
          <a:prstGeom prst="rect">
            <a:avLst/>
          </a:prstGeom>
        </p:spPr>
      </p:pic>
      <p:sp>
        <p:nvSpPr>
          <p:cNvPr id="11" name="TextBox 3"/>
          <p:cNvSpPr txBox="1"/>
          <p:nvPr userDrawn="1"/>
        </p:nvSpPr>
        <p:spPr>
          <a:xfrm>
            <a:off x="251520" y="123533"/>
            <a:ext cx="3467616" cy="584775"/>
          </a:xfrm>
          <a:prstGeom prst="rect">
            <a:avLst/>
          </a:prstGeom>
          <a:noFill/>
        </p:spPr>
        <p:txBody>
          <a:bodyPr wrap="none" rtlCol="0">
            <a:spAutoFit/>
          </a:bodyPr>
          <a:lstStyle/>
          <a:p>
            <a:r>
              <a:rPr lang="zh-CN" altLang="en-US" sz="3200" b="1" dirty="0" smtClean="0">
                <a:solidFill>
                  <a:schemeClr val="bg1"/>
                </a:solidFill>
                <a:latin typeface="微软雅黑" pitchFamily="34" charset="-122"/>
                <a:ea typeface="微软雅黑" pitchFamily="34" charset="-122"/>
              </a:rPr>
              <a:t>单击添加文字内容</a:t>
            </a:r>
            <a:endParaRPr lang="zh-CN" altLang="en-US" sz="3200" b="1" dirty="0" smtClean="0">
              <a:solidFill>
                <a:schemeClr val="bg1"/>
              </a:solidFill>
              <a:latin typeface="微软雅黑" pitchFamily="34" charset="-122"/>
              <a:ea typeface="微软雅黑" pitchFamily="34" charset="-122"/>
            </a:endParaRPr>
          </a:p>
        </p:txBody>
      </p:sp>
      <p:sp>
        <p:nvSpPr>
          <p:cNvPr id="12" name="矩形 11"/>
          <p:cNvSpPr/>
          <p:nvPr userDrawn="1"/>
        </p:nvSpPr>
        <p:spPr>
          <a:xfrm>
            <a:off x="0" y="649830"/>
            <a:ext cx="9144000" cy="4254979"/>
          </a:xfrm>
          <a:prstGeom prst="rect">
            <a:avLst/>
          </a:prstGeom>
          <a:gradFill>
            <a:gsLst>
              <a:gs pos="0">
                <a:srgbClr val="FFF0C1"/>
              </a:gs>
              <a:gs pos="50000">
                <a:schemeClr val="bg1"/>
              </a:gs>
              <a:gs pos="100000">
                <a:srgbClr val="FFFFE5"/>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500"/>
                            </p:stCondLst>
                            <p:childTnLst>
                              <p:par>
                                <p:cTn id="9" presetID="2" presetClass="entr" presetSubtype="1" decel="4600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2" Type="http://schemas.openxmlformats.org/officeDocument/2006/relationships/theme" Target="../theme/theme2.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080">
                <a:solidFill>
                  <a:schemeClr val="tx1">
                    <a:tint val="75000"/>
                  </a:schemeClr>
                </a:solidFill>
              </a:defRPr>
            </a:lvl1p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80">
                <a:solidFill>
                  <a:schemeClr val="tx1">
                    <a:tint val="75000"/>
                  </a:schemeClr>
                </a:solidFill>
              </a:defRPr>
            </a:lvl1pPr>
          </a:lstStyle>
          <a:p>
            <a:pPr defTabSz="82296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080">
                <a:solidFill>
                  <a:schemeClr val="tx1">
                    <a:tint val="75000"/>
                  </a:schemeClr>
                </a:solidFill>
              </a:defRPr>
            </a:lvl1p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xStyles>
    <p:titleStyle>
      <a:lvl1pPr algn="ctr" defTabSz="822960" rtl="0" eaLnBrk="1" latinLnBrk="0" hangingPunct="1">
        <a:spcBef>
          <a:spcPct val="0"/>
        </a:spcBef>
        <a:buNone/>
        <a:defRPr sz="3960" kern="1200">
          <a:solidFill>
            <a:schemeClr val="tx1"/>
          </a:solidFill>
          <a:latin typeface="+mj-lt"/>
          <a:ea typeface="+mj-ea"/>
          <a:cs typeface="+mj-cs"/>
        </a:defRPr>
      </a:lvl1pPr>
    </p:titleStyle>
    <p:bodyStyle>
      <a:lvl1pPr marL="308610" indent="-308610" algn="l" defTabSz="82296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1pPr>
      <a:lvl2pPr marL="668655" indent="-257175" algn="l" defTabSz="822960"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2pPr>
      <a:lvl3pPr marL="1028700" indent="-205740" algn="l" defTabSz="822960" rtl="0" eaLnBrk="1" latinLnBrk="0" hangingPunct="1">
        <a:spcBef>
          <a:spcPct val="20000"/>
        </a:spcBef>
        <a:buFont typeface="Arial" panose="020B0604020202020204" pitchFamily="34" charset="0"/>
        <a:buChar char="•"/>
        <a:defRPr sz="2160" kern="1200">
          <a:solidFill>
            <a:schemeClr val="tx1"/>
          </a:solidFill>
          <a:latin typeface="+mn-lt"/>
          <a:ea typeface="+mn-ea"/>
          <a:cs typeface="+mn-cs"/>
        </a:defRPr>
      </a:lvl3pPr>
      <a:lvl4pPr marL="14401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5166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810">
                <a:solidFill>
                  <a:schemeClr val="tx1">
                    <a:tint val="75000"/>
                  </a:schemeClr>
                </a:solidFill>
              </a:defRPr>
            </a:lvl1p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810">
                <a:solidFill>
                  <a:schemeClr val="tx1">
                    <a:tint val="75000"/>
                  </a:schemeClr>
                </a:solidFill>
              </a:defRPr>
            </a:lvl1pPr>
          </a:lstStyle>
          <a:p>
            <a:pPr defTabSz="61722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810">
                <a:solidFill>
                  <a:schemeClr val="tx1">
                    <a:tint val="75000"/>
                  </a:schemeClr>
                </a:solidFill>
              </a:defRPr>
            </a:lvl1p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xStyles>
    <p:titleStyle>
      <a:lvl1pPr algn="l" defTabSz="617220" rtl="0" eaLnBrk="1" latinLnBrk="0" hangingPunct="1">
        <a:lnSpc>
          <a:spcPct val="90000"/>
        </a:lnSpc>
        <a:spcBef>
          <a:spcPct val="0"/>
        </a:spcBef>
        <a:buNone/>
        <a:defRPr sz="2970" kern="1200">
          <a:solidFill>
            <a:schemeClr val="tx1"/>
          </a:solidFill>
          <a:latin typeface="+mj-lt"/>
          <a:ea typeface="+mj-ea"/>
          <a:cs typeface="+mj-cs"/>
        </a:defRPr>
      </a:lvl1pPr>
    </p:titleStyle>
    <p:bodyStyle>
      <a:lvl1pPr marL="154305" indent="-154305" algn="l" defTabSz="617220"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915" indent="-154305" algn="l" defTabSz="617220" rtl="0" eaLnBrk="1" latinLnBrk="0" hangingPunct="1">
        <a:lnSpc>
          <a:spcPct val="90000"/>
        </a:lnSpc>
        <a:spcBef>
          <a:spcPts val="34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40"/>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9pPr>
    </p:bodyStyle>
    <p:otherStyle>
      <a:defPPr>
        <a:defRPr lang="zh-CN"/>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9" Type="http://schemas.openxmlformats.org/officeDocument/2006/relationships/notesSlide" Target="../notesSlides/notesSlide1.xml"></Relationship><Relationship Id="rId8" Type="http://schemas.openxmlformats.org/officeDocument/2006/relationships/slideLayout" Target="../slideLayouts/slideLayout5.xml"></Relationship><Relationship Id="rId7" Type="http://schemas.openxmlformats.org/officeDocument/2006/relationships/image" Target="../media/image6.png"></Relationship><Relationship Id="rId6" Type="http://schemas.microsoft.com/office/2007/relationships/media" Target="../media/media1.mp3"></Relationship><Relationship Id="rId5" Type="http://schemas.openxmlformats.org/officeDocument/2006/relationships/audio" Target="../media/media1.mp3"></Relationship><Relationship Id="rId4" Type="http://schemas.openxmlformats.org/officeDocument/2006/relationships/image" Target="../media/image5.png"></Relationship><Relationship Id="rId3" Type="http://schemas.openxmlformats.org/officeDocument/2006/relationships/image" Target="../media/image4.png"></Relationship><Relationship Id="rId2" Type="http://schemas.openxmlformats.org/officeDocument/2006/relationships/image" Target="../media/image3.png"></Relationship><Relationship Id="rId1" Type="http://schemas.openxmlformats.org/officeDocument/2006/relationships/image" Target="../media/image2.jpeg"></Relationship></Relationships>
</file>

<file path=ppt/slides/_rels/slide10.xml.rels><?xml version="1.0" encoding="UTF-8"?>
<Relationships xmlns="http://schemas.openxmlformats.org/package/2006/relationships"><Relationship Id="rId2" Type="http://schemas.openxmlformats.org/officeDocument/2006/relationships/notesSlide" Target="../notesSlides/notesSlide10.xml"></Relationship><Relationship Id="rId1" Type="http://schemas.openxmlformats.org/officeDocument/2006/relationships/slideLayout" Target="../slideLayouts/slideLayout30.xml"></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30.xml"></Relationship></Relationships>
</file>

<file path=ppt/slides/_rels/slide12.xml.rels><?xml version="1.0" encoding="UTF-8"?>
<Relationships xmlns="http://schemas.openxmlformats.org/package/2006/relationships"><Relationship Id="rId4" Type="http://schemas.openxmlformats.org/officeDocument/2006/relationships/notesSlide" Target="../notesSlides/notesSlide12.xml"></Relationship><Relationship Id="rId3" Type="http://schemas.openxmlformats.org/officeDocument/2006/relationships/slideLayout" Target="../slideLayouts/slideLayout30.xml"></Relationship><Relationship Id="rId2" Type="http://schemas.openxmlformats.org/officeDocument/2006/relationships/image" Target="../media/image10.png"></Relationship><Relationship Id="rId1" Type="http://schemas.openxmlformats.org/officeDocument/2006/relationships/image" Target="../media/image9.png"></Relationship></Relationships>
</file>

<file path=ppt/slides/_rels/slide13.xml.rels><?xml version="1.0" encoding="UTF-8"?>
<Relationships xmlns="http://schemas.openxmlformats.org/package/2006/relationships"><Relationship Id="rId2" Type="http://schemas.openxmlformats.org/officeDocument/2006/relationships/notesSlide" Target="../notesSlides/notesSlide13.xml"></Relationship><Relationship Id="rId1" Type="http://schemas.openxmlformats.org/officeDocument/2006/relationships/slideLayout" Target="../slideLayouts/slideLayout30.xml"></Relationship></Relationships>
</file>

<file path=ppt/slides/_rels/slide14.xml.rels><?xml version="1.0" encoding="UTF-8"?>
<Relationships xmlns="http://schemas.openxmlformats.org/package/2006/relationships"><Relationship Id="rId3" Type="http://schemas.openxmlformats.org/officeDocument/2006/relationships/notesSlide" Target="../notesSlides/notesSlide14.xml"></Relationship><Relationship Id="rId2" Type="http://schemas.openxmlformats.org/officeDocument/2006/relationships/slideLayout" Target="../slideLayouts/slideLayout30.xml"></Relationship><Relationship Id="rId1" Type="http://schemas.openxmlformats.org/officeDocument/2006/relationships/image" Target="../media/image11.emf"></Relationship></Relationships>
</file>

<file path=ppt/slides/_rels/slide1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8.png"/><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slide" Target="slide9.xml"/><Relationship Id="rId2" Type="http://schemas.openxmlformats.org/officeDocument/2006/relationships/tags" Target="../tags/tag31.xml"/><Relationship Id="rId11" Type="http://schemas.openxmlformats.org/officeDocument/2006/relationships/slideLayout" Target="../slideLayouts/slideLayout8.xml"/><Relationship Id="rId10" Type="http://schemas.openxmlformats.org/officeDocument/2006/relationships/tags" Target="../tags/tag37.xml"/><Relationship Id="rId1" Type="http://schemas.openxmlformats.org/officeDocument/2006/relationships/tags" Target="../tags/tag30.xml"/></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30.xml"></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30.xml"></Relationship></Relationships>
</file>

<file path=ppt/slides/_rels/slide18.xml.rels><?xml version="1.0" encoding="UTF-8"?>
<Relationships xmlns="http://schemas.openxmlformats.org/package/2006/relationships"><Relationship Id="rId6" Type="http://schemas.openxmlformats.org/officeDocument/2006/relationships/notesSlide" Target="../notesSlides/notesSlide18.xml"></Relationship><Relationship Id="rId5" Type="http://schemas.openxmlformats.org/officeDocument/2006/relationships/slideLayout" Target="../slideLayouts/slideLayout30.xml"></Relationship><Relationship Id="rId4" Type="http://schemas.openxmlformats.org/officeDocument/2006/relationships/image" Target="../media/image15.png"></Relationship><Relationship Id="rId3" Type="http://schemas.openxmlformats.org/officeDocument/2006/relationships/image" Target="../media/image14.png"></Relationship><Relationship Id="rId2" Type="http://schemas.openxmlformats.org/officeDocument/2006/relationships/image" Target="../media/image13.png"></Relationship><Relationship Id="rId1" Type="http://schemas.openxmlformats.org/officeDocument/2006/relationships/image" Target="../media/image12.png"></Relationship></Relationships>
</file>

<file path=ppt/slides/_rels/slide19.xml.rels><?xml version="1.0" encoding="UTF-8"?>
<Relationships xmlns="http://schemas.openxmlformats.org/package/2006/relationships"><Relationship Id="rId2" Type="http://schemas.openxmlformats.org/officeDocument/2006/relationships/notesSlide" Target="../notesSlides/notesSlide19.xml"></Relationship><Relationship Id="rId1" Type="http://schemas.openxmlformats.org/officeDocument/2006/relationships/slideLayout" Target="../slideLayouts/slideLayout30.xml"></Relationship></Relationships>
</file>

<file path=ppt/slides/_rels/slide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slide" Target="slide15.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slide" Target="slide9.xml"/><Relationship Id="rId3" Type="http://schemas.openxmlformats.org/officeDocument/2006/relationships/tags" Target="../tags/tag2.xml"/><Relationship Id="rId20" Type="http://schemas.openxmlformats.org/officeDocument/2006/relationships/slideLayout" Target="../slideLayouts/slideLayout8.xml"/><Relationship Id="rId2" Type="http://schemas.openxmlformats.org/officeDocument/2006/relationships/tags" Target="../tags/tag1.xml"/><Relationship Id="rId19" Type="http://schemas.openxmlformats.org/officeDocument/2006/relationships/image" Target="../media/image7.png"/><Relationship Id="rId18" Type="http://schemas.openxmlformats.org/officeDocument/2006/relationships/tags" Target="../tags/tag13.xml"/><Relationship Id="rId17" Type="http://schemas.openxmlformats.org/officeDocument/2006/relationships/tags" Target="../tags/tag12.xml"/><Relationship Id="rId16" Type="http://schemas.openxmlformats.org/officeDocument/2006/relationships/slide" Target="slide27.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slide" Target="slide2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2.jpeg"/></Relationships>
</file>

<file path=ppt/slides/_rels/slide20.xml.rels><?xml version="1.0" encoding="UTF-8"?>
<Relationships xmlns="http://schemas.openxmlformats.org/package/2006/relationships"><Relationship Id="rId2" Type="http://schemas.openxmlformats.org/officeDocument/2006/relationships/notesSlide" Target="../notesSlides/notesSlide20.xml"></Relationship><Relationship Id="rId1" Type="http://schemas.openxmlformats.org/officeDocument/2006/relationships/slideLayout" Target="../slideLayouts/slideLayout30.xml"></Relationship></Relationships>
</file>

<file path=ppt/slides/_rels/slide21.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image" Target="../media/image8.png"/><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slide" Target="slide9.xml"/><Relationship Id="rId2" Type="http://schemas.openxmlformats.org/officeDocument/2006/relationships/tags" Target="../tags/tag39.xml"/><Relationship Id="rId11" Type="http://schemas.openxmlformats.org/officeDocument/2006/relationships/slideLayout" Target="../slideLayouts/slideLayout8.xml"/><Relationship Id="rId10" Type="http://schemas.openxmlformats.org/officeDocument/2006/relationships/tags" Target="../tags/tag45.xml"/><Relationship Id="rId1" Type="http://schemas.openxmlformats.org/officeDocument/2006/relationships/tags" Target="../tags/tag38.xml"/></Relationships>
</file>

<file path=ppt/slides/_rels/slide22.xml.rels><?xml version="1.0" encoding="UTF-8"?>
<Relationships xmlns="http://schemas.openxmlformats.org/package/2006/relationships"><Relationship Id="rId2" Type="http://schemas.openxmlformats.org/officeDocument/2006/relationships/notesSlide" Target="../notesSlides/notesSlide22.xml"></Relationship><Relationship Id="rId1" Type="http://schemas.openxmlformats.org/officeDocument/2006/relationships/slideLayout" Target="../slideLayouts/slideLayout30.xml"></Relationship></Relationships>
</file>

<file path=ppt/slides/_rels/slide23.xml.rels><?xml version="1.0" encoding="UTF-8"?>
<Relationships xmlns="http://schemas.openxmlformats.org/package/2006/relationships"><Relationship Id="rId2" Type="http://schemas.openxmlformats.org/officeDocument/2006/relationships/notesSlide" Target="../notesSlides/notesSlide23.xml"></Relationship><Relationship Id="rId1" Type="http://schemas.openxmlformats.org/officeDocument/2006/relationships/slideLayout" Target="../slideLayouts/slideLayout30.xml"></Relationship></Relationships>
</file>

<file path=ppt/slides/_rels/slide24.xml.rels><?xml version="1.0" encoding="UTF-8"?>
<Relationships xmlns="http://schemas.openxmlformats.org/package/2006/relationships"><Relationship Id="rId2" Type="http://schemas.openxmlformats.org/officeDocument/2006/relationships/notesSlide" Target="../notesSlides/notesSlide24.xml"></Relationship><Relationship Id="rId1" Type="http://schemas.openxmlformats.org/officeDocument/2006/relationships/slideLayout" Target="../slideLayouts/slideLayout30.xml"></Relationship></Relationships>
</file>

<file path=ppt/slides/_rels/slide25.xml.rels><?xml version="1.0" encoding="UTF-8"?>
<Relationships xmlns="http://schemas.openxmlformats.org/package/2006/relationships"><Relationship Id="rId2" Type="http://schemas.openxmlformats.org/officeDocument/2006/relationships/notesSlide" Target="../notesSlides/notesSlide25.xml"></Relationship><Relationship Id="rId1" Type="http://schemas.openxmlformats.org/officeDocument/2006/relationships/slideLayout" Target="../slideLayouts/slideLayout30.xml"></Relationship></Relationships>
</file>

<file path=ppt/slides/_rels/slide26.xml.rels><?xml version="1.0" encoding="UTF-8"?>
<Relationships xmlns="http://schemas.openxmlformats.org/package/2006/relationships"><Relationship Id="rId2" Type="http://schemas.openxmlformats.org/officeDocument/2006/relationships/notesSlide" Target="../notesSlides/notesSlide26.xml"></Relationship><Relationship Id="rId1" Type="http://schemas.openxmlformats.org/officeDocument/2006/relationships/slideLayout" Target="../slideLayouts/slideLayout30.xml"></Relationship></Relationships>
</file>

<file path=ppt/slides/_rels/slide27.xml.rels><?xml version="1.0" encoding="UTF-8"?>
<Relationships xmlns="http://schemas.openxmlformats.org/package/2006/relationships"><Relationship Id="rId6" Type="http://schemas.openxmlformats.org/officeDocument/2006/relationships/notesSlide" Target="../notesSlides/notesSlide27.xml"></Relationship><Relationship Id="rId5" Type="http://schemas.openxmlformats.org/officeDocument/2006/relationships/slideLayout" Target="../slideLayouts/slideLayout2.xml"></Relationship><Relationship Id="rId4" Type="http://schemas.openxmlformats.org/officeDocument/2006/relationships/image" Target="../media/image5.png"></Relationship><Relationship Id="rId3" Type="http://schemas.openxmlformats.org/officeDocument/2006/relationships/image" Target="../media/image4.png"></Relationship><Relationship Id="rId2" Type="http://schemas.openxmlformats.org/officeDocument/2006/relationships/image" Target="../media/image3.png"></Relationship><Relationship Id="rId1" Type="http://schemas.openxmlformats.org/officeDocument/2006/relationships/image" Target="../media/image2.jpeg"></Relationship></Relationships>
</file>

<file path=ppt/slides/_rels/slide28.xml.rels><?xml version="1.0" encoding="UTF-8"?>
<Relationships xmlns="http://schemas.openxmlformats.org/package/2006/relationships"><Relationship Id="rId3" Type="http://schemas.openxmlformats.org/officeDocument/2006/relationships/notesSlide" Target="../notesSlides/notesSlide28.xml"></Relationship><Relationship Id="rId4" Type="http://schemas.openxmlformats.org/officeDocument/2006/relationships/image" Target="../media/fImage2734815341.jpeg"></Relationship><Relationship Id="rId5" Type="http://schemas.openxmlformats.org/officeDocument/2006/relationships/slideLayout" Target="../slideLayouts/slideLayout3.xml"></Relationship></Relationships>
</file>

<file path=ppt/slides/_rels/slide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image" Target="../media/image8.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slide" Target="slide9.xml"/><Relationship Id="rId2" Type="http://schemas.openxmlformats.org/officeDocument/2006/relationships/tags" Target="../tags/tag15.xml"/><Relationship Id="rId11" Type="http://schemas.openxmlformats.org/officeDocument/2006/relationships/slideLayout" Target="../slideLayouts/slideLayout8.xml"/><Relationship Id="rId10" Type="http://schemas.openxmlformats.org/officeDocument/2006/relationships/tags" Target="../tags/tag21.xml"/><Relationship Id="rId1" Type="http://schemas.openxmlformats.org/officeDocument/2006/relationships/tags" Target="../tags/tag14.xml"/></Relationships>
</file>

<file path=ppt/slides/_rels/slide4.xml.rels><?xml version="1.0" encoding="UTF-8"?>
<Relationships xmlns="http://schemas.openxmlformats.org/package/2006/relationships"><Relationship Id="rId2" Type="http://schemas.openxmlformats.org/officeDocument/2006/relationships/notesSlide" Target="../notesSlides/notesSlide4.xml"></Relationship><Relationship Id="rId1" Type="http://schemas.openxmlformats.org/officeDocument/2006/relationships/slideLayout" Target="../slideLayouts/slideLayout30.xml"></Relationship></Relationships>
</file>

<file path=ppt/slides/_rels/slide5.xml.rels><?xml version="1.0" encoding="UTF-8"?>
<Relationships xmlns="http://schemas.openxmlformats.org/package/2006/relationships"><Relationship Id="rId2" Type="http://schemas.openxmlformats.org/officeDocument/2006/relationships/notesSlide" Target="../notesSlides/notesSlide5.xml"></Relationship><Relationship Id="rId1" Type="http://schemas.openxmlformats.org/officeDocument/2006/relationships/slideLayout" Target="../slideLayouts/slideLayout30.xml"></Relationship></Relationships>
</file>

<file path=ppt/slides/_rels/slide6.xml.rels><?xml version="1.0" encoding="UTF-8"?>
<Relationships xmlns="http://schemas.openxmlformats.org/package/2006/relationships"><Relationship Id="rId2" Type="http://schemas.openxmlformats.org/officeDocument/2006/relationships/notesSlide" Target="../notesSlides/notesSlide6.xml"></Relationship><Relationship Id="rId1" Type="http://schemas.openxmlformats.org/officeDocument/2006/relationships/slideLayout" Target="../slideLayouts/slideLayout30.xml"></Relationship></Relationships>
</file>

<file path=ppt/slides/_rels/slide7.xml.rels><?xml version="1.0" encoding="UTF-8"?>
<Relationships xmlns="http://schemas.openxmlformats.org/package/2006/relationships"><Relationship Id="rId2" Type="http://schemas.openxmlformats.org/officeDocument/2006/relationships/notesSlide" Target="../notesSlides/notesSlide7.xml"></Relationship><Relationship Id="rId1" Type="http://schemas.openxmlformats.org/officeDocument/2006/relationships/slideLayout" Target="../slideLayouts/slideLayout30.xml"></Relationship></Relationships>
</file>

<file path=ppt/slides/_rels/slide8.xml.rels><?xml version="1.0" encoding="UTF-8"?>
<Relationships xmlns="http://schemas.openxmlformats.org/package/2006/relationships"><Relationship Id="rId2" Type="http://schemas.openxmlformats.org/officeDocument/2006/relationships/notesSlide" Target="../notesSlides/notesSlide8.xml"></Relationship><Relationship Id="rId1" Type="http://schemas.openxmlformats.org/officeDocument/2006/relationships/slideLayout" Target="../slideLayouts/slideLayout30.xml"></Relationship></Relationships>
</file>

<file path=ppt/slides/_rels/slide9.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image" Target="../media/image8.png"/><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slide" Target="slide9.xml"/><Relationship Id="rId2" Type="http://schemas.openxmlformats.org/officeDocument/2006/relationships/tags" Target="../tags/tag23.xml"/><Relationship Id="rId11" Type="http://schemas.openxmlformats.org/officeDocument/2006/relationships/slideLayout" Target="../slideLayouts/slideLayout8.xml"/><Relationship Id="rId10" Type="http://schemas.openxmlformats.org/officeDocument/2006/relationships/tags" Target="../tags/tag29.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74" y="0"/>
            <a:ext cx="9139126" cy="5143500"/>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659" y="-1"/>
            <a:ext cx="5130097" cy="5143501"/>
          </a:xfrm>
          <a:prstGeom prst="rect">
            <a:avLst/>
          </a:prstGeom>
        </p:spPr>
      </p:pic>
      <p:grpSp>
        <p:nvGrpSpPr>
          <p:cNvPr id="15" name="组合 14"/>
          <p:cNvGrpSpPr/>
          <p:nvPr/>
        </p:nvGrpSpPr>
        <p:grpSpPr>
          <a:xfrm>
            <a:off x="323528" y="1315677"/>
            <a:ext cx="1128386" cy="1126921"/>
            <a:chOff x="3321560" y="3751502"/>
            <a:chExt cx="726076" cy="725134"/>
          </a:xfrm>
        </p:grpSpPr>
        <p:grpSp>
          <p:nvGrpSpPr>
            <p:cNvPr id="17" name="组合 16"/>
            <p:cNvGrpSpPr/>
            <p:nvPr/>
          </p:nvGrpSpPr>
          <p:grpSpPr>
            <a:xfrm>
              <a:off x="3321560" y="3751502"/>
              <a:ext cx="726076" cy="725134"/>
              <a:chOff x="2097688" y="3956966"/>
              <a:chExt cx="2446337" cy="2443163"/>
            </a:xfrm>
          </p:grpSpPr>
          <p:sp>
            <p:nvSpPr>
              <p:cNvPr id="1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20"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18" name="椭圆 17"/>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5400" b="1" dirty="0">
                  <a:latin typeface="微软雅黑" pitchFamily="34" charset="-122"/>
                  <a:ea typeface="微软雅黑" pitchFamily="34" charset="-122"/>
                </a:rPr>
                <a:t>医</a:t>
              </a:r>
              <a:endParaRPr lang="zh-CN" altLang="en-US" sz="5400" b="1" dirty="0">
                <a:latin typeface="微软雅黑" pitchFamily="34" charset="-122"/>
                <a:ea typeface="微软雅黑" pitchFamily="34" charset="-122"/>
              </a:endParaRPr>
            </a:p>
          </p:txBody>
        </p:sp>
      </p:grpSp>
      <p:grpSp>
        <p:nvGrpSpPr>
          <p:cNvPr id="21" name="组合 20"/>
          <p:cNvGrpSpPr/>
          <p:nvPr/>
        </p:nvGrpSpPr>
        <p:grpSpPr>
          <a:xfrm>
            <a:off x="1535797" y="1315677"/>
            <a:ext cx="1128386" cy="1126921"/>
            <a:chOff x="3321560" y="3751502"/>
            <a:chExt cx="726076" cy="725134"/>
          </a:xfrm>
        </p:grpSpPr>
        <p:grpSp>
          <p:nvGrpSpPr>
            <p:cNvPr id="22" name="组合 21"/>
            <p:cNvGrpSpPr/>
            <p:nvPr/>
          </p:nvGrpSpPr>
          <p:grpSpPr>
            <a:xfrm>
              <a:off x="3321560" y="3751502"/>
              <a:ext cx="726076" cy="725134"/>
              <a:chOff x="2097688" y="3956966"/>
              <a:chExt cx="2446337" cy="2443163"/>
            </a:xfrm>
          </p:grpSpPr>
          <p:sp>
            <p:nvSpPr>
              <p:cNvPr id="24"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25" name="Oval 62"/>
              <p:cNvSpPr>
                <a:spLocks noChangeArrowheads="1"/>
              </p:cNvSpPr>
              <p:nvPr/>
            </p:nvSpPr>
            <p:spPr bwMode="auto">
              <a:xfrm>
                <a:off x="2184217" y="4033555"/>
                <a:ext cx="2284414" cy="2284413"/>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23" name="椭圆 22"/>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学</a:t>
              </a:r>
              <a:endParaRPr lang="zh-CN" altLang="en-US" sz="5400" b="1" dirty="0">
                <a:solidFill>
                  <a:prstClr val="white"/>
                </a:solidFill>
                <a:latin typeface="微软雅黑" pitchFamily="34" charset="-122"/>
                <a:ea typeface="微软雅黑" pitchFamily="34" charset="-122"/>
              </a:endParaRPr>
            </a:p>
          </p:txBody>
        </p:sp>
      </p:grpSp>
      <p:grpSp>
        <p:nvGrpSpPr>
          <p:cNvPr id="26" name="组合 25"/>
          <p:cNvGrpSpPr/>
          <p:nvPr/>
        </p:nvGrpSpPr>
        <p:grpSpPr>
          <a:xfrm>
            <a:off x="2748066" y="1315677"/>
            <a:ext cx="1128386" cy="1126921"/>
            <a:chOff x="3321560" y="3751502"/>
            <a:chExt cx="726076" cy="725134"/>
          </a:xfrm>
        </p:grpSpPr>
        <p:grpSp>
          <p:nvGrpSpPr>
            <p:cNvPr id="27" name="组合 26"/>
            <p:cNvGrpSpPr/>
            <p:nvPr/>
          </p:nvGrpSpPr>
          <p:grpSpPr>
            <a:xfrm>
              <a:off x="3321560" y="3751502"/>
              <a:ext cx="726076" cy="725134"/>
              <a:chOff x="2097688" y="3956966"/>
              <a:chExt cx="2446337" cy="2443163"/>
            </a:xfrm>
          </p:grpSpPr>
          <p:sp>
            <p:nvSpPr>
              <p:cNvPr id="2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30"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28" name="椭圆 27"/>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护</a:t>
              </a:r>
              <a:endParaRPr lang="zh-CN" altLang="en-US" sz="5400" b="1" dirty="0">
                <a:solidFill>
                  <a:prstClr val="white"/>
                </a:solidFill>
                <a:latin typeface="微软雅黑" pitchFamily="34" charset="-122"/>
                <a:ea typeface="微软雅黑" pitchFamily="34" charset="-122"/>
              </a:endParaRPr>
            </a:p>
          </p:txBody>
        </p:sp>
      </p:grpSp>
      <p:grpSp>
        <p:nvGrpSpPr>
          <p:cNvPr id="31" name="组合 30"/>
          <p:cNvGrpSpPr/>
          <p:nvPr/>
        </p:nvGrpSpPr>
        <p:grpSpPr>
          <a:xfrm>
            <a:off x="3960336" y="1315677"/>
            <a:ext cx="1128386" cy="1126921"/>
            <a:chOff x="3321560" y="3751502"/>
            <a:chExt cx="726076" cy="725134"/>
          </a:xfrm>
        </p:grpSpPr>
        <p:grpSp>
          <p:nvGrpSpPr>
            <p:cNvPr id="32" name="组合 31"/>
            <p:cNvGrpSpPr/>
            <p:nvPr/>
          </p:nvGrpSpPr>
          <p:grpSpPr>
            <a:xfrm>
              <a:off x="3321560" y="3751502"/>
              <a:ext cx="726076" cy="725134"/>
              <a:chOff x="2097688" y="3956966"/>
              <a:chExt cx="2446337" cy="2443163"/>
            </a:xfrm>
          </p:grpSpPr>
          <p:sp>
            <p:nvSpPr>
              <p:cNvPr id="34"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35"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33" name="椭圆 32"/>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理</a:t>
              </a:r>
              <a:endParaRPr lang="zh-CN" altLang="en-US" sz="5400" b="1" dirty="0">
                <a:solidFill>
                  <a:prstClr val="white"/>
                </a:solidFill>
                <a:latin typeface="微软雅黑" pitchFamily="34" charset="-122"/>
                <a:ea typeface="微软雅黑" pitchFamily="34" charset="-122"/>
              </a:endParaRPr>
            </a:p>
          </p:txBody>
        </p:sp>
      </p:grpSp>
      <p:sp>
        <p:nvSpPr>
          <p:cNvPr id="36" name="TextBox 35"/>
          <p:cNvSpPr txBox="1"/>
          <p:nvPr/>
        </p:nvSpPr>
        <p:spPr>
          <a:xfrm>
            <a:off x="536020" y="2633915"/>
            <a:ext cx="4222631" cy="369332"/>
          </a:xfrm>
          <a:prstGeom prst="rect">
            <a:avLst/>
          </a:prstGeom>
          <a:noFill/>
        </p:spPr>
        <p:txBody>
          <a:bodyPr wrap="none" rtlCol="0">
            <a:spAutoFit/>
          </a:bodyPr>
          <a:lstStyle/>
          <a:p>
            <a:r>
              <a:rPr lang="zh-CN" altLang="en-US" dirty="0">
                <a:latin typeface="微软雅黑" pitchFamily="34" charset="-122"/>
                <a:ea typeface="微软雅黑" pitchFamily="34" charset="-122"/>
              </a:rPr>
              <a:t>工作总结  工作阐述 述职报告  工作汇报</a:t>
            </a:r>
            <a:endParaRPr lang="zh-CN" altLang="en-US" dirty="0">
              <a:latin typeface="微软雅黑" pitchFamily="34" charset="-122"/>
              <a:ea typeface="微软雅黑" pitchFamily="34" charset="-122"/>
            </a:endParaRPr>
          </a:p>
        </p:txBody>
      </p:sp>
      <p:sp>
        <p:nvSpPr>
          <p:cNvPr id="37" name="TextBox 36"/>
          <p:cNvSpPr txBox="1"/>
          <p:nvPr/>
        </p:nvSpPr>
        <p:spPr>
          <a:xfrm>
            <a:off x="836314" y="3003798"/>
            <a:ext cx="3622040" cy="398780"/>
          </a:xfrm>
          <a:prstGeom prst="rect">
            <a:avLst/>
          </a:prstGeom>
          <a:noFill/>
        </p:spPr>
        <p:txBody>
          <a:bodyPr wrap="none" rtlCol="0">
            <a:spAutoFit/>
          </a:bodyPr>
          <a:lstStyle/>
          <a:p>
            <a:pPr algn="ctr"/>
            <a:r>
              <a:rPr lang="en-US" altLang="zh-CN" sz="1000" dirty="0" smtClean="0"/>
              <a:t>2019 </a:t>
            </a:r>
            <a:r>
              <a:rPr lang="en-US" altLang="zh-CN" sz="1000" dirty="0"/>
              <a:t>year-end summary work summarizes the boutique PPT</a:t>
            </a:r>
            <a:endParaRPr lang="en-US" altLang="zh-CN" sz="1000" dirty="0"/>
          </a:p>
          <a:p>
            <a:pPr algn="ctr"/>
            <a:r>
              <a:rPr lang="en-US" altLang="zh-CN" sz="1000" dirty="0"/>
              <a:t>About the summary text input or copy here</a:t>
            </a:r>
            <a:endParaRPr lang="en-US" altLang="zh-CN" sz="1000"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914" y="1842829"/>
            <a:ext cx="2255313" cy="2260226"/>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524" y="373689"/>
            <a:ext cx="2260226" cy="2260226"/>
          </a:xfrm>
          <a:prstGeom prst="rect">
            <a:avLst/>
          </a:prstGeom>
        </p:spPr>
      </p:pic>
      <p:pic>
        <p:nvPicPr>
          <p:cNvPr id="14" name="A Little Story">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216" y="-72574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22" presetClass="entr" presetSubtype="1"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750"/>
                                        <p:tgtEl>
                                          <p:spTgt spid="9"/>
                                        </p:tgtEl>
                                      </p:cBhvr>
                                    </p:animEffect>
                                  </p:childTnLst>
                                </p:cTn>
                              </p:par>
                            </p:childTnLst>
                          </p:cTn>
                        </p:par>
                        <p:par>
                          <p:cTn id="10" fill="hold">
                            <p:stCondLst>
                              <p:cond delay="0"/>
                            </p:stCondLst>
                            <p:childTnLst>
                              <p:par>
                                <p:cTn id="11" presetID="2" presetClass="entr" presetSubtype="1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5"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5"/>
                                        </p:tgtEl>
                                      </p:cBhvr>
                                    </p:animEffect>
                                  </p:childTnLst>
                                </p:cTn>
                              </p:par>
                              <p:par>
                                <p:cTn id="31" presetID="25" presetClass="entr" presetSubtype="0" fill="hold" nodeType="withEffect">
                                  <p:stCondLst>
                                    <p:cond delay="50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6" dur="1000" fill="hold"/>
                                        <p:tgtEl>
                                          <p:spTgt spid="2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1"/>
                                        </p:tgtEl>
                                      </p:cBhvr>
                                    </p:animEffect>
                                  </p:childTnLst>
                                </p:cTn>
                              </p:par>
                              <p:par>
                                <p:cTn id="41" presetID="25" presetClass="entr" presetSubtype="0" fill="hold" nodeType="withEffect">
                                  <p:stCondLst>
                                    <p:cond delay="10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46" dur="1000" fill="hold"/>
                                        <p:tgtEl>
                                          <p:spTgt spid="2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6"/>
                                        </p:tgtEl>
                                      </p:cBhvr>
                                    </p:animEffect>
                                  </p:childTnLst>
                                </p:cTn>
                              </p:par>
                              <p:par>
                                <p:cTn id="51" presetID="25" presetClass="entr" presetSubtype="0" fill="hold" nodeType="withEffect">
                                  <p:stCondLst>
                                    <p:cond delay="150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56" dur="1000" fill="hold"/>
                                        <p:tgtEl>
                                          <p:spTgt spid="3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1"/>
                                        </p:tgtEl>
                                      </p:cBhvr>
                                    </p:animEffect>
                                  </p:childTnLst>
                                </p:cTn>
                              </p:par>
                            </p:childTnLst>
                          </p:cTn>
                        </p:par>
                        <p:par>
                          <p:cTn id="61" fill="hold">
                            <p:stCondLst>
                              <p:cond delay="2000"/>
                            </p:stCondLst>
                            <p:childTnLst>
                              <p:par>
                                <p:cTn id="62" presetID="42"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1" fill="hold" display="0">
                  <p:stCondLst>
                    <p:cond delay="indefinite"/>
                  </p:stCondLst>
                  <p:endCondLst>
                    <p:cond evt="onStopAudio" delay="0">
                      <p:tgtEl>
                        <p:sldTgt/>
                      </p:tgtEl>
                    </p:cond>
                  </p:endCondLst>
                </p:cTn>
                <p:tgtEl>
                  <p:spTgt spid="14"/>
                </p:tgtEl>
              </p:cMediaNode>
            </p:audio>
          </p:childTnLst>
        </p:cTn>
      </p:par>
    </p:tnLst>
    <p:bldLst>
      <p:bldP spid="36"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750692" y="1383633"/>
            <a:ext cx="4888857" cy="874417"/>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endParaRPr lang="zh-CN" altLang="en-US" sz="910">
              <a:solidFill>
                <a:prstClr val="white"/>
              </a:solidFill>
              <a:latin typeface="等线" panose="020F0502020204030204"/>
              <a:ea typeface="微软雅黑"/>
            </a:endParaRPr>
          </a:p>
        </p:txBody>
      </p:sp>
      <p:sp>
        <p:nvSpPr>
          <p:cNvPr id="23" name="矩形 22"/>
          <p:cNvSpPr/>
          <p:nvPr/>
        </p:nvSpPr>
        <p:spPr>
          <a:xfrm>
            <a:off x="3325621" y="1259709"/>
            <a:ext cx="3578899" cy="3033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r>
              <a:rPr lang="zh-CN" altLang="en-US" sz="1215" dirty="0">
                <a:solidFill>
                  <a:prstClr val="white"/>
                </a:solidFill>
                <a:latin typeface="微软雅黑" pitchFamily="34" charset="-122"/>
                <a:ea typeface="微软雅黑" pitchFamily="34" charset="-122"/>
              </a:rPr>
              <a:t>点击添加标题</a:t>
            </a:r>
            <a:endParaRPr lang="zh-CN" altLang="en-US" sz="1215" dirty="0">
              <a:solidFill>
                <a:prstClr val="white"/>
              </a:solidFill>
              <a:latin typeface="微软雅黑" pitchFamily="34" charset="-122"/>
              <a:ea typeface="微软雅黑" pitchFamily="34" charset="-122"/>
            </a:endParaRPr>
          </a:p>
        </p:txBody>
      </p:sp>
      <p:sp>
        <p:nvSpPr>
          <p:cNvPr id="24" name="六边形 23"/>
          <p:cNvSpPr/>
          <p:nvPr/>
        </p:nvSpPr>
        <p:spPr>
          <a:xfrm>
            <a:off x="1073223" y="2486767"/>
            <a:ext cx="1071015" cy="923503"/>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r>
              <a:rPr lang="zh-CN" altLang="en-US" sz="1620" dirty="0">
                <a:solidFill>
                  <a:prstClr val="white"/>
                </a:solidFill>
                <a:latin typeface="微软雅黑" pitchFamily="34" charset="-122"/>
                <a:ea typeface="微软雅黑" pitchFamily="34" charset="-122"/>
              </a:rPr>
              <a:t>工作</a:t>
            </a:r>
            <a:endParaRPr lang="en-US" altLang="zh-CN" sz="1620" dirty="0">
              <a:solidFill>
                <a:prstClr val="white"/>
              </a:solidFill>
              <a:latin typeface="微软雅黑" pitchFamily="34" charset="-122"/>
              <a:ea typeface="微软雅黑" pitchFamily="34" charset="-122"/>
            </a:endParaRPr>
          </a:p>
          <a:p>
            <a:pPr algn="ctr" defTabSz="617220"/>
            <a:r>
              <a:rPr lang="zh-CN" altLang="en-US" sz="1620" dirty="0">
                <a:solidFill>
                  <a:prstClr val="white"/>
                </a:solidFill>
                <a:latin typeface="微软雅黑" pitchFamily="34" charset="-122"/>
                <a:ea typeface="微软雅黑" pitchFamily="34" charset="-122"/>
              </a:rPr>
              <a:t>概述</a:t>
            </a:r>
            <a:endParaRPr lang="zh-CN" altLang="en-US" sz="1620" dirty="0">
              <a:solidFill>
                <a:prstClr val="white"/>
              </a:solidFill>
              <a:latin typeface="微软雅黑" pitchFamily="34" charset="-122"/>
              <a:ea typeface="微软雅黑" pitchFamily="34" charset="-122"/>
            </a:endParaRPr>
          </a:p>
        </p:txBody>
      </p:sp>
      <p:cxnSp>
        <p:nvCxnSpPr>
          <p:cNvPr id="25" name="直接箭头连接符 24"/>
          <p:cNvCxnSpPr>
            <a:stCxn id="24" idx="5"/>
            <a:endCxn id="22" idx="1"/>
          </p:cNvCxnSpPr>
          <p:nvPr/>
        </p:nvCxnSpPr>
        <p:spPr>
          <a:xfrm flipV="1">
            <a:off x="1913362" y="1820843"/>
            <a:ext cx="837330" cy="66592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2144237" y="2948518"/>
            <a:ext cx="60645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a:endCxn id="32" idx="1"/>
          </p:cNvCxnSpPr>
          <p:nvPr/>
        </p:nvCxnSpPr>
        <p:spPr>
          <a:xfrm>
            <a:off x="1913362" y="3410270"/>
            <a:ext cx="837330" cy="6753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61408" y="1599867"/>
            <a:ext cx="4381607" cy="629411"/>
          </a:xfrm>
          <a:prstGeom prst="rect">
            <a:avLst/>
          </a:prstGeom>
          <a:noFill/>
        </p:spPr>
        <p:txBody>
          <a:bodyPr wrap="square" lIns="61729" tIns="30865" rIns="61729" bIns="30865"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945" dirty="0">
              <a:solidFill>
                <a:prstClr val="black">
                  <a:lumMod val="75000"/>
                  <a:lumOff val="25000"/>
                </a:prstClr>
              </a:solidFill>
              <a:latin typeface="微软雅黑" pitchFamily="34" charset="-122"/>
              <a:ea typeface="微软雅黑" pitchFamily="34" charset="-122"/>
            </a:endParaRPr>
          </a:p>
        </p:txBody>
      </p:sp>
      <p:sp>
        <p:nvSpPr>
          <p:cNvPr id="29" name="矩形 28"/>
          <p:cNvSpPr/>
          <p:nvPr/>
        </p:nvSpPr>
        <p:spPr>
          <a:xfrm>
            <a:off x="2750692" y="2513505"/>
            <a:ext cx="4888857" cy="874417"/>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endParaRPr lang="zh-CN" altLang="en-US" sz="910">
              <a:solidFill>
                <a:prstClr val="white"/>
              </a:solidFill>
              <a:latin typeface="等线" panose="020F0502020204030204"/>
              <a:ea typeface="微软雅黑"/>
            </a:endParaRPr>
          </a:p>
        </p:txBody>
      </p:sp>
      <p:sp>
        <p:nvSpPr>
          <p:cNvPr id="30" name="矩形 29"/>
          <p:cNvSpPr/>
          <p:nvPr/>
        </p:nvSpPr>
        <p:spPr>
          <a:xfrm>
            <a:off x="3325621" y="2389579"/>
            <a:ext cx="3578899" cy="3033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r>
              <a:rPr lang="zh-CN" altLang="en-US" sz="1215" dirty="0">
                <a:solidFill>
                  <a:prstClr val="white"/>
                </a:solidFill>
                <a:latin typeface="微软雅黑" pitchFamily="34" charset="-122"/>
                <a:ea typeface="微软雅黑" pitchFamily="34" charset="-122"/>
              </a:rPr>
              <a:t>点击添加标题</a:t>
            </a:r>
            <a:endParaRPr lang="zh-CN" altLang="en-US" sz="1215" dirty="0">
              <a:solidFill>
                <a:prstClr val="white"/>
              </a:solidFill>
              <a:latin typeface="微软雅黑" pitchFamily="34" charset="-122"/>
              <a:ea typeface="微软雅黑" pitchFamily="34" charset="-122"/>
            </a:endParaRPr>
          </a:p>
        </p:txBody>
      </p:sp>
      <p:sp>
        <p:nvSpPr>
          <p:cNvPr id="31" name="TextBox 30"/>
          <p:cNvSpPr txBox="1"/>
          <p:nvPr/>
        </p:nvSpPr>
        <p:spPr>
          <a:xfrm>
            <a:off x="3061411" y="2723030"/>
            <a:ext cx="4426241" cy="629411"/>
          </a:xfrm>
          <a:prstGeom prst="rect">
            <a:avLst/>
          </a:prstGeom>
          <a:noFill/>
        </p:spPr>
        <p:txBody>
          <a:bodyPr wrap="square" lIns="61729" tIns="30865" rIns="61729" bIns="30865"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945" dirty="0">
              <a:solidFill>
                <a:prstClr val="black">
                  <a:lumMod val="75000"/>
                  <a:lumOff val="25000"/>
                </a:prstClr>
              </a:solidFill>
              <a:latin typeface="微软雅黑" pitchFamily="34" charset="-122"/>
              <a:ea typeface="微软雅黑" pitchFamily="34" charset="-122"/>
            </a:endParaRPr>
          </a:p>
        </p:txBody>
      </p:sp>
      <p:sp>
        <p:nvSpPr>
          <p:cNvPr id="32" name="矩形 31"/>
          <p:cNvSpPr/>
          <p:nvPr/>
        </p:nvSpPr>
        <p:spPr>
          <a:xfrm>
            <a:off x="2750692" y="3655745"/>
            <a:ext cx="4888857" cy="859773"/>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endParaRPr lang="zh-CN" altLang="en-US" sz="910">
              <a:solidFill>
                <a:prstClr val="white"/>
              </a:solidFill>
              <a:latin typeface="等线" panose="020F0502020204030204"/>
              <a:ea typeface="微软雅黑"/>
            </a:endParaRPr>
          </a:p>
        </p:txBody>
      </p:sp>
      <p:sp>
        <p:nvSpPr>
          <p:cNvPr id="33" name="矩形 32"/>
          <p:cNvSpPr/>
          <p:nvPr/>
        </p:nvSpPr>
        <p:spPr>
          <a:xfrm>
            <a:off x="3325621" y="3531819"/>
            <a:ext cx="3578899" cy="3033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r>
              <a:rPr lang="zh-CN" altLang="en-US" sz="1215">
                <a:solidFill>
                  <a:prstClr val="white"/>
                </a:solidFill>
                <a:latin typeface="微软雅黑" pitchFamily="34" charset="-122"/>
                <a:ea typeface="微软雅黑" pitchFamily="34" charset="-122"/>
              </a:rPr>
              <a:t>点击添加标题</a:t>
            </a:r>
            <a:endParaRPr lang="zh-CN" altLang="en-US" sz="1215">
              <a:solidFill>
                <a:prstClr val="white"/>
              </a:solidFill>
              <a:latin typeface="微软雅黑" pitchFamily="34" charset="-122"/>
              <a:ea typeface="微软雅黑" pitchFamily="34" charset="-122"/>
            </a:endParaRPr>
          </a:p>
        </p:txBody>
      </p:sp>
      <p:sp>
        <p:nvSpPr>
          <p:cNvPr id="34" name="TextBox 33"/>
          <p:cNvSpPr txBox="1"/>
          <p:nvPr/>
        </p:nvSpPr>
        <p:spPr>
          <a:xfrm>
            <a:off x="3061410" y="3865271"/>
            <a:ext cx="4389044" cy="629411"/>
          </a:xfrm>
          <a:prstGeom prst="rect">
            <a:avLst/>
          </a:prstGeom>
          <a:noFill/>
        </p:spPr>
        <p:txBody>
          <a:bodyPr wrap="square" lIns="61729" tIns="30865" rIns="61729" bIns="30865"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945"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0000">
                                          <p:cBhvr additive="base">
                                            <p:cTn id="25"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14:presetBounceEnd="50000">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14:bounceEnd="50000">
                                          <p:cBhvr additive="base">
                                            <p:cTn id="3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3462656" y="1499381"/>
            <a:ext cx="2222978" cy="2235834"/>
          </a:xfrm>
          <a:prstGeom prst="ellipse">
            <a:avLst/>
          </a:prstGeom>
          <a:noFill/>
          <a:ln w="53975" cmpd="dbl">
            <a:solidFill>
              <a:schemeClr val="tx1">
                <a:lumMod val="85000"/>
                <a:lumOff val="15000"/>
              </a:schemeClr>
            </a:solidFill>
            <a:bevel/>
          </a:ln>
        </p:spPr>
        <p:txBody>
          <a:bodyPr anchor="ctr"/>
          <a:lstStyle/>
          <a:p>
            <a:pPr algn="ctr" defTabSz="617220"/>
            <a:endParaRPr lang="zh-CN" altLang="zh-CN" sz="5940">
              <a:solidFill>
                <a:prstClr val="white"/>
              </a:solidFill>
              <a:latin typeface="Calibri" pitchFamily="34" charset="0"/>
              <a:ea typeface="微软雅黑"/>
              <a:sym typeface="Calibri" pitchFamily="34" charset="0"/>
            </a:endParaRPr>
          </a:p>
        </p:txBody>
      </p:sp>
      <p:grpSp>
        <p:nvGrpSpPr>
          <p:cNvPr id="3" name="组合 2"/>
          <p:cNvGrpSpPr/>
          <p:nvPr/>
        </p:nvGrpSpPr>
        <p:grpSpPr>
          <a:xfrm>
            <a:off x="3393020" y="1468315"/>
            <a:ext cx="697425" cy="701711"/>
            <a:chOff x="4348163" y="2042656"/>
            <a:chExt cx="1033462" cy="1039812"/>
          </a:xfrm>
        </p:grpSpPr>
        <p:sp>
          <p:nvSpPr>
            <p:cNvPr id="4" name="Oval 3"/>
            <p:cNvSpPr>
              <a:spLocks noChangeArrowheads="1"/>
            </p:cNvSpPr>
            <p:nvPr/>
          </p:nvSpPr>
          <p:spPr bwMode="auto">
            <a:xfrm>
              <a:off x="4348163" y="2042656"/>
              <a:ext cx="1033462" cy="1039812"/>
            </a:xfrm>
            <a:prstGeom prst="ellipse">
              <a:avLst/>
            </a:prstGeom>
            <a:solidFill>
              <a:schemeClr val="accent1"/>
            </a:solidFill>
            <a:ln w="28575">
              <a:noFill/>
              <a:bevel/>
            </a:ln>
          </p:spPr>
          <p:txBody>
            <a:bodyPr anchor="ctr"/>
            <a:lstStyle/>
            <a:p>
              <a:pPr algn="ctr" defTabSz="617220"/>
              <a:endParaRPr lang="zh-CN" altLang="zh-CN" sz="5940">
                <a:solidFill>
                  <a:srgbClr val="51C3F9"/>
                </a:solidFill>
                <a:latin typeface="Calibri" pitchFamily="34" charset="0"/>
                <a:ea typeface="微软雅黑"/>
                <a:sym typeface="Calibri" pitchFamily="34" charset="0"/>
              </a:endParaRPr>
            </a:p>
          </p:txBody>
        </p:sp>
        <p:grpSp>
          <p:nvGrpSpPr>
            <p:cNvPr id="5" name="Group 29"/>
            <p:cNvGrpSpPr/>
            <p:nvPr/>
          </p:nvGrpSpPr>
          <p:grpSpPr bwMode="auto">
            <a:xfrm>
              <a:off x="4616450" y="2301418"/>
              <a:ext cx="569913" cy="484188"/>
              <a:chOff x="0" y="0"/>
              <a:chExt cx="496661" cy="421788"/>
            </a:xfrm>
          </p:grpSpPr>
          <p:sp>
            <p:nvSpPr>
              <p:cNvPr id="6" name="Freeform 12"/>
              <p:cNvSpPr>
                <a:spLocks noChangeArrowheads="1"/>
              </p:cNvSpPr>
              <p:nvPr/>
            </p:nvSpPr>
            <p:spPr bwMode="auto">
              <a:xfrm>
                <a:off x="157235" y="244586"/>
                <a:ext cx="89848" cy="89848"/>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7" name="Rectangle 13"/>
              <p:cNvSpPr>
                <a:spLocks noChangeArrowheads="1"/>
              </p:cNvSpPr>
              <p:nvPr/>
            </p:nvSpPr>
            <p:spPr bwMode="auto">
              <a:xfrm>
                <a:off x="247083" y="294502"/>
                <a:ext cx="2497" cy="2497"/>
              </a:xfrm>
              <a:prstGeom prst="rect">
                <a:avLst/>
              </a:prstGeom>
              <a:solidFill>
                <a:schemeClr val="bg1"/>
              </a:solidFill>
              <a:ln w="9525">
                <a:noFill/>
                <a:bevel/>
              </a:ln>
            </p:spPr>
            <p:txBody>
              <a:bodyPr/>
              <a:lstStyle/>
              <a:p>
                <a:pPr defTabSz="617220"/>
                <a:endParaRPr lang="zh-CN" altLang="zh-CN" sz="910">
                  <a:solidFill>
                    <a:prstClr val="black"/>
                  </a:solidFill>
                  <a:latin typeface="Calibri" pitchFamily="34" charset="0"/>
                  <a:ea typeface="微软雅黑"/>
                  <a:sym typeface="Calibri" pitchFamily="34" charset="0"/>
                </a:endParaRPr>
              </a:p>
            </p:txBody>
          </p:sp>
          <p:sp>
            <p:nvSpPr>
              <p:cNvPr id="8" name="Freeform 14"/>
              <p:cNvSpPr>
                <a:spLocks noChangeArrowheads="1"/>
              </p:cNvSpPr>
              <p:nvPr/>
            </p:nvSpPr>
            <p:spPr bwMode="auto">
              <a:xfrm>
                <a:off x="209645" y="29949"/>
                <a:ext cx="227117" cy="222125"/>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9" name="Freeform 15"/>
              <p:cNvSpPr>
                <a:spLocks noChangeArrowheads="1"/>
              </p:cNvSpPr>
              <p:nvPr/>
            </p:nvSpPr>
            <p:spPr bwMode="auto">
              <a:xfrm>
                <a:off x="239595" y="59899"/>
                <a:ext cx="227117" cy="224620"/>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10" name="Freeform 16"/>
              <p:cNvSpPr>
                <a:spLocks noChangeArrowheads="1"/>
              </p:cNvSpPr>
              <p:nvPr/>
            </p:nvSpPr>
            <p:spPr bwMode="auto">
              <a:xfrm>
                <a:off x="426779" y="0"/>
                <a:ext cx="69882" cy="64890"/>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11" name="Freeform 17"/>
              <p:cNvSpPr>
                <a:spLocks noChangeArrowheads="1"/>
              </p:cNvSpPr>
              <p:nvPr/>
            </p:nvSpPr>
            <p:spPr bwMode="auto">
              <a:xfrm>
                <a:off x="0" y="9983"/>
                <a:ext cx="416796" cy="41180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grpSp>
      </p:grpSp>
      <p:grpSp>
        <p:nvGrpSpPr>
          <p:cNvPr id="12" name="组合 11"/>
          <p:cNvGrpSpPr/>
          <p:nvPr/>
        </p:nvGrpSpPr>
        <p:grpSpPr>
          <a:xfrm>
            <a:off x="3071625" y="2266444"/>
            <a:ext cx="698497" cy="701711"/>
            <a:chOff x="3871913" y="3225343"/>
            <a:chExt cx="1035050" cy="1039813"/>
          </a:xfrm>
        </p:grpSpPr>
        <p:sp>
          <p:nvSpPr>
            <p:cNvPr id="13" name="Oval 4"/>
            <p:cNvSpPr>
              <a:spLocks noChangeArrowheads="1"/>
            </p:cNvSpPr>
            <p:nvPr/>
          </p:nvSpPr>
          <p:spPr bwMode="auto">
            <a:xfrm>
              <a:off x="3871913" y="3225343"/>
              <a:ext cx="1035050" cy="1039813"/>
            </a:xfrm>
            <a:prstGeom prst="ellipse">
              <a:avLst/>
            </a:prstGeom>
            <a:solidFill>
              <a:schemeClr val="accent2"/>
            </a:solidFill>
            <a:ln w="28575">
              <a:noFill/>
              <a:bevel/>
            </a:ln>
          </p:spPr>
          <p:txBody>
            <a:bodyPr anchor="ctr"/>
            <a:lstStyle/>
            <a:p>
              <a:pPr algn="ctr" defTabSz="617220"/>
              <a:endParaRPr lang="zh-CN" altLang="zh-CN" sz="5940">
                <a:solidFill>
                  <a:srgbClr val="4EB3CF"/>
                </a:solidFill>
                <a:latin typeface="Calibri" pitchFamily="34" charset="0"/>
                <a:ea typeface="微软雅黑"/>
                <a:sym typeface="Calibri" pitchFamily="34" charset="0"/>
              </a:endParaRPr>
            </a:p>
          </p:txBody>
        </p:sp>
        <p:grpSp>
          <p:nvGrpSpPr>
            <p:cNvPr id="14" name="Group 36"/>
            <p:cNvGrpSpPr/>
            <p:nvPr/>
          </p:nvGrpSpPr>
          <p:grpSpPr bwMode="auto">
            <a:xfrm>
              <a:off x="4108450" y="3492043"/>
              <a:ext cx="536575" cy="528638"/>
              <a:chOff x="0" y="0"/>
              <a:chExt cx="314468" cy="309477"/>
            </a:xfrm>
          </p:grpSpPr>
          <p:sp>
            <p:nvSpPr>
              <p:cNvPr id="15" name="Freeform 59"/>
              <p:cNvSpPr>
                <a:spLocks noEditPoints="1" noChangeArrowheads="1"/>
              </p:cNvSpPr>
              <p:nvPr/>
            </p:nvSpPr>
            <p:spPr bwMode="auto">
              <a:xfrm>
                <a:off x="0" y="0"/>
                <a:ext cx="314468" cy="309477"/>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16" name="Oval 60"/>
              <p:cNvSpPr>
                <a:spLocks noChangeArrowheads="1"/>
              </p:cNvSpPr>
              <p:nvPr/>
            </p:nvSpPr>
            <p:spPr bwMode="auto">
              <a:xfrm>
                <a:off x="124789" y="122294"/>
                <a:ext cx="64890" cy="62395"/>
              </a:xfrm>
              <a:prstGeom prst="ellipse">
                <a:avLst/>
              </a:prstGeom>
              <a:solidFill>
                <a:schemeClr val="bg1"/>
              </a:solidFill>
              <a:ln w="9525">
                <a:noFill/>
                <a:bevel/>
              </a:ln>
            </p:spPr>
            <p:txBody>
              <a:bodyPr/>
              <a:lstStyle/>
              <a:p>
                <a:pPr defTabSz="617220"/>
                <a:endParaRPr lang="zh-CN" altLang="zh-CN" sz="910">
                  <a:solidFill>
                    <a:prstClr val="black"/>
                  </a:solidFill>
                  <a:latin typeface="Calibri" pitchFamily="34" charset="0"/>
                  <a:ea typeface="微软雅黑"/>
                  <a:sym typeface="Calibri" pitchFamily="34" charset="0"/>
                </a:endParaRPr>
              </a:p>
            </p:txBody>
          </p:sp>
        </p:grpSp>
      </p:grpSp>
      <p:grpSp>
        <p:nvGrpSpPr>
          <p:cNvPr id="17" name="组合 16"/>
          <p:cNvGrpSpPr/>
          <p:nvPr/>
        </p:nvGrpSpPr>
        <p:grpSpPr>
          <a:xfrm>
            <a:off x="5347096" y="2266444"/>
            <a:ext cx="698497" cy="701711"/>
            <a:chOff x="7243763" y="3225343"/>
            <a:chExt cx="1035050" cy="1039813"/>
          </a:xfrm>
        </p:grpSpPr>
        <p:sp>
          <p:nvSpPr>
            <p:cNvPr id="18" name="Oval 7"/>
            <p:cNvSpPr>
              <a:spLocks noChangeArrowheads="1"/>
            </p:cNvSpPr>
            <p:nvPr/>
          </p:nvSpPr>
          <p:spPr bwMode="auto">
            <a:xfrm>
              <a:off x="7243763" y="3225343"/>
              <a:ext cx="1035050" cy="1039813"/>
            </a:xfrm>
            <a:prstGeom prst="ellipse">
              <a:avLst/>
            </a:prstGeom>
            <a:solidFill>
              <a:schemeClr val="accent2"/>
            </a:solidFill>
            <a:ln w="28575">
              <a:noFill/>
              <a:bevel/>
            </a:ln>
          </p:spPr>
          <p:txBody>
            <a:bodyPr anchor="ctr"/>
            <a:lstStyle/>
            <a:p>
              <a:pPr algn="ctr" defTabSz="617220"/>
              <a:endParaRPr lang="zh-CN" altLang="zh-CN" sz="5940">
                <a:solidFill>
                  <a:prstClr val="white"/>
                </a:solidFill>
                <a:latin typeface="Calibri" pitchFamily="34" charset="0"/>
                <a:ea typeface="微软雅黑"/>
                <a:sym typeface="Calibri" pitchFamily="34" charset="0"/>
              </a:endParaRPr>
            </a:p>
          </p:txBody>
        </p:sp>
        <p:grpSp>
          <p:nvGrpSpPr>
            <p:cNvPr id="19" name="Group 39"/>
            <p:cNvGrpSpPr/>
            <p:nvPr/>
          </p:nvGrpSpPr>
          <p:grpSpPr bwMode="auto">
            <a:xfrm>
              <a:off x="7540625" y="3441243"/>
              <a:ext cx="439738" cy="552450"/>
              <a:chOff x="0" y="0"/>
              <a:chExt cx="324452" cy="406813"/>
            </a:xfrm>
          </p:grpSpPr>
          <p:sp>
            <p:nvSpPr>
              <p:cNvPr id="20" name="Freeform 80"/>
              <p:cNvSpPr>
                <a:spLocks noChangeArrowheads="1"/>
              </p:cNvSpPr>
              <p:nvPr/>
            </p:nvSpPr>
            <p:spPr bwMode="auto">
              <a:xfrm>
                <a:off x="0" y="169713"/>
                <a:ext cx="324452" cy="134772"/>
              </a:xfrm>
              <a:custGeom>
                <a:avLst/>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21" name="Freeform 81"/>
              <p:cNvSpPr>
                <a:spLocks noChangeArrowheads="1"/>
              </p:cNvSpPr>
              <p:nvPr/>
            </p:nvSpPr>
            <p:spPr bwMode="auto">
              <a:xfrm>
                <a:off x="0" y="274536"/>
                <a:ext cx="324452" cy="132277"/>
              </a:xfrm>
              <a:custGeom>
                <a:avLst/>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22" name="Freeform 82"/>
              <p:cNvSpPr>
                <a:spLocks noChangeArrowheads="1"/>
              </p:cNvSpPr>
              <p:nvPr/>
            </p:nvSpPr>
            <p:spPr bwMode="auto">
              <a:xfrm>
                <a:off x="0" y="69882"/>
                <a:ext cx="324452" cy="137269"/>
              </a:xfrm>
              <a:custGeom>
                <a:avLst/>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23" name="Oval 83"/>
              <p:cNvSpPr>
                <a:spLocks noChangeArrowheads="1"/>
              </p:cNvSpPr>
              <p:nvPr/>
            </p:nvSpPr>
            <p:spPr bwMode="auto">
              <a:xfrm>
                <a:off x="4991" y="0"/>
                <a:ext cx="316965" cy="107319"/>
              </a:xfrm>
              <a:prstGeom prst="ellipse">
                <a:avLst/>
              </a:prstGeom>
              <a:solidFill>
                <a:schemeClr val="bg1"/>
              </a:solidFill>
              <a:ln w="9525">
                <a:noFill/>
                <a:bevel/>
              </a:ln>
            </p:spPr>
            <p:txBody>
              <a:bodyPr/>
              <a:lstStyle/>
              <a:p>
                <a:pPr defTabSz="617220"/>
                <a:endParaRPr lang="zh-CN" altLang="zh-CN" sz="910">
                  <a:solidFill>
                    <a:prstClr val="black"/>
                  </a:solidFill>
                  <a:latin typeface="Calibri" pitchFamily="34" charset="0"/>
                  <a:ea typeface="微软雅黑"/>
                  <a:sym typeface="Calibri" pitchFamily="34" charset="0"/>
                </a:endParaRPr>
              </a:p>
            </p:txBody>
          </p:sp>
        </p:grpSp>
      </p:grpSp>
      <p:grpSp>
        <p:nvGrpSpPr>
          <p:cNvPr id="24" name="组合 23"/>
          <p:cNvGrpSpPr/>
          <p:nvPr/>
        </p:nvGrpSpPr>
        <p:grpSpPr>
          <a:xfrm>
            <a:off x="3393020" y="3104211"/>
            <a:ext cx="697425" cy="702782"/>
            <a:chOff x="4348163" y="4466768"/>
            <a:chExt cx="1033462" cy="1041400"/>
          </a:xfrm>
        </p:grpSpPr>
        <p:sp>
          <p:nvSpPr>
            <p:cNvPr id="25" name="Oval 5"/>
            <p:cNvSpPr>
              <a:spLocks noChangeArrowheads="1"/>
            </p:cNvSpPr>
            <p:nvPr/>
          </p:nvSpPr>
          <p:spPr bwMode="auto">
            <a:xfrm>
              <a:off x="4348163" y="4466768"/>
              <a:ext cx="1033462" cy="1041400"/>
            </a:xfrm>
            <a:prstGeom prst="ellipse">
              <a:avLst/>
            </a:prstGeom>
            <a:solidFill>
              <a:schemeClr val="accent3"/>
            </a:solidFill>
            <a:ln w="28575">
              <a:noFill/>
              <a:bevel/>
            </a:ln>
          </p:spPr>
          <p:txBody>
            <a:bodyPr anchor="ctr"/>
            <a:lstStyle/>
            <a:p>
              <a:pPr algn="ctr" defTabSz="617220"/>
              <a:endParaRPr lang="zh-CN" altLang="zh-CN" sz="5940">
                <a:solidFill>
                  <a:srgbClr val="44C1A3"/>
                </a:solidFill>
                <a:latin typeface="Calibri" pitchFamily="34" charset="0"/>
                <a:ea typeface="微软雅黑"/>
                <a:sym typeface="Calibri" pitchFamily="34" charset="0"/>
              </a:endParaRPr>
            </a:p>
          </p:txBody>
        </p:sp>
        <p:sp>
          <p:nvSpPr>
            <p:cNvPr id="26" name="Freeform 103"/>
            <p:cNvSpPr>
              <a:spLocks noEditPoints="1" noChangeArrowheads="1"/>
            </p:cNvSpPr>
            <p:nvPr/>
          </p:nvSpPr>
          <p:spPr bwMode="auto">
            <a:xfrm>
              <a:off x="4568825" y="4735056"/>
              <a:ext cx="512763" cy="504825"/>
            </a:xfrm>
            <a:custGeom>
              <a:avLst/>
              <a:gdLst>
                <a:gd name="T0" fmla="*/ 63528 w 113"/>
                <a:gd name="T1" fmla="*/ 58596 h 112"/>
                <a:gd name="T2" fmla="*/ 63528 w 113"/>
                <a:gd name="T3" fmla="*/ 283964 h 112"/>
                <a:gd name="T4" fmla="*/ 222349 w 113"/>
                <a:gd name="T5" fmla="*/ 320023 h 112"/>
                <a:gd name="T6" fmla="*/ 272264 w 113"/>
                <a:gd name="T7" fmla="*/ 369604 h 112"/>
                <a:gd name="T8" fmla="*/ 340329 w 113"/>
                <a:gd name="T9" fmla="*/ 356082 h 112"/>
                <a:gd name="T10" fmla="*/ 340329 w 113"/>
                <a:gd name="T11" fmla="*/ 419185 h 112"/>
                <a:gd name="T12" fmla="*/ 353943 w 113"/>
                <a:gd name="T13" fmla="*/ 437215 h 112"/>
                <a:gd name="T14" fmla="*/ 417471 w 113"/>
                <a:gd name="T15" fmla="*/ 437215 h 112"/>
                <a:gd name="T16" fmla="*/ 412933 w 113"/>
                <a:gd name="T17" fmla="*/ 504825 h 112"/>
                <a:gd name="T18" fmla="*/ 512763 w 113"/>
                <a:gd name="T19" fmla="*/ 504825 h 112"/>
                <a:gd name="T20" fmla="*/ 512763 w 113"/>
                <a:gd name="T21" fmla="*/ 410170 h 112"/>
                <a:gd name="T22" fmla="*/ 322179 w 113"/>
                <a:gd name="T23" fmla="*/ 220861 h 112"/>
                <a:gd name="T24" fmla="*/ 285877 w 113"/>
                <a:gd name="T25" fmla="*/ 58596 h 112"/>
                <a:gd name="T26" fmla="*/ 63528 w 113"/>
                <a:gd name="T27" fmla="*/ 58596 h 112"/>
                <a:gd name="T28" fmla="*/ 77141 w 113"/>
                <a:gd name="T29" fmla="*/ 238890 h 112"/>
                <a:gd name="T30" fmla="*/ 90755 w 113"/>
                <a:gd name="T31" fmla="*/ 90147 h 112"/>
                <a:gd name="T32" fmla="*/ 240499 w 113"/>
                <a:gd name="T33" fmla="*/ 76625 h 112"/>
                <a:gd name="T34" fmla="*/ 77141 w 113"/>
                <a:gd name="T35" fmla="*/ 23889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grpSp>
      <p:grpSp>
        <p:nvGrpSpPr>
          <p:cNvPr id="27" name="组合 26"/>
          <p:cNvGrpSpPr/>
          <p:nvPr/>
        </p:nvGrpSpPr>
        <p:grpSpPr>
          <a:xfrm>
            <a:off x="5009347" y="3083823"/>
            <a:ext cx="698497" cy="702782"/>
            <a:chOff x="6829425" y="4466768"/>
            <a:chExt cx="1035050" cy="1041400"/>
          </a:xfrm>
        </p:grpSpPr>
        <p:sp>
          <p:nvSpPr>
            <p:cNvPr id="28" name="Oval 8"/>
            <p:cNvSpPr>
              <a:spLocks noChangeArrowheads="1"/>
            </p:cNvSpPr>
            <p:nvPr/>
          </p:nvSpPr>
          <p:spPr bwMode="auto">
            <a:xfrm>
              <a:off x="6829425" y="4466768"/>
              <a:ext cx="1035050" cy="1041400"/>
            </a:xfrm>
            <a:prstGeom prst="ellipse">
              <a:avLst/>
            </a:prstGeom>
            <a:solidFill>
              <a:schemeClr val="accent3"/>
            </a:solidFill>
            <a:ln w="28575">
              <a:noFill/>
              <a:bevel/>
            </a:ln>
          </p:spPr>
          <p:txBody>
            <a:bodyPr anchor="ctr"/>
            <a:lstStyle/>
            <a:p>
              <a:pPr algn="ctr" defTabSz="617220"/>
              <a:endParaRPr lang="zh-CN" altLang="zh-CN" sz="5940">
                <a:solidFill>
                  <a:prstClr val="white"/>
                </a:solidFill>
                <a:latin typeface="Calibri" pitchFamily="34" charset="0"/>
                <a:ea typeface="微软雅黑"/>
                <a:sym typeface="Calibri" pitchFamily="34" charset="0"/>
              </a:endParaRPr>
            </a:p>
          </p:txBody>
        </p:sp>
        <p:sp>
          <p:nvSpPr>
            <p:cNvPr id="29" name="Freeform 104"/>
            <p:cNvSpPr>
              <a:spLocks noEditPoints="1" noChangeArrowheads="1"/>
            </p:cNvSpPr>
            <p:nvPr/>
          </p:nvSpPr>
          <p:spPr bwMode="auto">
            <a:xfrm>
              <a:off x="7077075" y="4704893"/>
              <a:ext cx="541338" cy="534988"/>
            </a:xfrm>
            <a:custGeom>
              <a:avLst/>
              <a:gdLst>
                <a:gd name="T0" fmla="*/ 239091 w 120"/>
                <a:gd name="T1" fmla="*/ 158683 h 118"/>
                <a:gd name="T2" fmla="*/ 212024 w 120"/>
                <a:gd name="T3" fmla="*/ 40804 h 118"/>
                <a:gd name="T4" fmla="*/ 94734 w 120"/>
                <a:gd name="T5" fmla="*/ 9068 h 118"/>
                <a:gd name="T6" fmla="*/ 162401 w 120"/>
                <a:gd name="T7" fmla="*/ 77075 h 118"/>
                <a:gd name="T8" fmla="*/ 144357 w 120"/>
                <a:gd name="T9" fmla="*/ 145082 h 118"/>
                <a:gd name="T10" fmla="*/ 76690 w 120"/>
                <a:gd name="T11" fmla="*/ 163217 h 118"/>
                <a:gd name="T12" fmla="*/ 9022 w 120"/>
                <a:gd name="T13" fmla="*/ 95210 h 118"/>
                <a:gd name="T14" fmla="*/ 40600 w 120"/>
                <a:gd name="T15" fmla="*/ 213088 h 118"/>
                <a:gd name="T16" fmla="*/ 162401 w 120"/>
                <a:gd name="T17" fmla="*/ 240291 h 118"/>
                <a:gd name="T18" fmla="*/ 162401 w 120"/>
                <a:gd name="T19" fmla="*/ 240291 h 118"/>
                <a:gd name="T20" fmla="*/ 442093 w 120"/>
                <a:gd name="T21" fmla="*/ 521387 h 118"/>
                <a:gd name="T22" fmla="*/ 482693 w 120"/>
                <a:gd name="T23" fmla="*/ 534988 h 118"/>
                <a:gd name="T24" fmla="*/ 518782 w 120"/>
                <a:gd name="T25" fmla="*/ 521387 h 118"/>
                <a:gd name="T26" fmla="*/ 518782 w 120"/>
                <a:gd name="T27" fmla="*/ 439778 h 118"/>
                <a:gd name="T28" fmla="*/ 239091 w 120"/>
                <a:gd name="T29" fmla="*/ 158683 h 118"/>
                <a:gd name="T30" fmla="*/ 487204 w 120"/>
                <a:gd name="T31" fmla="*/ 512319 h 118"/>
                <a:gd name="T32" fmla="*/ 464648 w 120"/>
                <a:gd name="T33" fmla="*/ 489650 h 118"/>
                <a:gd name="T34" fmla="*/ 487204 w 120"/>
                <a:gd name="T35" fmla="*/ 466981 h 118"/>
                <a:gd name="T36" fmla="*/ 509760 w 120"/>
                <a:gd name="T37" fmla="*/ 489650 h 118"/>
                <a:gd name="T38" fmla="*/ 487204 w 120"/>
                <a:gd name="T39" fmla="*/ 512319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grpSp>
      <p:grpSp>
        <p:nvGrpSpPr>
          <p:cNvPr id="30" name="组合 29"/>
          <p:cNvGrpSpPr/>
          <p:nvPr/>
        </p:nvGrpSpPr>
        <p:grpSpPr>
          <a:xfrm>
            <a:off x="5067483" y="1468315"/>
            <a:ext cx="698497" cy="701711"/>
            <a:chOff x="6829425" y="2042656"/>
            <a:chExt cx="1035050" cy="1039812"/>
          </a:xfrm>
        </p:grpSpPr>
        <p:sp>
          <p:nvSpPr>
            <p:cNvPr id="31" name="Oval 6"/>
            <p:cNvSpPr>
              <a:spLocks noChangeArrowheads="1"/>
            </p:cNvSpPr>
            <p:nvPr/>
          </p:nvSpPr>
          <p:spPr bwMode="auto">
            <a:xfrm>
              <a:off x="6829425" y="2042656"/>
              <a:ext cx="1035050" cy="1039812"/>
            </a:xfrm>
            <a:prstGeom prst="ellipse">
              <a:avLst/>
            </a:prstGeom>
            <a:solidFill>
              <a:schemeClr val="accent1"/>
            </a:solidFill>
            <a:ln w="28575">
              <a:noFill/>
              <a:bevel/>
            </a:ln>
          </p:spPr>
          <p:txBody>
            <a:bodyPr anchor="ctr"/>
            <a:lstStyle/>
            <a:p>
              <a:pPr algn="ctr" defTabSz="617220"/>
              <a:endParaRPr lang="zh-CN" altLang="zh-CN" sz="5940">
                <a:solidFill>
                  <a:prstClr val="white"/>
                </a:solidFill>
                <a:latin typeface="Calibri" pitchFamily="34" charset="0"/>
                <a:ea typeface="微软雅黑"/>
                <a:sym typeface="Calibri" pitchFamily="34" charset="0"/>
              </a:endParaRPr>
            </a:p>
          </p:txBody>
        </p:sp>
        <p:grpSp>
          <p:nvGrpSpPr>
            <p:cNvPr id="32" name="Group 46"/>
            <p:cNvGrpSpPr/>
            <p:nvPr/>
          </p:nvGrpSpPr>
          <p:grpSpPr bwMode="auto">
            <a:xfrm>
              <a:off x="7064375" y="2209343"/>
              <a:ext cx="554038" cy="630238"/>
              <a:chOff x="0" y="0"/>
              <a:chExt cx="361887" cy="411804"/>
            </a:xfrm>
          </p:grpSpPr>
          <p:sp>
            <p:nvSpPr>
              <p:cNvPr id="33" name="Freeform 68"/>
              <p:cNvSpPr>
                <a:spLocks noEditPoints="1" noChangeArrowheads="1"/>
              </p:cNvSpPr>
              <p:nvPr/>
            </p:nvSpPr>
            <p:spPr bwMode="auto">
              <a:xfrm>
                <a:off x="0" y="0"/>
                <a:ext cx="164722" cy="299494"/>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34" name="Freeform 69"/>
              <p:cNvSpPr>
                <a:spLocks noEditPoints="1" noChangeArrowheads="1"/>
              </p:cNvSpPr>
              <p:nvPr/>
            </p:nvSpPr>
            <p:spPr bwMode="auto">
              <a:xfrm>
                <a:off x="192174" y="112310"/>
                <a:ext cx="169713" cy="299494"/>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35" name="Freeform 70"/>
              <p:cNvSpPr>
                <a:spLocks noChangeArrowheads="1"/>
              </p:cNvSpPr>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36" name="Freeform 71"/>
              <p:cNvSpPr>
                <a:spLocks noChangeArrowheads="1"/>
              </p:cNvSpPr>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grpSp>
      </p:grpSp>
      <p:grpSp>
        <p:nvGrpSpPr>
          <p:cNvPr id="37" name="组合 36"/>
          <p:cNvGrpSpPr/>
          <p:nvPr/>
        </p:nvGrpSpPr>
        <p:grpSpPr>
          <a:xfrm>
            <a:off x="1326292" y="1454084"/>
            <a:ext cx="1935433" cy="769832"/>
            <a:chOff x="1285634" y="2021572"/>
            <a:chExt cx="2867972" cy="1140756"/>
          </a:xfrm>
        </p:grpSpPr>
        <p:sp>
          <p:nvSpPr>
            <p:cNvPr id="38" name="TextBox 7"/>
            <p:cNvSpPr>
              <a:spLocks noChangeArrowheads="1"/>
            </p:cNvSpPr>
            <p:nvPr/>
          </p:nvSpPr>
          <p:spPr bwMode="auto">
            <a:xfrm>
              <a:off x="1285634" y="2379027"/>
              <a:ext cx="2867972" cy="7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9" name="文本框 19"/>
            <p:cNvSpPr>
              <a:spLocks noChangeArrowheads="1"/>
            </p:cNvSpPr>
            <p:nvPr/>
          </p:nvSpPr>
          <p:spPr bwMode="auto">
            <a:xfrm>
              <a:off x="1285634" y="2021572"/>
              <a:ext cx="1812882" cy="4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grpSp>
        <p:nvGrpSpPr>
          <p:cNvPr id="40" name="组合 39"/>
          <p:cNvGrpSpPr/>
          <p:nvPr/>
        </p:nvGrpSpPr>
        <p:grpSpPr>
          <a:xfrm>
            <a:off x="938026" y="2377371"/>
            <a:ext cx="1958960" cy="730133"/>
            <a:chOff x="710294" y="3389724"/>
            <a:chExt cx="2902835" cy="1081929"/>
          </a:xfrm>
        </p:grpSpPr>
        <p:sp>
          <p:nvSpPr>
            <p:cNvPr id="41" name="TextBox 7"/>
            <p:cNvSpPr>
              <a:spLocks noChangeArrowheads="1"/>
            </p:cNvSpPr>
            <p:nvPr/>
          </p:nvSpPr>
          <p:spPr bwMode="auto">
            <a:xfrm>
              <a:off x="710294" y="3688352"/>
              <a:ext cx="2902835" cy="7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42" name="文本框 19"/>
            <p:cNvSpPr>
              <a:spLocks noChangeArrowheads="1"/>
            </p:cNvSpPr>
            <p:nvPr/>
          </p:nvSpPr>
          <p:spPr bwMode="auto">
            <a:xfrm>
              <a:off x="710294" y="3389724"/>
              <a:ext cx="1812882" cy="4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grpSp>
        <p:nvGrpSpPr>
          <p:cNvPr id="43" name="组合 42"/>
          <p:cNvGrpSpPr/>
          <p:nvPr/>
        </p:nvGrpSpPr>
        <p:grpSpPr>
          <a:xfrm>
            <a:off x="1275982" y="3300666"/>
            <a:ext cx="1958960" cy="742204"/>
            <a:chOff x="1211086" y="4757876"/>
            <a:chExt cx="2902835" cy="1099816"/>
          </a:xfrm>
        </p:grpSpPr>
        <p:sp>
          <p:nvSpPr>
            <p:cNvPr id="44" name="TextBox 7"/>
            <p:cNvSpPr>
              <a:spLocks noChangeArrowheads="1"/>
            </p:cNvSpPr>
            <p:nvPr/>
          </p:nvSpPr>
          <p:spPr bwMode="auto">
            <a:xfrm>
              <a:off x="1211086" y="5074391"/>
              <a:ext cx="2902835" cy="7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45" name="文本框 19"/>
            <p:cNvSpPr>
              <a:spLocks noChangeArrowheads="1"/>
            </p:cNvSpPr>
            <p:nvPr/>
          </p:nvSpPr>
          <p:spPr bwMode="auto">
            <a:xfrm>
              <a:off x="1211086" y="4757876"/>
              <a:ext cx="1812882" cy="4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grpSp>
        <p:nvGrpSpPr>
          <p:cNvPr id="46" name="组合 45"/>
          <p:cNvGrpSpPr/>
          <p:nvPr/>
        </p:nvGrpSpPr>
        <p:grpSpPr>
          <a:xfrm>
            <a:off x="5965600" y="1454087"/>
            <a:ext cx="1958960" cy="751711"/>
            <a:chOff x="8160276" y="2093580"/>
            <a:chExt cx="2902835" cy="1113903"/>
          </a:xfrm>
        </p:grpSpPr>
        <p:sp>
          <p:nvSpPr>
            <p:cNvPr id="47" name="TextBox 7"/>
            <p:cNvSpPr>
              <a:spLocks noChangeArrowheads="1"/>
            </p:cNvSpPr>
            <p:nvPr/>
          </p:nvSpPr>
          <p:spPr bwMode="auto">
            <a:xfrm>
              <a:off x="8160276" y="2424182"/>
              <a:ext cx="2902835" cy="7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48" name="文本框 19"/>
            <p:cNvSpPr>
              <a:spLocks noChangeArrowheads="1"/>
            </p:cNvSpPr>
            <p:nvPr/>
          </p:nvSpPr>
          <p:spPr bwMode="auto">
            <a:xfrm>
              <a:off x="8160276" y="2093580"/>
              <a:ext cx="1812882" cy="4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grpSp>
        <p:nvGrpSpPr>
          <p:cNvPr id="49" name="组合 48"/>
          <p:cNvGrpSpPr/>
          <p:nvPr/>
        </p:nvGrpSpPr>
        <p:grpSpPr>
          <a:xfrm>
            <a:off x="6224202" y="2377375"/>
            <a:ext cx="1958960" cy="760606"/>
            <a:chOff x="8769876" y="3389724"/>
            <a:chExt cx="2902835" cy="1127083"/>
          </a:xfrm>
        </p:grpSpPr>
        <p:sp>
          <p:nvSpPr>
            <p:cNvPr id="50" name="TextBox 7"/>
            <p:cNvSpPr>
              <a:spLocks noChangeArrowheads="1"/>
            </p:cNvSpPr>
            <p:nvPr/>
          </p:nvSpPr>
          <p:spPr bwMode="auto">
            <a:xfrm>
              <a:off x="8769876" y="3733507"/>
              <a:ext cx="2902835" cy="7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51" name="文本框 19"/>
            <p:cNvSpPr>
              <a:spLocks noChangeArrowheads="1"/>
            </p:cNvSpPr>
            <p:nvPr/>
          </p:nvSpPr>
          <p:spPr bwMode="auto">
            <a:xfrm>
              <a:off x="8769876" y="3389724"/>
              <a:ext cx="1812882" cy="44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grpSp>
        <p:nvGrpSpPr>
          <p:cNvPr id="52" name="组合 51"/>
          <p:cNvGrpSpPr/>
          <p:nvPr/>
        </p:nvGrpSpPr>
        <p:grpSpPr>
          <a:xfrm>
            <a:off x="5965600" y="3300663"/>
            <a:ext cx="1958960" cy="772678"/>
            <a:chOff x="8160276" y="4757876"/>
            <a:chExt cx="2902835" cy="1144974"/>
          </a:xfrm>
        </p:grpSpPr>
        <p:sp>
          <p:nvSpPr>
            <p:cNvPr id="53" name="TextBox 7"/>
            <p:cNvSpPr>
              <a:spLocks noChangeArrowheads="1"/>
            </p:cNvSpPr>
            <p:nvPr/>
          </p:nvSpPr>
          <p:spPr bwMode="auto">
            <a:xfrm>
              <a:off x="8160276" y="5119548"/>
              <a:ext cx="2902835" cy="78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54" name="文本框 19"/>
            <p:cNvSpPr>
              <a:spLocks noChangeArrowheads="1"/>
            </p:cNvSpPr>
            <p:nvPr/>
          </p:nvSpPr>
          <p:spPr bwMode="auto">
            <a:xfrm>
              <a:off x="8160276" y="4757876"/>
              <a:ext cx="1812882" cy="4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sp>
        <p:nvSpPr>
          <p:cNvPr id="55" name="矩形 54"/>
          <p:cNvSpPr/>
          <p:nvPr/>
        </p:nvSpPr>
        <p:spPr>
          <a:xfrm>
            <a:off x="4134654" y="2112851"/>
            <a:ext cx="947695" cy="1006173"/>
          </a:xfrm>
          <a:prstGeom prst="rect">
            <a:avLst/>
          </a:prstGeom>
        </p:spPr>
        <p:txBody>
          <a:bodyPr wrap="none">
            <a:spAutoFit/>
          </a:bodyPr>
          <a:lstStyle/>
          <a:p>
            <a:pPr defTabSz="617220"/>
            <a:r>
              <a:rPr lang="zh-CN" altLang="en-US" sz="2970" b="1" dirty="0">
                <a:solidFill>
                  <a:srgbClr val="455F51"/>
                </a:solidFill>
                <a:latin typeface="微软雅黑" pitchFamily="34" charset="-122"/>
                <a:ea typeface="微软雅黑" pitchFamily="34" charset="-122"/>
                <a:cs typeface="Calibri" pitchFamily="34" charset="0"/>
                <a:sym typeface="Calibri" pitchFamily="34" charset="0"/>
              </a:rPr>
              <a:t>输入</a:t>
            </a:r>
            <a:endParaRPr lang="en-US" altLang="zh-CN" sz="2970" b="1" dirty="0">
              <a:solidFill>
                <a:srgbClr val="455F51"/>
              </a:solidFill>
              <a:latin typeface="微软雅黑" pitchFamily="34" charset="-122"/>
              <a:ea typeface="微软雅黑" pitchFamily="34" charset="-122"/>
              <a:cs typeface="Calibri" pitchFamily="34" charset="0"/>
              <a:sym typeface="Calibri" pitchFamily="34" charset="0"/>
            </a:endParaRPr>
          </a:p>
          <a:p>
            <a:pPr defTabSz="617220"/>
            <a:r>
              <a:rPr lang="zh-CN" altLang="en-US" sz="2970" b="1" dirty="0">
                <a:solidFill>
                  <a:srgbClr val="455F51"/>
                </a:solidFill>
                <a:latin typeface="微软雅黑" pitchFamily="34" charset="-122"/>
                <a:ea typeface="微软雅黑" pitchFamily="34" charset="-122"/>
                <a:cs typeface="Calibri" pitchFamily="34" charset="0"/>
                <a:sym typeface="Calibri" pitchFamily="34" charset="0"/>
              </a:rPr>
              <a:t>标题</a:t>
            </a:r>
            <a:endParaRPr lang="en-US" altLang="zh-CN" sz="1890" b="1" dirty="0">
              <a:solidFill>
                <a:srgbClr val="455F51"/>
              </a:solidFill>
              <a:latin typeface="微软雅黑" pitchFamily="34" charset="-122"/>
              <a:ea typeface="微软雅黑" pitchFamily="34" charset="-122"/>
              <a:cs typeface="Calibri" pitchFamily="34" charset="0"/>
              <a:sym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700"/>
                                        <p:tgtEl>
                                          <p:spTgt spid="2"/>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00"/>
                                        <p:tgtEl>
                                          <p:spTgt spid="52"/>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6000"/>
                            </p:stCondLst>
                            <p:childTnLst>
                              <p:par>
                                <p:cTn id="60" presetID="22" presetClass="entr" presetSubtype="1"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childTnLst>
                          </p:cTn>
                        </p:par>
                        <p:par>
                          <p:cTn id="69" fill="hold">
                            <p:stCondLst>
                              <p:cond delay="7000"/>
                            </p:stCondLst>
                            <p:childTnLst>
                              <p:par>
                                <p:cTn id="70" presetID="22" presetClass="entr" presetSubtype="1"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up)">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19"/>
          <p:cNvPicPr>
            <a:picLocks noChangeAspect="1" noChangeArrowheads="1"/>
          </p:cNvPicPr>
          <p:nvPr/>
        </p:nvPicPr>
        <p:blipFill>
          <a:blip r:embed="rId1"/>
          <a:srcRect/>
          <a:stretch>
            <a:fillRect/>
          </a:stretch>
        </p:blipFill>
        <p:spPr bwMode="auto">
          <a:xfrm>
            <a:off x="3961902" y="3500338"/>
            <a:ext cx="2124592" cy="468996"/>
          </a:xfrm>
          <a:prstGeom prst="rect">
            <a:avLst/>
          </a:prstGeom>
          <a:noFill/>
          <a:ln w="9525">
            <a:noFill/>
            <a:miter lim="800000"/>
            <a:headEnd/>
            <a:tailEnd/>
          </a:ln>
        </p:spPr>
      </p:pic>
      <p:pic>
        <p:nvPicPr>
          <p:cNvPr id="41" name="Picture 19"/>
          <p:cNvPicPr>
            <a:picLocks noChangeAspect="1" noChangeArrowheads="1"/>
          </p:cNvPicPr>
          <p:nvPr/>
        </p:nvPicPr>
        <p:blipFill>
          <a:blip r:embed="rId2"/>
          <a:srcRect/>
          <a:stretch>
            <a:fillRect/>
          </a:stretch>
        </p:blipFill>
        <p:spPr bwMode="auto">
          <a:xfrm>
            <a:off x="2442034" y="3501680"/>
            <a:ext cx="2123248" cy="466308"/>
          </a:xfrm>
          <a:prstGeom prst="rect">
            <a:avLst/>
          </a:prstGeom>
          <a:noFill/>
          <a:ln w="9525">
            <a:noFill/>
            <a:miter lim="800000"/>
            <a:headEnd/>
            <a:tailEnd/>
          </a:ln>
        </p:spPr>
      </p:pic>
      <p:sp>
        <p:nvSpPr>
          <p:cNvPr id="42" name="Freeform 104"/>
          <p:cNvSpPr>
            <a:spLocks noChangeArrowheads="1"/>
          </p:cNvSpPr>
          <p:nvPr/>
        </p:nvSpPr>
        <p:spPr bwMode="auto">
          <a:xfrm>
            <a:off x="4350273" y="2913086"/>
            <a:ext cx="733730" cy="796890"/>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20485" name="Freeform 105"/>
          <p:cNvSpPr>
            <a:spLocks noChangeArrowheads="1"/>
          </p:cNvSpPr>
          <p:nvPr/>
        </p:nvSpPr>
        <p:spPr bwMode="auto">
          <a:xfrm>
            <a:off x="4350273" y="2913086"/>
            <a:ext cx="733730" cy="796890"/>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44" name="Freeform 106"/>
          <p:cNvSpPr>
            <a:spLocks noChangeArrowheads="1"/>
          </p:cNvSpPr>
          <p:nvPr/>
        </p:nvSpPr>
        <p:spPr bwMode="auto">
          <a:xfrm>
            <a:off x="3495595" y="2913086"/>
            <a:ext cx="736418" cy="796890"/>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20487" name="Freeform 107"/>
          <p:cNvSpPr>
            <a:spLocks noChangeArrowheads="1"/>
          </p:cNvSpPr>
          <p:nvPr/>
        </p:nvSpPr>
        <p:spPr bwMode="auto">
          <a:xfrm>
            <a:off x="3495595" y="2913086"/>
            <a:ext cx="736418" cy="796890"/>
          </a:xfrm>
          <a:custGeom>
            <a:avLst/>
            <a:gdLst>
              <a:gd name="T0" fmla="*/ 862026321 w 878"/>
              <a:gd name="T1" fmla="*/ 29327369 h 952"/>
              <a:gd name="T2" fmla="*/ 447704211 w 878"/>
              <a:gd name="T3" fmla="*/ 246351683 h 952"/>
              <a:gd name="T4" fmla="*/ 488939643 w 878"/>
              <a:gd name="T5" fmla="*/ 0 h 952"/>
              <a:gd name="T6" fmla="*/ 161016053 w 878"/>
              <a:gd name="T7" fmla="*/ 0 h 952"/>
              <a:gd name="T8" fmla="*/ 0 w 878"/>
              <a:gd name="T9" fmla="*/ 930662901 h 952"/>
              <a:gd name="T10" fmla="*/ 862026321 w 878"/>
              <a:gd name="T11" fmla="*/ 480972615 h 952"/>
              <a:gd name="T12" fmla="*/ 862026321 w 878"/>
              <a:gd name="T13" fmla="*/ 29327369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46" name="Freeform 108"/>
          <p:cNvSpPr>
            <a:spLocks noChangeArrowheads="1"/>
          </p:cNvSpPr>
          <p:nvPr/>
        </p:nvSpPr>
        <p:spPr bwMode="auto">
          <a:xfrm>
            <a:off x="4289796" y="1268242"/>
            <a:ext cx="1284700" cy="1510462"/>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3"/>
          </a:solid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47" name="Freeform 109"/>
          <p:cNvSpPr>
            <a:spLocks noChangeArrowheads="1"/>
          </p:cNvSpPr>
          <p:nvPr/>
        </p:nvSpPr>
        <p:spPr bwMode="auto">
          <a:xfrm>
            <a:off x="3006441" y="1268242"/>
            <a:ext cx="1283355" cy="1510462"/>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2"/>
          </a:solid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48" name="矩形 1"/>
          <p:cNvSpPr>
            <a:spLocks noChangeArrowheads="1"/>
          </p:cNvSpPr>
          <p:nvPr/>
        </p:nvSpPr>
        <p:spPr bwMode="auto">
          <a:xfrm>
            <a:off x="5875513" y="1378433"/>
            <a:ext cx="1464772" cy="840876"/>
          </a:xfrm>
          <a:prstGeom prst="rect">
            <a:avLst/>
          </a:prstGeom>
          <a:noFill/>
          <a:ln w="9525">
            <a:noFill/>
            <a:miter lim="800000"/>
          </a:ln>
        </p:spPr>
        <p:txBody>
          <a:bodyPr lIns="58046" tIns="29022" rIns="58046" bIns="29022">
            <a:spAutoFit/>
          </a:bodyPr>
          <a:lstStyle/>
          <a:p>
            <a:pPr algn="just" defTabSz="617220">
              <a:lnSpc>
                <a:spcPct val="150000"/>
              </a:lnSpc>
            </a:pPr>
            <a:r>
              <a:rPr lang="zh-CN" altLang="en-US" sz="930" b="1">
                <a:solidFill>
                  <a:srgbClr val="595959"/>
                </a:solidFill>
                <a:latin typeface="微软雅黑" pitchFamily="34" charset="-122"/>
                <a:ea typeface="微软雅黑" pitchFamily="34" charset="-122"/>
                <a:sym typeface="微软雅黑" pitchFamily="34" charset="-122"/>
              </a:rPr>
              <a:t>此处添加标题内容</a:t>
            </a:r>
            <a:endParaRPr lang="en-US" altLang="zh-CN" sz="930" b="1">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en-US" altLang="zh-CN"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zh-CN" altLang="en-US"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endParaRPr lang="zh-CN" altLang="en-US" sz="930" b="1">
              <a:solidFill>
                <a:srgbClr val="595959"/>
              </a:solidFill>
              <a:latin typeface="微软雅黑" pitchFamily="34" charset="-122"/>
              <a:ea typeface="微软雅黑" pitchFamily="34" charset="-122"/>
              <a:sym typeface="微软雅黑" pitchFamily="34" charset="-122"/>
            </a:endParaRPr>
          </a:p>
        </p:txBody>
      </p:sp>
      <p:sp>
        <p:nvSpPr>
          <p:cNvPr id="49" name="任意多边形 22"/>
          <p:cNvSpPr/>
          <p:nvPr/>
        </p:nvSpPr>
        <p:spPr bwMode="auto">
          <a:xfrm flipH="1">
            <a:off x="1569893" y="1612258"/>
            <a:ext cx="2324822" cy="522749"/>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58046" tIns="29022" rIns="58046" bIns="29022" anchor="ctr"/>
          <a:lstStyle/>
          <a:p>
            <a:pPr defTabSz="617220"/>
            <a:endParaRPr lang="zh-CN" altLang="en-US" sz="1145">
              <a:solidFill>
                <a:prstClr val="black"/>
              </a:solidFill>
              <a:latin typeface="等线" panose="020F0502020204030204"/>
              <a:ea typeface="微软雅黑"/>
            </a:endParaRPr>
          </a:p>
        </p:txBody>
      </p:sp>
      <p:sp>
        <p:nvSpPr>
          <p:cNvPr id="50" name="矩形 1"/>
          <p:cNvSpPr>
            <a:spLocks noChangeArrowheads="1"/>
          </p:cNvSpPr>
          <p:nvPr/>
        </p:nvSpPr>
        <p:spPr bwMode="auto">
          <a:xfrm>
            <a:off x="1852094" y="1381121"/>
            <a:ext cx="1464772" cy="840876"/>
          </a:xfrm>
          <a:prstGeom prst="rect">
            <a:avLst/>
          </a:prstGeom>
          <a:noFill/>
          <a:ln w="9525">
            <a:noFill/>
            <a:miter lim="800000"/>
          </a:ln>
        </p:spPr>
        <p:txBody>
          <a:bodyPr lIns="58046" tIns="29022" rIns="58046" bIns="29022">
            <a:spAutoFit/>
          </a:bodyPr>
          <a:lstStyle/>
          <a:p>
            <a:pPr algn="just" defTabSz="617220">
              <a:lnSpc>
                <a:spcPct val="150000"/>
              </a:lnSpc>
            </a:pPr>
            <a:r>
              <a:rPr lang="zh-CN" altLang="en-US" sz="930" b="1">
                <a:solidFill>
                  <a:srgbClr val="595959"/>
                </a:solidFill>
                <a:latin typeface="微软雅黑" pitchFamily="34" charset="-122"/>
                <a:ea typeface="微软雅黑" pitchFamily="34" charset="-122"/>
                <a:sym typeface="微软雅黑" pitchFamily="34" charset="-122"/>
              </a:rPr>
              <a:t>此处添加标题内容</a:t>
            </a:r>
            <a:endParaRPr lang="en-US" altLang="zh-CN" sz="930" b="1">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en-US" altLang="zh-CN"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zh-CN" altLang="en-US"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endParaRPr lang="zh-CN" altLang="en-US" sz="930" b="1">
              <a:solidFill>
                <a:srgbClr val="595959"/>
              </a:solidFill>
              <a:latin typeface="微软雅黑" pitchFamily="34" charset="-122"/>
              <a:ea typeface="微软雅黑" pitchFamily="34" charset="-122"/>
              <a:sym typeface="微软雅黑" pitchFamily="34" charset="-122"/>
            </a:endParaRPr>
          </a:p>
        </p:txBody>
      </p:sp>
      <p:sp>
        <p:nvSpPr>
          <p:cNvPr id="51" name="任意多边形 24"/>
          <p:cNvSpPr/>
          <p:nvPr/>
        </p:nvSpPr>
        <p:spPr bwMode="auto">
          <a:xfrm flipH="1">
            <a:off x="1577953" y="2907707"/>
            <a:ext cx="2066807" cy="526781"/>
          </a:xfrm>
          <a:custGeom>
            <a:avLst/>
            <a:gdLst>
              <a:gd name="T0" fmla="*/ 0 w 2528430"/>
              <a:gd name="T1" fmla="*/ 660074 h 587027"/>
              <a:gd name="T2" fmla="*/ 311007 w 2528430"/>
              <a:gd name="T3" fmla="*/ 6749 h 587027"/>
              <a:gd name="T4" fmla="*/ 235879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58046" tIns="29022" rIns="58046" bIns="29022" anchor="ctr"/>
          <a:lstStyle/>
          <a:p>
            <a:pPr defTabSz="617220"/>
            <a:endParaRPr lang="zh-CN" altLang="en-US" sz="1145">
              <a:solidFill>
                <a:prstClr val="black"/>
              </a:solidFill>
              <a:latin typeface="等线" panose="020F0502020204030204"/>
              <a:ea typeface="微软雅黑"/>
            </a:endParaRPr>
          </a:p>
        </p:txBody>
      </p:sp>
      <p:sp>
        <p:nvSpPr>
          <p:cNvPr id="89" name="矩形 1"/>
          <p:cNvSpPr>
            <a:spLocks noChangeArrowheads="1"/>
          </p:cNvSpPr>
          <p:nvPr/>
        </p:nvSpPr>
        <p:spPr bwMode="auto">
          <a:xfrm>
            <a:off x="1842687" y="2663131"/>
            <a:ext cx="1464772" cy="625689"/>
          </a:xfrm>
          <a:prstGeom prst="rect">
            <a:avLst/>
          </a:prstGeom>
          <a:noFill/>
          <a:ln w="9525">
            <a:noFill/>
            <a:miter lim="800000"/>
          </a:ln>
        </p:spPr>
        <p:txBody>
          <a:bodyPr lIns="58046" tIns="29022" rIns="58046" bIns="29022">
            <a:spAutoFit/>
          </a:bodyPr>
          <a:lstStyle/>
          <a:p>
            <a:pPr algn="just" defTabSz="617220">
              <a:lnSpc>
                <a:spcPct val="150000"/>
              </a:lnSpc>
            </a:pPr>
            <a:r>
              <a:rPr lang="zh-CN" altLang="en-US" sz="930" b="1">
                <a:solidFill>
                  <a:srgbClr val="595959"/>
                </a:solidFill>
                <a:latin typeface="微软雅黑" pitchFamily="34" charset="-122"/>
                <a:ea typeface="微软雅黑" pitchFamily="34" charset="-122"/>
                <a:sym typeface="微软雅黑" pitchFamily="34" charset="-122"/>
              </a:rPr>
              <a:t>此处添加标题内容</a:t>
            </a:r>
            <a:endParaRPr lang="en-US" altLang="zh-CN" sz="930" b="1">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en-US" altLang="zh-CN"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zh-CN" altLang="en-US" sz="760">
              <a:solidFill>
                <a:srgbClr val="595959"/>
              </a:solidFill>
              <a:latin typeface="微软雅黑" pitchFamily="34" charset="-122"/>
              <a:ea typeface="微软雅黑" pitchFamily="34" charset="-122"/>
              <a:sym typeface="微软雅黑" pitchFamily="34" charset="-122"/>
            </a:endParaRPr>
          </a:p>
        </p:txBody>
      </p:sp>
      <p:sp>
        <p:nvSpPr>
          <p:cNvPr id="90" name="矩形 1"/>
          <p:cNvSpPr>
            <a:spLocks noChangeArrowheads="1"/>
          </p:cNvSpPr>
          <p:nvPr/>
        </p:nvSpPr>
        <p:spPr bwMode="auto">
          <a:xfrm>
            <a:off x="5892984" y="2657759"/>
            <a:ext cx="1464772" cy="889544"/>
          </a:xfrm>
          <a:prstGeom prst="rect">
            <a:avLst/>
          </a:prstGeom>
          <a:noFill/>
          <a:ln w="9525">
            <a:noFill/>
            <a:miter lim="800000"/>
          </a:ln>
        </p:spPr>
        <p:txBody>
          <a:bodyPr lIns="58046" tIns="29022" rIns="58046" bIns="29022">
            <a:spAutoFit/>
          </a:bodyPr>
          <a:lstStyle/>
          <a:p>
            <a:pPr algn="just" defTabSz="617220">
              <a:lnSpc>
                <a:spcPct val="150000"/>
              </a:lnSpc>
            </a:pPr>
            <a:r>
              <a:rPr lang="zh-CN" altLang="en-US" sz="930" b="1">
                <a:solidFill>
                  <a:srgbClr val="595959"/>
                </a:solidFill>
                <a:latin typeface="微软雅黑" pitchFamily="34" charset="-122"/>
                <a:ea typeface="微软雅黑" pitchFamily="34" charset="-122"/>
                <a:sym typeface="微软雅黑" pitchFamily="34" charset="-122"/>
              </a:rPr>
              <a:t>此处添加标题内容</a:t>
            </a:r>
            <a:endParaRPr lang="en-US" altLang="zh-CN" sz="930" b="1">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en-US" altLang="zh-CN"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zh-CN" altLang="en-US"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endParaRPr lang="zh-CN" altLang="en-US" sz="1145">
              <a:solidFill>
                <a:srgbClr val="000000"/>
              </a:solidFill>
              <a:latin typeface="Calibri" pitchFamily="34" charset="0"/>
              <a:ea typeface="微软雅黑" pitchFamily="34" charset="-122"/>
            </a:endParaRPr>
          </a:p>
        </p:txBody>
      </p:sp>
      <p:sp>
        <p:nvSpPr>
          <p:cNvPr id="91" name="任意多边形 27"/>
          <p:cNvSpPr/>
          <p:nvPr/>
        </p:nvSpPr>
        <p:spPr bwMode="auto">
          <a:xfrm>
            <a:off x="4840769" y="1620321"/>
            <a:ext cx="2324822" cy="522749"/>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58046" tIns="29022" rIns="58046" bIns="29022" anchor="ctr"/>
          <a:lstStyle/>
          <a:p>
            <a:pPr defTabSz="617220"/>
            <a:endParaRPr lang="zh-CN" altLang="en-US" sz="1145">
              <a:solidFill>
                <a:prstClr val="black"/>
              </a:solidFill>
              <a:latin typeface="等线" panose="020F0502020204030204"/>
              <a:ea typeface="微软雅黑"/>
            </a:endParaRPr>
          </a:p>
        </p:txBody>
      </p:sp>
      <p:sp>
        <p:nvSpPr>
          <p:cNvPr id="92" name="任意多边形 28"/>
          <p:cNvSpPr/>
          <p:nvPr/>
        </p:nvSpPr>
        <p:spPr bwMode="auto">
          <a:xfrm>
            <a:off x="4878397" y="2907707"/>
            <a:ext cx="2304665" cy="526781"/>
          </a:xfrm>
          <a:custGeom>
            <a:avLst/>
            <a:gdLst>
              <a:gd name="T0" fmla="*/ 0 w 2528430"/>
              <a:gd name="T1" fmla="*/ 660074 h 587027"/>
              <a:gd name="T2" fmla="*/ 386616 w 2528430"/>
              <a:gd name="T3" fmla="*/ 6749 h 587027"/>
              <a:gd name="T4" fmla="*/ 2932224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58046" tIns="29022" rIns="58046" bIns="29022" anchor="ctr"/>
          <a:lstStyle/>
          <a:p>
            <a:pPr defTabSz="617220"/>
            <a:endParaRPr lang="zh-CN" altLang="en-US" sz="1145">
              <a:solidFill>
                <a:prstClr val="black"/>
              </a:solidFill>
              <a:latin typeface="等线" panose="020F0502020204030204"/>
              <a:ea typeface="微软雅黑"/>
            </a:endParaRPr>
          </a:p>
        </p:txBody>
      </p:sp>
      <p:sp>
        <p:nvSpPr>
          <p:cNvPr id="93" name="Oval 54"/>
          <p:cNvSpPr>
            <a:spLocks noChangeArrowheads="1"/>
          </p:cNvSpPr>
          <p:nvPr/>
        </p:nvSpPr>
        <p:spPr bwMode="auto">
          <a:xfrm>
            <a:off x="3858431" y="2104102"/>
            <a:ext cx="69879" cy="69879"/>
          </a:xfrm>
          <a:prstGeom prst="ellipse">
            <a:avLst/>
          </a:prstGeom>
          <a:gradFill rotWithShape="1">
            <a:gsLst>
              <a:gs pos="0">
                <a:srgbClr val="BBBBBB"/>
              </a:gs>
              <a:gs pos="34999">
                <a:srgbClr val="CFCFCF"/>
              </a:gs>
              <a:gs pos="100000">
                <a:srgbClr val="EDEDED"/>
              </a:gs>
            </a:gsLst>
            <a:lin ang="5400000" scaled="1"/>
          </a:gradFill>
          <a:ln w="9525">
            <a:noFill/>
            <a:round/>
          </a:ln>
        </p:spPr>
        <p:txBody>
          <a:bodyPr lIns="58046" tIns="29022" rIns="58046" bIns="29022"/>
          <a:lstStyle/>
          <a:p>
            <a:pPr defTabSz="617220"/>
            <a:endParaRPr lang="zh-CN" altLang="zh-CN" sz="1145">
              <a:solidFill>
                <a:srgbClr val="000000"/>
              </a:solidFill>
              <a:latin typeface="宋体" panose="02010600030101010101" pitchFamily="2" charset="-122"/>
              <a:ea typeface="微软雅黑" pitchFamily="34" charset="-122"/>
              <a:sym typeface="宋体" panose="02010600030101010101" pitchFamily="2" charset="-122"/>
            </a:endParaRPr>
          </a:p>
        </p:txBody>
      </p:sp>
      <p:sp>
        <p:nvSpPr>
          <p:cNvPr id="94" name="Oval 54"/>
          <p:cNvSpPr>
            <a:spLocks noChangeArrowheads="1"/>
          </p:cNvSpPr>
          <p:nvPr/>
        </p:nvSpPr>
        <p:spPr bwMode="auto">
          <a:xfrm>
            <a:off x="4800454" y="2109477"/>
            <a:ext cx="69879" cy="69879"/>
          </a:xfrm>
          <a:prstGeom prst="ellipse">
            <a:avLst/>
          </a:prstGeom>
          <a:gradFill rotWithShape="1">
            <a:gsLst>
              <a:gs pos="0">
                <a:srgbClr val="BBBBBB"/>
              </a:gs>
              <a:gs pos="34999">
                <a:srgbClr val="CFCFCF"/>
              </a:gs>
              <a:gs pos="100000">
                <a:srgbClr val="EDEDED"/>
              </a:gs>
            </a:gsLst>
            <a:lin ang="5400000" scaled="1"/>
          </a:gradFill>
          <a:ln w="9525">
            <a:noFill/>
            <a:round/>
          </a:ln>
        </p:spPr>
        <p:txBody>
          <a:bodyPr lIns="58046" tIns="29022" rIns="58046" bIns="29022"/>
          <a:lstStyle/>
          <a:p>
            <a:pPr defTabSz="617220"/>
            <a:endParaRPr lang="zh-CN" altLang="zh-CN" sz="1145">
              <a:solidFill>
                <a:srgbClr val="000000"/>
              </a:solidFill>
              <a:latin typeface="宋体" panose="02010600030101010101" pitchFamily="2" charset="-122"/>
              <a:ea typeface="微软雅黑" pitchFamily="34" charset="-122"/>
              <a:sym typeface="宋体" panose="02010600030101010101" pitchFamily="2" charset="-122"/>
            </a:endParaRPr>
          </a:p>
        </p:txBody>
      </p:sp>
      <p:sp>
        <p:nvSpPr>
          <p:cNvPr id="95" name="Oval 54"/>
          <p:cNvSpPr>
            <a:spLocks noChangeArrowheads="1"/>
          </p:cNvSpPr>
          <p:nvPr/>
        </p:nvSpPr>
        <p:spPr bwMode="auto">
          <a:xfrm>
            <a:off x="4840769" y="3399551"/>
            <a:ext cx="69879" cy="69879"/>
          </a:xfrm>
          <a:prstGeom prst="ellipse">
            <a:avLst/>
          </a:prstGeom>
          <a:gradFill rotWithShape="1">
            <a:gsLst>
              <a:gs pos="0">
                <a:srgbClr val="BBBBBB"/>
              </a:gs>
              <a:gs pos="34999">
                <a:srgbClr val="CFCFCF"/>
              </a:gs>
              <a:gs pos="100000">
                <a:srgbClr val="EDEDED"/>
              </a:gs>
            </a:gsLst>
            <a:lin ang="5400000" scaled="1"/>
          </a:gradFill>
          <a:ln w="9525">
            <a:noFill/>
            <a:round/>
          </a:ln>
        </p:spPr>
        <p:txBody>
          <a:bodyPr lIns="58046" tIns="29022" rIns="58046" bIns="29022"/>
          <a:lstStyle/>
          <a:p>
            <a:pPr defTabSz="617220"/>
            <a:endParaRPr lang="zh-CN" altLang="zh-CN" sz="1145">
              <a:solidFill>
                <a:srgbClr val="000000"/>
              </a:solidFill>
              <a:latin typeface="宋体" panose="02010600030101010101" pitchFamily="2" charset="-122"/>
              <a:ea typeface="微软雅黑" pitchFamily="34" charset="-122"/>
              <a:sym typeface="宋体" panose="02010600030101010101" pitchFamily="2" charset="-122"/>
            </a:endParaRPr>
          </a:p>
        </p:txBody>
      </p:sp>
      <p:sp>
        <p:nvSpPr>
          <p:cNvPr id="96" name="Oval 54"/>
          <p:cNvSpPr>
            <a:spLocks noChangeArrowheads="1"/>
          </p:cNvSpPr>
          <p:nvPr/>
        </p:nvSpPr>
        <p:spPr bwMode="auto">
          <a:xfrm>
            <a:off x="3616542" y="3399551"/>
            <a:ext cx="69879" cy="69879"/>
          </a:xfrm>
          <a:prstGeom prst="ellipse">
            <a:avLst/>
          </a:prstGeom>
          <a:gradFill rotWithShape="1">
            <a:gsLst>
              <a:gs pos="0">
                <a:srgbClr val="BBBBBB"/>
              </a:gs>
              <a:gs pos="34999">
                <a:srgbClr val="CFCFCF"/>
              </a:gs>
              <a:gs pos="100000">
                <a:srgbClr val="EDEDED"/>
              </a:gs>
            </a:gsLst>
            <a:lin ang="5400000" scaled="1"/>
          </a:gradFill>
          <a:ln w="9525">
            <a:noFill/>
            <a:round/>
          </a:ln>
        </p:spPr>
        <p:txBody>
          <a:bodyPr lIns="58046" tIns="29022" rIns="58046" bIns="29022"/>
          <a:lstStyle/>
          <a:p>
            <a:pPr defTabSz="617220"/>
            <a:endParaRPr lang="zh-CN" altLang="zh-CN" sz="1145">
              <a:solidFill>
                <a:srgbClr val="000000"/>
              </a:solidFill>
              <a:latin typeface="宋体" panose="02010600030101010101" pitchFamily="2" charset="-122"/>
              <a:ea typeface="微软雅黑"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2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par>
                          <p:cTn id="31" fill="hold">
                            <p:stCondLst>
                              <p:cond delay="500"/>
                            </p:stCondLst>
                            <p:childTnLst>
                              <p:par>
                                <p:cTn id="32" presetID="31" presetClass="entr" presetSubtype="0"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p:cTn id="34" dur="500" fill="hold"/>
                                        <p:tgtEl>
                                          <p:spTgt spid="93"/>
                                        </p:tgtEl>
                                        <p:attrNameLst>
                                          <p:attrName>ppt_w</p:attrName>
                                        </p:attrNameLst>
                                      </p:cBhvr>
                                      <p:tavLst>
                                        <p:tav tm="0">
                                          <p:val>
                                            <p:fltVal val="0"/>
                                          </p:val>
                                        </p:tav>
                                        <p:tav tm="100000">
                                          <p:val>
                                            <p:strVal val="#ppt_w"/>
                                          </p:val>
                                        </p:tav>
                                      </p:tavLst>
                                    </p:anim>
                                    <p:anim calcmode="lin" valueType="num">
                                      <p:cBhvr>
                                        <p:cTn id="35" dur="500" fill="hold"/>
                                        <p:tgtEl>
                                          <p:spTgt spid="93"/>
                                        </p:tgtEl>
                                        <p:attrNameLst>
                                          <p:attrName>ppt_h</p:attrName>
                                        </p:attrNameLst>
                                      </p:cBhvr>
                                      <p:tavLst>
                                        <p:tav tm="0">
                                          <p:val>
                                            <p:fltVal val="0"/>
                                          </p:val>
                                        </p:tav>
                                        <p:tav tm="100000">
                                          <p:val>
                                            <p:strVal val="#ppt_h"/>
                                          </p:val>
                                        </p:tav>
                                      </p:tavLst>
                                    </p:anim>
                                    <p:anim calcmode="lin" valueType="num">
                                      <p:cBhvr>
                                        <p:cTn id="36" dur="500" fill="hold"/>
                                        <p:tgtEl>
                                          <p:spTgt spid="93"/>
                                        </p:tgtEl>
                                        <p:attrNameLst>
                                          <p:attrName>style.rotation</p:attrName>
                                        </p:attrNameLst>
                                      </p:cBhvr>
                                      <p:tavLst>
                                        <p:tav tm="0">
                                          <p:val>
                                            <p:fltVal val="90"/>
                                          </p:val>
                                        </p:tav>
                                        <p:tav tm="100000">
                                          <p:val>
                                            <p:fltVal val="0"/>
                                          </p:val>
                                        </p:tav>
                                      </p:tavLst>
                                    </p:anim>
                                    <p:animEffect transition="in" filter="fade">
                                      <p:cBhvr>
                                        <p:cTn id="37" dur="500"/>
                                        <p:tgtEl>
                                          <p:spTgt spid="93"/>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p:cTn id="49" dur="500" fill="hold"/>
                                        <p:tgtEl>
                                          <p:spTgt spid="94"/>
                                        </p:tgtEl>
                                        <p:attrNameLst>
                                          <p:attrName>ppt_w</p:attrName>
                                        </p:attrNameLst>
                                      </p:cBhvr>
                                      <p:tavLst>
                                        <p:tav tm="0">
                                          <p:val>
                                            <p:fltVal val="0"/>
                                          </p:val>
                                        </p:tav>
                                        <p:tav tm="100000">
                                          <p:val>
                                            <p:strVal val="#ppt_w"/>
                                          </p:val>
                                        </p:tav>
                                      </p:tavLst>
                                    </p:anim>
                                    <p:anim calcmode="lin" valueType="num">
                                      <p:cBhvr>
                                        <p:cTn id="50" dur="500" fill="hold"/>
                                        <p:tgtEl>
                                          <p:spTgt spid="94"/>
                                        </p:tgtEl>
                                        <p:attrNameLst>
                                          <p:attrName>ppt_h</p:attrName>
                                        </p:attrNameLst>
                                      </p:cBhvr>
                                      <p:tavLst>
                                        <p:tav tm="0">
                                          <p:val>
                                            <p:fltVal val="0"/>
                                          </p:val>
                                        </p:tav>
                                        <p:tav tm="100000">
                                          <p:val>
                                            <p:strVal val="#ppt_h"/>
                                          </p:val>
                                        </p:tav>
                                      </p:tavLst>
                                    </p:anim>
                                    <p:anim calcmode="lin" valueType="num">
                                      <p:cBhvr>
                                        <p:cTn id="51" dur="500" fill="hold"/>
                                        <p:tgtEl>
                                          <p:spTgt spid="94"/>
                                        </p:tgtEl>
                                        <p:attrNameLst>
                                          <p:attrName>style.rotation</p:attrName>
                                        </p:attrNameLst>
                                      </p:cBhvr>
                                      <p:tavLst>
                                        <p:tav tm="0">
                                          <p:val>
                                            <p:fltVal val="90"/>
                                          </p:val>
                                        </p:tav>
                                        <p:tav tm="100000">
                                          <p:val>
                                            <p:fltVal val="0"/>
                                          </p:val>
                                        </p:tav>
                                      </p:tavLst>
                                    </p:anim>
                                    <p:animEffect transition="in" filter="fade">
                                      <p:cBhvr>
                                        <p:cTn id="52" dur="500"/>
                                        <p:tgtEl>
                                          <p:spTgt spid="94"/>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wipe(down)">
                                      <p:cBhvr>
                                        <p:cTn id="56" dur="500"/>
                                        <p:tgtEl>
                                          <p:spTgt spid="91"/>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3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500" fill="hold"/>
                                        <p:tgtEl>
                                          <p:spTgt spid="96"/>
                                        </p:tgtEl>
                                        <p:attrNameLst>
                                          <p:attrName>ppt_w</p:attrName>
                                        </p:attrNameLst>
                                      </p:cBhvr>
                                      <p:tavLst>
                                        <p:tav tm="0">
                                          <p:val>
                                            <p:fltVal val="0"/>
                                          </p:val>
                                        </p:tav>
                                        <p:tav tm="100000">
                                          <p:val>
                                            <p:strVal val="#ppt_w"/>
                                          </p:val>
                                        </p:tav>
                                      </p:tavLst>
                                    </p:anim>
                                    <p:anim calcmode="lin" valueType="num">
                                      <p:cBhvr>
                                        <p:cTn id="65" dur="500" fill="hold"/>
                                        <p:tgtEl>
                                          <p:spTgt spid="96"/>
                                        </p:tgtEl>
                                        <p:attrNameLst>
                                          <p:attrName>ppt_h</p:attrName>
                                        </p:attrNameLst>
                                      </p:cBhvr>
                                      <p:tavLst>
                                        <p:tav tm="0">
                                          <p:val>
                                            <p:fltVal val="0"/>
                                          </p:val>
                                        </p:tav>
                                        <p:tav tm="100000">
                                          <p:val>
                                            <p:strVal val="#ppt_h"/>
                                          </p:val>
                                        </p:tav>
                                      </p:tavLst>
                                    </p:anim>
                                    <p:anim calcmode="lin" valueType="num">
                                      <p:cBhvr>
                                        <p:cTn id="66" dur="500" fill="hold"/>
                                        <p:tgtEl>
                                          <p:spTgt spid="96"/>
                                        </p:tgtEl>
                                        <p:attrNameLst>
                                          <p:attrName>style.rotation</p:attrName>
                                        </p:attrNameLst>
                                      </p:cBhvr>
                                      <p:tavLst>
                                        <p:tav tm="0">
                                          <p:val>
                                            <p:fltVal val="90"/>
                                          </p:val>
                                        </p:tav>
                                        <p:tav tm="100000">
                                          <p:val>
                                            <p:fltVal val="0"/>
                                          </p:val>
                                        </p:tav>
                                      </p:tavLst>
                                    </p:anim>
                                    <p:animEffect transition="in" filter="fade">
                                      <p:cBhvr>
                                        <p:cTn id="67" dur="500"/>
                                        <p:tgtEl>
                                          <p:spTgt spid="96"/>
                                        </p:tgtEl>
                                      </p:cBhvr>
                                    </p:animEffect>
                                  </p:child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left)">
                                      <p:cBhvr>
                                        <p:cTn id="75" dur="500"/>
                                        <p:tgtEl>
                                          <p:spTgt spid="89"/>
                                        </p:tgtEl>
                                      </p:cBhvr>
                                    </p:animEffect>
                                  </p:childTnLst>
                                </p:cTn>
                              </p:par>
                            </p:childTnLst>
                          </p:cTn>
                        </p:par>
                        <p:par>
                          <p:cTn id="76" fill="hold">
                            <p:stCondLst>
                              <p:cond delay="5000"/>
                            </p:stCondLst>
                            <p:childTnLst>
                              <p:par>
                                <p:cTn id="77" presetID="31" presetClass="entr" presetSubtype="0"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p:cTn id="79" dur="500" fill="hold"/>
                                        <p:tgtEl>
                                          <p:spTgt spid="95"/>
                                        </p:tgtEl>
                                        <p:attrNameLst>
                                          <p:attrName>ppt_w</p:attrName>
                                        </p:attrNameLst>
                                      </p:cBhvr>
                                      <p:tavLst>
                                        <p:tav tm="0">
                                          <p:val>
                                            <p:fltVal val="0"/>
                                          </p:val>
                                        </p:tav>
                                        <p:tav tm="100000">
                                          <p:val>
                                            <p:strVal val="#ppt_w"/>
                                          </p:val>
                                        </p:tav>
                                      </p:tavLst>
                                    </p:anim>
                                    <p:anim calcmode="lin" valueType="num">
                                      <p:cBhvr>
                                        <p:cTn id="80" dur="500" fill="hold"/>
                                        <p:tgtEl>
                                          <p:spTgt spid="95"/>
                                        </p:tgtEl>
                                        <p:attrNameLst>
                                          <p:attrName>ppt_h</p:attrName>
                                        </p:attrNameLst>
                                      </p:cBhvr>
                                      <p:tavLst>
                                        <p:tav tm="0">
                                          <p:val>
                                            <p:fltVal val="0"/>
                                          </p:val>
                                        </p:tav>
                                        <p:tav tm="100000">
                                          <p:val>
                                            <p:strVal val="#ppt_h"/>
                                          </p:val>
                                        </p:tav>
                                      </p:tavLst>
                                    </p:anim>
                                    <p:anim calcmode="lin" valueType="num">
                                      <p:cBhvr>
                                        <p:cTn id="81" dur="500" fill="hold"/>
                                        <p:tgtEl>
                                          <p:spTgt spid="95"/>
                                        </p:tgtEl>
                                        <p:attrNameLst>
                                          <p:attrName>style.rotation</p:attrName>
                                        </p:attrNameLst>
                                      </p:cBhvr>
                                      <p:tavLst>
                                        <p:tav tm="0">
                                          <p:val>
                                            <p:fltVal val="90"/>
                                          </p:val>
                                        </p:tav>
                                        <p:tav tm="100000">
                                          <p:val>
                                            <p:fltVal val="0"/>
                                          </p:val>
                                        </p:tav>
                                      </p:tavLst>
                                    </p:anim>
                                    <p:animEffect transition="in" filter="fade">
                                      <p:cBhvr>
                                        <p:cTn id="82" dur="500"/>
                                        <p:tgtEl>
                                          <p:spTgt spid="95"/>
                                        </p:tgtEl>
                                      </p:cBhvr>
                                    </p:animEffect>
                                  </p:childTnLst>
                                </p:cTn>
                              </p:par>
                            </p:childTnLst>
                          </p:cTn>
                        </p:par>
                        <p:par>
                          <p:cTn id="83" fill="hold">
                            <p:stCondLst>
                              <p:cond delay="5500"/>
                            </p:stCondLst>
                            <p:childTnLst>
                              <p:par>
                                <p:cTn id="84" presetID="22" presetClass="entr" presetSubtype="4" fill="hold" grpId="0" nodeType="after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wipe(down)">
                                      <p:cBhvr>
                                        <p:cTn id="86" dur="500"/>
                                        <p:tgtEl>
                                          <p:spTgt spid="92"/>
                                        </p:tgtEl>
                                      </p:cBhvr>
                                    </p:animEffect>
                                  </p:childTnLst>
                                </p:cTn>
                              </p:par>
                            </p:childTnLst>
                          </p:cTn>
                        </p:par>
                        <p:par>
                          <p:cTn id="87" fill="hold">
                            <p:stCondLst>
                              <p:cond delay="6000"/>
                            </p:stCondLst>
                            <p:childTnLst>
                              <p:par>
                                <p:cTn id="88" presetID="22" presetClass="entr" presetSubtype="8" fill="hold" grpId="0" nodeType="after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wipe(left)">
                                      <p:cBhvr>
                                        <p:cTn id="9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animBg="1"/>
      <p:bldP spid="48" grpId="0"/>
      <p:bldP spid="49" grpId="0" animBg="1"/>
      <p:bldP spid="50" grpId="0"/>
      <p:bldP spid="51" grpId="0" animBg="1"/>
      <p:bldP spid="89" grpId="0"/>
      <p:bldP spid="90" grpId="0"/>
      <p:bldP spid="91" grpId="0" animBg="1"/>
      <p:bldP spid="92" grpId="0" animBg="1"/>
      <p:bldP spid="93" grpId="0" animBg="1"/>
      <p:bldP spid="94" grpId="0" animBg="1"/>
      <p:bldP spid="95" grpId="0" animBg="1"/>
      <p:bldP spid="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19350" y="2912078"/>
            <a:ext cx="7385641" cy="295679"/>
            <a:chOff x="534438" y="3368953"/>
            <a:chExt cx="10944224" cy="438144"/>
          </a:xfrm>
          <a:solidFill>
            <a:schemeClr val="bg1">
              <a:lumMod val="65000"/>
            </a:schemeClr>
          </a:solidFill>
        </p:grpSpPr>
        <p:sp>
          <p:nvSpPr>
            <p:cNvPr id="19" name="矩形 18"/>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grpSp>
          <p:nvGrpSpPr>
            <p:cNvPr id="20" name="组合 19"/>
            <p:cNvGrpSpPr/>
            <p:nvPr/>
          </p:nvGrpSpPr>
          <p:grpSpPr>
            <a:xfrm>
              <a:off x="534438" y="3368953"/>
              <a:ext cx="10944224" cy="438144"/>
              <a:chOff x="623889" y="3209929"/>
              <a:chExt cx="10944224" cy="438144"/>
            </a:xfrm>
            <a:grpFill/>
          </p:grpSpPr>
          <p:sp>
            <p:nvSpPr>
              <p:cNvPr id="21" name="矩形 20"/>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2" name="矩形 21"/>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3" name="矩形 22"/>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4" name="矩形 23"/>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5" name="矩形 24"/>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6" name="矩形 25"/>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7" name="等腰三角形 26"/>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grpSp>
      </p:grpSp>
      <p:cxnSp>
        <p:nvCxnSpPr>
          <p:cNvPr id="28" name="肘形连接符 27"/>
          <p:cNvCxnSpPr>
            <a:stCxn id="31" idx="3"/>
            <a:endCxn id="49" idx="1"/>
          </p:cNvCxnSpPr>
          <p:nvPr/>
        </p:nvCxnSpPr>
        <p:spPr>
          <a:xfrm rot="5400000" flipH="1" flipV="1">
            <a:off x="1021558" y="2412341"/>
            <a:ext cx="743227"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147236" y="2833144"/>
            <a:ext cx="393499" cy="460941"/>
            <a:chOff x="1109756" y="3090803"/>
            <a:chExt cx="583096" cy="683033"/>
          </a:xfrm>
          <a:solidFill>
            <a:schemeClr val="accent1"/>
          </a:solidFill>
        </p:grpSpPr>
        <p:sp>
          <p:nvSpPr>
            <p:cNvPr id="31" name="六边形 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47" name="文本框 64"/>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4</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48" name="组合 47"/>
          <p:cNvGrpSpPr/>
          <p:nvPr/>
        </p:nvGrpSpPr>
        <p:grpSpPr>
          <a:xfrm>
            <a:off x="1442360" y="1794243"/>
            <a:ext cx="1185875" cy="995414"/>
            <a:chOff x="1853741" y="1952625"/>
            <a:chExt cx="1413335" cy="1475030"/>
          </a:xfrm>
          <a:solidFill>
            <a:schemeClr val="bg1">
              <a:lumMod val="75000"/>
            </a:schemeClr>
          </a:solidFill>
        </p:grpSpPr>
        <p:sp>
          <p:nvSpPr>
            <p:cNvPr id="49" name="矩形 4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50" name="文本框 66"/>
            <p:cNvSpPr txBox="1"/>
            <p:nvPr/>
          </p:nvSpPr>
          <p:spPr>
            <a:xfrm>
              <a:off x="1853742" y="1997871"/>
              <a:ext cx="1413334" cy="1429784"/>
            </a:xfrm>
            <a:prstGeom prst="rect">
              <a:avLst/>
            </a:prstGeom>
            <a:grpFill/>
          </p:spPr>
          <p:txBody>
            <a:bodyPr wrap="square" rtlCol="0">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单击此处添加方法阐述，添加简短问题说明文字，方法与措施的具体说明文字添加此处。</a:t>
              </a:r>
              <a:endParaRPr lang="en-US" altLang="zh-CN" sz="945" dirty="0">
                <a:solidFill>
                  <a:prstClr val="black">
                    <a:lumMod val="85000"/>
                    <a:lumOff val="15000"/>
                  </a:prstClr>
                </a:solidFill>
                <a:latin typeface="微软雅黑" pitchFamily="34" charset="-122"/>
                <a:ea typeface="微软雅黑" pitchFamily="34" charset="-122"/>
              </a:endParaRPr>
            </a:p>
            <a:p>
              <a:pPr algn="just" defTabSz="617220"/>
              <a:endParaRPr lang="zh-CN" altLang="en-US" sz="945" dirty="0">
                <a:solidFill>
                  <a:prstClr val="black">
                    <a:lumMod val="85000"/>
                    <a:lumOff val="15000"/>
                  </a:prstClr>
                </a:solidFill>
                <a:latin typeface="微软雅黑" pitchFamily="34" charset="-122"/>
                <a:ea typeface="微软雅黑" pitchFamily="34" charset="-122"/>
              </a:endParaRPr>
            </a:p>
          </p:txBody>
        </p:sp>
      </p:grpSp>
      <p:cxnSp>
        <p:nvCxnSpPr>
          <p:cNvPr id="51" name="肘形连接符 50"/>
          <p:cNvCxnSpPr>
            <a:stCxn id="53" idx="3"/>
            <a:endCxn id="56" idx="1"/>
          </p:cNvCxnSpPr>
          <p:nvPr/>
        </p:nvCxnSpPr>
        <p:spPr>
          <a:xfrm rot="5400000" flipH="1" flipV="1">
            <a:off x="2762919" y="2412341"/>
            <a:ext cx="743227"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2888597" y="2833144"/>
            <a:ext cx="393499" cy="460941"/>
            <a:chOff x="1109756" y="3090803"/>
            <a:chExt cx="583096" cy="683033"/>
          </a:xfrm>
          <a:solidFill>
            <a:schemeClr val="accent1"/>
          </a:solidFill>
        </p:grpSpPr>
        <p:sp>
          <p:nvSpPr>
            <p:cNvPr id="53" name="六边形 5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54" name="文本框 72"/>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6</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55" name="组合 54"/>
          <p:cNvGrpSpPr/>
          <p:nvPr/>
        </p:nvGrpSpPr>
        <p:grpSpPr>
          <a:xfrm>
            <a:off x="3183722" y="1794243"/>
            <a:ext cx="1185875" cy="995414"/>
            <a:chOff x="1853741" y="1952625"/>
            <a:chExt cx="1413335" cy="1475030"/>
          </a:xfrm>
          <a:solidFill>
            <a:schemeClr val="bg1">
              <a:lumMod val="75000"/>
            </a:schemeClr>
          </a:solidFill>
        </p:grpSpPr>
        <p:sp>
          <p:nvSpPr>
            <p:cNvPr id="56" name="矩形 5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57" name="文本框 75"/>
            <p:cNvSpPr txBox="1"/>
            <p:nvPr/>
          </p:nvSpPr>
          <p:spPr>
            <a:xfrm>
              <a:off x="1853742" y="1997871"/>
              <a:ext cx="1413334" cy="1429784"/>
            </a:xfrm>
            <a:prstGeom prst="rect">
              <a:avLst/>
            </a:prstGeom>
            <a:grpFill/>
          </p:spPr>
          <p:txBody>
            <a:bodyPr wrap="square" rtlCol="0">
              <a:spAutoFit/>
            </a:bodyPr>
            <a:lstStyle>
              <a:defPPr>
                <a:defRPr lang="zh-CN"/>
              </a:defPPr>
              <a:lvl1pPr algn="just">
                <a:defRPr sz="1200">
                  <a:solidFill>
                    <a:schemeClr val="bg1"/>
                  </a:soli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cxnSp>
        <p:nvCxnSpPr>
          <p:cNvPr id="58" name="肘形连接符 57"/>
          <p:cNvCxnSpPr>
            <a:stCxn id="60" idx="3"/>
            <a:endCxn id="63" idx="1"/>
          </p:cNvCxnSpPr>
          <p:nvPr/>
        </p:nvCxnSpPr>
        <p:spPr>
          <a:xfrm rot="5400000" flipH="1" flipV="1">
            <a:off x="4504281" y="2412341"/>
            <a:ext cx="743227"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4629959" y="2833144"/>
            <a:ext cx="393499" cy="460941"/>
            <a:chOff x="1109756" y="3090803"/>
            <a:chExt cx="583096" cy="683033"/>
          </a:xfrm>
          <a:solidFill>
            <a:schemeClr val="accent1"/>
          </a:solidFill>
        </p:grpSpPr>
        <p:sp>
          <p:nvSpPr>
            <p:cNvPr id="60" name="六边形 5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61" name="文本框 79"/>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8</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62" name="组合 61"/>
          <p:cNvGrpSpPr/>
          <p:nvPr/>
        </p:nvGrpSpPr>
        <p:grpSpPr>
          <a:xfrm>
            <a:off x="4925083" y="1794243"/>
            <a:ext cx="1185875" cy="995414"/>
            <a:chOff x="1853741" y="1952625"/>
            <a:chExt cx="1413335" cy="1475030"/>
          </a:xfrm>
          <a:solidFill>
            <a:schemeClr val="bg1">
              <a:lumMod val="75000"/>
            </a:schemeClr>
          </a:solidFill>
        </p:grpSpPr>
        <p:sp>
          <p:nvSpPr>
            <p:cNvPr id="63" name="矩形 6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64" name="文本框 82"/>
            <p:cNvSpPr txBox="1"/>
            <p:nvPr/>
          </p:nvSpPr>
          <p:spPr>
            <a:xfrm>
              <a:off x="1853742" y="1997871"/>
              <a:ext cx="1413334" cy="142978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cxnSp>
        <p:nvCxnSpPr>
          <p:cNvPr id="65" name="肘形连接符 64"/>
          <p:cNvCxnSpPr>
            <a:stCxn id="67" idx="3"/>
            <a:endCxn id="70" idx="1"/>
          </p:cNvCxnSpPr>
          <p:nvPr/>
        </p:nvCxnSpPr>
        <p:spPr>
          <a:xfrm rot="5400000" flipH="1" flipV="1">
            <a:off x="6245642" y="2412341"/>
            <a:ext cx="743227"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6324069" y="2833142"/>
            <a:ext cx="485942" cy="456459"/>
            <a:chOff x="1039738" y="3090803"/>
            <a:chExt cx="720080" cy="676392"/>
          </a:xfrm>
          <a:solidFill>
            <a:srgbClr val="005DA2"/>
          </a:solidFill>
        </p:grpSpPr>
        <p:sp>
          <p:nvSpPr>
            <p:cNvPr id="67" name="六边形 66"/>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68" name="文本框 86"/>
            <p:cNvSpPr txBox="1"/>
            <p:nvPr/>
          </p:nvSpPr>
          <p:spPr>
            <a:xfrm>
              <a:off x="1039738" y="3298193"/>
              <a:ext cx="720080" cy="306234"/>
            </a:xfrm>
            <a:prstGeom prst="rect">
              <a:avLst/>
            </a:prstGeom>
            <a:no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10</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69" name="组合 68"/>
          <p:cNvGrpSpPr/>
          <p:nvPr/>
        </p:nvGrpSpPr>
        <p:grpSpPr>
          <a:xfrm>
            <a:off x="6666445" y="1794243"/>
            <a:ext cx="1185875" cy="995414"/>
            <a:chOff x="1853741" y="1952625"/>
            <a:chExt cx="1413335" cy="1475030"/>
          </a:xfrm>
          <a:solidFill>
            <a:schemeClr val="bg1">
              <a:lumMod val="75000"/>
            </a:schemeClr>
          </a:solidFill>
        </p:grpSpPr>
        <p:sp>
          <p:nvSpPr>
            <p:cNvPr id="70" name="矩形 6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71" name="文本框 89"/>
            <p:cNvSpPr txBox="1"/>
            <p:nvPr/>
          </p:nvSpPr>
          <p:spPr>
            <a:xfrm>
              <a:off x="1853742" y="1997871"/>
              <a:ext cx="1413334" cy="142978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cxnSp>
        <p:nvCxnSpPr>
          <p:cNvPr id="72" name="肘形连接符 71"/>
          <p:cNvCxnSpPr>
            <a:stCxn id="74" idx="0"/>
            <a:endCxn id="77" idx="1"/>
          </p:cNvCxnSpPr>
          <p:nvPr/>
        </p:nvCxnSpPr>
        <p:spPr>
          <a:xfrm rot="16200000" flipH="1">
            <a:off x="2034248" y="3470018"/>
            <a:ext cx="459209"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2017917" y="2833144"/>
            <a:ext cx="393499" cy="460941"/>
            <a:chOff x="1109756" y="3090803"/>
            <a:chExt cx="583096" cy="683033"/>
          </a:xfrm>
          <a:solidFill>
            <a:schemeClr val="accent1"/>
          </a:solidFill>
        </p:grpSpPr>
        <p:sp>
          <p:nvSpPr>
            <p:cNvPr id="74" name="六边形 7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75" name="文本框 93"/>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5</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76" name="组合 75"/>
          <p:cNvGrpSpPr/>
          <p:nvPr/>
        </p:nvGrpSpPr>
        <p:grpSpPr>
          <a:xfrm>
            <a:off x="2313041" y="3453138"/>
            <a:ext cx="1185875" cy="995414"/>
            <a:chOff x="1853741" y="1952625"/>
            <a:chExt cx="1413335" cy="1475030"/>
          </a:xfrm>
          <a:solidFill>
            <a:schemeClr val="bg1">
              <a:lumMod val="75000"/>
            </a:schemeClr>
          </a:solidFill>
        </p:grpSpPr>
        <p:sp>
          <p:nvSpPr>
            <p:cNvPr id="77" name="矩形 7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78" name="文本框 96"/>
            <p:cNvSpPr txBox="1"/>
            <p:nvPr/>
          </p:nvSpPr>
          <p:spPr>
            <a:xfrm>
              <a:off x="1853742" y="1997871"/>
              <a:ext cx="1413334" cy="142978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cxnSp>
        <p:nvCxnSpPr>
          <p:cNvPr id="79" name="肘形连接符 78"/>
          <p:cNvCxnSpPr>
            <a:stCxn id="81" idx="0"/>
            <a:endCxn id="84" idx="1"/>
          </p:cNvCxnSpPr>
          <p:nvPr/>
        </p:nvCxnSpPr>
        <p:spPr>
          <a:xfrm rot="16200000" flipH="1">
            <a:off x="3775610" y="3470018"/>
            <a:ext cx="459209"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3759278" y="2833144"/>
            <a:ext cx="393499" cy="460941"/>
            <a:chOff x="1109756" y="3090803"/>
            <a:chExt cx="583096" cy="683033"/>
          </a:xfrm>
          <a:solidFill>
            <a:schemeClr val="accent1"/>
          </a:solidFill>
        </p:grpSpPr>
        <p:sp>
          <p:nvSpPr>
            <p:cNvPr id="81" name="六边形 8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82" name="文本框 101"/>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7</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83" name="组合 82"/>
          <p:cNvGrpSpPr/>
          <p:nvPr/>
        </p:nvGrpSpPr>
        <p:grpSpPr>
          <a:xfrm>
            <a:off x="4054402" y="3453138"/>
            <a:ext cx="1185875" cy="995414"/>
            <a:chOff x="1853741" y="1952625"/>
            <a:chExt cx="1413335" cy="1475030"/>
          </a:xfrm>
          <a:solidFill>
            <a:schemeClr val="bg1">
              <a:lumMod val="75000"/>
            </a:schemeClr>
          </a:solidFill>
        </p:grpSpPr>
        <p:sp>
          <p:nvSpPr>
            <p:cNvPr id="84" name="矩形 8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85" name="文本框 104"/>
            <p:cNvSpPr txBox="1"/>
            <p:nvPr/>
          </p:nvSpPr>
          <p:spPr>
            <a:xfrm>
              <a:off x="1853742" y="1997871"/>
              <a:ext cx="1413334" cy="142978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cxnSp>
        <p:nvCxnSpPr>
          <p:cNvPr id="86" name="肘形连接符 85"/>
          <p:cNvCxnSpPr>
            <a:stCxn id="88" idx="0"/>
            <a:endCxn id="91" idx="1"/>
          </p:cNvCxnSpPr>
          <p:nvPr/>
        </p:nvCxnSpPr>
        <p:spPr>
          <a:xfrm rot="16200000" flipH="1">
            <a:off x="5516971" y="3470018"/>
            <a:ext cx="459209"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5500639" y="2833144"/>
            <a:ext cx="393499" cy="460941"/>
            <a:chOff x="1109756" y="3090803"/>
            <a:chExt cx="583096" cy="683033"/>
          </a:xfrm>
          <a:solidFill>
            <a:schemeClr val="accent1"/>
          </a:solidFill>
        </p:grpSpPr>
        <p:sp>
          <p:nvSpPr>
            <p:cNvPr id="88" name="六边形 8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89" name="文本框 108"/>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9</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90" name="组合 89"/>
          <p:cNvGrpSpPr/>
          <p:nvPr/>
        </p:nvGrpSpPr>
        <p:grpSpPr>
          <a:xfrm>
            <a:off x="5795764" y="3453138"/>
            <a:ext cx="1185875" cy="995414"/>
            <a:chOff x="1853741" y="1952625"/>
            <a:chExt cx="1413335" cy="1475030"/>
          </a:xfrm>
          <a:solidFill>
            <a:schemeClr val="bg1">
              <a:lumMod val="75000"/>
            </a:schemeClr>
          </a:solidFill>
        </p:grpSpPr>
        <p:sp>
          <p:nvSpPr>
            <p:cNvPr id="91" name="矩形 9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92" name="文本框 111"/>
            <p:cNvSpPr txBox="1"/>
            <p:nvPr/>
          </p:nvSpPr>
          <p:spPr>
            <a:xfrm>
              <a:off x="1853742" y="1997871"/>
              <a:ext cx="1413334" cy="142978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grpSp>
        <p:nvGrpSpPr>
          <p:cNvPr id="93" name="组合 92"/>
          <p:cNvGrpSpPr/>
          <p:nvPr/>
        </p:nvGrpSpPr>
        <p:grpSpPr>
          <a:xfrm>
            <a:off x="7198764" y="2833144"/>
            <a:ext cx="460353" cy="460941"/>
            <a:chOff x="1045689" y="3090803"/>
            <a:chExt cx="682162" cy="683033"/>
          </a:xfrm>
          <a:solidFill>
            <a:schemeClr val="accent1"/>
          </a:solidFill>
        </p:grpSpPr>
        <p:sp>
          <p:nvSpPr>
            <p:cNvPr id="94" name="六边形 9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95" name="文本框 114"/>
            <p:cNvSpPr txBox="1"/>
            <p:nvPr/>
          </p:nvSpPr>
          <p:spPr>
            <a:xfrm>
              <a:off x="1045689" y="3298193"/>
              <a:ext cx="682162" cy="475643"/>
            </a:xfrm>
            <a:prstGeom prst="rect">
              <a:avLst/>
            </a:prstGeom>
            <a:no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11</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sp>
        <p:nvSpPr>
          <p:cNvPr id="96" name="矩形 95"/>
          <p:cNvSpPr/>
          <p:nvPr/>
        </p:nvSpPr>
        <p:spPr>
          <a:xfrm>
            <a:off x="3262637" y="1113927"/>
            <a:ext cx="2593021" cy="3128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r>
              <a:rPr lang="zh-CN" altLang="en-US" sz="910" dirty="0">
                <a:solidFill>
                  <a:prstClr val="white"/>
                </a:solidFill>
                <a:latin typeface="微软雅黑" pitchFamily="34" charset="-122"/>
                <a:ea typeface="微软雅黑" pitchFamily="34" charset="-122"/>
              </a:rPr>
              <a:t>点击添加小标题</a:t>
            </a:r>
            <a:endParaRPr lang="zh-CN" altLang="en-US" sz="910" dirty="0">
              <a:solidFill>
                <a:prstClr val="white"/>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outVertical)">
                                      <p:cBhvr>
                                        <p:cTn id="7" dur="500"/>
                                        <p:tgtEl>
                                          <p:spTgt spid="9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up)">
                                      <p:cBhvr>
                                        <p:cTn id="31" dur="500"/>
                                        <p:tgtEl>
                                          <p:spTgt spid="7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up)">
                                      <p:cBhvr>
                                        <p:cTn id="55" dur="500"/>
                                        <p:tgtEl>
                                          <p:spTgt spid="79"/>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left)">
                                      <p:cBhvr>
                                        <p:cTn id="59" dur="500"/>
                                        <p:tgtEl>
                                          <p:spTgt spid="8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500"/>
                                        <p:tgtEl>
                                          <p:spTgt spid="58"/>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left)">
                                      <p:cBhvr>
                                        <p:cTn id="71" dur="500"/>
                                        <p:tgtEl>
                                          <p:spTgt spid="6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wipe(up)">
                                      <p:cBhvr>
                                        <p:cTn id="79" dur="500"/>
                                        <p:tgtEl>
                                          <p:spTgt spid="86"/>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500"/>
                                        <p:tgtEl>
                                          <p:spTgt spid="9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left)">
                                      <p:cBhvr>
                                        <p:cTn id="95" dur="500"/>
                                        <p:tgtEl>
                                          <p:spTgt spid="69"/>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fade">
                                      <p:cBhvr>
                                        <p:cTn id="99" dur="500"/>
                                        <p:tgtEl>
                                          <p:spTgt spid="93"/>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93"/>
                                        </p:tgtEl>
                                      </p:cBhvr>
                                    </p:animEffect>
                                    <p:animScale>
                                      <p:cBhvr>
                                        <p:cTn id="103"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7765" y="3554432"/>
            <a:ext cx="2574012" cy="409957"/>
            <a:chOff x="2428822" y="5173989"/>
            <a:chExt cx="3814233" cy="607484"/>
          </a:xfrm>
          <a:solidFill>
            <a:srgbClr val="000000"/>
          </a:solidFill>
        </p:grpSpPr>
        <p:sp>
          <p:nvSpPr>
            <p:cNvPr id="3" name="Freeform 9"/>
            <p:cNvSpPr/>
            <p:nvPr/>
          </p:nvSpPr>
          <p:spPr bwMode="auto">
            <a:xfrm>
              <a:off x="2428822" y="5173989"/>
              <a:ext cx="3814233" cy="607484"/>
            </a:xfrm>
            <a:custGeom>
              <a:avLst/>
              <a:gdLst>
                <a:gd name="T0" fmla="*/ 146 w 1802"/>
                <a:gd name="T1" fmla="*/ 0 h 287"/>
                <a:gd name="T2" fmla="*/ 0 w 1802"/>
                <a:gd name="T3" fmla="*/ 287 h 287"/>
                <a:gd name="T4" fmla="*/ 901 w 1802"/>
                <a:gd name="T5" fmla="*/ 287 h 287"/>
                <a:gd name="T6" fmla="*/ 1802 w 1802"/>
                <a:gd name="T7" fmla="*/ 287 h 287"/>
                <a:gd name="T8" fmla="*/ 1656 w 1802"/>
                <a:gd name="T9" fmla="*/ 0 h 287"/>
                <a:gd name="T10" fmla="*/ 146 w 1802"/>
                <a:gd name="T11" fmla="*/ 0 h 287"/>
              </a:gdLst>
              <a:ahLst/>
              <a:cxnLst>
                <a:cxn ang="0">
                  <a:pos x="T0" y="T1"/>
                </a:cxn>
                <a:cxn ang="0">
                  <a:pos x="T2" y="T3"/>
                </a:cxn>
                <a:cxn ang="0">
                  <a:pos x="T4" y="T5"/>
                </a:cxn>
                <a:cxn ang="0">
                  <a:pos x="T6" y="T7"/>
                </a:cxn>
                <a:cxn ang="0">
                  <a:pos x="T8" y="T9"/>
                </a:cxn>
                <a:cxn ang="0">
                  <a:pos x="T10" y="T11"/>
                </a:cxn>
              </a:cxnLst>
              <a:rect l="0" t="0" r="r" b="b"/>
              <a:pathLst>
                <a:path w="1802" h="287">
                  <a:moveTo>
                    <a:pt x="146" y="0"/>
                  </a:moveTo>
                  <a:lnTo>
                    <a:pt x="0" y="287"/>
                  </a:lnTo>
                  <a:lnTo>
                    <a:pt x="901" y="287"/>
                  </a:lnTo>
                  <a:lnTo>
                    <a:pt x="1802" y="287"/>
                  </a:lnTo>
                  <a:lnTo>
                    <a:pt x="1656" y="0"/>
                  </a:lnTo>
                  <a:lnTo>
                    <a:pt x="146" y="0"/>
                  </a:lnTo>
                  <a:close/>
                </a:path>
              </a:pathLst>
            </a:custGeom>
            <a:solidFill>
              <a:schemeClr val="accent1"/>
            </a:solidFill>
            <a:ln>
              <a:noFill/>
            </a:ln>
          </p:spPr>
          <p:txBody>
            <a:bodyPr vert="horz" wrap="square" lIns="82277" tIns="41138" rIns="82277" bIns="41138" numCol="1" anchor="t" anchorCtr="0" compatLnSpc="1"/>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4" name="矩形 1"/>
            <p:cNvSpPr>
              <a:spLocks noChangeArrowheads="1"/>
            </p:cNvSpPr>
            <p:nvPr/>
          </p:nvSpPr>
          <p:spPr bwMode="auto">
            <a:xfrm>
              <a:off x="2828188" y="5248631"/>
              <a:ext cx="3063501" cy="3445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17220" fontAlgn="base">
                <a:spcBef>
                  <a:spcPct val="0"/>
                </a:spcBef>
                <a:spcAft>
                  <a:spcPct val="0"/>
                </a:spcAft>
              </a:pPr>
              <a:r>
                <a:rPr lang="zh-CN" altLang="en-US" sz="910" b="1" dirty="0">
                  <a:solidFill>
                    <a:prstClr val="white"/>
                  </a:solidFill>
                  <a:latin typeface="微软雅黑" pitchFamily="34" charset="-122"/>
                  <a:ea typeface="微软雅黑" pitchFamily="34" charset="-122"/>
                </a:rPr>
                <a:t>添加标题</a:t>
              </a:r>
              <a:endParaRPr lang="zh-CN" altLang="en-US" sz="910" b="1" dirty="0">
                <a:solidFill>
                  <a:prstClr val="white"/>
                </a:solidFill>
                <a:latin typeface="微软雅黑" pitchFamily="34" charset="-122"/>
                <a:ea typeface="微软雅黑" pitchFamily="34" charset="-122"/>
              </a:endParaRPr>
            </a:p>
          </p:txBody>
        </p:sp>
      </p:gr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687" y="1471514"/>
            <a:ext cx="827989" cy="25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2334883" y="3080198"/>
            <a:ext cx="2099777" cy="409957"/>
            <a:chOff x="2780189" y="4471256"/>
            <a:chExt cx="3111500" cy="607484"/>
          </a:xfrm>
        </p:grpSpPr>
        <p:sp>
          <p:nvSpPr>
            <p:cNvPr id="7" name="Freeform 10"/>
            <p:cNvSpPr/>
            <p:nvPr/>
          </p:nvSpPr>
          <p:spPr bwMode="auto">
            <a:xfrm>
              <a:off x="2780189" y="4471256"/>
              <a:ext cx="3111500" cy="607484"/>
            </a:xfrm>
            <a:custGeom>
              <a:avLst/>
              <a:gdLst>
                <a:gd name="T0" fmla="*/ 1470 w 1470"/>
                <a:gd name="T1" fmla="*/ 287 h 287"/>
                <a:gd name="T2" fmla="*/ 1329 w 1470"/>
                <a:gd name="T3" fmla="*/ 0 h 287"/>
                <a:gd name="T4" fmla="*/ 146 w 1470"/>
                <a:gd name="T5" fmla="*/ 0 h 287"/>
                <a:gd name="T6" fmla="*/ 0 w 1470"/>
                <a:gd name="T7" fmla="*/ 287 h 287"/>
                <a:gd name="T8" fmla="*/ 1470 w 1470"/>
                <a:gd name="T9" fmla="*/ 287 h 287"/>
              </a:gdLst>
              <a:ahLst/>
              <a:cxnLst>
                <a:cxn ang="0">
                  <a:pos x="T0" y="T1"/>
                </a:cxn>
                <a:cxn ang="0">
                  <a:pos x="T2" y="T3"/>
                </a:cxn>
                <a:cxn ang="0">
                  <a:pos x="T4" y="T5"/>
                </a:cxn>
                <a:cxn ang="0">
                  <a:pos x="T6" y="T7"/>
                </a:cxn>
                <a:cxn ang="0">
                  <a:pos x="T8" y="T9"/>
                </a:cxn>
              </a:cxnLst>
              <a:rect l="0" t="0" r="r" b="b"/>
              <a:pathLst>
                <a:path w="1470" h="287">
                  <a:moveTo>
                    <a:pt x="1470" y="287"/>
                  </a:moveTo>
                  <a:lnTo>
                    <a:pt x="1329" y="0"/>
                  </a:lnTo>
                  <a:lnTo>
                    <a:pt x="146" y="0"/>
                  </a:lnTo>
                  <a:lnTo>
                    <a:pt x="0" y="287"/>
                  </a:lnTo>
                  <a:lnTo>
                    <a:pt x="1470" y="287"/>
                  </a:lnTo>
                  <a:close/>
                </a:path>
              </a:pathLst>
            </a:custGeom>
            <a:solidFill>
              <a:schemeClr val="accent4"/>
            </a:solidFill>
            <a:ln>
              <a:noFill/>
            </a:ln>
          </p:spPr>
          <p:txBody>
            <a:bodyPr vert="horz" wrap="square" lIns="82277" tIns="41138" rIns="82277" bIns="41138" numCol="1" anchor="t" anchorCtr="0" compatLnSpc="1"/>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8" name="矩形 1"/>
            <p:cNvSpPr>
              <a:spLocks noChangeArrowheads="1"/>
            </p:cNvSpPr>
            <p:nvPr/>
          </p:nvSpPr>
          <p:spPr bwMode="auto">
            <a:xfrm>
              <a:off x="3227054" y="4638578"/>
              <a:ext cx="2265768" cy="35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17220" fontAlgn="base">
                <a:spcBef>
                  <a:spcPct val="0"/>
                </a:spcBef>
                <a:spcAft>
                  <a:spcPct val="0"/>
                </a:spcAft>
              </a:pPr>
              <a:r>
                <a:rPr lang="zh-CN" altLang="en-US" sz="945" b="1" dirty="0">
                  <a:solidFill>
                    <a:prstClr val="white"/>
                  </a:solidFill>
                  <a:latin typeface="微软雅黑" pitchFamily="34" charset="-122"/>
                  <a:ea typeface="微软雅黑" pitchFamily="34" charset="-122"/>
                </a:rPr>
                <a:t>添加标题</a:t>
              </a:r>
              <a:endParaRPr lang="zh-CN" altLang="en-US" sz="945" b="1" dirty="0">
                <a:solidFill>
                  <a:prstClr val="white"/>
                </a:solidFill>
                <a:latin typeface="微软雅黑" pitchFamily="34" charset="-122"/>
                <a:ea typeface="微软雅黑" pitchFamily="34" charset="-122"/>
              </a:endParaRPr>
            </a:p>
          </p:txBody>
        </p:sp>
      </p:grpSp>
      <p:grpSp>
        <p:nvGrpSpPr>
          <p:cNvPr id="9" name="组合 8"/>
          <p:cNvGrpSpPr/>
          <p:nvPr/>
        </p:nvGrpSpPr>
        <p:grpSpPr>
          <a:xfrm>
            <a:off x="2571999" y="2605963"/>
            <a:ext cx="1625540" cy="409957"/>
            <a:chOff x="3131555" y="3768523"/>
            <a:chExt cx="2408766" cy="607484"/>
          </a:xfrm>
          <a:solidFill>
            <a:srgbClr val="000000"/>
          </a:solidFill>
        </p:grpSpPr>
        <p:sp>
          <p:nvSpPr>
            <p:cNvPr id="10" name="Freeform 6"/>
            <p:cNvSpPr/>
            <p:nvPr/>
          </p:nvSpPr>
          <p:spPr bwMode="auto">
            <a:xfrm>
              <a:off x="3131555" y="3768523"/>
              <a:ext cx="2408766" cy="607484"/>
            </a:xfrm>
            <a:custGeom>
              <a:avLst/>
              <a:gdLst>
                <a:gd name="T0" fmla="*/ 121 w 1138"/>
                <a:gd name="T1" fmla="*/ 51 h 287"/>
                <a:gd name="T2" fmla="*/ 0 w 1138"/>
                <a:gd name="T3" fmla="*/ 287 h 287"/>
                <a:gd name="T4" fmla="*/ 1138 w 1138"/>
                <a:gd name="T5" fmla="*/ 287 h 287"/>
                <a:gd name="T6" fmla="*/ 1022 w 1138"/>
                <a:gd name="T7" fmla="*/ 51 h 287"/>
                <a:gd name="T8" fmla="*/ 997 w 1138"/>
                <a:gd name="T9" fmla="*/ 0 h 287"/>
                <a:gd name="T10" fmla="*/ 146 w 1138"/>
                <a:gd name="T11" fmla="*/ 0 h 287"/>
                <a:gd name="T12" fmla="*/ 121 w 1138"/>
                <a:gd name="T13" fmla="*/ 51 h 287"/>
              </a:gdLst>
              <a:ahLst/>
              <a:cxnLst>
                <a:cxn ang="0">
                  <a:pos x="T0" y="T1"/>
                </a:cxn>
                <a:cxn ang="0">
                  <a:pos x="T2" y="T3"/>
                </a:cxn>
                <a:cxn ang="0">
                  <a:pos x="T4" y="T5"/>
                </a:cxn>
                <a:cxn ang="0">
                  <a:pos x="T6" y="T7"/>
                </a:cxn>
                <a:cxn ang="0">
                  <a:pos x="T8" y="T9"/>
                </a:cxn>
                <a:cxn ang="0">
                  <a:pos x="T10" y="T11"/>
                </a:cxn>
                <a:cxn ang="0">
                  <a:pos x="T12" y="T13"/>
                </a:cxn>
              </a:cxnLst>
              <a:rect l="0" t="0" r="r" b="b"/>
              <a:pathLst>
                <a:path w="1138" h="287">
                  <a:moveTo>
                    <a:pt x="121" y="51"/>
                  </a:moveTo>
                  <a:lnTo>
                    <a:pt x="0" y="287"/>
                  </a:lnTo>
                  <a:lnTo>
                    <a:pt x="1138" y="287"/>
                  </a:lnTo>
                  <a:lnTo>
                    <a:pt x="1022" y="51"/>
                  </a:lnTo>
                  <a:lnTo>
                    <a:pt x="997" y="0"/>
                  </a:lnTo>
                  <a:lnTo>
                    <a:pt x="146" y="0"/>
                  </a:lnTo>
                  <a:lnTo>
                    <a:pt x="121" y="51"/>
                  </a:lnTo>
                  <a:close/>
                </a:path>
              </a:pathLst>
            </a:custGeom>
            <a:solidFill>
              <a:schemeClr val="accent3"/>
            </a:solidFill>
            <a:ln>
              <a:noFill/>
            </a:ln>
          </p:spPr>
          <p:txBody>
            <a:bodyPr vert="horz" wrap="square" lIns="82277" tIns="41138" rIns="82277" bIns="41138" numCol="1" anchor="t" anchorCtr="0" compatLnSpc="1"/>
            <a:lstStyle/>
            <a:p>
              <a:pPr defTabSz="617220" fontAlgn="base">
                <a:spcBef>
                  <a:spcPct val="0"/>
                </a:spcBef>
                <a:spcAft>
                  <a:spcPct val="0"/>
                </a:spcAft>
              </a:pPr>
              <a:endParaRPr lang="zh-CN" altLang="en-US" sz="1620" b="1">
                <a:solidFill>
                  <a:prstClr val="white"/>
                </a:solidFill>
                <a:latin typeface="微软雅黑" pitchFamily="34" charset="-122"/>
                <a:ea typeface="微软雅黑" pitchFamily="34" charset="-122"/>
              </a:endParaRPr>
            </a:p>
          </p:txBody>
        </p:sp>
        <p:sp>
          <p:nvSpPr>
            <p:cNvPr id="11" name="矩形 1"/>
            <p:cNvSpPr>
              <a:spLocks noChangeArrowheads="1"/>
            </p:cNvSpPr>
            <p:nvPr/>
          </p:nvSpPr>
          <p:spPr bwMode="auto">
            <a:xfrm>
              <a:off x="3703596" y="3959292"/>
              <a:ext cx="1312687" cy="3523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17220" fontAlgn="base">
                <a:spcBef>
                  <a:spcPct val="0"/>
                </a:spcBef>
                <a:spcAft>
                  <a:spcPct val="0"/>
                </a:spcAft>
              </a:pPr>
              <a:r>
                <a:rPr lang="zh-CN" altLang="en-US" sz="945" b="1" dirty="0">
                  <a:solidFill>
                    <a:prstClr val="white"/>
                  </a:solidFill>
                  <a:latin typeface="微软雅黑" pitchFamily="34" charset="-122"/>
                  <a:ea typeface="微软雅黑" pitchFamily="34" charset="-122"/>
                </a:rPr>
                <a:t>添加标题</a:t>
              </a:r>
              <a:endParaRPr lang="zh-CN" altLang="en-US" sz="945" b="1" dirty="0">
                <a:solidFill>
                  <a:prstClr val="white"/>
                </a:solidFill>
                <a:latin typeface="微软雅黑" pitchFamily="34" charset="-122"/>
                <a:ea typeface="微软雅黑" pitchFamily="34" charset="-122"/>
              </a:endParaRPr>
            </a:p>
          </p:txBody>
        </p:sp>
      </p:grpSp>
      <p:grpSp>
        <p:nvGrpSpPr>
          <p:cNvPr id="12" name="组合 11"/>
          <p:cNvGrpSpPr/>
          <p:nvPr/>
        </p:nvGrpSpPr>
        <p:grpSpPr>
          <a:xfrm>
            <a:off x="2809118" y="2131727"/>
            <a:ext cx="1151306" cy="409957"/>
            <a:chOff x="3482922" y="3065789"/>
            <a:chExt cx="1706033" cy="607484"/>
          </a:xfrm>
        </p:grpSpPr>
        <p:sp>
          <p:nvSpPr>
            <p:cNvPr id="13" name="Freeform 8"/>
            <p:cNvSpPr/>
            <p:nvPr/>
          </p:nvSpPr>
          <p:spPr bwMode="auto">
            <a:xfrm>
              <a:off x="3482922" y="3065789"/>
              <a:ext cx="1706033" cy="607484"/>
            </a:xfrm>
            <a:custGeom>
              <a:avLst/>
              <a:gdLst>
                <a:gd name="T0" fmla="*/ 146 w 806"/>
                <a:gd name="T1" fmla="*/ 0 h 287"/>
                <a:gd name="T2" fmla="*/ 0 w 806"/>
                <a:gd name="T3" fmla="*/ 287 h 287"/>
                <a:gd name="T4" fmla="*/ 806 w 806"/>
                <a:gd name="T5" fmla="*/ 287 h 287"/>
                <a:gd name="T6" fmla="*/ 665 w 806"/>
                <a:gd name="T7" fmla="*/ 0 h 287"/>
                <a:gd name="T8" fmla="*/ 146 w 806"/>
                <a:gd name="T9" fmla="*/ 0 h 287"/>
              </a:gdLst>
              <a:ahLst/>
              <a:cxnLst>
                <a:cxn ang="0">
                  <a:pos x="T0" y="T1"/>
                </a:cxn>
                <a:cxn ang="0">
                  <a:pos x="T2" y="T3"/>
                </a:cxn>
                <a:cxn ang="0">
                  <a:pos x="T4" y="T5"/>
                </a:cxn>
                <a:cxn ang="0">
                  <a:pos x="T6" y="T7"/>
                </a:cxn>
                <a:cxn ang="0">
                  <a:pos x="T8" y="T9"/>
                </a:cxn>
              </a:cxnLst>
              <a:rect l="0" t="0" r="r" b="b"/>
              <a:pathLst>
                <a:path w="806" h="287">
                  <a:moveTo>
                    <a:pt x="146" y="0"/>
                  </a:moveTo>
                  <a:lnTo>
                    <a:pt x="0" y="287"/>
                  </a:lnTo>
                  <a:lnTo>
                    <a:pt x="806" y="287"/>
                  </a:lnTo>
                  <a:lnTo>
                    <a:pt x="665" y="0"/>
                  </a:lnTo>
                  <a:lnTo>
                    <a:pt x="146" y="0"/>
                  </a:lnTo>
                  <a:close/>
                </a:path>
              </a:pathLst>
            </a:custGeom>
            <a:solidFill>
              <a:schemeClr val="accent2"/>
            </a:solidFill>
            <a:ln>
              <a:noFill/>
            </a:ln>
          </p:spPr>
          <p:txBody>
            <a:bodyPr vert="horz" wrap="square" lIns="82277" tIns="41138" rIns="82277" bIns="41138" numCol="1" anchor="t" anchorCtr="0" compatLnSpc="1"/>
            <a:lstStyle/>
            <a:p>
              <a:pPr defTabSz="617220" fontAlgn="base">
                <a:spcBef>
                  <a:spcPct val="0"/>
                </a:spcBef>
                <a:spcAft>
                  <a:spcPct val="0"/>
                </a:spcAft>
              </a:pPr>
              <a:endParaRPr lang="zh-CN" altLang="en-US" sz="1620" b="1">
                <a:solidFill>
                  <a:prstClr val="white"/>
                </a:solidFill>
                <a:latin typeface="微软雅黑" pitchFamily="34" charset="-122"/>
                <a:ea typeface="微软雅黑" pitchFamily="34" charset="-122"/>
              </a:endParaRPr>
            </a:p>
          </p:txBody>
        </p:sp>
        <p:sp>
          <p:nvSpPr>
            <p:cNvPr id="14" name="矩形 1"/>
            <p:cNvSpPr>
              <a:spLocks noChangeArrowheads="1"/>
            </p:cNvSpPr>
            <p:nvPr/>
          </p:nvSpPr>
          <p:spPr bwMode="auto">
            <a:xfrm>
              <a:off x="3725227" y="3278266"/>
              <a:ext cx="1269421" cy="35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17220" fontAlgn="base">
                <a:spcBef>
                  <a:spcPct val="0"/>
                </a:spcBef>
                <a:spcAft>
                  <a:spcPct val="0"/>
                </a:spcAft>
              </a:pPr>
              <a:r>
                <a:rPr lang="zh-CN" altLang="en-US" sz="945" b="1" dirty="0">
                  <a:solidFill>
                    <a:prstClr val="white"/>
                  </a:solidFill>
                  <a:latin typeface="微软雅黑" pitchFamily="34" charset="-122"/>
                  <a:ea typeface="微软雅黑" pitchFamily="34" charset="-122"/>
                </a:rPr>
                <a:t>添加标题</a:t>
              </a:r>
              <a:endParaRPr lang="zh-CN" altLang="en-US" sz="945" b="1" dirty="0">
                <a:solidFill>
                  <a:prstClr val="white"/>
                </a:solidFill>
                <a:latin typeface="微软雅黑" pitchFamily="34" charset="-122"/>
                <a:ea typeface="微软雅黑" pitchFamily="34" charset="-122"/>
              </a:endParaRPr>
            </a:p>
          </p:txBody>
        </p:sp>
      </p:grpSp>
      <p:grpSp>
        <p:nvGrpSpPr>
          <p:cNvPr id="15" name="组合 14"/>
          <p:cNvGrpSpPr/>
          <p:nvPr/>
        </p:nvGrpSpPr>
        <p:grpSpPr>
          <a:xfrm>
            <a:off x="3046236" y="1384664"/>
            <a:ext cx="680808" cy="851369"/>
            <a:chOff x="3834289" y="1958772"/>
            <a:chExt cx="1008837" cy="1261579"/>
          </a:xfrm>
          <a:solidFill>
            <a:srgbClr val="000000"/>
          </a:solidFill>
        </p:grpSpPr>
        <p:sp>
          <p:nvSpPr>
            <p:cNvPr id="16" name="Freeform 7"/>
            <p:cNvSpPr/>
            <p:nvPr/>
          </p:nvSpPr>
          <p:spPr bwMode="auto">
            <a:xfrm>
              <a:off x="3834289" y="1958772"/>
              <a:ext cx="1003300" cy="1011767"/>
            </a:xfrm>
            <a:custGeom>
              <a:avLst/>
              <a:gdLst>
                <a:gd name="T0" fmla="*/ 474 w 474"/>
                <a:gd name="T1" fmla="*/ 478 h 478"/>
                <a:gd name="T2" fmla="*/ 237 w 474"/>
                <a:gd name="T3" fmla="*/ 0 h 478"/>
                <a:gd name="T4" fmla="*/ 0 w 474"/>
                <a:gd name="T5" fmla="*/ 478 h 478"/>
                <a:gd name="T6" fmla="*/ 474 w 474"/>
                <a:gd name="T7" fmla="*/ 478 h 478"/>
              </a:gdLst>
              <a:ahLst/>
              <a:cxnLst>
                <a:cxn ang="0">
                  <a:pos x="T0" y="T1"/>
                </a:cxn>
                <a:cxn ang="0">
                  <a:pos x="T2" y="T3"/>
                </a:cxn>
                <a:cxn ang="0">
                  <a:pos x="T4" y="T5"/>
                </a:cxn>
                <a:cxn ang="0">
                  <a:pos x="T6" y="T7"/>
                </a:cxn>
              </a:cxnLst>
              <a:rect l="0" t="0" r="r" b="b"/>
              <a:pathLst>
                <a:path w="474" h="478">
                  <a:moveTo>
                    <a:pt x="474" y="478"/>
                  </a:moveTo>
                  <a:lnTo>
                    <a:pt x="237" y="0"/>
                  </a:lnTo>
                  <a:lnTo>
                    <a:pt x="0" y="478"/>
                  </a:lnTo>
                  <a:lnTo>
                    <a:pt x="474" y="478"/>
                  </a:lnTo>
                  <a:close/>
                </a:path>
              </a:pathLst>
            </a:custGeom>
            <a:solidFill>
              <a:schemeClr val="accent1"/>
            </a:solidFill>
            <a:ln>
              <a:noFill/>
            </a:ln>
          </p:spPr>
          <p:txBody>
            <a:bodyPr vert="horz" wrap="square" lIns="82277" tIns="41138" rIns="82277" bIns="41138" numCol="1" anchor="t" anchorCtr="0" compatLnSpc="1"/>
            <a:lstStyle/>
            <a:p>
              <a:pPr defTabSz="617220" fontAlgn="base">
                <a:spcBef>
                  <a:spcPct val="0"/>
                </a:spcBef>
                <a:spcAft>
                  <a:spcPct val="0"/>
                </a:spcAft>
              </a:pPr>
              <a:endParaRPr lang="zh-CN" altLang="en-US" sz="1620" b="1">
                <a:solidFill>
                  <a:srgbClr val="680701"/>
                </a:solidFill>
                <a:latin typeface="微软雅黑" pitchFamily="34" charset="-122"/>
                <a:ea typeface="微软雅黑" pitchFamily="34" charset="-122"/>
              </a:endParaRPr>
            </a:p>
          </p:txBody>
        </p:sp>
        <p:sp>
          <p:nvSpPr>
            <p:cNvPr id="17" name="矩形 1"/>
            <p:cNvSpPr>
              <a:spLocks noChangeArrowheads="1"/>
            </p:cNvSpPr>
            <p:nvPr/>
          </p:nvSpPr>
          <p:spPr bwMode="auto">
            <a:xfrm>
              <a:off x="3876749" y="2652543"/>
              <a:ext cx="966377" cy="56780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17220" fontAlgn="base">
                <a:spcBef>
                  <a:spcPct val="0"/>
                </a:spcBef>
                <a:spcAft>
                  <a:spcPct val="0"/>
                </a:spcAft>
              </a:pPr>
              <a:r>
                <a:rPr lang="zh-CN" altLang="en-US" sz="945" b="1" dirty="0">
                  <a:solidFill>
                    <a:prstClr val="white"/>
                  </a:solidFill>
                  <a:latin typeface="微软雅黑" pitchFamily="34" charset="-122"/>
                  <a:ea typeface="微软雅黑" pitchFamily="34" charset="-122"/>
                </a:rPr>
                <a:t>添加标题</a:t>
              </a:r>
              <a:endParaRPr lang="zh-CN" altLang="en-US" sz="945" b="1" dirty="0">
                <a:solidFill>
                  <a:prstClr val="white"/>
                </a:solidFill>
                <a:latin typeface="微软雅黑" pitchFamily="34" charset="-122"/>
                <a:ea typeface="微软雅黑" pitchFamily="34" charset="-122"/>
              </a:endParaRPr>
            </a:p>
          </p:txBody>
        </p:sp>
      </p:grpSp>
      <p:sp>
        <p:nvSpPr>
          <p:cNvPr id="18" name="TextBox 174"/>
          <p:cNvSpPr txBox="1"/>
          <p:nvPr/>
        </p:nvSpPr>
        <p:spPr>
          <a:xfrm>
            <a:off x="4970276" y="1640336"/>
            <a:ext cx="2808938" cy="923330"/>
          </a:xfrm>
          <a:prstGeom prst="rect">
            <a:avLst/>
          </a:prstGeom>
          <a:noFill/>
        </p:spPr>
        <p:txBody>
          <a:bodyPr wrap="square" rtlCol="0">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80" dirty="0">
              <a:solidFill>
                <a:prstClr val="black">
                  <a:lumMod val="75000"/>
                  <a:lumOff val="25000"/>
                </a:prstClr>
              </a:solidFill>
              <a:latin typeface="微软雅黑" pitchFamily="34" charset="-122"/>
              <a:ea typeface="微软雅黑" pitchFamily="34" charset="-122"/>
            </a:endParaRPr>
          </a:p>
        </p:txBody>
      </p:sp>
      <p:sp>
        <p:nvSpPr>
          <p:cNvPr id="19" name="TextBox 175"/>
          <p:cNvSpPr txBox="1"/>
          <p:nvPr/>
        </p:nvSpPr>
        <p:spPr>
          <a:xfrm>
            <a:off x="4960755" y="1388744"/>
            <a:ext cx="2180672" cy="300082"/>
          </a:xfrm>
          <a:prstGeom prst="rect">
            <a:avLst/>
          </a:prstGeom>
          <a:noFill/>
        </p:spPr>
        <p:txBody>
          <a:bodyPr wrap="square" rtlCol="0">
            <a:spAutoFit/>
          </a:bodyPr>
          <a:lstStyle/>
          <a:p>
            <a:pPr defTabSz="617220" fontAlgn="base">
              <a:spcBef>
                <a:spcPct val="0"/>
              </a:spcBef>
              <a:spcAft>
                <a:spcPct val="0"/>
              </a:spcAft>
            </a:pPr>
            <a:r>
              <a:rPr lang="zh-CN" altLang="en-US" sz="1350" b="1" dirty="0">
                <a:solidFill>
                  <a:prstClr val="black">
                    <a:lumMod val="75000"/>
                    <a:lumOff val="25000"/>
                  </a:prstClr>
                </a:solidFill>
                <a:latin typeface="微软雅黑" pitchFamily="34" charset="-122"/>
                <a:ea typeface="微软雅黑" pitchFamily="34" charset="-122"/>
              </a:rPr>
              <a:t>单击此处添加标题</a:t>
            </a:r>
            <a:endParaRPr lang="zh-CN" altLang="en-US" sz="1350" b="1" dirty="0">
              <a:solidFill>
                <a:prstClr val="black">
                  <a:lumMod val="75000"/>
                  <a:lumOff val="25000"/>
                </a:prstClr>
              </a:solidFill>
              <a:latin typeface="微软雅黑" pitchFamily="34" charset="-122"/>
              <a:ea typeface="微软雅黑" pitchFamily="34" charset="-122"/>
            </a:endParaRPr>
          </a:p>
        </p:txBody>
      </p:sp>
      <p:sp>
        <p:nvSpPr>
          <p:cNvPr id="20" name="TextBox 174"/>
          <p:cNvSpPr txBox="1"/>
          <p:nvPr/>
        </p:nvSpPr>
        <p:spPr>
          <a:xfrm>
            <a:off x="4970276" y="3233650"/>
            <a:ext cx="2808938" cy="923330"/>
          </a:xfrm>
          <a:prstGeom prst="rect">
            <a:avLst/>
          </a:prstGeom>
          <a:noFill/>
        </p:spPr>
        <p:txBody>
          <a:bodyPr wrap="square" rtlCol="0">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80" dirty="0">
              <a:solidFill>
                <a:prstClr val="black">
                  <a:lumMod val="75000"/>
                  <a:lumOff val="25000"/>
                </a:prstClr>
              </a:solidFill>
              <a:latin typeface="微软雅黑" pitchFamily="34" charset="-122"/>
              <a:ea typeface="微软雅黑" pitchFamily="34" charset="-122"/>
            </a:endParaRPr>
          </a:p>
        </p:txBody>
      </p:sp>
      <p:sp>
        <p:nvSpPr>
          <p:cNvPr id="21" name="TextBox 175"/>
          <p:cNvSpPr txBox="1"/>
          <p:nvPr/>
        </p:nvSpPr>
        <p:spPr>
          <a:xfrm>
            <a:off x="4960755" y="2982057"/>
            <a:ext cx="2180672" cy="300082"/>
          </a:xfrm>
          <a:prstGeom prst="rect">
            <a:avLst/>
          </a:prstGeom>
          <a:noFill/>
        </p:spPr>
        <p:txBody>
          <a:bodyPr wrap="square" rtlCol="0">
            <a:spAutoFit/>
          </a:bodyPr>
          <a:lstStyle/>
          <a:p>
            <a:pPr defTabSz="617220" fontAlgn="base">
              <a:spcBef>
                <a:spcPct val="0"/>
              </a:spcBef>
              <a:spcAft>
                <a:spcPct val="0"/>
              </a:spcAft>
            </a:pPr>
            <a:r>
              <a:rPr lang="zh-CN" altLang="en-US" sz="1350" b="1" dirty="0">
                <a:solidFill>
                  <a:prstClr val="black">
                    <a:lumMod val="75000"/>
                    <a:lumOff val="25000"/>
                  </a:prstClr>
                </a:solidFill>
                <a:latin typeface="微软雅黑" pitchFamily="34" charset="-122"/>
                <a:ea typeface="微软雅黑" pitchFamily="34" charset="-122"/>
              </a:rPr>
              <a:t>单击此处添加标题</a:t>
            </a:r>
            <a:endParaRPr lang="zh-CN" altLang="en-US" sz="1350" b="1"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
                                        <p:tgtEl>
                                          <p:spTgt spid="6"/>
                                        </p:tgtEl>
                                      </p:cBhvr>
                                    </p:animEffect>
                                    <p:anim calcmode="lin" valueType="num">
                                      <p:cBhvr>
                                        <p:cTn id="14" dur="300" fill="hold"/>
                                        <p:tgtEl>
                                          <p:spTgt spid="6"/>
                                        </p:tgtEl>
                                        <p:attrNameLst>
                                          <p:attrName>ppt_x</p:attrName>
                                        </p:attrNameLst>
                                      </p:cBhvr>
                                      <p:tavLst>
                                        <p:tav tm="0">
                                          <p:val>
                                            <p:strVal val="#ppt_x"/>
                                          </p:val>
                                        </p:tav>
                                        <p:tav tm="100000">
                                          <p:val>
                                            <p:strVal val="#ppt_x"/>
                                          </p:val>
                                        </p:tav>
                                      </p:tavLst>
                                    </p:anim>
                                    <p:anim calcmode="lin" valueType="num">
                                      <p:cBhvr>
                                        <p:cTn id="15" dur="3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anim calcmode="lin" valueType="num">
                                      <p:cBhvr>
                                        <p:cTn id="20" dur="300" fill="hold"/>
                                        <p:tgtEl>
                                          <p:spTgt spid="9"/>
                                        </p:tgtEl>
                                        <p:attrNameLst>
                                          <p:attrName>ppt_x</p:attrName>
                                        </p:attrNameLst>
                                      </p:cBhvr>
                                      <p:tavLst>
                                        <p:tav tm="0">
                                          <p:val>
                                            <p:strVal val="#ppt_x"/>
                                          </p:val>
                                        </p:tav>
                                        <p:tav tm="100000">
                                          <p:val>
                                            <p:strVal val="#ppt_x"/>
                                          </p:val>
                                        </p:tav>
                                      </p:tavLst>
                                    </p:anim>
                                    <p:anim calcmode="lin" valueType="num">
                                      <p:cBhvr>
                                        <p:cTn id="21" dur="3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00"/>
                                        <p:tgtEl>
                                          <p:spTgt spid="12"/>
                                        </p:tgtEl>
                                      </p:cBhvr>
                                    </p:animEffect>
                                    <p:anim calcmode="lin" valueType="num">
                                      <p:cBhvr>
                                        <p:cTn id="26" dur="300" fill="hold"/>
                                        <p:tgtEl>
                                          <p:spTgt spid="12"/>
                                        </p:tgtEl>
                                        <p:attrNameLst>
                                          <p:attrName>ppt_x</p:attrName>
                                        </p:attrNameLst>
                                      </p:cBhvr>
                                      <p:tavLst>
                                        <p:tav tm="0">
                                          <p:val>
                                            <p:strVal val="#ppt_x"/>
                                          </p:val>
                                        </p:tav>
                                        <p:tav tm="100000">
                                          <p:val>
                                            <p:strVal val="#ppt_x"/>
                                          </p:val>
                                        </p:tav>
                                      </p:tavLst>
                                    </p:anim>
                                    <p:anim calcmode="lin" valueType="num">
                                      <p:cBhvr>
                                        <p:cTn id="27" dur="3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300"/>
                                        <p:tgtEl>
                                          <p:spTgt spid="15"/>
                                        </p:tgtEl>
                                      </p:cBhvr>
                                    </p:animEffect>
                                    <p:anim calcmode="lin" valueType="num">
                                      <p:cBhvr>
                                        <p:cTn id="32" dur="300" fill="hold"/>
                                        <p:tgtEl>
                                          <p:spTgt spid="15"/>
                                        </p:tgtEl>
                                        <p:attrNameLst>
                                          <p:attrName>ppt_x</p:attrName>
                                        </p:attrNameLst>
                                      </p:cBhvr>
                                      <p:tavLst>
                                        <p:tav tm="0">
                                          <p:val>
                                            <p:strVal val="#ppt_x"/>
                                          </p:val>
                                        </p:tav>
                                        <p:tav tm="100000">
                                          <p:val>
                                            <p:strVal val="#ppt_x"/>
                                          </p:val>
                                        </p:tav>
                                      </p:tavLst>
                                    </p:anim>
                                    <p:anim calcmode="lin" valueType="num">
                                      <p:cBhvr>
                                        <p:cTn id="33" dur="3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202026" y="3635399"/>
            <a:ext cx="1339673" cy="436273"/>
          </a:xfrm>
          <a:prstGeom prst="rect">
            <a:avLst/>
          </a:prstGeom>
          <a:noFill/>
          <a:ln>
            <a:noFill/>
          </a:ln>
        </p:spPr>
        <p:txBody>
          <a:bodyPr wrap="square" lIns="0" tIns="0" rIns="0" bIns="0" rtlCol="0" anchor="ctr" anchorCtr="0">
            <a:noAutofit/>
          </a:bodyPr>
          <a:lstStyle/>
          <a:p>
            <a:pPr algn="ctr" defTabSz="822960"/>
            <a:r>
              <a:rPr lang="zh-CN" altLang="en-US" sz="3240" b="1" dirty="0">
                <a:solidFill>
                  <a:srgbClr val="006F6A"/>
                </a:solidFill>
                <a:latin typeface="微软雅黑" pitchFamily="34" charset="-122"/>
                <a:ea typeface="微软雅黑" pitchFamily="34" charset="-122"/>
              </a:rPr>
              <a:t>过渡页</a:t>
            </a:r>
            <a:endParaRPr lang="zh-CN" altLang="en-US" sz="3240" b="1" dirty="0">
              <a:solidFill>
                <a:srgbClr val="006F6A"/>
              </a:solidFill>
              <a:latin typeface="微软雅黑" pitchFamily="34" charset="-122"/>
              <a:ea typeface="微软雅黑" pitchFamily="34" charset="-122"/>
            </a:endParaRPr>
          </a:p>
        </p:txBody>
      </p:sp>
      <p:sp>
        <p:nvSpPr>
          <p:cNvPr id="10" name="MH_Others_1"/>
          <p:cNvSpPr/>
          <p:nvPr>
            <p:custDataLst>
              <p:tags r:id="rId2"/>
            </p:custDataLst>
          </p:nvPr>
        </p:nvSpPr>
        <p:spPr>
          <a:xfrm>
            <a:off x="2822206" y="2118100"/>
            <a:ext cx="214313" cy="33245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26" name="任意多边形 25">
            <a:hlinkClick r:id="rId3" action="ppaction://hlinksldjump"/>
          </p:cNvPr>
          <p:cNvSpPr/>
          <p:nvPr>
            <p:custDataLst>
              <p:tags r:id="rId4"/>
            </p:custDataLst>
          </p:nvPr>
        </p:nvSpPr>
        <p:spPr>
          <a:xfrm>
            <a:off x="0" y="2118100"/>
            <a:ext cx="9144000" cy="781207"/>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Autofit/>
          </a:bodyPr>
          <a:lstStyle/>
          <a:p>
            <a:pPr algn="ctr" defTabSz="822960"/>
            <a:r>
              <a:rPr lang="zh-CN" altLang="en-US" sz="2880" b="1" spc="135" dirty="0">
                <a:solidFill>
                  <a:srgbClr val="FFFFFF"/>
                </a:solidFill>
                <a:latin typeface="Franklin Gothic Book"/>
                <a:ea typeface="黑体" panose="02010609060101010101" pitchFamily="49" charset="-122"/>
              </a:rPr>
              <a:t>                这里输入您的标题或复制到此处</a:t>
            </a:r>
            <a:endParaRPr lang="zh-CN" altLang="en-US" sz="2880" b="1" spc="135" dirty="0">
              <a:solidFill>
                <a:srgbClr val="FFFFFF"/>
              </a:solidFill>
              <a:latin typeface="Franklin Gothic Book"/>
              <a:ea typeface="黑体" panose="02010609060101010101" pitchFamily="49" charset="-122"/>
            </a:endParaRPr>
          </a:p>
        </p:txBody>
      </p:sp>
      <p:sp>
        <p:nvSpPr>
          <p:cNvPr id="15" name="MH_Number_1">
            <a:hlinkClick r:id="rId3" action="ppaction://hlinksldjump"/>
          </p:cNvPr>
          <p:cNvSpPr/>
          <p:nvPr>
            <p:custDataLst>
              <p:tags r:id="rId5"/>
            </p:custDataLst>
          </p:nvPr>
        </p:nvSpPr>
        <p:spPr>
          <a:xfrm>
            <a:off x="3123784" y="1511928"/>
            <a:ext cx="2896432" cy="367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822960"/>
            <a:r>
              <a:rPr lang="zh-CN" altLang="en-US" sz="4860" b="1" dirty="0">
                <a:solidFill>
                  <a:srgbClr val="006F6A"/>
                </a:solidFill>
                <a:latin typeface="微软雅黑" pitchFamily="34" charset="-122"/>
                <a:ea typeface="微软雅黑" pitchFamily="34" charset="-122"/>
                <a:cs typeface="Times New Roman" panose="02020603050405020304" pitchFamily="18" charset="0"/>
              </a:rPr>
              <a:t>第三部分</a:t>
            </a:r>
            <a:endParaRPr lang="zh-CN" altLang="en-US" sz="4860" b="1" dirty="0">
              <a:solidFill>
                <a:srgbClr val="006F6A"/>
              </a:solidFill>
              <a:latin typeface="微软雅黑" pitchFamily="34" charset="-122"/>
              <a:ea typeface="微软雅黑" pitchFamily="34" charset="-122"/>
              <a:cs typeface="Times New Roman" panose="02020603050405020304" pitchFamily="18" charset="0"/>
            </a:endParaRP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0644" y="1640985"/>
            <a:ext cx="1802648" cy="1735436"/>
          </a:xfrm>
          <a:prstGeom prst="rect">
            <a:avLst/>
          </a:prstGeom>
        </p:spPr>
      </p:pic>
      <p:sp>
        <p:nvSpPr>
          <p:cNvPr id="27" name="MH_Others_10"/>
          <p:cNvSpPr txBox="1"/>
          <p:nvPr>
            <p:custDataLst>
              <p:tags r:id="rId7"/>
            </p:custDataLst>
          </p:nvPr>
        </p:nvSpPr>
        <p:spPr>
          <a:xfrm>
            <a:off x="3340663"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8" name="MH_Others_10"/>
          <p:cNvSpPr txBox="1"/>
          <p:nvPr>
            <p:custDataLst>
              <p:tags r:id="rId8"/>
            </p:custDataLst>
          </p:nvPr>
        </p:nvSpPr>
        <p:spPr>
          <a:xfrm>
            <a:off x="5913060"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9" name="MH_Others_10"/>
          <p:cNvSpPr txBox="1"/>
          <p:nvPr>
            <p:custDataLst>
              <p:tags r:id="rId9"/>
            </p:custDataLst>
          </p:nvPr>
        </p:nvSpPr>
        <p:spPr>
          <a:xfrm>
            <a:off x="3340663"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30" name="MH_Others_10"/>
          <p:cNvSpPr txBox="1"/>
          <p:nvPr>
            <p:custDataLst>
              <p:tags r:id="rId10"/>
            </p:custDataLst>
          </p:nvPr>
        </p:nvSpPr>
        <p:spPr>
          <a:xfrm>
            <a:off x="5913060"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箭头 28"/>
          <p:cNvSpPr/>
          <p:nvPr/>
        </p:nvSpPr>
        <p:spPr>
          <a:xfrm>
            <a:off x="6778685" y="2489217"/>
            <a:ext cx="1399506" cy="474345"/>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0" name="右箭头 29"/>
          <p:cNvSpPr/>
          <p:nvPr/>
        </p:nvSpPr>
        <p:spPr>
          <a:xfrm>
            <a:off x="5628566" y="2489217"/>
            <a:ext cx="1399506" cy="474345"/>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1" name="右箭头 30"/>
          <p:cNvSpPr/>
          <p:nvPr/>
        </p:nvSpPr>
        <p:spPr>
          <a:xfrm>
            <a:off x="4450034" y="2489217"/>
            <a:ext cx="1399506" cy="474345"/>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2" name="右箭头 31"/>
          <p:cNvSpPr/>
          <p:nvPr/>
        </p:nvSpPr>
        <p:spPr>
          <a:xfrm>
            <a:off x="3299914" y="2489217"/>
            <a:ext cx="1399506" cy="474345"/>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3" name="右箭头 32"/>
          <p:cNvSpPr/>
          <p:nvPr/>
        </p:nvSpPr>
        <p:spPr>
          <a:xfrm>
            <a:off x="2138215" y="2489217"/>
            <a:ext cx="1399506" cy="474345"/>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4" name="右箭头 33"/>
          <p:cNvSpPr/>
          <p:nvPr/>
        </p:nvSpPr>
        <p:spPr>
          <a:xfrm>
            <a:off x="988095" y="2489217"/>
            <a:ext cx="1399506" cy="474345"/>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5" name="TextBox 34"/>
          <p:cNvSpPr txBox="1"/>
          <p:nvPr/>
        </p:nvSpPr>
        <p:spPr>
          <a:xfrm>
            <a:off x="1349923" y="2615609"/>
            <a:ext cx="798963"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1</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2</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cxnSp>
        <p:nvCxnSpPr>
          <p:cNvPr id="36" name="直接连接符 35"/>
          <p:cNvCxnSpPr/>
          <p:nvPr/>
        </p:nvCxnSpPr>
        <p:spPr>
          <a:xfrm flipV="1">
            <a:off x="1687847" y="2158032"/>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65250" y="1419679"/>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38" name="TextBox 37"/>
          <p:cNvSpPr txBox="1"/>
          <p:nvPr/>
        </p:nvSpPr>
        <p:spPr>
          <a:xfrm>
            <a:off x="1802134" y="3413526"/>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cxnSp>
        <p:nvCxnSpPr>
          <p:cNvPr id="39" name="直接连接符 38"/>
          <p:cNvCxnSpPr/>
          <p:nvPr/>
        </p:nvCxnSpPr>
        <p:spPr>
          <a:xfrm>
            <a:off x="2837966" y="2869636"/>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500044" y="2615609"/>
            <a:ext cx="798963"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3</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4</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sp>
        <p:nvSpPr>
          <p:cNvPr id="41" name="TextBox 40"/>
          <p:cNvSpPr txBox="1"/>
          <p:nvPr/>
        </p:nvSpPr>
        <p:spPr>
          <a:xfrm>
            <a:off x="3661742" y="2615609"/>
            <a:ext cx="798963"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5</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6</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sp>
        <p:nvSpPr>
          <p:cNvPr id="42" name="TextBox 41"/>
          <p:cNvSpPr txBox="1"/>
          <p:nvPr/>
        </p:nvSpPr>
        <p:spPr>
          <a:xfrm>
            <a:off x="4784086" y="2615609"/>
            <a:ext cx="864631"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7</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8</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sp>
        <p:nvSpPr>
          <p:cNvPr id="43" name="TextBox 42"/>
          <p:cNvSpPr txBox="1"/>
          <p:nvPr/>
        </p:nvSpPr>
        <p:spPr>
          <a:xfrm>
            <a:off x="5955418" y="2615609"/>
            <a:ext cx="881656"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9</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10</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sp>
        <p:nvSpPr>
          <p:cNvPr id="44" name="TextBox 43"/>
          <p:cNvSpPr txBox="1"/>
          <p:nvPr/>
        </p:nvSpPr>
        <p:spPr>
          <a:xfrm>
            <a:off x="7114802" y="2615609"/>
            <a:ext cx="859748"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11</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12</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cxnSp>
        <p:nvCxnSpPr>
          <p:cNvPr id="45" name="直接连接符 44"/>
          <p:cNvCxnSpPr/>
          <p:nvPr/>
        </p:nvCxnSpPr>
        <p:spPr>
          <a:xfrm flipV="1">
            <a:off x="3999665" y="2158032"/>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277069" y="1419679"/>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47" name="TextBox 46"/>
          <p:cNvSpPr txBox="1"/>
          <p:nvPr/>
        </p:nvSpPr>
        <p:spPr>
          <a:xfrm>
            <a:off x="4113952" y="3413526"/>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cxnSp>
        <p:nvCxnSpPr>
          <p:cNvPr id="48" name="直接连接符 47"/>
          <p:cNvCxnSpPr/>
          <p:nvPr/>
        </p:nvCxnSpPr>
        <p:spPr>
          <a:xfrm>
            <a:off x="5149785" y="2869636"/>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6328317" y="2158032"/>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605720" y="1419679"/>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1" name="TextBox 50"/>
          <p:cNvSpPr txBox="1"/>
          <p:nvPr/>
        </p:nvSpPr>
        <p:spPr>
          <a:xfrm>
            <a:off x="6413218" y="3413526"/>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cxnSp>
        <p:nvCxnSpPr>
          <p:cNvPr id="52" name="直接连接符 51"/>
          <p:cNvCxnSpPr/>
          <p:nvPr/>
        </p:nvCxnSpPr>
        <p:spPr>
          <a:xfrm>
            <a:off x="7478436" y="2869636"/>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 fill="hold"/>
                                        <p:tgtEl>
                                          <p:spTgt spid="35"/>
                                        </p:tgtEl>
                                        <p:attrNameLst>
                                          <p:attrName>ppt_x</p:attrName>
                                        </p:attrNameLst>
                                      </p:cBhvr>
                                      <p:tavLst>
                                        <p:tav tm="0">
                                          <p:val>
                                            <p:strVal val="0-#ppt_w/2"/>
                                          </p:val>
                                        </p:tav>
                                        <p:tav tm="100000">
                                          <p:val>
                                            <p:strVal val="#ppt_x"/>
                                          </p:val>
                                        </p:tav>
                                      </p:tavLst>
                                    </p:anim>
                                    <p:anim calcmode="lin" valueType="num">
                                      <p:cBhvr additive="base">
                                        <p:cTn id="8" dur="2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 fill="hold"/>
                                        <p:tgtEl>
                                          <p:spTgt spid="34"/>
                                        </p:tgtEl>
                                        <p:attrNameLst>
                                          <p:attrName>ppt_x</p:attrName>
                                        </p:attrNameLst>
                                      </p:cBhvr>
                                      <p:tavLst>
                                        <p:tav tm="0">
                                          <p:val>
                                            <p:strVal val="0-#ppt_w/2"/>
                                          </p:val>
                                        </p:tav>
                                        <p:tav tm="100000">
                                          <p:val>
                                            <p:strVal val="#ppt_x"/>
                                          </p:val>
                                        </p:tav>
                                      </p:tavLst>
                                    </p:anim>
                                    <p:anim calcmode="lin" valueType="num">
                                      <p:cBhvr additive="base">
                                        <p:cTn id="12" dur="2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200" fill="hold"/>
                                        <p:tgtEl>
                                          <p:spTgt spid="33"/>
                                        </p:tgtEl>
                                        <p:attrNameLst>
                                          <p:attrName>ppt_x</p:attrName>
                                        </p:attrNameLst>
                                      </p:cBhvr>
                                      <p:tavLst>
                                        <p:tav tm="0">
                                          <p:val>
                                            <p:strVal val="0-#ppt_w/2"/>
                                          </p:val>
                                        </p:tav>
                                        <p:tav tm="100000">
                                          <p:val>
                                            <p:strVal val="#ppt_x"/>
                                          </p:val>
                                        </p:tav>
                                      </p:tavLst>
                                    </p:anim>
                                    <p:anim calcmode="lin" valueType="num">
                                      <p:cBhvr additive="base">
                                        <p:cTn id="25" dur="2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 fill="hold"/>
                                        <p:tgtEl>
                                          <p:spTgt spid="40"/>
                                        </p:tgtEl>
                                        <p:attrNameLst>
                                          <p:attrName>ppt_x</p:attrName>
                                        </p:attrNameLst>
                                      </p:cBhvr>
                                      <p:tavLst>
                                        <p:tav tm="0">
                                          <p:val>
                                            <p:strVal val="0-#ppt_w/2"/>
                                          </p:val>
                                        </p:tav>
                                        <p:tav tm="100000">
                                          <p:val>
                                            <p:strVal val="#ppt_x"/>
                                          </p:val>
                                        </p:tav>
                                      </p:tavLst>
                                    </p:anim>
                                    <p:anim calcmode="lin" valueType="num">
                                      <p:cBhvr additive="base">
                                        <p:cTn id="29" dur="2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00" fill="hold"/>
                                        <p:tgtEl>
                                          <p:spTgt spid="32"/>
                                        </p:tgtEl>
                                        <p:attrNameLst>
                                          <p:attrName>ppt_x</p:attrName>
                                        </p:attrNameLst>
                                      </p:cBhvr>
                                      <p:tavLst>
                                        <p:tav tm="0">
                                          <p:val>
                                            <p:strVal val="0-#ppt_w/2"/>
                                          </p:val>
                                        </p:tav>
                                        <p:tav tm="100000">
                                          <p:val>
                                            <p:strVal val="#ppt_x"/>
                                          </p:val>
                                        </p:tav>
                                      </p:tavLst>
                                    </p:anim>
                                    <p:anim calcmode="lin" valueType="num">
                                      <p:cBhvr additive="base">
                                        <p:cTn id="42" dur="2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 fill="hold"/>
                                        <p:tgtEl>
                                          <p:spTgt spid="41"/>
                                        </p:tgtEl>
                                        <p:attrNameLst>
                                          <p:attrName>ppt_x</p:attrName>
                                        </p:attrNameLst>
                                      </p:cBhvr>
                                      <p:tavLst>
                                        <p:tav tm="0">
                                          <p:val>
                                            <p:strVal val="0-#ppt_w/2"/>
                                          </p:val>
                                        </p:tav>
                                        <p:tav tm="100000">
                                          <p:val>
                                            <p:strVal val="#ppt_x"/>
                                          </p:val>
                                        </p:tav>
                                      </p:tavLst>
                                    </p:anim>
                                    <p:anim calcmode="lin" valueType="num">
                                      <p:cBhvr additive="base">
                                        <p:cTn id="46" dur="2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200" fill="hold"/>
                                        <p:tgtEl>
                                          <p:spTgt spid="31"/>
                                        </p:tgtEl>
                                        <p:attrNameLst>
                                          <p:attrName>ppt_x</p:attrName>
                                        </p:attrNameLst>
                                      </p:cBhvr>
                                      <p:tavLst>
                                        <p:tav tm="0">
                                          <p:val>
                                            <p:strVal val="0-#ppt_w/2"/>
                                          </p:val>
                                        </p:tav>
                                        <p:tav tm="100000">
                                          <p:val>
                                            <p:strVal val="#ppt_x"/>
                                          </p:val>
                                        </p:tav>
                                      </p:tavLst>
                                    </p:anim>
                                    <p:anim calcmode="lin" valueType="num">
                                      <p:cBhvr additive="base">
                                        <p:cTn id="59" dur="2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00" fill="hold"/>
                                        <p:tgtEl>
                                          <p:spTgt spid="42"/>
                                        </p:tgtEl>
                                        <p:attrNameLst>
                                          <p:attrName>ppt_x</p:attrName>
                                        </p:attrNameLst>
                                      </p:cBhvr>
                                      <p:tavLst>
                                        <p:tav tm="0">
                                          <p:val>
                                            <p:strVal val="0-#ppt_w/2"/>
                                          </p:val>
                                        </p:tav>
                                        <p:tav tm="100000">
                                          <p:val>
                                            <p:strVal val="#ppt_x"/>
                                          </p:val>
                                        </p:tav>
                                      </p:tavLst>
                                    </p:anim>
                                    <p:anim calcmode="lin" valueType="num">
                                      <p:cBhvr additive="base">
                                        <p:cTn id="63" dur="200" fill="hold"/>
                                        <p:tgtEl>
                                          <p:spTgt spid="42"/>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6000"/>
                            </p:stCondLst>
                            <p:childTnLst>
                              <p:par>
                                <p:cTn id="73" presetID="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200" fill="hold"/>
                                        <p:tgtEl>
                                          <p:spTgt spid="30"/>
                                        </p:tgtEl>
                                        <p:attrNameLst>
                                          <p:attrName>ppt_x</p:attrName>
                                        </p:attrNameLst>
                                      </p:cBhvr>
                                      <p:tavLst>
                                        <p:tav tm="0">
                                          <p:val>
                                            <p:strVal val="0-#ppt_w/2"/>
                                          </p:val>
                                        </p:tav>
                                        <p:tav tm="100000">
                                          <p:val>
                                            <p:strVal val="#ppt_x"/>
                                          </p:val>
                                        </p:tav>
                                      </p:tavLst>
                                    </p:anim>
                                    <p:anim calcmode="lin" valueType="num">
                                      <p:cBhvr additive="base">
                                        <p:cTn id="76" dur="200" fill="hold"/>
                                        <p:tgtEl>
                                          <p:spTgt spid="3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200" fill="hold"/>
                                        <p:tgtEl>
                                          <p:spTgt spid="43"/>
                                        </p:tgtEl>
                                        <p:attrNameLst>
                                          <p:attrName>ppt_x</p:attrName>
                                        </p:attrNameLst>
                                      </p:cBhvr>
                                      <p:tavLst>
                                        <p:tav tm="0">
                                          <p:val>
                                            <p:strVal val="0-#ppt_w/2"/>
                                          </p:val>
                                        </p:tav>
                                        <p:tav tm="100000">
                                          <p:val>
                                            <p:strVal val="#ppt_x"/>
                                          </p:val>
                                        </p:tav>
                                      </p:tavLst>
                                    </p:anim>
                                    <p:anim calcmode="lin" valueType="num">
                                      <p:cBhvr additive="base">
                                        <p:cTn id="80" dur="200" fill="hold"/>
                                        <p:tgtEl>
                                          <p:spTgt spid="43"/>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4"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down)">
                                      <p:cBhvr>
                                        <p:cTn id="84" dur="500"/>
                                        <p:tgtEl>
                                          <p:spTgt spid="49"/>
                                        </p:tgtEl>
                                      </p:cBhvr>
                                    </p:animEffect>
                                  </p:childTnLst>
                                </p:cTn>
                              </p:par>
                            </p:childTnLst>
                          </p:cTn>
                        </p:par>
                        <p:par>
                          <p:cTn id="85" fill="hold">
                            <p:stCondLst>
                              <p:cond delay="7000"/>
                            </p:stCondLst>
                            <p:childTnLst>
                              <p:par>
                                <p:cTn id="86" presetID="22" presetClass="entr" presetSubtype="4"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childTnLst>
                          </p:cTn>
                        </p:par>
                        <p:par>
                          <p:cTn id="89" fill="hold">
                            <p:stCondLst>
                              <p:cond delay="7500"/>
                            </p:stCondLst>
                            <p:childTnLst>
                              <p:par>
                                <p:cTn id="90" presetID="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200" fill="hold"/>
                                        <p:tgtEl>
                                          <p:spTgt spid="29"/>
                                        </p:tgtEl>
                                        <p:attrNameLst>
                                          <p:attrName>ppt_x</p:attrName>
                                        </p:attrNameLst>
                                      </p:cBhvr>
                                      <p:tavLst>
                                        <p:tav tm="0">
                                          <p:val>
                                            <p:strVal val="0-#ppt_w/2"/>
                                          </p:val>
                                        </p:tav>
                                        <p:tav tm="100000">
                                          <p:val>
                                            <p:strVal val="#ppt_x"/>
                                          </p:val>
                                        </p:tav>
                                      </p:tavLst>
                                    </p:anim>
                                    <p:anim calcmode="lin" valueType="num">
                                      <p:cBhvr additive="base">
                                        <p:cTn id="93" dur="200" fill="hold"/>
                                        <p:tgtEl>
                                          <p:spTgt spid="2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200" fill="hold"/>
                                        <p:tgtEl>
                                          <p:spTgt spid="44"/>
                                        </p:tgtEl>
                                        <p:attrNameLst>
                                          <p:attrName>ppt_x</p:attrName>
                                        </p:attrNameLst>
                                      </p:cBhvr>
                                      <p:tavLst>
                                        <p:tav tm="0">
                                          <p:val>
                                            <p:strVal val="0-#ppt_w/2"/>
                                          </p:val>
                                        </p:tav>
                                        <p:tav tm="100000">
                                          <p:val>
                                            <p:strVal val="#ppt_x"/>
                                          </p:val>
                                        </p:tav>
                                      </p:tavLst>
                                    </p:anim>
                                    <p:anim calcmode="lin" valueType="num">
                                      <p:cBhvr additive="base">
                                        <p:cTn id="97" dur="200" fill="hold"/>
                                        <p:tgtEl>
                                          <p:spTgt spid="44"/>
                                        </p:tgtEl>
                                        <p:attrNameLst>
                                          <p:attrName>ppt_y</p:attrName>
                                        </p:attrNameLst>
                                      </p:cBhvr>
                                      <p:tavLst>
                                        <p:tav tm="0">
                                          <p:val>
                                            <p:strVal val="#ppt_y"/>
                                          </p:val>
                                        </p:tav>
                                        <p:tav tm="100000">
                                          <p:val>
                                            <p:strVal val="#ppt_y"/>
                                          </p:val>
                                        </p:tav>
                                      </p:tavLst>
                                    </p:anim>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up)">
                                      <p:cBhvr>
                                        <p:cTn id="101" dur="500"/>
                                        <p:tgtEl>
                                          <p:spTgt spid="52"/>
                                        </p:tgtEl>
                                      </p:cBhvr>
                                    </p:animEffect>
                                  </p:childTnLst>
                                </p:cTn>
                              </p:par>
                            </p:childTnLst>
                          </p:cTn>
                        </p:par>
                        <p:par>
                          <p:cTn id="102" fill="hold">
                            <p:stCondLst>
                              <p:cond delay="8500"/>
                            </p:stCondLst>
                            <p:childTnLst>
                              <p:par>
                                <p:cTn id="103" presetID="22" presetClass="entr" presetSubtype="1"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up)">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7" grpId="0"/>
      <p:bldP spid="38" grpId="0"/>
      <p:bldP spid="40" grpId="0"/>
      <p:bldP spid="41" grpId="0"/>
      <p:bldP spid="42" grpId="0"/>
      <p:bldP spid="43" grpId="0"/>
      <p:bldP spid="44" grpId="0"/>
      <p:bldP spid="46" grpId="0"/>
      <p:bldP spid="47"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bwMode="auto">
          <a:xfrm>
            <a:off x="2951347" y="1793675"/>
            <a:ext cx="2366481" cy="2335572"/>
            <a:chOff x="3868719" y="1776670"/>
            <a:chExt cx="2628619" cy="2628031"/>
          </a:xfrm>
        </p:grpSpPr>
        <p:sp>
          <p:nvSpPr>
            <p:cNvPr id="5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lnSpc>
                  <a:spcPct val="120000"/>
                </a:lnSpc>
                <a:spcBef>
                  <a:spcPts val="535"/>
                </a:spcBef>
                <a:spcAft>
                  <a:spcPts val="535"/>
                </a:spcAft>
                <a:defRPr/>
              </a:pPr>
              <a:endParaRPr lang="en-US" sz="2540" kern="0" dirty="0">
                <a:solidFill>
                  <a:srgbClr val="5A5959"/>
                </a:solidFill>
                <a:latin typeface="Impact" panose="020B0806030902050204" pitchFamily="34" charset="0"/>
                <a:ea typeface="微软雅黑"/>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9150">
                <a:defRPr/>
              </a:pPr>
              <a:r>
                <a:rPr lang="zh-CN" altLang="en-US" sz="1610" kern="0" dirty="0">
                  <a:solidFill>
                    <a:srgbClr val="5A5959"/>
                  </a:solidFill>
                  <a:latin typeface="Calibri"/>
                  <a:ea typeface="微软雅黑"/>
                </a:rPr>
                <a:t>单击此处添加文本</a:t>
              </a:r>
              <a:endParaRPr lang="en-US" sz="1610" kern="0" dirty="0">
                <a:solidFill>
                  <a:srgbClr val="5A5959"/>
                </a:solidFill>
                <a:latin typeface="Calibri"/>
                <a:ea typeface="微软雅黑"/>
              </a:endParaRPr>
            </a:p>
          </p:txBody>
        </p:sp>
      </p:grpSp>
      <p:grpSp>
        <p:nvGrpSpPr>
          <p:cNvPr id="56" name="组合 55"/>
          <p:cNvGrpSpPr/>
          <p:nvPr/>
        </p:nvGrpSpPr>
        <p:grpSpPr bwMode="auto">
          <a:xfrm>
            <a:off x="5034280" y="1364994"/>
            <a:ext cx="1611249" cy="1591092"/>
            <a:chOff x="6012485" y="1170407"/>
            <a:chExt cx="1487948" cy="1487615"/>
          </a:xfrm>
        </p:grpSpPr>
        <p:sp>
          <p:nvSpPr>
            <p:cNvPr id="5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lnSpc>
                  <a:spcPct val="120000"/>
                </a:lnSpc>
                <a:spcBef>
                  <a:spcPts val="535"/>
                </a:spcBef>
                <a:spcAft>
                  <a:spcPts val="535"/>
                </a:spcAft>
                <a:defRPr/>
              </a:pPr>
              <a:endParaRPr lang="en-US" sz="2540" kern="0" dirty="0">
                <a:solidFill>
                  <a:srgbClr val="5A5959"/>
                </a:solidFill>
                <a:latin typeface="Impact" panose="020B0806030902050204" pitchFamily="34" charset="0"/>
                <a:ea typeface="微软雅黑"/>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2960">
                <a:defRPr/>
              </a:pPr>
              <a:r>
                <a:rPr lang="zh-CN" altLang="en-US" sz="1100" kern="0" dirty="0">
                  <a:solidFill>
                    <a:srgbClr val="5A5959"/>
                  </a:solidFill>
                  <a:latin typeface="Calibri"/>
                  <a:ea typeface="微软雅黑"/>
                </a:rPr>
                <a:t>单击此处添加文本</a:t>
              </a:r>
              <a:endParaRPr lang="en-US" altLang="zh-CN" sz="1100" kern="0" dirty="0">
                <a:solidFill>
                  <a:srgbClr val="5A5959"/>
                </a:solidFill>
                <a:latin typeface="Calibri"/>
                <a:ea typeface="微软雅黑"/>
              </a:endParaRPr>
            </a:p>
          </p:txBody>
        </p:sp>
      </p:grpSp>
      <p:grpSp>
        <p:nvGrpSpPr>
          <p:cNvPr id="59" name="组合 58"/>
          <p:cNvGrpSpPr/>
          <p:nvPr/>
        </p:nvGrpSpPr>
        <p:grpSpPr bwMode="auto">
          <a:xfrm>
            <a:off x="1213779" y="1602854"/>
            <a:ext cx="1867920" cy="1849107"/>
            <a:chOff x="2057536" y="1194444"/>
            <a:chExt cx="2075647" cy="2080525"/>
          </a:xfrm>
        </p:grpSpPr>
        <p:sp>
          <p:nvSpPr>
            <p:cNvPr id="6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lnSpc>
                  <a:spcPct val="120000"/>
                </a:lnSpc>
                <a:spcBef>
                  <a:spcPts val="535"/>
                </a:spcBef>
                <a:spcAft>
                  <a:spcPts val="535"/>
                </a:spcAft>
                <a:defRPr/>
              </a:pPr>
              <a:endParaRPr lang="en-US" sz="2540" kern="0" dirty="0">
                <a:solidFill>
                  <a:srgbClr val="5A5959"/>
                </a:solidFill>
                <a:latin typeface="Impact" panose="020B0806030902050204" pitchFamily="34" charset="0"/>
                <a:ea typeface="微软雅黑"/>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defRPr/>
              </a:pPr>
              <a:r>
                <a:rPr lang="zh-CN" altLang="en-US" sz="1270" kern="0" dirty="0">
                  <a:solidFill>
                    <a:srgbClr val="5A5959"/>
                  </a:solidFill>
                  <a:latin typeface="Calibri"/>
                  <a:ea typeface="微软雅黑"/>
                </a:rPr>
                <a:t>单击此处添加文本</a:t>
              </a:r>
              <a:endParaRPr lang="en-US" sz="1270" kern="0" dirty="0">
                <a:solidFill>
                  <a:srgbClr val="5A5959"/>
                </a:solidFill>
                <a:latin typeface="Calibri"/>
                <a:ea typeface="微软雅黑"/>
              </a:endParaRPr>
            </a:p>
          </p:txBody>
        </p:sp>
      </p:grpSp>
      <p:sp>
        <p:nvSpPr>
          <p:cNvPr id="62" name="Freeform 10"/>
          <p:cNvSpPr/>
          <p:nvPr/>
        </p:nvSpPr>
        <p:spPr bwMode="auto">
          <a:xfrm>
            <a:off x="1756685" y="4126558"/>
            <a:ext cx="4431943" cy="301018"/>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81925" tIns="40963" rIns="81925" bIns="4096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9150">
              <a:defRPr/>
            </a:pPr>
            <a:endParaRPr lang="en-US" sz="1270" kern="0" dirty="0">
              <a:solidFill>
                <a:sysClr val="window" lastClr="FFFFFF"/>
              </a:solidFill>
              <a:latin typeface="微软雅黑" pitchFamily="34" charset="-122"/>
              <a:ea typeface="微软雅黑"/>
            </a:endParaRPr>
          </a:p>
        </p:txBody>
      </p:sp>
      <p:sp>
        <p:nvSpPr>
          <p:cNvPr id="63" name="TextBox 53"/>
          <p:cNvSpPr txBox="1">
            <a:spLocks noChangeArrowheads="1"/>
          </p:cNvSpPr>
          <p:nvPr/>
        </p:nvSpPr>
        <p:spPr bwMode="auto">
          <a:xfrm>
            <a:off x="1266185" y="1273614"/>
            <a:ext cx="1556152" cy="278164"/>
          </a:xfrm>
          <a:prstGeom prst="rect">
            <a:avLst/>
          </a:prstGeom>
          <a:noFill/>
          <a:ln w="9525">
            <a:noFill/>
            <a:miter lim="800000"/>
          </a:ln>
        </p:spPr>
        <p:txBody>
          <a:bodyPr lIns="81925" tIns="40963" rIns="81925" bIns="40963">
            <a:spAutoFit/>
          </a:bodyPr>
          <a:lstStyle/>
          <a:p>
            <a:pPr algn="ctr" defTabSz="617220"/>
            <a:r>
              <a:rPr lang="zh-CN" altLang="en-US" sz="1270" b="1">
                <a:solidFill>
                  <a:srgbClr val="5A5959"/>
                </a:solidFill>
                <a:latin typeface="微软雅黑" pitchFamily="34" charset="-122"/>
                <a:ea typeface="微软雅黑"/>
              </a:rPr>
              <a:t>单击添加标题</a:t>
            </a:r>
            <a:endParaRPr lang="zh-CN" altLang="en-US" sz="1775">
              <a:solidFill>
                <a:srgbClr val="5A5959"/>
              </a:solidFill>
              <a:latin typeface="等线" panose="020F0502020204030204"/>
              <a:ea typeface="微软雅黑"/>
            </a:endParaRPr>
          </a:p>
        </p:txBody>
      </p:sp>
      <p:sp>
        <p:nvSpPr>
          <p:cNvPr id="64" name="TextBox 53"/>
          <p:cNvSpPr txBox="1">
            <a:spLocks noChangeArrowheads="1"/>
          </p:cNvSpPr>
          <p:nvPr/>
        </p:nvSpPr>
        <p:spPr bwMode="auto">
          <a:xfrm>
            <a:off x="3275207" y="1483251"/>
            <a:ext cx="1556152" cy="278164"/>
          </a:xfrm>
          <a:prstGeom prst="rect">
            <a:avLst/>
          </a:prstGeom>
          <a:noFill/>
          <a:ln w="9525">
            <a:noFill/>
            <a:miter lim="800000"/>
          </a:ln>
        </p:spPr>
        <p:txBody>
          <a:bodyPr lIns="81925" tIns="40963" rIns="81925" bIns="40963">
            <a:spAutoFit/>
          </a:bodyPr>
          <a:lstStyle/>
          <a:p>
            <a:pPr algn="ctr" defTabSz="617220"/>
            <a:r>
              <a:rPr lang="zh-CN" altLang="en-US" sz="1270" b="1">
                <a:solidFill>
                  <a:srgbClr val="5A5959"/>
                </a:solidFill>
                <a:latin typeface="微软雅黑" pitchFamily="34" charset="-122"/>
                <a:ea typeface="微软雅黑"/>
              </a:rPr>
              <a:t>单击添加标题</a:t>
            </a:r>
            <a:endParaRPr lang="zh-CN" altLang="en-US" sz="1775">
              <a:solidFill>
                <a:srgbClr val="5A5959"/>
              </a:solidFill>
              <a:latin typeface="等线" panose="020F0502020204030204"/>
              <a:ea typeface="微软雅黑"/>
            </a:endParaRPr>
          </a:p>
        </p:txBody>
      </p:sp>
      <p:sp>
        <p:nvSpPr>
          <p:cNvPr id="65" name="TextBox 53"/>
          <p:cNvSpPr txBox="1">
            <a:spLocks noChangeArrowheads="1"/>
          </p:cNvSpPr>
          <p:nvPr/>
        </p:nvSpPr>
        <p:spPr bwMode="auto">
          <a:xfrm>
            <a:off x="6452019" y="1785611"/>
            <a:ext cx="1359953" cy="278164"/>
          </a:xfrm>
          <a:prstGeom prst="rect">
            <a:avLst/>
          </a:prstGeom>
          <a:noFill/>
          <a:ln w="9525">
            <a:noFill/>
            <a:miter lim="800000"/>
          </a:ln>
        </p:spPr>
        <p:txBody>
          <a:bodyPr lIns="81925" tIns="40963" rIns="81925" bIns="40963">
            <a:spAutoFit/>
          </a:bodyPr>
          <a:lstStyle/>
          <a:p>
            <a:pPr algn="ctr" defTabSz="617220"/>
            <a:r>
              <a:rPr lang="zh-CN" altLang="en-US" sz="1270" b="1">
                <a:solidFill>
                  <a:srgbClr val="5A5959"/>
                </a:solidFill>
                <a:latin typeface="微软雅黑" pitchFamily="34" charset="-122"/>
                <a:ea typeface="微软雅黑"/>
              </a:rPr>
              <a:t>单击添加标题</a:t>
            </a:r>
            <a:endParaRPr lang="zh-CN" altLang="en-US" sz="1775">
              <a:solidFill>
                <a:srgbClr val="5A5959"/>
              </a:solidFill>
              <a:latin typeface="等线" panose="020F0502020204030204"/>
              <a:ea typeface="微软雅黑"/>
            </a:endParaRPr>
          </a:p>
        </p:txBody>
      </p:sp>
      <p:grpSp>
        <p:nvGrpSpPr>
          <p:cNvPr id="66" name="组合 65"/>
          <p:cNvGrpSpPr/>
          <p:nvPr/>
        </p:nvGrpSpPr>
        <p:grpSpPr bwMode="auto">
          <a:xfrm>
            <a:off x="6386171" y="2184728"/>
            <a:ext cx="1491648" cy="1475523"/>
            <a:chOff x="2057536" y="1194444"/>
            <a:chExt cx="2075647" cy="2080525"/>
          </a:xfrm>
        </p:grpSpPr>
        <p:sp>
          <p:nvSpPr>
            <p:cNvPr id="6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lnSpc>
                  <a:spcPct val="120000"/>
                </a:lnSpc>
                <a:spcBef>
                  <a:spcPts val="535"/>
                </a:spcBef>
                <a:spcAft>
                  <a:spcPts val="535"/>
                </a:spcAft>
                <a:defRPr/>
              </a:pPr>
              <a:endParaRPr lang="en-US" sz="2540" kern="0" dirty="0">
                <a:solidFill>
                  <a:srgbClr val="5A5959"/>
                </a:solidFill>
                <a:latin typeface="Impact" panose="020B0806030902050204" pitchFamily="34" charset="0"/>
                <a:ea typeface="微软雅黑"/>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defRPr/>
              </a:pPr>
              <a:r>
                <a:rPr lang="zh-CN" altLang="en-US" sz="1270" kern="0" dirty="0">
                  <a:solidFill>
                    <a:srgbClr val="5A5959"/>
                  </a:solidFill>
                  <a:latin typeface="Calibri"/>
                  <a:ea typeface="微软雅黑"/>
                </a:rPr>
                <a:t>单击此处添加文本</a:t>
              </a:r>
              <a:endParaRPr lang="en-US" sz="1270" kern="0" dirty="0">
                <a:solidFill>
                  <a:srgbClr val="5A5959"/>
                </a:solidFill>
                <a:latin typeface="Calibri"/>
                <a:ea typeface="微软雅黑"/>
              </a:endParaRPr>
            </a:p>
          </p:txBody>
        </p:sp>
      </p:grpSp>
      <p:sp>
        <p:nvSpPr>
          <p:cNvPr id="69" name="TextBox 53"/>
          <p:cNvSpPr txBox="1">
            <a:spLocks noChangeArrowheads="1"/>
          </p:cNvSpPr>
          <p:nvPr/>
        </p:nvSpPr>
        <p:spPr bwMode="auto">
          <a:xfrm>
            <a:off x="5034277" y="1035755"/>
            <a:ext cx="1556152" cy="278164"/>
          </a:xfrm>
          <a:prstGeom prst="rect">
            <a:avLst/>
          </a:prstGeom>
          <a:noFill/>
          <a:ln w="9525">
            <a:noFill/>
            <a:miter lim="800000"/>
          </a:ln>
        </p:spPr>
        <p:txBody>
          <a:bodyPr lIns="81925" tIns="40963" rIns="81925" bIns="40963">
            <a:spAutoFit/>
          </a:bodyPr>
          <a:lstStyle/>
          <a:p>
            <a:pPr algn="ctr" defTabSz="617220"/>
            <a:r>
              <a:rPr lang="zh-CN" altLang="en-US" sz="1270" b="1">
                <a:solidFill>
                  <a:srgbClr val="5A5959"/>
                </a:solidFill>
                <a:latin typeface="微软雅黑" pitchFamily="34" charset="-122"/>
                <a:ea typeface="微软雅黑"/>
              </a:rPr>
              <a:t>单击添加标题</a:t>
            </a:r>
            <a:endParaRPr lang="zh-CN" altLang="en-US" sz="1775">
              <a:solidFill>
                <a:srgbClr val="5A5959"/>
              </a:solidFill>
              <a:latin typeface="等线" panose="020F0502020204030204"/>
              <a:ea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4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6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100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p:tgtEl>
                                          <p:spTgt spid="62"/>
                                        </p:tgtEl>
                                        <p:attrNameLst>
                                          <p:attrName>ppt_x</p:attrName>
                                        </p:attrNameLst>
                                      </p:cBhvr>
                                      <p:tavLst>
                                        <p:tav tm="0">
                                          <p:val>
                                            <p:strVal val="#ppt_x-#ppt_w*1.125000"/>
                                          </p:val>
                                        </p:tav>
                                        <p:tav tm="100000">
                                          <p:val>
                                            <p:strVal val="#ppt_x"/>
                                          </p:val>
                                        </p:tav>
                                      </p:tavLst>
                                    </p:anim>
                                    <p:animEffect transition="in" filter="wipe(right)">
                                      <p:cBhvr>
                                        <p:cTn id="21" dur="500"/>
                                        <p:tgtEl>
                                          <p:spTgt spid="62"/>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53"/>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59"/>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6"/>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66"/>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anim calcmode="lin" valueType="num">
                                      <p:cBhvr>
                                        <p:cTn id="39" dur="500" fill="hold"/>
                                        <p:tgtEl>
                                          <p:spTgt spid="64"/>
                                        </p:tgtEl>
                                        <p:attrNameLst>
                                          <p:attrName>ppt_x</p:attrName>
                                        </p:attrNameLst>
                                      </p:cBhvr>
                                      <p:tavLst>
                                        <p:tav tm="0">
                                          <p:val>
                                            <p:strVal val="#ppt_x"/>
                                          </p:val>
                                        </p:tav>
                                        <p:tav tm="100000">
                                          <p:val>
                                            <p:strVal val="#ppt_x"/>
                                          </p:val>
                                        </p:tav>
                                      </p:tavLst>
                                    </p:anim>
                                    <p:anim calcmode="lin" valueType="num">
                                      <p:cBhvr>
                                        <p:cTn id="40" dur="500" fill="hold"/>
                                        <p:tgtEl>
                                          <p:spTgt spid="6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anim calcmode="lin" valueType="num">
                                      <p:cBhvr>
                                        <p:cTn id="44" dur="500" fill="hold"/>
                                        <p:tgtEl>
                                          <p:spTgt spid="65"/>
                                        </p:tgtEl>
                                        <p:attrNameLst>
                                          <p:attrName>ppt_x</p:attrName>
                                        </p:attrNameLst>
                                      </p:cBhvr>
                                      <p:tavLst>
                                        <p:tav tm="0">
                                          <p:val>
                                            <p:strVal val="#ppt_x"/>
                                          </p:val>
                                        </p:tav>
                                        <p:tav tm="100000">
                                          <p:val>
                                            <p:strVal val="#ppt_x"/>
                                          </p:val>
                                        </p:tav>
                                      </p:tavLst>
                                    </p:anim>
                                    <p:anim calcmode="lin" valueType="num">
                                      <p:cBhvr>
                                        <p:cTn id="45" dur="500" fill="hold"/>
                                        <p:tgtEl>
                                          <p:spTgt spid="6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anim calcmode="lin" valueType="num">
                                      <p:cBhvr>
                                        <p:cTn id="49" dur="500" fill="hold"/>
                                        <p:tgtEl>
                                          <p:spTgt spid="69"/>
                                        </p:tgtEl>
                                        <p:attrNameLst>
                                          <p:attrName>ppt_x</p:attrName>
                                        </p:attrNameLst>
                                      </p:cBhvr>
                                      <p:tavLst>
                                        <p:tav tm="0">
                                          <p:val>
                                            <p:strVal val="#ppt_x"/>
                                          </p:val>
                                        </p:tav>
                                        <p:tav tm="100000">
                                          <p:val>
                                            <p:strVal val="#ppt_x"/>
                                          </p:val>
                                        </p:tav>
                                      </p:tavLst>
                                    </p:anim>
                                    <p:anim calcmode="lin" valueType="num">
                                      <p:cBhvr>
                                        <p:cTn id="50"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bwMode="auto">
          <a:xfrm>
            <a:off x="986672" y="1230612"/>
            <a:ext cx="7201572" cy="359162"/>
            <a:chOff x="439196" y="420756"/>
            <a:chExt cx="8612670" cy="424818"/>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9150">
                <a:defRPr/>
              </a:pPr>
              <a:endParaRPr lang="zh-CN" altLang="en-US" sz="2030" dirty="0">
                <a:solidFill>
                  <a:prstClr val="white"/>
                </a:solidFill>
                <a:latin typeface="等线" panose="020F0502020204030204"/>
                <a:ea typeface="微软雅黑"/>
              </a:endParaRPr>
            </a:p>
          </p:txBody>
        </p:sp>
        <p:sp>
          <p:nvSpPr>
            <p:cNvPr id="19476" name="TextBox 81"/>
            <p:cNvSpPr txBox="1">
              <a:spLocks noChangeArrowheads="1"/>
            </p:cNvSpPr>
            <p:nvPr/>
          </p:nvSpPr>
          <p:spPr bwMode="auto">
            <a:xfrm>
              <a:off x="3275856" y="428218"/>
              <a:ext cx="2664296" cy="417356"/>
            </a:xfrm>
            <a:prstGeom prst="rect">
              <a:avLst/>
            </a:prstGeom>
            <a:noFill/>
            <a:ln w="9525">
              <a:noFill/>
              <a:miter lim="800000"/>
            </a:ln>
          </p:spPr>
          <p:txBody>
            <a:bodyPr>
              <a:spAutoFit/>
            </a:bodyPr>
            <a:lstStyle/>
            <a:p>
              <a:pPr algn="ctr" defTabSz="617220"/>
              <a:r>
                <a:rPr lang="zh-CN" altLang="en-US" sz="1695" b="1">
                  <a:solidFill>
                    <a:prstClr val="white"/>
                  </a:solidFill>
                  <a:latin typeface="等线" panose="020F0502020204030204"/>
                  <a:ea typeface="微软雅黑" pitchFamily="34" charset="-122"/>
                </a:rPr>
                <a:t>工作计划</a:t>
              </a:r>
              <a:endParaRPr lang="zh-CN" altLang="en-US" sz="1695" b="1">
                <a:solidFill>
                  <a:prstClr val="white"/>
                </a:solidFill>
                <a:latin typeface="等线" panose="020F0502020204030204"/>
                <a:ea typeface="微软雅黑" pitchFamily="34" charset="-122"/>
              </a:endParaRPr>
            </a:p>
          </p:txBody>
        </p:sp>
      </p:grpSp>
      <p:sp>
        <p:nvSpPr>
          <p:cNvPr id="83" name="Rectangle 2"/>
          <p:cNvSpPr>
            <a:spLocks noChangeArrowheads="1"/>
          </p:cNvSpPr>
          <p:nvPr/>
        </p:nvSpPr>
        <p:spPr bwMode="auto">
          <a:xfrm>
            <a:off x="986671" y="3007152"/>
            <a:ext cx="1695911" cy="1393786"/>
          </a:xfrm>
          <a:prstGeom prst="rect">
            <a:avLst/>
          </a:prstGeom>
          <a:noFill/>
          <a:ln w="9525">
            <a:noFill/>
            <a:miter lim="800000"/>
          </a:ln>
        </p:spPr>
        <p:txBody>
          <a:bodyPr lIns="0" tIns="38643" rIns="77287" bIns="38643">
            <a:spAutoFit/>
          </a:bodyPr>
          <a:lstStyle/>
          <a:p>
            <a:pPr indent="-2540" algn="ctr" defTabSz="617220"/>
            <a:r>
              <a:rPr lang="zh-CN" altLang="en-US" sz="1695" b="1">
                <a:solidFill>
                  <a:prstClr val="white">
                    <a:lumMod val="50000"/>
                  </a:prstClr>
                </a:solidFill>
                <a:latin typeface="微软雅黑" pitchFamily="34" charset="-122"/>
                <a:ea typeface="Segoe"/>
                <a:cs typeface="Segoe"/>
              </a:rPr>
              <a:t>单击添加标题</a:t>
            </a:r>
            <a:endParaRPr lang="en-US" altLang="zh-CN" sz="1695" b="1">
              <a:solidFill>
                <a:prstClr val="white">
                  <a:lumMod val="50000"/>
                </a:prstClr>
              </a:solidFill>
              <a:latin typeface="微软雅黑" pitchFamily="34" charset="-122"/>
              <a:ea typeface="Segoe"/>
              <a:cs typeface="Segoe"/>
            </a:endParaRPr>
          </a:p>
          <a:p>
            <a:pPr indent="-2540" algn="ctr" defTabSz="617220"/>
            <a:endParaRPr lang="en-US" altLang="zh-CN" sz="930">
              <a:solidFill>
                <a:prstClr val="white">
                  <a:lumMod val="50000"/>
                </a:prstClr>
              </a:solidFill>
              <a:latin typeface="微软雅黑" pitchFamily="34" charset="-122"/>
              <a:ea typeface="Segoe"/>
              <a:cs typeface="Segoe"/>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en-US" altLang="zh-CN"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p:txBody>
      </p:sp>
      <p:sp>
        <p:nvSpPr>
          <p:cNvPr id="84" name="Rectangle 3"/>
          <p:cNvSpPr>
            <a:spLocks noChangeArrowheads="1"/>
          </p:cNvSpPr>
          <p:nvPr/>
        </p:nvSpPr>
        <p:spPr bwMode="auto">
          <a:xfrm>
            <a:off x="6430515" y="3007152"/>
            <a:ext cx="1859857" cy="1393786"/>
          </a:xfrm>
          <a:prstGeom prst="rect">
            <a:avLst/>
          </a:prstGeom>
          <a:noFill/>
          <a:ln w="9525">
            <a:noFill/>
            <a:miter lim="800000"/>
          </a:ln>
        </p:spPr>
        <p:txBody>
          <a:bodyPr lIns="0" tIns="38643" rIns="77287" bIns="38643">
            <a:spAutoFit/>
          </a:bodyPr>
          <a:lstStyle/>
          <a:p>
            <a:pPr indent="-2540" algn="ctr" defTabSz="617220"/>
            <a:r>
              <a:rPr lang="zh-CN" altLang="en-US" sz="1695" b="1" dirty="0">
                <a:solidFill>
                  <a:prstClr val="white">
                    <a:lumMod val="50000"/>
                  </a:prstClr>
                </a:solidFill>
                <a:latin typeface="微软雅黑" pitchFamily="34" charset="-122"/>
                <a:ea typeface="Segoe"/>
                <a:cs typeface="Segoe"/>
              </a:rPr>
              <a:t>单击添加标题</a:t>
            </a:r>
            <a:endParaRPr lang="en-US" altLang="zh-CN" sz="1695" b="1" dirty="0">
              <a:solidFill>
                <a:prstClr val="white">
                  <a:lumMod val="50000"/>
                </a:prstClr>
              </a:solidFill>
              <a:latin typeface="微软雅黑" pitchFamily="34" charset="-122"/>
              <a:ea typeface="Segoe"/>
              <a:cs typeface="Segoe"/>
            </a:endParaRPr>
          </a:p>
          <a:p>
            <a:pPr indent="-2540" algn="ctr" defTabSz="617220"/>
            <a:endParaRPr lang="en-US" altLang="zh-CN" sz="930" dirty="0">
              <a:solidFill>
                <a:prstClr val="white">
                  <a:lumMod val="50000"/>
                </a:prstClr>
              </a:solidFill>
              <a:latin typeface="微软雅黑" pitchFamily="34" charset="-122"/>
              <a:ea typeface="Segoe"/>
              <a:cs typeface="Segoe"/>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en-US" altLang="zh-CN"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p:txBody>
      </p:sp>
      <p:sp>
        <p:nvSpPr>
          <p:cNvPr id="85" name="Rectangle 7"/>
          <p:cNvSpPr>
            <a:spLocks noChangeArrowheads="1"/>
          </p:cNvSpPr>
          <p:nvPr/>
        </p:nvSpPr>
        <p:spPr bwMode="auto">
          <a:xfrm>
            <a:off x="2845185" y="3007152"/>
            <a:ext cx="1601843" cy="1393786"/>
          </a:xfrm>
          <a:prstGeom prst="rect">
            <a:avLst/>
          </a:prstGeom>
          <a:noFill/>
          <a:ln w="9525">
            <a:noFill/>
            <a:miter lim="800000"/>
          </a:ln>
        </p:spPr>
        <p:txBody>
          <a:bodyPr lIns="0" tIns="38643" rIns="77287" bIns="38643">
            <a:spAutoFit/>
          </a:bodyPr>
          <a:lstStyle/>
          <a:p>
            <a:pPr indent="-2540" algn="ctr" defTabSz="617220"/>
            <a:r>
              <a:rPr lang="zh-CN" altLang="en-US" sz="1695" b="1">
                <a:solidFill>
                  <a:prstClr val="white">
                    <a:lumMod val="50000"/>
                  </a:prstClr>
                </a:solidFill>
                <a:latin typeface="微软雅黑" pitchFamily="34" charset="-122"/>
                <a:ea typeface="Segoe"/>
                <a:cs typeface="Segoe"/>
              </a:rPr>
              <a:t>单击添加标题</a:t>
            </a:r>
            <a:endParaRPr lang="en-US" altLang="zh-CN" sz="1695" b="1">
              <a:solidFill>
                <a:prstClr val="white">
                  <a:lumMod val="50000"/>
                </a:prstClr>
              </a:solidFill>
              <a:latin typeface="微软雅黑" pitchFamily="34" charset="-122"/>
              <a:ea typeface="Segoe"/>
              <a:cs typeface="Segoe"/>
            </a:endParaRPr>
          </a:p>
          <a:p>
            <a:pPr indent="-2540" algn="ctr" defTabSz="617220"/>
            <a:endParaRPr lang="en-US" altLang="zh-CN" sz="930">
              <a:solidFill>
                <a:prstClr val="white">
                  <a:lumMod val="50000"/>
                </a:prstClr>
              </a:solidFill>
              <a:latin typeface="微软雅黑" pitchFamily="34" charset="-122"/>
              <a:ea typeface="Segoe"/>
              <a:cs typeface="Segoe"/>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en-US" altLang="zh-CN"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p:txBody>
      </p:sp>
      <p:grpSp>
        <p:nvGrpSpPr>
          <p:cNvPr id="86" name="组合 85"/>
          <p:cNvGrpSpPr/>
          <p:nvPr/>
        </p:nvGrpSpPr>
        <p:grpSpPr bwMode="auto">
          <a:xfrm>
            <a:off x="986671" y="1761422"/>
            <a:ext cx="1695911" cy="1190632"/>
            <a:chOff x="383983" y="1134458"/>
            <a:chExt cx="2003232" cy="1405904"/>
          </a:xfrm>
        </p:grpSpPr>
        <p:sp>
          <p:nvSpPr>
            <p:cNvPr id="87" name="Rectangle 5"/>
            <p:cNvSpPr/>
            <p:nvPr/>
          </p:nvSpPr>
          <p:spPr>
            <a:xfrm>
              <a:off x="383983" y="1134458"/>
              <a:ext cx="2003232" cy="1405904"/>
            </a:xfrm>
            <a:prstGeom prst="rect">
              <a:avLst/>
            </a:prstGeom>
            <a:solidFill>
              <a:schemeClr val="accent1"/>
            </a:solidFill>
            <a:ln w="9525" cap="flat" cmpd="sng" algn="ctr">
              <a:noFill/>
              <a:prstDash val="solid"/>
            </a:ln>
            <a:effectLst/>
          </p:spPr>
          <p:txBody>
            <a:bodyPr lIns="232194" tIns="232194" rIns="77397" bIns="38699"/>
            <a:lstStyle/>
            <a:p>
              <a:pPr defTabSz="774065">
                <a:defRPr/>
              </a:pPr>
              <a:endParaRPr lang="en-US" sz="1525" b="1" kern="0" dirty="0">
                <a:solidFill>
                  <a:srgbClr val="FFFFFF"/>
                </a:solidFill>
                <a:latin typeface="Segoe" pitchFamily="34" charset="0"/>
                <a:ea typeface="微软雅黑"/>
              </a:endParaRPr>
            </a:p>
          </p:txBody>
        </p:sp>
        <p:pic>
          <p:nvPicPr>
            <p:cNvPr id="19474" name="Picture 4" descr="\\MAGNUM\Projects\Microsoft\Journey to the Cloud Campaign\Design\Assets\PrivateCloud.png"/>
            <p:cNvPicPr>
              <a:picLocks noChangeAspect="1" noChangeArrowheads="1"/>
            </p:cNvPicPr>
            <p:nvPr/>
          </p:nvPicPr>
          <p:blipFill>
            <a:blip r:embed="rId1">
              <a:lum bright="100000"/>
            </a:blip>
            <a:srcRect/>
            <a:stretch>
              <a:fillRect/>
            </a:stretch>
          </p:blipFill>
          <p:spPr bwMode="auto">
            <a:xfrm>
              <a:off x="578350" y="1498147"/>
              <a:ext cx="1565973" cy="785218"/>
            </a:xfrm>
            <a:prstGeom prst="rect">
              <a:avLst/>
            </a:prstGeom>
            <a:noFill/>
            <a:ln w="9525">
              <a:noFill/>
              <a:miter lim="800000"/>
              <a:headEnd/>
              <a:tailEnd/>
            </a:ln>
          </p:spPr>
        </p:pic>
      </p:grpSp>
      <p:sp>
        <p:nvSpPr>
          <p:cNvPr id="89" name="Rectangle 11"/>
          <p:cNvSpPr>
            <a:spLocks noChangeArrowheads="1"/>
          </p:cNvSpPr>
          <p:nvPr/>
        </p:nvSpPr>
        <p:spPr bwMode="auto">
          <a:xfrm>
            <a:off x="4610974" y="3007152"/>
            <a:ext cx="1789979" cy="1393786"/>
          </a:xfrm>
          <a:prstGeom prst="rect">
            <a:avLst/>
          </a:prstGeom>
          <a:noFill/>
          <a:ln w="9525">
            <a:noFill/>
            <a:miter lim="800000"/>
          </a:ln>
        </p:spPr>
        <p:txBody>
          <a:bodyPr lIns="0" tIns="38643" rIns="77287" bIns="38643">
            <a:spAutoFit/>
          </a:bodyPr>
          <a:lstStyle/>
          <a:p>
            <a:pPr indent="-2540" algn="ctr" defTabSz="617220"/>
            <a:r>
              <a:rPr lang="zh-CN" altLang="en-US" sz="1695" b="1" dirty="0">
                <a:solidFill>
                  <a:prstClr val="white">
                    <a:lumMod val="50000"/>
                  </a:prstClr>
                </a:solidFill>
                <a:latin typeface="微软雅黑" pitchFamily="34" charset="-122"/>
                <a:ea typeface="Segoe"/>
                <a:cs typeface="Segoe"/>
              </a:rPr>
              <a:t>单击添加标题</a:t>
            </a:r>
            <a:endParaRPr lang="en-US" altLang="zh-CN" sz="1695" b="1" dirty="0">
              <a:solidFill>
                <a:prstClr val="white">
                  <a:lumMod val="50000"/>
                </a:prstClr>
              </a:solidFill>
              <a:latin typeface="微软雅黑" pitchFamily="34" charset="-122"/>
              <a:ea typeface="Segoe"/>
              <a:cs typeface="Segoe"/>
            </a:endParaRPr>
          </a:p>
          <a:p>
            <a:pPr indent="-2540" algn="ctr" defTabSz="617220"/>
            <a:endParaRPr lang="en-US" altLang="zh-CN" sz="930" dirty="0">
              <a:solidFill>
                <a:prstClr val="white">
                  <a:lumMod val="50000"/>
                </a:prstClr>
              </a:solidFill>
              <a:latin typeface="微软雅黑" pitchFamily="34" charset="-122"/>
              <a:ea typeface="Segoe"/>
              <a:cs typeface="Segoe"/>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en-US" altLang="zh-CN"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p:txBody>
      </p:sp>
      <p:grpSp>
        <p:nvGrpSpPr>
          <p:cNvPr id="90" name="组合 89"/>
          <p:cNvGrpSpPr/>
          <p:nvPr/>
        </p:nvGrpSpPr>
        <p:grpSpPr bwMode="auto">
          <a:xfrm>
            <a:off x="6413047" y="1761422"/>
            <a:ext cx="1775197" cy="1190632"/>
            <a:chOff x="6727550" y="1134458"/>
            <a:chExt cx="2097273" cy="1405904"/>
          </a:xfrm>
        </p:grpSpPr>
        <p:sp>
          <p:nvSpPr>
            <p:cNvPr id="91" name="Rectangle 6"/>
            <p:cNvSpPr/>
            <p:nvPr/>
          </p:nvSpPr>
          <p:spPr>
            <a:xfrm>
              <a:off x="6727550" y="1134458"/>
              <a:ext cx="2097273" cy="1405904"/>
            </a:xfrm>
            <a:prstGeom prst="rect">
              <a:avLst/>
            </a:prstGeom>
            <a:solidFill>
              <a:schemeClr val="accent4"/>
            </a:solidFill>
            <a:ln w="9525" cap="flat" cmpd="sng" algn="ctr">
              <a:noFill/>
              <a:prstDash val="solid"/>
            </a:ln>
            <a:effectLst/>
          </p:spPr>
          <p:txBody>
            <a:bodyPr lIns="232194" tIns="232194" rIns="77397" bIns="38699"/>
            <a:lstStyle/>
            <a:p>
              <a:pPr defTabSz="774065">
                <a:defRPr/>
              </a:pPr>
              <a:endParaRPr lang="en-US" sz="1525" b="1" kern="0" dirty="0">
                <a:solidFill>
                  <a:srgbClr val="FFFFFF"/>
                </a:solidFill>
                <a:latin typeface="Segoe" pitchFamily="34" charset="0"/>
                <a:ea typeface="微软雅黑"/>
              </a:endParaRPr>
            </a:p>
          </p:txBody>
        </p:sp>
        <p:pic>
          <p:nvPicPr>
            <p:cNvPr id="19472" name="Picture 2" descr="\\MAGNUM\Projects\Microsoft\Journey to the Cloud Campaign\Design\Assets\Flexible.png"/>
            <p:cNvPicPr>
              <a:picLocks noChangeAspect="1" noChangeArrowheads="1"/>
            </p:cNvPicPr>
            <p:nvPr/>
          </p:nvPicPr>
          <p:blipFill>
            <a:blip r:embed="rId2">
              <a:lum bright="100000"/>
            </a:blip>
            <a:srcRect/>
            <a:stretch>
              <a:fillRect/>
            </a:stretch>
          </p:blipFill>
          <p:spPr bwMode="auto">
            <a:xfrm>
              <a:off x="7142947" y="1273376"/>
              <a:ext cx="1252371" cy="1184912"/>
            </a:xfrm>
            <a:prstGeom prst="rect">
              <a:avLst/>
            </a:prstGeom>
            <a:noFill/>
            <a:ln w="9525">
              <a:noFill/>
              <a:miter lim="800000"/>
              <a:headEnd/>
              <a:tailEnd/>
            </a:ln>
          </p:spPr>
        </p:pic>
      </p:grpSp>
      <p:grpSp>
        <p:nvGrpSpPr>
          <p:cNvPr id="93" name="组合 92"/>
          <p:cNvGrpSpPr/>
          <p:nvPr/>
        </p:nvGrpSpPr>
        <p:grpSpPr bwMode="auto">
          <a:xfrm>
            <a:off x="2804871" y="1758735"/>
            <a:ext cx="1694566" cy="1190632"/>
            <a:chOff x="2505416" y="1131590"/>
            <a:chExt cx="2003232" cy="1405904"/>
          </a:xfrm>
        </p:grpSpPr>
        <p:sp>
          <p:nvSpPr>
            <p:cNvPr id="94" name="Rectangle 15"/>
            <p:cNvSpPr/>
            <p:nvPr/>
          </p:nvSpPr>
          <p:spPr>
            <a:xfrm>
              <a:off x="2505416" y="1131590"/>
              <a:ext cx="2003232" cy="1405904"/>
            </a:xfrm>
            <a:prstGeom prst="rect">
              <a:avLst/>
            </a:prstGeom>
            <a:solidFill>
              <a:schemeClr val="accent2"/>
            </a:solidFill>
            <a:ln w="9525" cap="flat" cmpd="sng" algn="ctr">
              <a:noFill/>
              <a:prstDash val="solid"/>
            </a:ln>
            <a:effectLst/>
          </p:spPr>
          <p:txBody>
            <a:bodyPr lIns="232194" tIns="232194" rIns="77397" bIns="38699"/>
            <a:lstStyle/>
            <a:p>
              <a:pPr defTabSz="774065">
                <a:defRPr/>
              </a:pPr>
              <a:endParaRPr lang="en-US" sz="1525" b="1" kern="0" dirty="0">
                <a:solidFill>
                  <a:srgbClr val="FFFFFF"/>
                </a:solidFill>
                <a:latin typeface="Segoe" pitchFamily="34" charset="0"/>
                <a:ea typeface="微软雅黑"/>
              </a:endParaRPr>
            </a:p>
          </p:txBody>
        </p:sp>
        <p:pic>
          <p:nvPicPr>
            <p:cNvPr id="19470" name="Picture 34" descr="Efficiency.png"/>
            <p:cNvPicPr>
              <a:picLocks noChangeAspect="1"/>
            </p:cNvPicPr>
            <p:nvPr/>
          </p:nvPicPr>
          <p:blipFill>
            <a:blip r:embed="rId3"/>
            <a:srcRect/>
            <a:stretch>
              <a:fillRect/>
            </a:stretch>
          </p:blipFill>
          <p:spPr bwMode="auto">
            <a:xfrm>
              <a:off x="2856838" y="1246598"/>
              <a:ext cx="1311028" cy="1226804"/>
            </a:xfrm>
            <a:prstGeom prst="rect">
              <a:avLst/>
            </a:prstGeom>
            <a:noFill/>
            <a:ln w="9525">
              <a:noFill/>
              <a:miter lim="800000"/>
              <a:headEnd/>
              <a:tailEnd/>
            </a:ln>
          </p:spPr>
        </p:pic>
      </p:grpSp>
      <p:grpSp>
        <p:nvGrpSpPr>
          <p:cNvPr id="96" name="组合 95"/>
          <p:cNvGrpSpPr/>
          <p:nvPr/>
        </p:nvGrpSpPr>
        <p:grpSpPr bwMode="auto">
          <a:xfrm>
            <a:off x="4609630" y="1761422"/>
            <a:ext cx="1695911" cy="1190632"/>
            <a:chOff x="4611875" y="1134458"/>
            <a:chExt cx="2003232" cy="1405904"/>
          </a:xfrm>
        </p:grpSpPr>
        <p:sp>
          <p:nvSpPr>
            <p:cNvPr id="97" name="Rectangle 16"/>
            <p:cNvSpPr/>
            <p:nvPr/>
          </p:nvSpPr>
          <p:spPr>
            <a:xfrm>
              <a:off x="4611875" y="1134458"/>
              <a:ext cx="2003232" cy="1405904"/>
            </a:xfrm>
            <a:prstGeom prst="rect">
              <a:avLst/>
            </a:prstGeom>
            <a:solidFill>
              <a:schemeClr val="accent3"/>
            </a:solidFill>
            <a:ln w="9525" cap="flat" cmpd="sng" algn="ctr">
              <a:noFill/>
              <a:prstDash val="solid"/>
            </a:ln>
            <a:effectLst/>
          </p:spPr>
          <p:txBody>
            <a:bodyPr lIns="232194" tIns="232194" rIns="77397" bIns="38699"/>
            <a:lstStyle/>
            <a:p>
              <a:pPr defTabSz="774065">
                <a:defRPr/>
              </a:pPr>
              <a:endParaRPr lang="en-US" sz="1525" b="1" kern="0" dirty="0">
                <a:solidFill>
                  <a:srgbClr val="FFFFFF"/>
                </a:solidFill>
                <a:latin typeface="Segoe" pitchFamily="34" charset="0"/>
                <a:ea typeface="微软雅黑"/>
              </a:endParaRPr>
            </a:p>
          </p:txBody>
        </p:sp>
        <p:pic>
          <p:nvPicPr>
            <p:cNvPr id="19468" name="Picture 2" descr="\\MAGNUM\Projects\Microsoft\Journey to the Cloud Campaign\Design\Assets\App_web.png"/>
            <p:cNvPicPr>
              <a:picLocks noChangeAspect="1" noChangeArrowheads="1"/>
            </p:cNvPicPr>
            <p:nvPr/>
          </p:nvPicPr>
          <p:blipFill>
            <a:blip r:embed="rId4">
              <a:lum bright="100000"/>
            </a:blip>
            <a:srcRect/>
            <a:stretch>
              <a:fillRect/>
            </a:stretch>
          </p:blipFill>
          <p:spPr bwMode="auto">
            <a:xfrm>
              <a:off x="5075912" y="1472020"/>
              <a:ext cx="1095185" cy="807805"/>
            </a:xfrm>
            <a:prstGeom prst="rect">
              <a:avLst/>
            </a:prstGeom>
            <a:noFill/>
            <a:ln w="9525">
              <a:noFill/>
              <a:miter lim="800000"/>
              <a:headEnd/>
              <a:tailEnd/>
            </a:ln>
          </p:spPr>
        </p:pic>
      </p:gr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anim calcmode="lin" valueType="num">
                                      <p:cBhvr>
                                        <p:cTn id="12" dur="500" fill="hold"/>
                                        <p:tgtEl>
                                          <p:spTgt spid="86"/>
                                        </p:tgtEl>
                                        <p:attrNameLst>
                                          <p:attrName>ppt_x</p:attrName>
                                        </p:attrNameLst>
                                      </p:cBhvr>
                                      <p:tavLst>
                                        <p:tav tm="0">
                                          <p:val>
                                            <p:strVal val="#ppt_x"/>
                                          </p:val>
                                        </p:tav>
                                        <p:tav tm="100000">
                                          <p:val>
                                            <p:strVal val="#ppt_x"/>
                                          </p:val>
                                        </p:tav>
                                      </p:tavLst>
                                    </p:anim>
                                    <p:anim calcmode="lin" valueType="num">
                                      <p:cBhvr>
                                        <p:cTn id="13" dur="500" fill="hold"/>
                                        <p:tgtEl>
                                          <p:spTgt spid="8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anim calcmode="lin" valueType="num">
                                      <p:cBhvr>
                                        <p:cTn id="17" dur="500" fill="hold"/>
                                        <p:tgtEl>
                                          <p:spTgt spid="83"/>
                                        </p:tgtEl>
                                        <p:attrNameLst>
                                          <p:attrName>ppt_x</p:attrName>
                                        </p:attrNameLst>
                                      </p:cBhvr>
                                      <p:tavLst>
                                        <p:tav tm="0">
                                          <p:val>
                                            <p:strVal val="#ppt_x"/>
                                          </p:val>
                                        </p:tav>
                                        <p:tav tm="100000">
                                          <p:val>
                                            <p:strVal val="#ppt_x"/>
                                          </p:val>
                                        </p:tav>
                                      </p:tavLst>
                                    </p:anim>
                                    <p:anim calcmode="lin" valueType="num">
                                      <p:cBhvr>
                                        <p:cTn id="18" dur="500" fill="hold"/>
                                        <p:tgtEl>
                                          <p:spTgt spid="8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anim calcmode="lin" valueType="num">
                                      <p:cBhvr>
                                        <p:cTn id="22" dur="500" fill="hold"/>
                                        <p:tgtEl>
                                          <p:spTgt spid="93"/>
                                        </p:tgtEl>
                                        <p:attrNameLst>
                                          <p:attrName>ppt_x</p:attrName>
                                        </p:attrNameLst>
                                      </p:cBhvr>
                                      <p:tavLst>
                                        <p:tav tm="0">
                                          <p:val>
                                            <p:strVal val="#ppt_x"/>
                                          </p:val>
                                        </p:tav>
                                        <p:tav tm="100000">
                                          <p:val>
                                            <p:strVal val="#ppt_x"/>
                                          </p:val>
                                        </p:tav>
                                      </p:tavLst>
                                    </p:anim>
                                    <p:anim calcmode="lin" valueType="num">
                                      <p:cBhvr>
                                        <p:cTn id="23" dur="500" fill="hold"/>
                                        <p:tgtEl>
                                          <p:spTgt spid="9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30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anim calcmode="lin" valueType="num">
                                      <p:cBhvr>
                                        <p:cTn id="27" dur="500" fill="hold"/>
                                        <p:tgtEl>
                                          <p:spTgt spid="85"/>
                                        </p:tgtEl>
                                        <p:attrNameLst>
                                          <p:attrName>ppt_x</p:attrName>
                                        </p:attrNameLst>
                                      </p:cBhvr>
                                      <p:tavLst>
                                        <p:tav tm="0">
                                          <p:val>
                                            <p:strVal val="#ppt_x"/>
                                          </p:val>
                                        </p:tav>
                                        <p:tav tm="100000">
                                          <p:val>
                                            <p:strVal val="#ppt_x"/>
                                          </p:val>
                                        </p:tav>
                                      </p:tavLst>
                                    </p:anim>
                                    <p:anim calcmode="lin" valueType="num">
                                      <p:cBhvr>
                                        <p:cTn id="28" dur="500" fill="hold"/>
                                        <p:tgtEl>
                                          <p:spTgt spid="8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anim calcmode="lin" valueType="num">
                                      <p:cBhvr>
                                        <p:cTn id="32" dur="500" fill="hold"/>
                                        <p:tgtEl>
                                          <p:spTgt spid="96"/>
                                        </p:tgtEl>
                                        <p:attrNameLst>
                                          <p:attrName>ppt_x</p:attrName>
                                        </p:attrNameLst>
                                      </p:cBhvr>
                                      <p:tavLst>
                                        <p:tav tm="0">
                                          <p:val>
                                            <p:strVal val="#ppt_x"/>
                                          </p:val>
                                        </p:tav>
                                        <p:tav tm="100000">
                                          <p:val>
                                            <p:strVal val="#ppt_x"/>
                                          </p:val>
                                        </p:tav>
                                      </p:tavLst>
                                    </p:anim>
                                    <p:anim calcmode="lin" valueType="num">
                                      <p:cBhvr>
                                        <p:cTn id="33" dur="500" fill="hold"/>
                                        <p:tgtEl>
                                          <p:spTgt spid="9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anim calcmode="lin" valueType="num">
                                      <p:cBhvr>
                                        <p:cTn id="37" dur="500" fill="hold"/>
                                        <p:tgtEl>
                                          <p:spTgt spid="89"/>
                                        </p:tgtEl>
                                        <p:attrNameLst>
                                          <p:attrName>ppt_x</p:attrName>
                                        </p:attrNameLst>
                                      </p:cBhvr>
                                      <p:tavLst>
                                        <p:tav tm="0">
                                          <p:val>
                                            <p:strVal val="#ppt_x"/>
                                          </p:val>
                                        </p:tav>
                                        <p:tav tm="100000">
                                          <p:val>
                                            <p:strVal val="#ppt_x"/>
                                          </p:val>
                                        </p:tav>
                                      </p:tavLst>
                                    </p:anim>
                                    <p:anim calcmode="lin" valueType="num">
                                      <p:cBhvr>
                                        <p:cTn id="38" dur="500" fill="hold"/>
                                        <p:tgtEl>
                                          <p:spTgt spid="8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80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anim calcmode="lin" valueType="num">
                                      <p:cBhvr>
                                        <p:cTn id="42" dur="500" fill="hold"/>
                                        <p:tgtEl>
                                          <p:spTgt spid="90"/>
                                        </p:tgtEl>
                                        <p:attrNameLst>
                                          <p:attrName>ppt_x</p:attrName>
                                        </p:attrNameLst>
                                      </p:cBhvr>
                                      <p:tavLst>
                                        <p:tav tm="0">
                                          <p:val>
                                            <p:strVal val="#ppt_x"/>
                                          </p:val>
                                        </p:tav>
                                        <p:tav tm="100000">
                                          <p:val>
                                            <p:strVal val="#ppt_x"/>
                                          </p:val>
                                        </p:tav>
                                      </p:tavLst>
                                    </p:anim>
                                    <p:anim calcmode="lin" valueType="num">
                                      <p:cBhvr>
                                        <p:cTn id="43" dur="500" fill="hold"/>
                                        <p:tgtEl>
                                          <p:spTgt spid="9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80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500"/>
                                        <p:tgtEl>
                                          <p:spTgt spid="84"/>
                                        </p:tgtEl>
                                      </p:cBhvr>
                                    </p:animEffect>
                                    <p:anim calcmode="lin" valueType="num">
                                      <p:cBhvr>
                                        <p:cTn id="47" dur="500" fill="hold"/>
                                        <p:tgtEl>
                                          <p:spTgt spid="84"/>
                                        </p:tgtEl>
                                        <p:attrNameLst>
                                          <p:attrName>ppt_x</p:attrName>
                                        </p:attrNameLst>
                                      </p:cBhvr>
                                      <p:tavLst>
                                        <p:tav tm="0">
                                          <p:val>
                                            <p:strVal val="#ppt_x"/>
                                          </p:val>
                                        </p:tav>
                                        <p:tav tm="100000">
                                          <p:val>
                                            <p:strVal val="#ppt_x"/>
                                          </p:val>
                                        </p:tav>
                                      </p:tavLst>
                                    </p:anim>
                                    <p:anim calcmode="lin" valueType="num">
                                      <p:cBhvr>
                                        <p:cTn id="48"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113294" y="1492535"/>
            <a:ext cx="659473" cy="2286748"/>
            <a:chOff x="1475656" y="1294656"/>
            <a:chExt cx="977223" cy="3790530"/>
          </a:xfrm>
        </p:grpSpPr>
        <p:sp>
          <p:nvSpPr>
            <p:cNvPr id="57" name="矩形 27"/>
            <p:cNvSpPr/>
            <p:nvPr/>
          </p:nvSpPr>
          <p:spPr>
            <a:xfrm>
              <a:off x="1475656" y="1294656"/>
              <a:ext cx="977223" cy="3790530"/>
            </a:xfrm>
            <a:custGeom>
              <a:avLst/>
              <a:gdLst>
                <a:gd name="connsiteX0" fmla="*/ 0 w 1512168"/>
                <a:gd name="connsiteY0" fmla="*/ 0 h 4025639"/>
                <a:gd name="connsiteX1" fmla="*/ 1512168 w 1512168"/>
                <a:gd name="connsiteY1" fmla="*/ 0 h 4025639"/>
                <a:gd name="connsiteX2" fmla="*/ 1512168 w 1512168"/>
                <a:gd name="connsiteY2" fmla="*/ 4025639 h 4025639"/>
                <a:gd name="connsiteX3" fmla="*/ 0 w 1512168"/>
                <a:gd name="connsiteY3" fmla="*/ 4025639 h 4025639"/>
                <a:gd name="connsiteX4" fmla="*/ 0 w 1512168"/>
                <a:gd name="connsiteY4" fmla="*/ 0 h 4025639"/>
                <a:gd name="connsiteX0-1" fmla="*/ 1512168 w 1603608"/>
                <a:gd name="connsiteY0-2" fmla="*/ 0 h 4025639"/>
                <a:gd name="connsiteX1-3" fmla="*/ 1512168 w 1603608"/>
                <a:gd name="connsiteY1-4" fmla="*/ 4025639 h 4025639"/>
                <a:gd name="connsiteX2-5" fmla="*/ 0 w 1603608"/>
                <a:gd name="connsiteY2-6" fmla="*/ 4025639 h 4025639"/>
                <a:gd name="connsiteX3-7" fmla="*/ 0 w 1603608"/>
                <a:gd name="connsiteY3-8" fmla="*/ 0 h 4025639"/>
                <a:gd name="connsiteX4-9" fmla="*/ 1603608 w 1603608"/>
                <a:gd name="connsiteY4-10" fmla="*/ 91440 h 4025639"/>
                <a:gd name="connsiteX0-11" fmla="*/ 1512168 w 1603608"/>
                <a:gd name="connsiteY0-12" fmla="*/ 4025639 h 4025639"/>
                <a:gd name="connsiteX1-13" fmla="*/ 0 w 1603608"/>
                <a:gd name="connsiteY1-14" fmla="*/ 4025639 h 4025639"/>
                <a:gd name="connsiteX2-15" fmla="*/ 0 w 1603608"/>
                <a:gd name="connsiteY2-16" fmla="*/ 0 h 4025639"/>
                <a:gd name="connsiteX3-17" fmla="*/ 1603608 w 1603608"/>
                <a:gd name="connsiteY3-18" fmla="*/ 91440 h 4025639"/>
                <a:gd name="connsiteX0-19" fmla="*/ 1512168 w 1512168"/>
                <a:gd name="connsiteY0-20" fmla="*/ 4025639 h 4025639"/>
                <a:gd name="connsiteX1-21" fmla="*/ 0 w 1512168"/>
                <a:gd name="connsiteY1-22" fmla="*/ 4025639 h 4025639"/>
                <a:gd name="connsiteX2-23" fmla="*/ 0 w 1512168"/>
                <a:gd name="connsiteY2-24" fmla="*/ 0 h 4025639"/>
                <a:gd name="connsiteX3-25" fmla="*/ 1462931 w 1512168"/>
                <a:gd name="connsiteY3-26" fmla="*/ 21102 h 4025639"/>
                <a:gd name="connsiteX0-27" fmla="*/ 1512168 w 1512168"/>
                <a:gd name="connsiteY0-28" fmla="*/ 4039706 h 4039706"/>
                <a:gd name="connsiteX1-29" fmla="*/ 0 w 1512168"/>
                <a:gd name="connsiteY1-30" fmla="*/ 4039706 h 4039706"/>
                <a:gd name="connsiteX2-31" fmla="*/ 0 w 1512168"/>
                <a:gd name="connsiteY2-32" fmla="*/ 14067 h 4039706"/>
                <a:gd name="connsiteX3-33" fmla="*/ 1462931 w 1512168"/>
                <a:gd name="connsiteY3-34" fmla="*/ 0 h 4039706"/>
                <a:gd name="connsiteX0-35" fmla="*/ 1512168 w 1512168"/>
                <a:gd name="connsiteY0-36" fmla="*/ 4026213 h 4026213"/>
                <a:gd name="connsiteX1-37" fmla="*/ 0 w 1512168"/>
                <a:gd name="connsiteY1-38" fmla="*/ 4026213 h 4026213"/>
                <a:gd name="connsiteX2-39" fmla="*/ 0 w 1512168"/>
                <a:gd name="connsiteY2-40" fmla="*/ 574 h 4026213"/>
                <a:gd name="connsiteX3-41" fmla="*/ 1471569 w 1512168"/>
                <a:gd name="connsiteY3-42" fmla="*/ 16938 h 4026213"/>
                <a:gd name="connsiteX0-43" fmla="*/ 1512168 w 1512168"/>
                <a:gd name="connsiteY0-44" fmla="*/ 4033619 h 4033619"/>
                <a:gd name="connsiteX1-45" fmla="*/ 0 w 1512168"/>
                <a:gd name="connsiteY1-46" fmla="*/ 4033619 h 4033619"/>
                <a:gd name="connsiteX2-47" fmla="*/ 0 w 1512168"/>
                <a:gd name="connsiteY2-48" fmla="*/ 7980 h 4033619"/>
                <a:gd name="connsiteX3-49" fmla="*/ 1488845 w 1512168"/>
                <a:gd name="connsiteY3-50" fmla="*/ 0 h 4033619"/>
                <a:gd name="connsiteX0-51" fmla="*/ 1512168 w 1512168"/>
                <a:gd name="connsiteY0-52" fmla="*/ 4025639 h 4025639"/>
                <a:gd name="connsiteX1-53" fmla="*/ 0 w 1512168"/>
                <a:gd name="connsiteY1-54" fmla="*/ 4025639 h 4025639"/>
                <a:gd name="connsiteX2-55" fmla="*/ 0 w 1512168"/>
                <a:gd name="connsiteY2-56" fmla="*/ 0 h 4025639"/>
                <a:gd name="connsiteX3-57" fmla="*/ 1497483 w 1512168"/>
                <a:gd name="connsiteY3-58" fmla="*/ 4193 h 4025639"/>
                <a:gd name="connsiteX0-59" fmla="*/ 1512168 w 1512168"/>
                <a:gd name="connsiteY0-60" fmla="*/ 4039704 h 4039704"/>
                <a:gd name="connsiteX1-61" fmla="*/ 0 w 1512168"/>
                <a:gd name="connsiteY1-62" fmla="*/ 4039704 h 4039704"/>
                <a:gd name="connsiteX2-63" fmla="*/ 0 w 1512168"/>
                <a:gd name="connsiteY2-64" fmla="*/ 14065 h 4039704"/>
                <a:gd name="connsiteX3-65" fmla="*/ 1506122 w 1512168"/>
                <a:gd name="connsiteY3-66" fmla="*/ 0 h 4039704"/>
                <a:gd name="connsiteX0-67" fmla="*/ 1512168 w 1532036"/>
                <a:gd name="connsiteY0-68" fmla="*/ 4039704 h 4039704"/>
                <a:gd name="connsiteX1-69" fmla="*/ 0 w 1532036"/>
                <a:gd name="connsiteY1-70" fmla="*/ 4039704 h 4039704"/>
                <a:gd name="connsiteX2-71" fmla="*/ 0 w 1532036"/>
                <a:gd name="connsiteY2-72" fmla="*/ 14065 h 4039704"/>
                <a:gd name="connsiteX3-73" fmla="*/ 1532036 w 1532036"/>
                <a:gd name="connsiteY3-74" fmla="*/ 0 h 4039704"/>
                <a:gd name="connsiteX0-75" fmla="*/ 1512168 w 1536268"/>
                <a:gd name="connsiteY0-76" fmla="*/ 4027775 h 4027775"/>
                <a:gd name="connsiteX1-77" fmla="*/ 0 w 1536268"/>
                <a:gd name="connsiteY1-78" fmla="*/ 4027775 h 4027775"/>
                <a:gd name="connsiteX2-79" fmla="*/ 0 w 1536268"/>
                <a:gd name="connsiteY2-80" fmla="*/ 2136 h 4027775"/>
                <a:gd name="connsiteX3-81" fmla="*/ 1536268 w 1536268"/>
                <a:gd name="connsiteY3-82" fmla="*/ 0 h 4027775"/>
                <a:gd name="connsiteX0-83" fmla="*/ 1512168 w 1548965"/>
                <a:gd name="connsiteY0-84" fmla="*/ 4025639 h 4025639"/>
                <a:gd name="connsiteX1-85" fmla="*/ 0 w 1548965"/>
                <a:gd name="connsiteY1-86" fmla="*/ 4025639 h 4025639"/>
                <a:gd name="connsiteX2-87" fmla="*/ 0 w 1548965"/>
                <a:gd name="connsiteY2-88" fmla="*/ 0 h 4025639"/>
                <a:gd name="connsiteX3-89" fmla="*/ 1548965 w 1548965"/>
                <a:gd name="connsiteY3-90" fmla="*/ 847 h 4025639"/>
                <a:gd name="connsiteX0-91" fmla="*/ 1512168 w 1553197"/>
                <a:gd name="connsiteY0-92" fmla="*/ 4030756 h 4030756"/>
                <a:gd name="connsiteX1-93" fmla="*/ 0 w 1553197"/>
                <a:gd name="connsiteY1-94" fmla="*/ 4030756 h 4030756"/>
                <a:gd name="connsiteX2-95" fmla="*/ 0 w 1553197"/>
                <a:gd name="connsiteY2-96" fmla="*/ 5117 h 4030756"/>
                <a:gd name="connsiteX3-97" fmla="*/ 1553197 w 1553197"/>
                <a:gd name="connsiteY3-98" fmla="*/ 0 h 4030756"/>
                <a:gd name="connsiteX0-99" fmla="*/ 1512168 w 1557429"/>
                <a:gd name="connsiteY0-100" fmla="*/ 4027774 h 4027774"/>
                <a:gd name="connsiteX1-101" fmla="*/ 0 w 1557429"/>
                <a:gd name="connsiteY1-102" fmla="*/ 4027774 h 4027774"/>
                <a:gd name="connsiteX2-103" fmla="*/ 0 w 1557429"/>
                <a:gd name="connsiteY2-104" fmla="*/ 2135 h 4027774"/>
                <a:gd name="connsiteX3-105" fmla="*/ 1557429 w 1557429"/>
                <a:gd name="connsiteY3-106" fmla="*/ 0 h 4027774"/>
                <a:gd name="connsiteX0-107" fmla="*/ 1512168 w 1561661"/>
                <a:gd name="connsiteY0-108" fmla="*/ 4025639 h 4025639"/>
                <a:gd name="connsiteX1-109" fmla="*/ 0 w 1561661"/>
                <a:gd name="connsiteY1-110" fmla="*/ 4025639 h 4025639"/>
                <a:gd name="connsiteX2-111" fmla="*/ 0 w 1561661"/>
                <a:gd name="connsiteY2-112" fmla="*/ 0 h 4025639"/>
                <a:gd name="connsiteX3-113" fmla="*/ 1561661 w 1561661"/>
                <a:gd name="connsiteY3-114" fmla="*/ 6811 h 4025639"/>
                <a:gd name="connsiteX0-115" fmla="*/ 1512168 w 1570126"/>
                <a:gd name="connsiteY0-116" fmla="*/ 4027774 h 4027774"/>
                <a:gd name="connsiteX1-117" fmla="*/ 0 w 1570126"/>
                <a:gd name="connsiteY1-118" fmla="*/ 4027774 h 4027774"/>
                <a:gd name="connsiteX2-119" fmla="*/ 0 w 1570126"/>
                <a:gd name="connsiteY2-120" fmla="*/ 2135 h 4027774"/>
                <a:gd name="connsiteX3-121" fmla="*/ 1570126 w 1570126"/>
                <a:gd name="connsiteY3-122" fmla="*/ 0 h 4027774"/>
                <a:gd name="connsiteX0-123" fmla="*/ 1512168 w 1574358"/>
                <a:gd name="connsiteY0-124" fmla="*/ 4025639 h 4025639"/>
                <a:gd name="connsiteX1-125" fmla="*/ 0 w 1574358"/>
                <a:gd name="connsiteY1-126" fmla="*/ 4025639 h 4025639"/>
                <a:gd name="connsiteX2-127" fmla="*/ 0 w 1574358"/>
                <a:gd name="connsiteY2-128" fmla="*/ 0 h 4025639"/>
                <a:gd name="connsiteX3-129" fmla="*/ 1574358 w 1574358"/>
                <a:gd name="connsiteY3-130" fmla="*/ 9793 h 4025639"/>
                <a:gd name="connsiteX0-131" fmla="*/ 1512168 w 1578590"/>
                <a:gd name="connsiteY0-132" fmla="*/ 4025639 h 4025639"/>
                <a:gd name="connsiteX1-133" fmla="*/ 0 w 1578590"/>
                <a:gd name="connsiteY1-134" fmla="*/ 4025639 h 4025639"/>
                <a:gd name="connsiteX2-135" fmla="*/ 0 w 1578590"/>
                <a:gd name="connsiteY2-136" fmla="*/ 0 h 4025639"/>
                <a:gd name="connsiteX3-137" fmla="*/ 1578590 w 1578590"/>
                <a:gd name="connsiteY3-138" fmla="*/ 847 h 4025639"/>
              </a:gdLst>
              <a:ahLst/>
              <a:cxnLst>
                <a:cxn ang="0">
                  <a:pos x="connsiteX0-1" y="connsiteY0-2"/>
                </a:cxn>
                <a:cxn ang="0">
                  <a:pos x="connsiteX1-3" y="connsiteY1-4"/>
                </a:cxn>
                <a:cxn ang="0">
                  <a:pos x="connsiteX2-5" y="connsiteY2-6"/>
                </a:cxn>
                <a:cxn ang="0">
                  <a:pos x="connsiteX3-7" y="connsiteY3-8"/>
                </a:cxn>
              </a:cxnLst>
              <a:rect l="l" t="t" r="r" b="b"/>
              <a:pathLst>
                <a:path w="1578590" h="4025639">
                  <a:moveTo>
                    <a:pt x="1512168" y="4025639"/>
                  </a:moveTo>
                  <a:lnTo>
                    <a:pt x="0" y="4025639"/>
                  </a:lnTo>
                  <a:lnTo>
                    <a:pt x="0" y="0"/>
                  </a:lnTo>
                  <a:lnTo>
                    <a:pt x="1578590" y="84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zh-CN" altLang="en-US" sz="910">
                <a:solidFill>
                  <a:prstClr val="white"/>
                </a:solidFill>
                <a:latin typeface="等线" panose="020F0502020204030204"/>
                <a:ea typeface="微软雅黑"/>
              </a:endParaRPr>
            </a:p>
          </p:txBody>
        </p:sp>
        <p:cxnSp>
          <p:nvCxnSpPr>
            <p:cNvPr id="58" name="直接连接符 57"/>
            <p:cNvCxnSpPr/>
            <p:nvPr/>
          </p:nvCxnSpPr>
          <p:spPr>
            <a:xfrm>
              <a:off x="1475656" y="3101846"/>
              <a:ext cx="8640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1" name="TextBox 9"/>
          <p:cNvSpPr txBox="1"/>
          <p:nvPr/>
        </p:nvSpPr>
        <p:spPr>
          <a:xfrm>
            <a:off x="3425336" y="1796741"/>
            <a:ext cx="3770749" cy="524503"/>
          </a:xfrm>
          <a:prstGeom prst="rect">
            <a:avLst/>
          </a:prstGeom>
          <a:noFill/>
        </p:spPr>
        <p:txBody>
          <a:bodyPr wrap="square" rtlCol="0">
            <a:spAutoFit/>
          </a:bodyPr>
          <a:lstStyle/>
          <a:p>
            <a:pPr defTabSz="617220">
              <a:lnSpc>
                <a:spcPct val="130000"/>
              </a:lnSpc>
            </a:pPr>
            <a:r>
              <a:rPr lang="zh-CN" altLang="en-US" sz="1080" dirty="0">
                <a:solidFill>
                  <a:prstClr val="black">
                    <a:lumMod val="75000"/>
                    <a:lumOff val="25000"/>
                  </a:prstClr>
                </a:solidFill>
                <a:latin typeface="微软雅黑" pitchFamily="34" charset="-122"/>
                <a:ea typeface="微软雅黑" pitchFamily="34" charset="-122"/>
              </a:rPr>
              <a:t>是体现公司价值创造成果的最直接的效益指标。如投资资本回报率、息税前利润等。</a:t>
            </a:r>
            <a:endParaRPr lang="en-US" altLang="zh-CN" sz="1080" dirty="0">
              <a:solidFill>
                <a:prstClr val="black">
                  <a:lumMod val="75000"/>
                  <a:lumOff val="25000"/>
                </a:prstClr>
              </a:solidFill>
              <a:latin typeface="微软雅黑" pitchFamily="34" charset="-122"/>
              <a:ea typeface="微软雅黑" pitchFamily="34" charset="-122"/>
            </a:endParaRPr>
          </a:p>
        </p:txBody>
      </p:sp>
      <p:grpSp>
        <p:nvGrpSpPr>
          <p:cNvPr id="6" name="组合 5"/>
          <p:cNvGrpSpPr/>
          <p:nvPr/>
        </p:nvGrpSpPr>
        <p:grpSpPr>
          <a:xfrm>
            <a:off x="2550639" y="1334561"/>
            <a:ext cx="5034199" cy="396977"/>
            <a:chOff x="3099904" y="1452479"/>
            <a:chExt cx="7459798" cy="588250"/>
          </a:xfrm>
        </p:grpSpPr>
        <p:sp>
          <p:nvSpPr>
            <p:cNvPr id="59" name="矩形 1"/>
            <p:cNvSpPr/>
            <p:nvPr/>
          </p:nvSpPr>
          <p:spPr>
            <a:xfrm>
              <a:off x="3099904" y="14524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zh-CN" altLang="en-US" sz="910">
                <a:solidFill>
                  <a:prstClr val="white"/>
                </a:solidFill>
                <a:latin typeface="等线" panose="020F0502020204030204"/>
                <a:ea typeface="微软雅黑"/>
              </a:endParaRPr>
            </a:p>
          </p:txBody>
        </p:sp>
        <p:sp>
          <p:nvSpPr>
            <p:cNvPr id="62" name="TextBox 61"/>
            <p:cNvSpPr txBox="1"/>
            <p:nvPr/>
          </p:nvSpPr>
          <p:spPr>
            <a:xfrm>
              <a:off x="4373287" y="1527971"/>
              <a:ext cx="4646697" cy="506238"/>
            </a:xfrm>
            <a:prstGeom prst="rect">
              <a:avLst/>
            </a:prstGeom>
            <a:noFill/>
          </p:spPr>
          <p:txBody>
            <a:bodyPr wrap="none" rtlCol="0">
              <a:spAutoFit/>
            </a:bodyPr>
            <a:lstStyle/>
            <a:p>
              <a:pPr defTabSz="617220"/>
              <a:r>
                <a:rPr lang="zh-CN" altLang="en-US" sz="1620" b="1" dirty="0">
                  <a:solidFill>
                    <a:prstClr val="white"/>
                  </a:solidFill>
                  <a:latin typeface="微软雅黑" pitchFamily="34" charset="-122"/>
                  <a:ea typeface="微软雅黑" pitchFamily="34" charset="-122"/>
                </a:rPr>
                <a:t>点击添加标题内容（权重</a:t>
              </a:r>
              <a:r>
                <a:rPr lang="en-US" altLang="zh-CN" sz="1620" b="1" dirty="0">
                  <a:solidFill>
                    <a:prstClr val="white"/>
                  </a:solidFill>
                  <a:latin typeface="微软雅黑" pitchFamily="34" charset="-122"/>
                  <a:ea typeface="微软雅黑" pitchFamily="34" charset="-122"/>
                </a:rPr>
                <a:t>50%</a:t>
              </a:r>
              <a:r>
                <a:rPr lang="zh-CN" altLang="en-US" sz="1620" b="1" dirty="0">
                  <a:solidFill>
                    <a:prstClr val="white"/>
                  </a:solidFill>
                  <a:latin typeface="微软雅黑" pitchFamily="34" charset="-122"/>
                  <a:ea typeface="微软雅黑" pitchFamily="34" charset="-122"/>
                </a:rPr>
                <a:t>）</a:t>
              </a:r>
              <a:endParaRPr lang="zh-CN" altLang="en-US" sz="1620" b="1" dirty="0">
                <a:solidFill>
                  <a:prstClr val="white"/>
                </a:solidFill>
                <a:latin typeface="微软雅黑" pitchFamily="34" charset="-122"/>
                <a:ea typeface="微软雅黑" pitchFamily="34" charset="-122"/>
              </a:endParaRPr>
            </a:p>
          </p:txBody>
        </p:sp>
      </p:grpSp>
      <p:grpSp>
        <p:nvGrpSpPr>
          <p:cNvPr id="3" name="组合 2"/>
          <p:cNvGrpSpPr/>
          <p:nvPr/>
        </p:nvGrpSpPr>
        <p:grpSpPr>
          <a:xfrm>
            <a:off x="2793613" y="1113927"/>
            <a:ext cx="576582" cy="609387"/>
            <a:chOff x="3459946" y="1125538"/>
            <a:chExt cx="854394" cy="903005"/>
          </a:xfrm>
        </p:grpSpPr>
        <p:sp>
          <p:nvSpPr>
            <p:cNvPr id="60" name="等腰三角形 59"/>
            <p:cNvSpPr/>
            <p:nvPr/>
          </p:nvSpPr>
          <p:spPr>
            <a:xfrm flipV="1">
              <a:off x="3459946" y="1207397"/>
              <a:ext cx="854394" cy="821146"/>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en-US" altLang="zh-CN" sz="910" dirty="0">
                <a:solidFill>
                  <a:prstClr val="white"/>
                </a:solidFill>
                <a:latin typeface="等线" panose="020F0502020204030204"/>
                <a:ea typeface="微软雅黑"/>
              </a:endParaRPr>
            </a:p>
          </p:txBody>
        </p:sp>
        <p:sp>
          <p:nvSpPr>
            <p:cNvPr id="63" name="TextBox 62"/>
            <p:cNvSpPr txBox="1"/>
            <p:nvPr/>
          </p:nvSpPr>
          <p:spPr>
            <a:xfrm>
              <a:off x="3615683" y="1125538"/>
              <a:ext cx="558687" cy="752327"/>
            </a:xfrm>
            <a:prstGeom prst="rect">
              <a:avLst/>
            </a:prstGeom>
            <a:noFill/>
          </p:spPr>
          <p:txBody>
            <a:bodyPr wrap="none" rtlCol="0">
              <a:spAutoFit/>
            </a:bodyPr>
            <a:lstStyle/>
            <a:p>
              <a:pPr defTabSz="617220"/>
              <a:r>
                <a:rPr lang="en-US" altLang="zh-CN" sz="2700" b="1" dirty="0">
                  <a:solidFill>
                    <a:prstClr val="white"/>
                  </a:solidFill>
                  <a:latin typeface="Arial" panose="020B0604020202020204" pitchFamily="34" charset="0"/>
                  <a:ea typeface="微软雅黑" pitchFamily="34" charset="-122"/>
                  <a:cs typeface="Arial" panose="020B0604020202020204" pitchFamily="34" charset="0"/>
                </a:rPr>
                <a:t>1</a:t>
              </a:r>
              <a:endParaRPr lang="zh-CN" altLang="en-US" sz="2700" b="1" dirty="0">
                <a:solidFill>
                  <a:prstClr val="white"/>
                </a:solidFill>
                <a:latin typeface="Arial" panose="020B0604020202020204" pitchFamily="34" charset="0"/>
                <a:ea typeface="微软雅黑" pitchFamily="34" charset="-122"/>
                <a:cs typeface="Arial" panose="020B0604020202020204" pitchFamily="34" charset="0"/>
              </a:endParaRPr>
            </a:p>
          </p:txBody>
        </p:sp>
      </p:grpSp>
      <p:sp>
        <p:nvSpPr>
          <p:cNvPr id="66" name="TextBox 65"/>
          <p:cNvSpPr txBox="1"/>
          <p:nvPr/>
        </p:nvSpPr>
        <p:spPr>
          <a:xfrm>
            <a:off x="3425335" y="2904262"/>
            <a:ext cx="3770750" cy="524503"/>
          </a:xfrm>
          <a:prstGeom prst="rect">
            <a:avLst/>
          </a:prstGeom>
          <a:noFill/>
        </p:spPr>
        <p:txBody>
          <a:bodyPr wrap="square" rtlCol="0">
            <a:spAutoFit/>
          </a:bodyPr>
          <a:lstStyle/>
          <a:p>
            <a:pPr defTabSz="617220">
              <a:lnSpc>
                <a:spcPct val="130000"/>
              </a:lnSpc>
            </a:pPr>
            <a:r>
              <a:rPr lang="zh-CN" altLang="en-US" sz="1080" dirty="0">
                <a:solidFill>
                  <a:prstClr val="black">
                    <a:lumMod val="75000"/>
                    <a:lumOff val="25000"/>
                  </a:prstClr>
                </a:solidFill>
                <a:latin typeface="微软雅黑" pitchFamily="34" charset="-122"/>
                <a:ea typeface="微软雅黑" pitchFamily="34" charset="-122"/>
              </a:rPr>
              <a:t>为实现公司价值增长的重要营运操作控制活动的效果。如行政管理费用、大客户投诉次数等。</a:t>
            </a:r>
            <a:endParaRPr lang="en-US" altLang="zh-CN" sz="1080" dirty="0">
              <a:solidFill>
                <a:prstClr val="black">
                  <a:lumMod val="75000"/>
                  <a:lumOff val="25000"/>
                </a:prstClr>
              </a:solidFill>
              <a:latin typeface="微软雅黑" pitchFamily="34" charset="-122"/>
              <a:ea typeface="微软雅黑" pitchFamily="34" charset="-122"/>
            </a:endParaRPr>
          </a:p>
        </p:txBody>
      </p:sp>
      <p:grpSp>
        <p:nvGrpSpPr>
          <p:cNvPr id="7" name="组合 6"/>
          <p:cNvGrpSpPr/>
          <p:nvPr/>
        </p:nvGrpSpPr>
        <p:grpSpPr>
          <a:xfrm>
            <a:off x="2550639" y="2442083"/>
            <a:ext cx="5034199" cy="400753"/>
            <a:chOff x="3099904" y="3252679"/>
            <a:chExt cx="7459798" cy="593845"/>
          </a:xfrm>
        </p:grpSpPr>
        <p:sp>
          <p:nvSpPr>
            <p:cNvPr id="64" name="矩形 1"/>
            <p:cNvSpPr/>
            <p:nvPr/>
          </p:nvSpPr>
          <p:spPr>
            <a:xfrm>
              <a:off x="3099904" y="32526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zh-CN" altLang="en-US" sz="910">
                <a:solidFill>
                  <a:prstClr val="white"/>
                </a:solidFill>
                <a:latin typeface="等线" panose="020F0502020204030204"/>
                <a:ea typeface="微软雅黑"/>
              </a:endParaRPr>
            </a:p>
          </p:txBody>
        </p:sp>
        <p:sp>
          <p:nvSpPr>
            <p:cNvPr id="67" name="TextBox 66"/>
            <p:cNvSpPr txBox="1"/>
            <p:nvPr/>
          </p:nvSpPr>
          <p:spPr>
            <a:xfrm>
              <a:off x="4373287" y="3340286"/>
              <a:ext cx="4646697" cy="506238"/>
            </a:xfrm>
            <a:prstGeom prst="rect">
              <a:avLst/>
            </a:prstGeom>
            <a:noFill/>
          </p:spPr>
          <p:txBody>
            <a:bodyPr wrap="none" rtlCol="0">
              <a:spAutoFit/>
            </a:bodyPr>
            <a:lstStyle/>
            <a:p>
              <a:pPr defTabSz="617220"/>
              <a:r>
                <a:rPr lang="zh-CN" altLang="en-US" sz="1620" b="1" dirty="0">
                  <a:solidFill>
                    <a:prstClr val="white"/>
                  </a:solidFill>
                  <a:latin typeface="微软雅黑" pitchFamily="34" charset="-122"/>
                  <a:ea typeface="微软雅黑" pitchFamily="34" charset="-122"/>
                </a:rPr>
                <a:t>点击添加标题内容（权重</a:t>
              </a:r>
              <a:r>
                <a:rPr lang="en-US" altLang="zh-CN" sz="1620" b="1" dirty="0">
                  <a:solidFill>
                    <a:prstClr val="white"/>
                  </a:solidFill>
                  <a:latin typeface="微软雅黑" pitchFamily="34" charset="-122"/>
                  <a:ea typeface="微软雅黑" pitchFamily="34" charset="-122"/>
                </a:rPr>
                <a:t>30%</a:t>
              </a:r>
              <a:r>
                <a:rPr lang="zh-CN" altLang="en-US" sz="1620" b="1" dirty="0">
                  <a:solidFill>
                    <a:prstClr val="white"/>
                  </a:solidFill>
                  <a:latin typeface="微软雅黑" pitchFamily="34" charset="-122"/>
                  <a:ea typeface="微软雅黑" pitchFamily="34" charset="-122"/>
                </a:rPr>
                <a:t>）</a:t>
              </a:r>
              <a:endParaRPr lang="zh-CN" altLang="en-US" sz="1620" b="1" dirty="0">
                <a:solidFill>
                  <a:prstClr val="white"/>
                </a:solidFill>
                <a:latin typeface="微软雅黑" pitchFamily="34" charset="-122"/>
                <a:ea typeface="微软雅黑" pitchFamily="34" charset="-122"/>
              </a:endParaRPr>
            </a:p>
          </p:txBody>
        </p:sp>
      </p:grpSp>
      <p:grpSp>
        <p:nvGrpSpPr>
          <p:cNvPr id="4" name="组合 3"/>
          <p:cNvGrpSpPr/>
          <p:nvPr/>
        </p:nvGrpSpPr>
        <p:grpSpPr>
          <a:xfrm>
            <a:off x="2793613" y="2221448"/>
            <a:ext cx="576582" cy="609387"/>
            <a:chOff x="3459946" y="2925738"/>
            <a:chExt cx="854394" cy="903005"/>
          </a:xfrm>
        </p:grpSpPr>
        <p:sp>
          <p:nvSpPr>
            <p:cNvPr id="65" name="等腰三角形 64"/>
            <p:cNvSpPr/>
            <p:nvPr/>
          </p:nvSpPr>
          <p:spPr>
            <a:xfrm flipV="1">
              <a:off x="3459946" y="3007597"/>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en-US" altLang="zh-CN" sz="910" dirty="0">
                <a:solidFill>
                  <a:prstClr val="white"/>
                </a:solidFill>
                <a:latin typeface="等线" panose="020F0502020204030204"/>
                <a:ea typeface="微软雅黑"/>
              </a:endParaRPr>
            </a:p>
          </p:txBody>
        </p:sp>
        <p:sp>
          <p:nvSpPr>
            <p:cNvPr id="68" name="TextBox 67"/>
            <p:cNvSpPr txBox="1"/>
            <p:nvPr/>
          </p:nvSpPr>
          <p:spPr>
            <a:xfrm>
              <a:off x="3650853" y="2925738"/>
              <a:ext cx="558687" cy="752327"/>
            </a:xfrm>
            <a:prstGeom prst="rect">
              <a:avLst/>
            </a:prstGeom>
            <a:noFill/>
          </p:spPr>
          <p:txBody>
            <a:bodyPr wrap="none" rtlCol="0">
              <a:spAutoFit/>
            </a:bodyPr>
            <a:lstStyle/>
            <a:p>
              <a:pPr defTabSz="617220"/>
              <a:r>
                <a:rPr lang="en-US" altLang="zh-CN" sz="2700" b="1" dirty="0">
                  <a:solidFill>
                    <a:prstClr val="white"/>
                  </a:solidFill>
                  <a:latin typeface="Arial" panose="020B0604020202020204" pitchFamily="34" charset="0"/>
                  <a:ea typeface="微软雅黑" pitchFamily="34" charset="-122"/>
                  <a:cs typeface="Arial" panose="020B0604020202020204" pitchFamily="34" charset="0"/>
                </a:rPr>
                <a:t>2</a:t>
              </a:r>
              <a:endParaRPr lang="zh-CN" altLang="en-US" sz="2700" b="1" dirty="0">
                <a:solidFill>
                  <a:prstClr val="white"/>
                </a:solidFill>
                <a:latin typeface="Arial" panose="020B0604020202020204" pitchFamily="34" charset="0"/>
                <a:ea typeface="微软雅黑" pitchFamily="34" charset="-122"/>
                <a:cs typeface="Arial" panose="020B0604020202020204" pitchFamily="34" charset="0"/>
              </a:endParaRPr>
            </a:p>
          </p:txBody>
        </p:sp>
      </p:grpSp>
      <p:sp>
        <p:nvSpPr>
          <p:cNvPr id="71" name="TextBox 23"/>
          <p:cNvSpPr txBox="1"/>
          <p:nvPr/>
        </p:nvSpPr>
        <p:spPr>
          <a:xfrm>
            <a:off x="3425335" y="4043560"/>
            <a:ext cx="3770750" cy="524503"/>
          </a:xfrm>
          <a:prstGeom prst="rect">
            <a:avLst/>
          </a:prstGeom>
          <a:noFill/>
        </p:spPr>
        <p:txBody>
          <a:bodyPr wrap="square" rtlCol="0">
            <a:spAutoFit/>
          </a:bodyPr>
          <a:lstStyle/>
          <a:p>
            <a:pPr defTabSz="617220">
              <a:lnSpc>
                <a:spcPct val="130000"/>
              </a:lnSpc>
            </a:pPr>
            <a:r>
              <a:rPr lang="zh-CN" altLang="en-US" sz="1080" dirty="0">
                <a:solidFill>
                  <a:prstClr val="black">
                    <a:lumMod val="75000"/>
                    <a:lumOff val="25000"/>
                  </a:prstClr>
                </a:solidFill>
                <a:latin typeface="微软雅黑" pitchFamily="34" charset="-122"/>
                <a:ea typeface="微软雅黑" pitchFamily="34" charset="-122"/>
              </a:rPr>
              <a:t>用来评估员工管理、激励与职业发展等保持公司长期稳定发展的能力。如员工人数控制、员工满意度等。</a:t>
            </a:r>
            <a:endParaRPr lang="en-US" altLang="zh-CN" sz="1080" dirty="0">
              <a:solidFill>
                <a:prstClr val="black">
                  <a:lumMod val="75000"/>
                  <a:lumOff val="25000"/>
                </a:prstClr>
              </a:solidFill>
              <a:latin typeface="微软雅黑" pitchFamily="34" charset="-122"/>
              <a:ea typeface="微软雅黑" pitchFamily="34" charset="-122"/>
            </a:endParaRPr>
          </a:p>
        </p:txBody>
      </p:sp>
      <p:grpSp>
        <p:nvGrpSpPr>
          <p:cNvPr id="8" name="组合 7"/>
          <p:cNvGrpSpPr/>
          <p:nvPr/>
        </p:nvGrpSpPr>
        <p:grpSpPr>
          <a:xfrm>
            <a:off x="2550639" y="3559743"/>
            <a:ext cx="5034199" cy="408928"/>
            <a:chOff x="3099904" y="5020823"/>
            <a:chExt cx="7459798" cy="605960"/>
          </a:xfrm>
        </p:grpSpPr>
        <p:sp>
          <p:nvSpPr>
            <p:cNvPr id="69" name="矩形 1"/>
            <p:cNvSpPr/>
            <p:nvPr/>
          </p:nvSpPr>
          <p:spPr>
            <a:xfrm>
              <a:off x="3099904" y="5020823"/>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zh-CN" altLang="en-US" sz="910">
                <a:solidFill>
                  <a:prstClr val="white"/>
                </a:solidFill>
                <a:latin typeface="等线" panose="020F0502020204030204"/>
                <a:ea typeface="微软雅黑"/>
              </a:endParaRPr>
            </a:p>
          </p:txBody>
        </p:sp>
        <p:sp>
          <p:nvSpPr>
            <p:cNvPr id="72" name="TextBox 24"/>
            <p:cNvSpPr txBox="1"/>
            <p:nvPr/>
          </p:nvSpPr>
          <p:spPr>
            <a:xfrm>
              <a:off x="4373287" y="5120545"/>
              <a:ext cx="4646697" cy="506238"/>
            </a:xfrm>
            <a:prstGeom prst="rect">
              <a:avLst/>
            </a:prstGeom>
            <a:noFill/>
          </p:spPr>
          <p:txBody>
            <a:bodyPr wrap="none" rtlCol="0">
              <a:spAutoFit/>
            </a:bodyPr>
            <a:lstStyle/>
            <a:p>
              <a:pPr defTabSz="617220"/>
              <a:r>
                <a:rPr lang="zh-CN" altLang="en-US" sz="1620" b="1" dirty="0">
                  <a:solidFill>
                    <a:prstClr val="white"/>
                  </a:solidFill>
                  <a:latin typeface="微软雅黑" pitchFamily="34" charset="-122"/>
                  <a:ea typeface="微软雅黑" pitchFamily="34" charset="-122"/>
                </a:rPr>
                <a:t>点击添加标题内容（权重</a:t>
              </a:r>
              <a:r>
                <a:rPr lang="en-US" altLang="zh-CN" sz="1620" b="1" dirty="0">
                  <a:solidFill>
                    <a:prstClr val="white"/>
                  </a:solidFill>
                  <a:latin typeface="微软雅黑" pitchFamily="34" charset="-122"/>
                  <a:ea typeface="微软雅黑" pitchFamily="34" charset="-122"/>
                </a:rPr>
                <a:t>20%</a:t>
              </a:r>
              <a:r>
                <a:rPr lang="zh-CN" altLang="en-US" sz="1620" b="1" dirty="0">
                  <a:solidFill>
                    <a:prstClr val="white"/>
                  </a:solidFill>
                  <a:latin typeface="微软雅黑" pitchFamily="34" charset="-122"/>
                  <a:ea typeface="微软雅黑" pitchFamily="34" charset="-122"/>
                </a:rPr>
                <a:t>）</a:t>
              </a:r>
              <a:endParaRPr lang="zh-CN" altLang="en-US" sz="1620" b="1" dirty="0">
                <a:solidFill>
                  <a:prstClr val="white"/>
                </a:solidFill>
                <a:latin typeface="微软雅黑" pitchFamily="34" charset="-122"/>
                <a:ea typeface="微软雅黑" pitchFamily="34" charset="-122"/>
              </a:endParaRPr>
            </a:p>
          </p:txBody>
        </p:sp>
      </p:grpSp>
      <p:grpSp>
        <p:nvGrpSpPr>
          <p:cNvPr id="5" name="组合 4"/>
          <p:cNvGrpSpPr/>
          <p:nvPr/>
        </p:nvGrpSpPr>
        <p:grpSpPr>
          <a:xfrm>
            <a:off x="2793613" y="3339113"/>
            <a:ext cx="576582" cy="609387"/>
            <a:chOff x="3459946" y="4693882"/>
            <a:chExt cx="854394" cy="903005"/>
          </a:xfrm>
        </p:grpSpPr>
        <p:sp>
          <p:nvSpPr>
            <p:cNvPr id="70" name="等腰三角形 69"/>
            <p:cNvSpPr/>
            <p:nvPr/>
          </p:nvSpPr>
          <p:spPr>
            <a:xfrm flipV="1">
              <a:off x="3459946" y="4775741"/>
              <a:ext cx="854394" cy="821146"/>
            </a:xfrm>
            <a:prstGeom prst="triangl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en-US" altLang="zh-CN" sz="910" dirty="0">
                <a:solidFill>
                  <a:prstClr val="white"/>
                </a:solidFill>
                <a:latin typeface="等线" panose="020F0502020204030204"/>
                <a:ea typeface="微软雅黑"/>
              </a:endParaRPr>
            </a:p>
          </p:txBody>
        </p:sp>
        <p:sp>
          <p:nvSpPr>
            <p:cNvPr id="73" name="TextBox 25"/>
            <p:cNvSpPr txBox="1"/>
            <p:nvPr/>
          </p:nvSpPr>
          <p:spPr>
            <a:xfrm>
              <a:off x="3650853" y="4693882"/>
              <a:ext cx="558687" cy="752327"/>
            </a:xfrm>
            <a:prstGeom prst="rect">
              <a:avLst/>
            </a:prstGeom>
            <a:noFill/>
          </p:spPr>
          <p:txBody>
            <a:bodyPr wrap="none" rtlCol="0">
              <a:spAutoFit/>
            </a:bodyPr>
            <a:lstStyle/>
            <a:p>
              <a:pPr defTabSz="617220"/>
              <a:r>
                <a:rPr lang="en-US" altLang="zh-CN" sz="2700" b="1" dirty="0">
                  <a:solidFill>
                    <a:prstClr val="white"/>
                  </a:solidFill>
                  <a:latin typeface="Arial" panose="020B0604020202020204" pitchFamily="34" charset="0"/>
                  <a:ea typeface="微软雅黑" pitchFamily="34" charset="-122"/>
                  <a:cs typeface="Arial" panose="020B0604020202020204" pitchFamily="34" charset="0"/>
                </a:rPr>
                <a:t>3</a:t>
              </a:r>
              <a:endParaRPr lang="zh-CN" altLang="en-US" sz="2700" b="1" dirty="0">
                <a:solidFill>
                  <a:prstClr val="white"/>
                </a:solidFill>
                <a:latin typeface="Arial" panose="020B0604020202020204" pitchFamily="34" charset="0"/>
                <a:ea typeface="微软雅黑" pitchFamily="34" charset="-122"/>
                <a:cs typeface="Arial" panose="020B0604020202020204" pitchFamily="34" charset="0"/>
              </a:endParaRPr>
            </a:p>
          </p:txBody>
        </p:sp>
      </p:grpSp>
      <p:sp>
        <p:nvSpPr>
          <p:cNvPr id="74" name="TextBox 31"/>
          <p:cNvSpPr txBox="1"/>
          <p:nvPr/>
        </p:nvSpPr>
        <p:spPr>
          <a:xfrm>
            <a:off x="1547763" y="1493390"/>
            <a:ext cx="516936" cy="2423570"/>
          </a:xfrm>
          <a:prstGeom prst="rect">
            <a:avLst/>
          </a:prstGeom>
          <a:noFill/>
        </p:spPr>
        <p:txBody>
          <a:bodyPr vert="eaVert" wrap="square" rtlCol="0">
            <a:spAutoFit/>
          </a:bodyPr>
          <a:lstStyle/>
          <a:p>
            <a:pPr algn="ctr" defTabSz="617220"/>
            <a:r>
              <a:rPr lang="en-US" altLang="zh-CN" sz="2160" b="1" dirty="0">
                <a:solidFill>
                  <a:prstClr val="black">
                    <a:lumMod val="75000"/>
                    <a:lumOff val="25000"/>
                  </a:prstClr>
                </a:solidFill>
                <a:latin typeface="微软雅黑" pitchFamily="34" charset="-122"/>
                <a:ea typeface="微软雅黑" pitchFamily="34" charset="-122"/>
              </a:rPr>
              <a:t>[ </a:t>
            </a:r>
            <a:r>
              <a:rPr lang="zh-CN" altLang="en-US" sz="2160" b="1" dirty="0">
                <a:solidFill>
                  <a:prstClr val="black">
                    <a:lumMod val="75000"/>
                    <a:lumOff val="25000"/>
                  </a:prstClr>
                </a:solidFill>
                <a:latin typeface="微软雅黑" pitchFamily="34" charset="-122"/>
                <a:ea typeface="微软雅黑" pitchFamily="34" charset="-122"/>
              </a:rPr>
              <a:t>标题内容 </a:t>
            </a:r>
            <a:r>
              <a:rPr lang="en-US" altLang="zh-CN" sz="2160" b="1" dirty="0">
                <a:solidFill>
                  <a:prstClr val="black">
                    <a:lumMod val="75000"/>
                    <a:lumOff val="25000"/>
                  </a:prstClr>
                </a:solidFill>
                <a:latin typeface="微软雅黑" pitchFamily="34" charset="-122"/>
                <a:ea typeface="微软雅黑" pitchFamily="34" charset="-122"/>
              </a:rPr>
              <a:t>]</a:t>
            </a:r>
            <a:endParaRPr lang="zh-CN" altLang="en-US" sz="2160" b="1"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randombar(horizontal)">
                                      <p:cBhvr>
                                        <p:cTn id="24" dur="500"/>
                                        <p:tgtEl>
                                          <p:spTgt spid="6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 presetClass="entr" presetSubtype="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randombar(horizontal)">
                                      <p:cBhvr>
                                        <p:cTn id="36" dur="500"/>
                                        <p:tgtEl>
                                          <p:spTgt spid="66"/>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 presetClass="entr" presetSubtype="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randombar(horizontal)">
                                      <p:cBhvr>
                                        <p:cTn id="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6" grpId="0"/>
      <p:bldP spid="71"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74" y="0"/>
            <a:ext cx="9139126" cy="5143500"/>
          </a:xfrm>
          <a:prstGeom prst="rect">
            <a:avLst/>
          </a:prstGeom>
        </p:spPr>
      </p:pic>
      <p:sp>
        <p:nvSpPr>
          <p:cNvPr id="9" name="MH_Others_10"/>
          <p:cNvSpPr txBox="1"/>
          <p:nvPr>
            <p:custDataLst>
              <p:tags r:id="rId2"/>
            </p:custDataLst>
          </p:nvPr>
        </p:nvSpPr>
        <p:spPr>
          <a:xfrm>
            <a:off x="1394851" y="1261662"/>
            <a:ext cx="985838" cy="436273"/>
          </a:xfrm>
          <a:prstGeom prst="rect">
            <a:avLst/>
          </a:prstGeom>
          <a:noFill/>
          <a:ln>
            <a:noFill/>
          </a:ln>
        </p:spPr>
        <p:txBody>
          <a:bodyPr wrap="square" lIns="0" tIns="0" rIns="0" bIns="0" rtlCol="0" anchor="ctr" anchorCtr="0">
            <a:noAutofit/>
          </a:bodyPr>
          <a:lstStyle/>
          <a:p>
            <a:pPr algn="ctr" defTabSz="822960"/>
            <a:r>
              <a:rPr lang="zh-CN" altLang="en-US" sz="3240" b="1" dirty="0">
                <a:solidFill>
                  <a:schemeClr val="bg1"/>
                </a:solidFill>
                <a:latin typeface="微软雅黑" pitchFamily="34" charset="-122"/>
                <a:ea typeface="微软雅黑" pitchFamily="34" charset="-122"/>
              </a:rPr>
              <a:t>目录</a:t>
            </a:r>
            <a:endParaRPr lang="zh-CN" altLang="en-US" sz="3240" b="1" dirty="0">
              <a:solidFill>
                <a:schemeClr val="bg1"/>
              </a:solidFill>
              <a:latin typeface="微软雅黑" pitchFamily="34" charset="-122"/>
              <a:ea typeface="微软雅黑" pitchFamily="34" charset="-122"/>
            </a:endParaRPr>
          </a:p>
        </p:txBody>
      </p:sp>
      <p:grpSp>
        <p:nvGrpSpPr>
          <p:cNvPr id="25" name="组合 24"/>
          <p:cNvGrpSpPr/>
          <p:nvPr/>
        </p:nvGrpSpPr>
        <p:grpSpPr>
          <a:xfrm>
            <a:off x="3102402" y="1077853"/>
            <a:ext cx="4534853" cy="367616"/>
            <a:chOff x="2872437" y="1498935"/>
            <a:chExt cx="5038726" cy="408462"/>
          </a:xfrm>
        </p:grpSpPr>
        <p:sp>
          <p:nvSpPr>
            <p:cNvPr id="10" name="MH_Others_1"/>
            <p:cNvSpPr/>
            <p:nvPr>
              <p:custDataLst>
                <p:tags r:id="rId3"/>
              </p:custDataLst>
            </p:nvPr>
          </p:nvSpPr>
          <p:spPr>
            <a:xfrm>
              <a:off x="2872437" y="1538001"/>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14" name="MH_Entry_1">
              <a:hlinkClick r:id="rId4" action="ppaction://hlinksldjump"/>
            </p:cNvPr>
            <p:cNvSpPr/>
            <p:nvPr>
              <p:custDataLst>
                <p:tags r:id="rId5"/>
              </p:custDataLst>
            </p:nvPr>
          </p:nvSpPr>
          <p:spPr>
            <a:xfrm>
              <a:off x="2939113" y="1498935"/>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rmAutofit/>
            </a:bodyPr>
            <a:lstStyle/>
            <a:p>
              <a:pPr defTabSz="822960"/>
              <a:r>
                <a:rPr lang="zh-CN" altLang="en-US" sz="1620" spc="135" dirty="0">
                  <a:solidFill>
                    <a:srgbClr val="FFFFFF"/>
                  </a:solidFill>
                  <a:latin typeface="Franklin Gothic Book"/>
                  <a:ea typeface="黑体" panose="02010609060101010101" pitchFamily="49" charset="-122"/>
                </a:rPr>
                <a:t>这里输入您的标题或复制到此处</a:t>
              </a:r>
              <a:endParaRPr lang="zh-CN" altLang="en-US" sz="1620" spc="135" dirty="0">
                <a:solidFill>
                  <a:srgbClr val="FFFFFF"/>
                </a:solidFill>
                <a:latin typeface="Franklin Gothic Book"/>
                <a:ea typeface="黑体" panose="02010609060101010101" pitchFamily="49" charset="-122"/>
              </a:endParaRPr>
            </a:p>
          </p:txBody>
        </p:sp>
        <p:sp>
          <p:nvSpPr>
            <p:cNvPr id="15" name="MH_Number_1">
              <a:hlinkClick r:id="rId4" action="ppaction://hlinksldjump"/>
            </p:cNvPr>
            <p:cNvSpPr/>
            <p:nvPr>
              <p:custDataLst>
                <p:tags r:id="rId6"/>
              </p:custDataLst>
            </p:nvPr>
          </p:nvSpPr>
          <p:spPr>
            <a:xfrm>
              <a:off x="3110563" y="1498935"/>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822960"/>
              <a:r>
                <a:rPr lang="en-US" altLang="zh-CN" sz="1890">
                  <a:solidFill>
                    <a:prstClr val="black"/>
                  </a:solidFill>
                  <a:latin typeface="Franklin Gothic Book"/>
                  <a:ea typeface="黑体" panose="02010609060101010101" pitchFamily="49" charset="-122"/>
                  <a:cs typeface="Times New Roman" panose="02020603050405020304" pitchFamily="18" charset="0"/>
                </a:rPr>
                <a:t>01</a:t>
              </a:r>
              <a:endParaRPr lang="zh-CN" altLang="en-US" sz="1890">
                <a:solidFill>
                  <a:prstClr val="black"/>
                </a:solidFill>
                <a:latin typeface="Franklin Gothic Book"/>
                <a:ea typeface="黑体" panose="02010609060101010101" pitchFamily="49" charset="-122"/>
                <a:cs typeface="Times New Roman" panose="02020603050405020304" pitchFamily="18" charset="0"/>
              </a:endParaRPr>
            </a:p>
          </p:txBody>
        </p:sp>
      </p:grpSp>
      <p:grpSp>
        <p:nvGrpSpPr>
          <p:cNvPr id="24" name="组合 23"/>
          <p:cNvGrpSpPr/>
          <p:nvPr/>
        </p:nvGrpSpPr>
        <p:grpSpPr>
          <a:xfrm>
            <a:off x="3102402" y="1886279"/>
            <a:ext cx="4534853" cy="367615"/>
            <a:chOff x="2872437" y="2443116"/>
            <a:chExt cx="5038726" cy="408461"/>
          </a:xfrm>
        </p:grpSpPr>
        <p:sp>
          <p:nvSpPr>
            <p:cNvPr id="11" name="MH_Others_2"/>
            <p:cNvSpPr/>
            <p:nvPr>
              <p:custDataLst>
                <p:tags r:id="rId7"/>
              </p:custDataLst>
            </p:nvPr>
          </p:nvSpPr>
          <p:spPr>
            <a:xfrm>
              <a:off x="2872437" y="2482181"/>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16" name="MH_Entry_2">
              <a:hlinkClick r:id="rId8" action="ppaction://hlinksldjump"/>
            </p:cNvPr>
            <p:cNvSpPr/>
            <p:nvPr>
              <p:custDataLst>
                <p:tags r:id="rId9"/>
              </p:custDataLst>
            </p:nvPr>
          </p:nvSpPr>
          <p:spPr>
            <a:xfrm>
              <a:off x="2939113" y="2443116"/>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rmAutofit/>
            </a:bodyPr>
            <a:lstStyle/>
            <a:p>
              <a:pPr defTabSz="822960"/>
              <a:r>
                <a:rPr lang="zh-CN" altLang="en-US" sz="1620" spc="135" dirty="0">
                  <a:solidFill>
                    <a:srgbClr val="FFFFFF"/>
                  </a:solidFill>
                  <a:latin typeface="Franklin Gothic Book"/>
                  <a:ea typeface="黑体" panose="02010609060101010101" pitchFamily="49" charset="-122"/>
                </a:rPr>
                <a:t>这里输入您的标题或复制到此处</a:t>
              </a:r>
              <a:endParaRPr lang="zh-CN" altLang="en-US" sz="1620" spc="135" dirty="0">
                <a:solidFill>
                  <a:srgbClr val="FFFFFF"/>
                </a:solidFill>
                <a:latin typeface="Franklin Gothic Book"/>
                <a:ea typeface="黑体" panose="02010609060101010101" pitchFamily="49" charset="-122"/>
              </a:endParaRPr>
            </a:p>
          </p:txBody>
        </p:sp>
        <p:sp>
          <p:nvSpPr>
            <p:cNvPr id="17" name="MH_Number_2">
              <a:hlinkClick r:id="rId8" action="ppaction://hlinksldjump"/>
            </p:cNvPr>
            <p:cNvSpPr/>
            <p:nvPr>
              <p:custDataLst>
                <p:tags r:id="rId10"/>
              </p:custDataLst>
            </p:nvPr>
          </p:nvSpPr>
          <p:spPr>
            <a:xfrm>
              <a:off x="3110563" y="2443116"/>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822960"/>
              <a:r>
                <a:rPr lang="en-US" altLang="zh-CN" sz="1890">
                  <a:solidFill>
                    <a:prstClr val="black"/>
                  </a:solidFill>
                  <a:latin typeface="Franklin Gothic Book"/>
                  <a:ea typeface="黑体" panose="02010609060101010101" pitchFamily="49" charset="-122"/>
                  <a:cs typeface="Times New Roman" panose="02020603050405020304" pitchFamily="18" charset="0"/>
                </a:rPr>
                <a:t>02</a:t>
              </a:r>
              <a:endParaRPr lang="zh-CN" altLang="en-US" sz="1890">
                <a:solidFill>
                  <a:prstClr val="black"/>
                </a:solidFill>
                <a:latin typeface="Franklin Gothic Book"/>
                <a:ea typeface="黑体" panose="02010609060101010101" pitchFamily="49" charset="-122"/>
                <a:cs typeface="Times New Roman" panose="02020603050405020304" pitchFamily="18" charset="0"/>
              </a:endParaRPr>
            </a:p>
          </p:txBody>
        </p:sp>
      </p:grpSp>
      <p:grpSp>
        <p:nvGrpSpPr>
          <p:cNvPr id="23" name="组合 22"/>
          <p:cNvGrpSpPr/>
          <p:nvPr/>
        </p:nvGrpSpPr>
        <p:grpSpPr>
          <a:xfrm>
            <a:off x="3102402" y="2694703"/>
            <a:ext cx="4534853" cy="367616"/>
            <a:chOff x="2872437" y="3082355"/>
            <a:chExt cx="5038726" cy="408462"/>
          </a:xfrm>
        </p:grpSpPr>
        <p:sp>
          <p:nvSpPr>
            <p:cNvPr id="12" name="MH_Others_3"/>
            <p:cNvSpPr/>
            <p:nvPr>
              <p:custDataLst>
                <p:tags r:id="rId11"/>
              </p:custDataLst>
            </p:nvPr>
          </p:nvSpPr>
          <p:spPr>
            <a:xfrm>
              <a:off x="2872437" y="3121421"/>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18" name="MH_Entry_3">
              <a:hlinkClick r:id="rId12" action="ppaction://hlinksldjump"/>
            </p:cNvPr>
            <p:cNvSpPr/>
            <p:nvPr>
              <p:custDataLst>
                <p:tags r:id="rId13"/>
              </p:custDataLst>
            </p:nvPr>
          </p:nvSpPr>
          <p:spPr>
            <a:xfrm>
              <a:off x="2939113" y="3082356"/>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rmAutofit/>
            </a:bodyPr>
            <a:lstStyle/>
            <a:p>
              <a:pPr defTabSz="822960"/>
              <a:r>
                <a:rPr lang="zh-CN" altLang="en-US" sz="1620" spc="135">
                  <a:solidFill>
                    <a:srgbClr val="FFFFFF"/>
                  </a:solidFill>
                  <a:latin typeface="Franklin Gothic Book"/>
                  <a:ea typeface="黑体" panose="02010609060101010101" pitchFamily="49" charset="-122"/>
                </a:rPr>
                <a:t>这里输入您的标题或复制到此处</a:t>
              </a:r>
              <a:endParaRPr lang="zh-CN" altLang="en-US" sz="1620" spc="135">
                <a:solidFill>
                  <a:srgbClr val="FFFFFF"/>
                </a:solidFill>
                <a:latin typeface="Franklin Gothic Book"/>
                <a:ea typeface="黑体" panose="02010609060101010101" pitchFamily="49" charset="-122"/>
              </a:endParaRPr>
            </a:p>
          </p:txBody>
        </p:sp>
        <p:sp>
          <p:nvSpPr>
            <p:cNvPr id="19" name="MH_Number_3">
              <a:hlinkClick r:id="rId12" action="ppaction://hlinksldjump"/>
            </p:cNvPr>
            <p:cNvSpPr/>
            <p:nvPr>
              <p:custDataLst>
                <p:tags r:id="rId14"/>
              </p:custDataLst>
            </p:nvPr>
          </p:nvSpPr>
          <p:spPr>
            <a:xfrm>
              <a:off x="3110563" y="3082355"/>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822960"/>
              <a:r>
                <a:rPr lang="en-US" altLang="zh-CN" sz="1890">
                  <a:solidFill>
                    <a:prstClr val="black"/>
                  </a:solidFill>
                  <a:latin typeface="Franklin Gothic Book"/>
                  <a:ea typeface="黑体" panose="02010609060101010101" pitchFamily="49" charset="-122"/>
                  <a:cs typeface="Times New Roman" panose="02020603050405020304" pitchFamily="18" charset="0"/>
                </a:rPr>
                <a:t>03</a:t>
              </a:r>
              <a:endParaRPr lang="zh-CN" altLang="en-US" sz="1890">
                <a:solidFill>
                  <a:prstClr val="black"/>
                </a:solidFill>
                <a:latin typeface="Franklin Gothic Book"/>
                <a:ea typeface="黑体" panose="02010609060101010101" pitchFamily="49" charset="-122"/>
                <a:cs typeface="Times New Roman" panose="02020603050405020304" pitchFamily="18" charset="0"/>
              </a:endParaRPr>
            </a:p>
          </p:txBody>
        </p:sp>
      </p:grpSp>
      <p:grpSp>
        <p:nvGrpSpPr>
          <p:cNvPr id="5" name="组合 4"/>
          <p:cNvGrpSpPr/>
          <p:nvPr/>
        </p:nvGrpSpPr>
        <p:grpSpPr>
          <a:xfrm>
            <a:off x="3102402" y="3503128"/>
            <a:ext cx="4534853" cy="367615"/>
            <a:chOff x="2872437" y="4193684"/>
            <a:chExt cx="5038726" cy="408461"/>
          </a:xfrm>
        </p:grpSpPr>
        <p:sp>
          <p:nvSpPr>
            <p:cNvPr id="13" name="MH_Others_4"/>
            <p:cNvSpPr/>
            <p:nvPr>
              <p:custDataLst>
                <p:tags r:id="rId15"/>
              </p:custDataLst>
            </p:nvPr>
          </p:nvSpPr>
          <p:spPr>
            <a:xfrm>
              <a:off x="2872437" y="4232749"/>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20" name="MH_Entry_4">
              <a:hlinkClick r:id="rId16" action="ppaction://hlinksldjump"/>
            </p:cNvPr>
            <p:cNvSpPr/>
            <p:nvPr>
              <p:custDataLst>
                <p:tags r:id="rId17"/>
              </p:custDataLst>
            </p:nvPr>
          </p:nvSpPr>
          <p:spPr>
            <a:xfrm>
              <a:off x="2939113" y="4193685"/>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rmAutofit/>
            </a:bodyPr>
            <a:lstStyle/>
            <a:p>
              <a:pPr defTabSz="822960"/>
              <a:r>
                <a:rPr lang="zh-CN" altLang="en-US" sz="1620" spc="135">
                  <a:solidFill>
                    <a:srgbClr val="FFFFFF"/>
                  </a:solidFill>
                  <a:latin typeface="Franklin Gothic Book"/>
                  <a:ea typeface="黑体" panose="02010609060101010101" pitchFamily="49" charset="-122"/>
                </a:rPr>
                <a:t>这里输入您的标题或复制到此处</a:t>
              </a:r>
              <a:endParaRPr lang="zh-CN" altLang="en-US" sz="1620" spc="135">
                <a:solidFill>
                  <a:srgbClr val="FFFFFF"/>
                </a:solidFill>
                <a:latin typeface="Franklin Gothic Book"/>
                <a:ea typeface="黑体" panose="02010609060101010101" pitchFamily="49" charset="-122"/>
              </a:endParaRPr>
            </a:p>
          </p:txBody>
        </p:sp>
        <p:sp>
          <p:nvSpPr>
            <p:cNvPr id="21" name="MH_Number_4">
              <a:hlinkClick r:id="rId16" action="ppaction://hlinksldjump"/>
            </p:cNvPr>
            <p:cNvSpPr/>
            <p:nvPr>
              <p:custDataLst>
                <p:tags r:id="rId18"/>
              </p:custDataLst>
            </p:nvPr>
          </p:nvSpPr>
          <p:spPr>
            <a:xfrm>
              <a:off x="3110563" y="4193684"/>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822960"/>
              <a:r>
                <a:rPr lang="en-US" altLang="zh-CN" sz="1890">
                  <a:solidFill>
                    <a:prstClr val="black"/>
                  </a:solidFill>
                  <a:latin typeface="Franklin Gothic Book"/>
                  <a:ea typeface="黑体" panose="02010609060101010101" pitchFamily="49" charset="-122"/>
                  <a:cs typeface="Times New Roman" panose="02020603050405020304" pitchFamily="18" charset="0"/>
                </a:rPr>
                <a:t>04</a:t>
              </a:r>
              <a:endParaRPr lang="zh-CN" altLang="en-US" sz="1890">
                <a:solidFill>
                  <a:prstClr val="black"/>
                </a:solidFill>
                <a:latin typeface="Franklin Gothic Book"/>
                <a:ea typeface="黑体" panose="02010609060101010101" pitchFamily="49" charset="-122"/>
                <a:cs typeface="Times New Roman" panose="02020603050405020304" pitchFamily="18" charset="0"/>
              </a:endParaRPr>
            </a:p>
          </p:txBody>
        </p:sp>
      </p:grpSp>
      <p:pic>
        <p:nvPicPr>
          <p:cNvPr id="22" name="图片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37906" y="2029380"/>
            <a:ext cx="1227559" cy="11817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500" fill="hold"/>
                                        <p:tgtEl>
                                          <p:spTgt spid="22"/>
                                        </p:tgtEl>
                                        <p:attrNameLst>
                                          <p:attrName>ppt_x</p:attrName>
                                        </p:attrNameLst>
                                      </p:cBhvr>
                                      <p:tavLst>
                                        <p:tav tm="0">
                                          <p:val>
                                            <p:strVal val="#ppt_x"/>
                                          </p:val>
                                        </p:tav>
                                        <p:tav tm="100000">
                                          <p:val>
                                            <p:strVal val="#ppt_x"/>
                                          </p:val>
                                        </p:tav>
                                      </p:tavLst>
                                    </p:anim>
                                    <p:anim calcmode="lin" valueType="num">
                                      <p:cBhvr additive="base">
                                        <p:cTn id="8" dur="1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7"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2"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750" fill="hold"/>
                                        <p:tgtEl>
                                          <p:spTgt spid="25"/>
                                        </p:tgtEl>
                                        <p:attrNameLst>
                                          <p:attrName>ppt_x</p:attrName>
                                        </p:attrNameLst>
                                      </p:cBhvr>
                                      <p:tavLst>
                                        <p:tav tm="0">
                                          <p:val>
                                            <p:strVal val="1+#ppt_w/2"/>
                                          </p:val>
                                        </p:tav>
                                        <p:tav tm="100000">
                                          <p:val>
                                            <p:strVal val="#ppt_x"/>
                                          </p:val>
                                        </p:tav>
                                      </p:tavLst>
                                    </p:anim>
                                    <p:anim calcmode="lin" valueType="num">
                                      <p:cBhvr additive="base">
                                        <p:cTn id="19" dur="75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30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750" fill="hold"/>
                                        <p:tgtEl>
                                          <p:spTgt spid="24"/>
                                        </p:tgtEl>
                                        <p:attrNameLst>
                                          <p:attrName>ppt_x</p:attrName>
                                        </p:attrNameLst>
                                      </p:cBhvr>
                                      <p:tavLst>
                                        <p:tav tm="0">
                                          <p:val>
                                            <p:strVal val="1+#ppt_w/2"/>
                                          </p:val>
                                        </p:tav>
                                        <p:tav tm="100000">
                                          <p:val>
                                            <p:strVal val="#ppt_x"/>
                                          </p:val>
                                        </p:tav>
                                      </p:tavLst>
                                    </p:anim>
                                    <p:anim calcmode="lin" valueType="num">
                                      <p:cBhvr additive="base">
                                        <p:cTn id="23" dur="75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6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750" fill="hold"/>
                                        <p:tgtEl>
                                          <p:spTgt spid="23"/>
                                        </p:tgtEl>
                                        <p:attrNameLst>
                                          <p:attrName>ppt_x</p:attrName>
                                        </p:attrNameLst>
                                      </p:cBhvr>
                                      <p:tavLst>
                                        <p:tav tm="0">
                                          <p:val>
                                            <p:strVal val="1+#ppt_w/2"/>
                                          </p:val>
                                        </p:tav>
                                        <p:tav tm="100000">
                                          <p:val>
                                            <p:strVal val="#ppt_x"/>
                                          </p:val>
                                        </p:tav>
                                      </p:tavLst>
                                    </p:anim>
                                    <p:anim calcmode="lin" valueType="num">
                                      <p:cBhvr additive="base">
                                        <p:cTn id="27" dur="750" fill="hold"/>
                                        <p:tgtEl>
                                          <p:spTgt spid="2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11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750" fill="hold"/>
                                        <p:tgtEl>
                                          <p:spTgt spid="5"/>
                                        </p:tgtEl>
                                        <p:attrNameLst>
                                          <p:attrName>ppt_x</p:attrName>
                                        </p:attrNameLst>
                                      </p:cBhvr>
                                      <p:tavLst>
                                        <p:tav tm="0">
                                          <p:val>
                                            <p:strVal val="1+#ppt_w/2"/>
                                          </p:val>
                                        </p:tav>
                                        <p:tav tm="100000">
                                          <p:val>
                                            <p:strVal val="#ppt_x"/>
                                          </p:val>
                                        </p:tav>
                                      </p:tavLst>
                                    </p:anim>
                                    <p:anim calcmode="lin" valueType="num">
                                      <p:cBhvr additive="base">
                                        <p:cTn id="31"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68394" y="1589560"/>
            <a:ext cx="1312043" cy="631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lnSpc>
                <a:spcPct val="130000"/>
              </a:lnSpc>
            </a:pPr>
            <a:r>
              <a:rPr lang="zh-CN" altLang="en-US" sz="1350" b="1" dirty="0">
                <a:solidFill>
                  <a:prstClr val="white"/>
                </a:solidFill>
                <a:latin typeface="微软雅黑" pitchFamily="34" charset="-122"/>
                <a:ea typeface="微软雅黑" pitchFamily="34" charset="-122"/>
              </a:rPr>
              <a:t>添加标题内容</a:t>
            </a:r>
            <a:endParaRPr lang="en-US" altLang="zh-CN" sz="1350" b="1" dirty="0">
              <a:solidFill>
                <a:prstClr val="white"/>
              </a:solidFill>
              <a:latin typeface="微软雅黑" pitchFamily="34" charset="-122"/>
              <a:ea typeface="微软雅黑" pitchFamily="34" charset="-122"/>
            </a:endParaRPr>
          </a:p>
          <a:p>
            <a:pPr algn="ctr" defTabSz="617220">
              <a:lnSpc>
                <a:spcPct val="130000"/>
              </a:lnSpc>
            </a:pPr>
            <a:r>
              <a:rPr lang="zh-CN" altLang="en-US" sz="1080" dirty="0">
                <a:solidFill>
                  <a:prstClr val="white"/>
                </a:solidFill>
                <a:latin typeface="微软雅黑" pitchFamily="34" charset="-122"/>
                <a:ea typeface="微软雅黑" pitchFamily="34" charset="-122"/>
              </a:rPr>
              <a:t>添加文字描述</a:t>
            </a:r>
            <a:endParaRPr lang="zh-CN" altLang="en-US" sz="1080" dirty="0">
              <a:solidFill>
                <a:prstClr val="white"/>
              </a:solidFill>
              <a:latin typeface="微软雅黑" pitchFamily="34" charset="-122"/>
              <a:ea typeface="微软雅黑" pitchFamily="34" charset="-122"/>
            </a:endParaRPr>
          </a:p>
        </p:txBody>
      </p:sp>
      <p:sp>
        <p:nvSpPr>
          <p:cNvPr id="7" name="矩形 6"/>
          <p:cNvSpPr/>
          <p:nvPr/>
        </p:nvSpPr>
        <p:spPr>
          <a:xfrm>
            <a:off x="4377624" y="1580351"/>
            <a:ext cx="3547373" cy="690574"/>
          </a:xfrm>
          <a:prstGeom prst="rect">
            <a:avLst/>
          </a:prstGeom>
        </p:spPr>
        <p:txBody>
          <a:bodyPr wrap="square">
            <a:spAutoFit/>
          </a:bodyPr>
          <a:lstStyle/>
          <a:p>
            <a:pPr marL="193040" indent="-193040" defTabSz="617220">
              <a:lnSpc>
                <a:spcPct val="120000"/>
              </a:lnSpc>
              <a:buFont typeface="Arial" panose="020B0604020202020204" pitchFamily="34" charset="0"/>
              <a:buChar char="•"/>
            </a:pPr>
            <a:r>
              <a:rPr lang="zh-CN" altLang="en-US" sz="1080" kern="100" dirty="0">
                <a:solidFill>
                  <a:prstClr val="black">
                    <a:lumMod val="75000"/>
                    <a:lumOff val="25000"/>
                  </a:prstClr>
                </a:solidFill>
                <a:latin typeface="微软雅黑" pitchFamily="34" charset="-122"/>
                <a:ea typeface="微软雅黑"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8" name="矩形 7"/>
          <p:cNvSpPr/>
          <p:nvPr/>
        </p:nvSpPr>
        <p:spPr>
          <a:xfrm>
            <a:off x="2968394" y="2466370"/>
            <a:ext cx="1312043" cy="631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lnSpc>
                <a:spcPct val="130000"/>
              </a:lnSpc>
            </a:pPr>
            <a:r>
              <a:rPr lang="zh-CN" altLang="en-US" sz="1350" b="1" dirty="0">
                <a:solidFill>
                  <a:prstClr val="white"/>
                </a:solidFill>
                <a:latin typeface="微软雅黑" pitchFamily="34" charset="-122"/>
                <a:ea typeface="微软雅黑" pitchFamily="34" charset="-122"/>
              </a:rPr>
              <a:t>添加标题内容</a:t>
            </a:r>
            <a:endParaRPr lang="en-US" altLang="zh-CN" sz="1350" b="1" dirty="0">
              <a:solidFill>
                <a:prstClr val="white"/>
              </a:solidFill>
              <a:latin typeface="微软雅黑" pitchFamily="34" charset="-122"/>
              <a:ea typeface="微软雅黑" pitchFamily="34" charset="-122"/>
            </a:endParaRPr>
          </a:p>
          <a:p>
            <a:pPr algn="ctr" defTabSz="617220">
              <a:lnSpc>
                <a:spcPct val="130000"/>
              </a:lnSpc>
            </a:pPr>
            <a:r>
              <a:rPr lang="zh-CN" altLang="en-US" sz="1080" dirty="0">
                <a:solidFill>
                  <a:prstClr val="white"/>
                </a:solidFill>
                <a:latin typeface="微软雅黑" pitchFamily="34" charset="-122"/>
                <a:ea typeface="微软雅黑" pitchFamily="34" charset="-122"/>
              </a:rPr>
              <a:t>添加文字描述</a:t>
            </a:r>
            <a:endParaRPr lang="zh-CN" altLang="en-US" sz="1080" dirty="0">
              <a:solidFill>
                <a:prstClr val="white"/>
              </a:solidFill>
              <a:latin typeface="微软雅黑" pitchFamily="34" charset="-122"/>
              <a:ea typeface="微软雅黑" pitchFamily="34" charset="-122"/>
            </a:endParaRPr>
          </a:p>
        </p:txBody>
      </p:sp>
      <p:sp>
        <p:nvSpPr>
          <p:cNvPr id="9" name="矩形 8"/>
          <p:cNvSpPr/>
          <p:nvPr/>
        </p:nvSpPr>
        <p:spPr>
          <a:xfrm>
            <a:off x="2968394" y="3343181"/>
            <a:ext cx="1312043" cy="631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lnSpc>
                <a:spcPct val="130000"/>
              </a:lnSpc>
            </a:pPr>
            <a:r>
              <a:rPr lang="zh-CN" altLang="en-US" sz="1350" b="1" dirty="0">
                <a:solidFill>
                  <a:prstClr val="white"/>
                </a:solidFill>
                <a:latin typeface="微软雅黑" pitchFamily="34" charset="-122"/>
                <a:ea typeface="微软雅黑" pitchFamily="34" charset="-122"/>
              </a:rPr>
              <a:t>添加标题</a:t>
            </a:r>
            <a:r>
              <a:rPr lang="zh-CN" altLang="en-US" sz="1350" dirty="0">
                <a:solidFill>
                  <a:prstClr val="white"/>
                </a:solidFill>
                <a:latin typeface="微软雅黑" pitchFamily="34" charset="-122"/>
                <a:ea typeface="微软雅黑" pitchFamily="34" charset="-122"/>
              </a:rPr>
              <a:t>内容</a:t>
            </a:r>
            <a:endParaRPr lang="en-US" altLang="zh-CN" sz="1350" dirty="0">
              <a:solidFill>
                <a:prstClr val="white"/>
              </a:solidFill>
              <a:latin typeface="微软雅黑" pitchFamily="34" charset="-122"/>
              <a:ea typeface="微软雅黑" pitchFamily="34" charset="-122"/>
            </a:endParaRPr>
          </a:p>
          <a:p>
            <a:pPr algn="ctr" defTabSz="617220">
              <a:lnSpc>
                <a:spcPct val="130000"/>
              </a:lnSpc>
            </a:pPr>
            <a:r>
              <a:rPr lang="zh-CN" altLang="en-US" sz="1080" dirty="0">
                <a:solidFill>
                  <a:prstClr val="white"/>
                </a:solidFill>
                <a:latin typeface="微软雅黑" pitchFamily="34" charset="-122"/>
                <a:ea typeface="微软雅黑" pitchFamily="34" charset="-122"/>
              </a:rPr>
              <a:t>添加文字描述</a:t>
            </a:r>
            <a:endParaRPr lang="zh-CN" altLang="en-US" sz="1080" dirty="0">
              <a:solidFill>
                <a:prstClr val="white"/>
              </a:solidFill>
              <a:latin typeface="微软雅黑" pitchFamily="34" charset="-122"/>
              <a:ea typeface="微软雅黑" pitchFamily="34" charset="-122"/>
            </a:endParaRPr>
          </a:p>
        </p:txBody>
      </p:sp>
      <p:sp>
        <p:nvSpPr>
          <p:cNvPr id="10" name="矩形 9"/>
          <p:cNvSpPr/>
          <p:nvPr/>
        </p:nvSpPr>
        <p:spPr>
          <a:xfrm>
            <a:off x="4377624" y="2558556"/>
            <a:ext cx="3547373" cy="491160"/>
          </a:xfrm>
          <a:prstGeom prst="rect">
            <a:avLst/>
          </a:prstGeom>
        </p:spPr>
        <p:txBody>
          <a:bodyPr wrap="square">
            <a:spAutoFit/>
          </a:bodyPr>
          <a:lstStyle/>
          <a:p>
            <a:pPr marL="193040" indent="-193040" defTabSz="617220">
              <a:lnSpc>
                <a:spcPct val="120000"/>
              </a:lnSpc>
              <a:buFont typeface="Arial" panose="020B0604020202020204" pitchFamily="34" charset="0"/>
              <a:buChar char="•"/>
            </a:pPr>
            <a:r>
              <a:rPr lang="zh-CN" altLang="en-US" sz="1080" kern="100" dirty="0">
                <a:solidFill>
                  <a:prstClr val="black">
                    <a:lumMod val="75000"/>
                    <a:lumOff val="25000"/>
                  </a:prstClr>
                </a:solidFill>
                <a:latin typeface="微软雅黑" pitchFamily="34" charset="-122"/>
                <a:ea typeface="微软雅黑" pitchFamily="34" charset="-122"/>
                <a:cs typeface="Times New Roman" panose="02020603050405020304" pitchFamily="18" charset="0"/>
              </a:rPr>
              <a:t>现代领导者的才能就是其影响力，真正的领导者是能够影响别人，使别人追随自己的人物。</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11" name="矩形 10"/>
          <p:cNvSpPr/>
          <p:nvPr/>
        </p:nvSpPr>
        <p:spPr>
          <a:xfrm>
            <a:off x="4377624" y="3320492"/>
            <a:ext cx="3547373" cy="690574"/>
          </a:xfrm>
          <a:prstGeom prst="rect">
            <a:avLst/>
          </a:prstGeom>
        </p:spPr>
        <p:txBody>
          <a:bodyPr wrap="square">
            <a:spAutoFit/>
          </a:bodyPr>
          <a:lstStyle/>
          <a:p>
            <a:pPr marL="193040" indent="-193040" defTabSz="617220">
              <a:lnSpc>
                <a:spcPct val="120000"/>
              </a:lnSpc>
              <a:buFont typeface="Arial" panose="020B0604020202020204" pitchFamily="34" charset="0"/>
              <a:buChar char="•"/>
            </a:pPr>
            <a:r>
              <a:rPr lang="zh-CN" altLang="en-US" sz="1080" kern="100" dirty="0">
                <a:solidFill>
                  <a:prstClr val="black">
                    <a:lumMod val="75000"/>
                    <a:lumOff val="25000"/>
                  </a:prstClr>
                </a:solidFill>
                <a:latin typeface="微软雅黑" pitchFamily="34" charset="-122"/>
                <a:ea typeface="微软雅黑"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12" name="矩形 11"/>
          <p:cNvSpPr/>
          <p:nvPr/>
        </p:nvSpPr>
        <p:spPr>
          <a:xfrm>
            <a:off x="1095191" y="2466370"/>
            <a:ext cx="1312043" cy="6317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r>
              <a:rPr lang="zh-CN" altLang="en-US" sz="1890" b="1" dirty="0">
                <a:solidFill>
                  <a:prstClr val="white"/>
                </a:solidFill>
                <a:latin typeface="微软雅黑" pitchFamily="34" charset="-122"/>
                <a:ea typeface="微软雅黑" pitchFamily="34" charset="-122"/>
              </a:rPr>
              <a:t>添加内容</a:t>
            </a:r>
            <a:endParaRPr lang="zh-CN" altLang="en-US" sz="1890" b="1" dirty="0">
              <a:solidFill>
                <a:prstClr val="white"/>
              </a:solidFill>
              <a:latin typeface="微软雅黑" pitchFamily="34" charset="-122"/>
              <a:ea typeface="微软雅黑" pitchFamily="34" charset="-122"/>
            </a:endParaRPr>
          </a:p>
        </p:txBody>
      </p:sp>
      <p:cxnSp>
        <p:nvCxnSpPr>
          <p:cNvPr id="13" name="肘形连接符 12"/>
          <p:cNvCxnSpPr>
            <a:stCxn id="12" idx="3"/>
            <a:endCxn id="8" idx="1"/>
          </p:cNvCxnSpPr>
          <p:nvPr/>
        </p:nvCxnSpPr>
        <p:spPr>
          <a:xfrm>
            <a:off x="2407235" y="2782233"/>
            <a:ext cx="561160" cy="8571"/>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407235" y="1905421"/>
            <a:ext cx="561160" cy="876811"/>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407235" y="2782233"/>
            <a:ext cx="561160" cy="876811"/>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620594" y="2328779"/>
            <a:ext cx="315862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4620594" y="3203474"/>
            <a:ext cx="3158620"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202026" y="3635399"/>
            <a:ext cx="1339673" cy="436273"/>
          </a:xfrm>
          <a:prstGeom prst="rect">
            <a:avLst/>
          </a:prstGeom>
          <a:noFill/>
          <a:ln>
            <a:noFill/>
          </a:ln>
        </p:spPr>
        <p:txBody>
          <a:bodyPr wrap="square" lIns="0" tIns="0" rIns="0" bIns="0" rtlCol="0" anchor="ctr" anchorCtr="0">
            <a:noAutofit/>
          </a:bodyPr>
          <a:lstStyle/>
          <a:p>
            <a:pPr algn="ctr" defTabSz="822960"/>
            <a:r>
              <a:rPr lang="zh-CN" altLang="en-US" sz="3240" b="1" dirty="0">
                <a:solidFill>
                  <a:srgbClr val="006F6A"/>
                </a:solidFill>
                <a:latin typeface="微软雅黑" pitchFamily="34" charset="-122"/>
                <a:ea typeface="微软雅黑" pitchFamily="34" charset="-122"/>
              </a:rPr>
              <a:t>过渡页</a:t>
            </a:r>
            <a:endParaRPr lang="zh-CN" altLang="en-US" sz="3240" b="1" dirty="0">
              <a:solidFill>
                <a:srgbClr val="006F6A"/>
              </a:solidFill>
              <a:latin typeface="微软雅黑" pitchFamily="34" charset="-122"/>
              <a:ea typeface="微软雅黑" pitchFamily="34" charset="-122"/>
            </a:endParaRPr>
          </a:p>
        </p:txBody>
      </p:sp>
      <p:sp>
        <p:nvSpPr>
          <p:cNvPr id="10" name="MH_Others_1"/>
          <p:cNvSpPr/>
          <p:nvPr>
            <p:custDataLst>
              <p:tags r:id="rId2"/>
            </p:custDataLst>
          </p:nvPr>
        </p:nvSpPr>
        <p:spPr>
          <a:xfrm>
            <a:off x="2822206" y="2118100"/>
            <a:ext cx="214313" cy="33245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26" name="任意多边形 25">
            <a:hlinkClick r:id="rId3" action="ppaction://hlinksldjump"/>
          </p:cNvPr>
          <p:cNvSpPr/>
          <p:nvPr>
            <p:custDataLst>
              <p:tags r:id="rId4"/>
            </p:custDataLst>
          </p:nvPr>
        </p:nvSpPr>
        <p:spPr>
          <a:xfrm>
            <a:off x="0" y="2118100"/>
            <a:ext cx="9144000" cy="781207"/>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Autofit/>
          </a:bodyPr>
          <a:lstStyle/>
          <a:p>
            <a:pPr algn="ctr" defTabSz="822960"/>
            <a:r>
              <a:rPr lang="zh-CN" altLang="en-US" sz="2880" b="1" spc="135" dirty="0">
                <a:solidFill>
                  <a:srgbClr val="FFFFFF"/>
                </a:solidFill>
                <a:latin typeface="Franklin Gothic Book"/>
                <a:ea typeface="黑体" panose="02010609060101010101" pitchFamily="49" charset="-122"/>
              </a:rPr>
              <a:t>                这里输入您的标题或复制到此处</a:t>
            </a:r>
            <a:endParaRPr lang="zh-CN" altLang="en-US" sz="2880" b="1" spc="135" dirty="0">
              <a:solidFill>
                <a:srgbClr val="FFFFFF"/>
              </a:solidFill>
              <a:latin typeface="Franklin Gothic Book"/>
              <a:ea typeface="黑体" panose="02010609060101010101" pitchFamily="49" charset="-122"/>
            </a:endParaRPr>
          </a:p>
        </p:txBody>
      </p:sp>
      <p:sp>
        <p:nvSpPr>
          <p:cNvPr id="15" name="MH_Number_1">
            <a:hlinkClick r:id="rId3" action="ppaction://hlinksldjump"/>
          </p:cNvPr>
          <p:cNvSpPr/>
          <p:nvPr>
            <p:custDataLst>
              <p:tags r:id="rId5"/>
            </p:custDataLst>
          </p:nvPr>
        </p:nvSpPr>
        <p:spPr>
          <a:xfrm>
            <a:off x="3123784" y="1511928"/>
            <a:ext cx="2896432" cy="367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822960"/>
            <a:r>
              <a:rPr lang="zh-CN" altLang="en-US" sz="4860" b="1" dirty="0">
                <a:solidFill>
                  <a:srgbClr val="006F6A"/>
                </a:solidFill>
                <a:latin typeface="微软雅黑" pitchFamily="34" charset="-122"/>
                <a:ea typeface="微软雅黑" pitchFamily="34" charset="-122"/>
                <a:cs typeface="Times New Roman" panose="02020603050405020304" pitchFamily="18" charset="0"/>
              </a:rPr>
              <a:t>第四部分</a:t>
            </a:r>
            <a:endParaRPr lang="zh-CN" altLang="en-US" sz="4860" b="1" dirty="0">
              <a:solidFill>
                <a:srgbClr val="006F6A"/>
              </a:solidFill>
              <a:latin typeface="微软雅黑" pitchFamily="34" charset="-122"/>
              <a:ea typeface="微软雅黑" pitchFamily="34" charset="-122"/>
              <a:cs typeface="Times New Roman" panose="02020603050405020304" pitchFamily="18" charset="0"/>
            </a:endParaRP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0644" y="1640985"/>
            <a:ext cx="1802648" cy="1735436"/>
          </a:xfrm>
          <a:prstGeom prst="rect">
            <a:avLst/>
          </a:prstGeom>
        </p:spPr>
      </p:pic>
      <p:sp>
        <p:nvSpPr>
          <p:cNvPr id="27" name="MH_Others_10"/>
          <p:cNvSpPr txBox="1"/>
          <p:nvPr>
            <p:custDataLst>
              <p:tags r:id="rId7"/>
            </p:custDataLst>
          </p:nvPr>
        </p:nvSpPr>
        <p:spPr>
          <a:xfrm>
            <a:off x="3340663"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8" name="MH_Others_10"/>
          <p:cNvSpPr txBox="1"/>
          <p:nvPr>
            <p:custDataLst>
              <p:tags r:id="rId8"/>
            </p:custDataLst>
          </p:nvPr>
        </p:nvSpPr>
        <p:spPr>
          <a:xfrm>
            <a:off x="5913060"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9" name="MH_Others_10"/>
          <p:cNvSpPr txBox="1"/>
          <p:nvPr>
            <p:custDataLst>
              <p:tags r:id="rId9"/>
            </p:custDataLst>
          </p:nvPr>
        </p:nvSpPr>
        <p:spPr>
          <a:xfrm>
            <a:off x="3340663"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30" name="MH_Others_10"/>
          <p:cNvSpPr txBox="1"/>
          <p:nvPr>
            <p:custDataLst>
              <p:tags r:id="rId10"/>
            </p:custDataLst>
          </p:nvPr>
        </p:nvSpPr>
        <p:spPr>
          <a:xfrm>
            <a:off x="5913060"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45832" y="2565339"/>
            <a:ext cx="8240551"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a:defRPr/>
            </a:pPr>
            <a:endParaRPr lang="zh-CN" altLang="en-US" sz="910" dirty="0">
              <a:solidFill>
                <a:prstClr val="black">
                  <a:lumMod val="75000"/>
                  <a:lumOff val="25000"/>
                </a:prstClr>
              </a:solidFill>
              <a:latin typeface="微软雅黑" pitchFamily="34" charset="-122"/>
              <a:ea typeface="微软雅黑" pitchFamily="34" charset="-122"/>
            </a:endParaRPr>
          </a:p>
        </p:txBody>
      </p:sp>
      <p:sp>
        <p:nvSpPr>
          <p:cNvPr id="3" name="文本框 25"/>
          <p:cNvSpPr txBox="1">
            <a:spLocks noChangeArrowheads="1"/>
          </p:cNvSpPr>
          <p:nvPr/>
        </p:nvSpPr>
        <p:spPr bwMode="auto">
          <a:xfrm>
            <a:off x="1058626" y="2577124"/>
            <a:ext cx="780983" cy="383054"/>
          </a:xfrm>
          <a:prstGeom prst="rect">
            <a:avLst/>
          </a:prstGeom>
          <a:noFill/>
          <a:ln w="9525">
            <a:noFill/>
            <a:miter lim="800000"/>
          </a:ln>
        </p:spPr>
        <p:txBody>
          <a:bodyPr wrap="none">
            <a:spAutoFit/>
          </a:bodyPr>
          <a:lstStyle/>
          <a:p>
            <a:pPr defTabSz="617220"/>
            <a:r>
              <a:rPr lang="en-US" altLang="zh-CN" sz="1890" b="1" dirty="0">
                <a:solidFill>
                  <a:prstClr val="black">
                    <a:lumMod val="75000"/>
                    <a:lumOff val="25000"/>
                  </a:prstClr>
                </a:solidFill>
                <a:latin typeface="微软雅黑" pitchFamily="34" charset="-122"/>
                <a:ea typeface="微软雅黑" pitchFamily="34" charset="-122"/>
              </a:rPr>
              <a:t>2013</a:t>
            </a:r>
            <a:endParaRPr lang="zh-CN" altLang="en-US" sz="810" b="1" dirty="0">
              <a:solidFill>
                <a:prstClr val="black">
                  <a:lumMod val="75000"/>
                  <a:lumOff val="25000"/>
                </a:prstClr>
              </a:solidFill>
              <a:latin typeface="微软雅黑" pitchFamily="34" charset="-122"/>
              <a:ea typeface="微软雅黑" pitchFamily="34" charset="-122"/>
            </a:endParaRPr>
          </a:p>
        </p:txBody>
      </p:sp>
      <p:sp>
        <p:nvSpPr>
          <p:cNvPr id="4" name="文本框 26"/>
          <p:cNvSpPr txBox="1">
            <a:spLocks noChangeArrowheads="1"/>
          </p:cNvSpPr>
          <p:nvPr/>
        </p:nvSpPr>
        <p:spPr bwMode="auto">
          <a:xfrm>
            <a:off x="3007348" y="2577124"/>
            <a:ext cx="780983" cy="383054"/>
          </a:xfrm>
          <a:prstGeom prst="rect">
            <a:avLst/>
          </a:prstGeom>
          <a:noFill/>
          <a:ln w="9525">
            <a:noFill/>
            <a:miter lim="800000"/>
          </a:ln>
        </p:spPr>
        <p:txBody>
          <a:bodyPr wrap="none">
            <a:spAutoFit/>
          </a:bodyPr>
          <a:lstStyle/>
          <a:p>
            <a:pPr defTabSz="617220"/>
            <a:r>
              <a:rPr lang="en-US" altLang="zh-CN" sz="1890" b="1" dirty="0">
                <a:solidFill>
                  <a:prstClr val="black">
                    <a:lumMod val="75000"/>
                    <a:lumOff val="25000"/>
                  </a:prstClr>
                </a:solidFill>
                <a:latin typeface="微软雅黑" pitchFamily="34" charset="-122"/>
                <a:ea typeface="微软雅黑" pitchFamily="34" charset="-122"/>
              </a:rPr>
              <a:t>2014</a:t>
            </a:r>
            <a:endParaRPr lang="zh-CN" altLang="en-US" sz="810" b="1" dirty="0">
              <a:solidFill>
                <a:prstClr val="black">
                  <a:lumMod val="75000"/>
                  <a:lumOff val="25000"/>
                </a:prstClr>
              </a:solidFill>
              <a:latin typeface="微软雅黑" pitchFamily="34" charset="-122"/>
              <a:ea typeface="微软雅黑" pitchFamily="34" charset="-122"/>
            </a:endParaRPr>
          </a:p>
        </p:txBody>
      </p:sp>
      <p:sp>
        <p:nvSpPr>
          <p:cNvPr id="5" name="文本框 27"/>
          <p:cNvSpPr txBox="1">
            <a:spLocks noChangeArrowheads="1"/>
          </p:cNvSpPr>
          <p:nvPr/>
        </p:nvSpPr>
        <p:spPr bwMode="auto">
          <a:xfrm>
            <a:off x="4956068" y="2577124"/>
            <a:ext cx="780983" cy="383054"/>
          </a:xfrm>
          <a:prstGeom prst="rect">
            <a:avLst/>
          </a:prstGeom>
          <a:noFill/>
          <a:ln w="9525">
            <a:noFill/>
            <a:miter lim="800000"/>
          </a:ln>
        </p:spPr>
        <p:txBody>
          <a:bodyPr wrap="none">
            <a:spAutoFit/>
          </a:bodyPr>
          <a:lstStyle/>
          <a:p>
            <a:pPr defTabSz="617220"/>
            <a:r>
              <a:rPr lang="en-US" altLang="zh-CN" sz="1890" b="1" dirty="0">
                <a:solidFill>
                  <a:prstClr val="black">
                    <a:lumMod val="75000"/>
                    <a:lumOff val="25000"/>
                  </a:prstClr>
                </a:solidFill>
                <a:latin typeface="微软雅黑" pitchFamily="34" charset="-122"/>
                <a:ea typeface="微软雅黑" pitchFamily="34" charset="-122"/>
              </a:rPr>
              <a:t>2015</a:t>
            </a:r>
            <a:endParaRPr lang="zh-CN" altLang="en-US" sz="810" b="1" dirty="0">
              <a:solidFill>
                <a:prstClr val="black">
                  <a:lumMod val="75000"/>
                  <a:lumOff val="25000"/>
                </a:prstClr>
              </a:solidFill>
              <a:latin typeface="微软雅黑" pitchFamily="34" charset="-122"/>
              <a:ea typeface="微软雅黑" pitchFamily="34" charset="-122"/>
            </a:endParaRPr>
          </a:p>
        </p:txBody>
      </p:sp>
      <p:sp>
        <p:nvSpPr>
          <p:cNvPr id="6" name="文本框 28"/>
          <p:cNvSpPr txBox="1">
            <a:spLocks noChangeArrowheads="1"/>
          </p:cNvSpPr>
          <p:nvPr/>
        </p:nvSpPr>
        <p:spPr bwMode="auto">
          <a:xfrm>
            <a:off x="6904790" y="2577124"/>
            <a:ext cx="780983" cy="383054"/>
          </a:xfrm>
          <a:prstGeom prst="rect">
            <a:avLst/>
          </a:prstGeom>
          <a:noFill/>
          <a:ln w="9525">
            <a:noFill/>
            <a:miter lim="800000"/>
          </a:ln>
        </p:spPr>
        <p:txBody>
          <a:bodyPr wrap="none">
            <a:spAutoFit/>
          </a:bodyPr>
          <a:lstStyle/>
          <a:p>
            <a:pPr defTabSz="617220"/>
            <a:r>
              <a:rPr lang="en-US" altLang="zh-CN" sz="1890" b="1" dirty="0">
                <a:solidFill>
                  <a:prstClr val="black">
                    <a:lumMod val="75000"/>
                    <a:lumOff val="25000"/>
                  </a:prstClr>
                </a:solidFill>
                <a:latin typeface="微软雅黑" pitchFamily="34" charset="-122"/>
                <a:ea typeface="微软雅黑" pitchFamily="34" charset="-122"/>
              </a:rPr>
              <a:t>2016</a:t>
            </a:r>
            <a:endParaRPr lang="zh-CN" altLang="en-US" sz="810" b="1" dirty="0">
              <a:solidFill>
                <a:prstClr val="black">
                  <a:lumMod val="75000"/>
                  <a:lumOff val="25000"/>
                </a:prstClr>
              </a:solidFill>
              <a:latin typeface="微软雅黑" pitchFamily="34" charset="-122"/>
              <a:ea typeface="微软雅黑" pitchFamily="34" charset="-122"/>
            </a:endParaRPr>
          </a:p>
        </p:txBody>
      </p:sp>
      <p:grpSp>
        <p:nvGrpSpPr>
          <p:cNvPr id="7" name="组合 6"/>
          <p:cNvGrpSpPr/>
          <p:nvPr/>
        </p:nvGrpSpPr>
        <p:grpSpPr>
          <a:xfrm>
            <a:off x="1011488" y="1356898"/>
            <a:ext cx="1388424" cy="1162952"/>
            <a:chOff x="819150" y="2190750"/>
            <a:chExt cx="2057400" cy="1723291"/>
          </a:xfrm>
        </p:grpSpPr>
        <p:sp>
          <p:nvSpPr>
            <p:cNvPr id="8" name="矩形标注 7"/>
            <p:cNvSpPr/>
            <p:nvPr/>
          </p:nvSpPr>
          <p:spPr>
            <a:xfrm>
              <a:off x="819150" y="2190750"/>
              <a:ext cx="2057400" cy="1377950"/>
            </a:xfrm>
            <a:prstGeom prst="wedgeRectCallout">
              <a:avLst>
                <a:gd name="adj1" fmla="val -28240"/>
                <a:gd name="adj2" fmla="val 790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a:defRPr/>
              </a:pPr>
              <a:endParaRPr lang="zh-CN" altLang="en-US" sz="910">
                <a:solidFill>
                  <a:prstClr val="white"/>
                </a:solidFill>
                <a:latin typeface="等线" panose="020F0502020204030204"/>
                <a:ea typeface="微软雅黑"/>
              </a:endParaRPr>
            </a:p>
          </p:txBody>
        </p:sp>
        <p:sp>
          <p:nvSpPr>
            <p:cNvPr id="9" name="文本框 41"/>
            <p:cNvSpPr txBox="1">
              <a:spLocks noChangeArrowheads="1"/>
            </p:cNvSpPr>
            <p:nvPr/>
          </p:nvSpPr>
          <p:spPr bwMode="auto">
            <a:xfrm>
              <a:off x="1054646" y="2545828"/>
              <a:ext cx="1521119" cy="1368213"/>
            </a:xfrm>
            <a:prstGeom prst="rect">
              <a:avLst/>
            </a:prstGeom>
            <a:noFill/>
            <a:ln w="9525">
              <a:noFill/>
              <a:miter lim="800000"/>
            </a:ln>
          </p:spPr>
          <p:txBody>
            <a:bodyPr wrap="square">
              <a:spAutoFit/>
            </a:bodyPr>
            <a:lstStyle/>
            <a:p>
              <a:pPr algn="ctr" defTabSz="617220"/>
              <a:r>
                <a:rPr lang="zh-CN" altLang="en-US" sz="1350" dirty="0">
                  <a:solidFill>
                    <a:prstClr val="white"/>
                  </a:solidFill>
                  <a:latin typeface="微软雅黑" pitchFamily="34" charset="-122"/>
                  <a:ea typeface="微软雅黑" pitchFamily="34" charset="-122"/>
                </a:rPr>
                <a:t>这里添加你</a:t>
              </a:r>
              <a:endParaRPr lang="en-US" altLang="zh-CN" sz="1350" dirty="0">
                <a:solidFill>
                  <a:prstClr val="white"/>
                </a:solidFill>
                <a:latin typeface="微软雅黑" pitchFamily="34" charset="-122"/>
                <a:ea typeface="微软雅黑" pitchFamily="34" charset="-122"/>
              </a:endParaRPr>
            </a:p>
            <a:p>
              <a:pPr algn="ctr" defTabSz="617220"/>
              <a:r>
                <a:rPr lang="zh-CN" altLang="en-US" sz="1350" dirty="0">
                  <a:solidFill>
                    <a:prstClr val="white"/>
                  </a:solidFill>
                  <a:latin typeface="微软雅黑" pitchFamily="34" charset="-122"/>
                  <a:ea typeface="微软雅黑" pitchFamily="34" charset="-122"/>
                </a:rPr>
                <a:t>的标题内容</a:t>
              </a:r>
              <a:endParaRPr lang="zh-CN" altLang="en-US" sz="1350" b="1" dirty="0">
                <a:solidFill>
                  <a:srgbClr val="FFF6E7"/>
                </a:solidFill>
                <a:latin typeface="微软雅黑" pitchFamily="34" charset="-122"/>
                <a:ea typeface="微软雅黑" pitchFamily="34" charset="-122"/>
              </a:endParaRPr>
            </a:p>
          </p:txBody>
        </p:sp>
      </p:grpSp>
      <p:grpSp>
        <p:nvGrpSpPr>
          <p:cNvPr id="10" name="组合 9"/>
          <p:cNvGrpSpPr/>
          <p:nvPr/>
        </p:nvGrpSpPr>
        <p:grpSpPr>
          <a:xfrm>
            <a:off x="738360" y="3069757"/>
            <a:ext cx="1549716" cy="1193046"/>
            <a:chOff x="4793125" y="1242834"/>
            <a:chExt cx="2296408" cy="1767885"/>
          </a:xfrm>
        </p:grpSpPr>
        <p:sp>
          <p:nvSpPr>
            <p:cNvPr id="11" name="文本框 65"/>
            <p:cNvSpPr txBox="1">
              <a:spLocks noChangeArrowheads="1"/>
            </p:cNvSpPr>
            <p:nvPr/>
          </p:nvSpPr>
          <p:spPr bwMode="auto">
            <a:xfrm>
              <a:off x="4793125" y="1642506"/>
              <a:ext cx="2296408" cy="1368213"/>
            </a:xfrm>
            <a:prstGeom prst="rect">
              <a:avLst/>
            </a:prstGeom>
            <a:noFill/>
            <a:ln w="9525">
              <a:noFill/>
              <a:miter lim="800000"/>
            </a:ln>
          </p:spPr>
          <p:txBody>
            <a:bodyPr wrap="square">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在这里添加你需要的文字内容，请根据自己要求更改。在这里添加你需要的文字内容，请根据自己要求更改。</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12" name="文本框 66"/>
            <p:cNvSpPr txBox="1">
              <a:spLocks noChangeArrowheads="1"/>
            </p:cNvSpPr>
            <p:nvPr/>
          </p:nvSpPr>
          <p:spPr bwMode="auto">
            <a:xfrm>
              <a:off x="5178051" y="1242834"/>
              <a:ext cx="1812883" cy="444669"/>
            </a:xfrm>
            <a:prstGeom prst="rect">
              <a:avLst/>
            </a:prstGeom>
            <a:noFill/>
            <a:ln w="9525">
              <a:noFill/>
              <a:miter lim="800000"/>
            </a:ln>
          </p:spPr>
          <p:txBody>
            <a:bodyPr wrap="none">
              <a:spAutoFit/>
            </a:bodyPr>
            <a:lstStyle/>
            <a:p>
              <a:pPr defTabSz="617220"/>
              <a:r>
                <a:rPr lang="zh-CN" altLang="en-US" sz="1350" b="1" dirty="0">
                  <a:solidFill>
                    <a:prstClr val="black">
                      <a:lumMod val="75000"/>
                      <a:lumOff val="25000"/>
                    </a:prstClr>
                  </a:solidFill>
                  <a:latin typeface="微软雅黑" pitchFamily="34" charset="-122"/>
                  <a:ea typeface="微软雅黑" pitchFamily="34" charset="-122"/>
                </a:rPr>
                <a:t>点击添加内容</a:t>
              </a:r>
              <a:endParaRPr lang="zh-CN" altLang="en-US" sz="1350" b="1" dirty="0">
                <a:solidFill>
                  <a:prstClr val="black">
                    <a:lumMod val="75000"/>
                    <a:lumOff val="25000"/>
                  </a:prstClr>
                </a:solidFill>
                <a:latin typeface="微软雅黑" pitchFamily="34" charset="-122"/>
                <a:ea typeface="微软雅黑" pitchFamily="34" charset="-122"/>
              </a:endParaRPr>
            </a:p>
          </p:txBody>
        </p:sp>
      </p:grpSp>
      <p:grpSp>
        <p:nvGrpSpPr>
          <p:cNvPr id="13" name="组合 12"/>
          <p:cNvGrpSpPr/>
          <p:nvPr/>
        </p:nvGrpSpPr>
        <p:grpSpPr>
          <a:xfrm>
            <a:off x="2686637" y="3069757"/>
            <a:ext cx="1496611" cy="1359245"/>
            <a:chOff x="4853184" y="1242834"/>
            <a:chExt cx="2217715" cy="2014160"/>
          </a:xfrm>
        </p:grpSpPr>
        <p:sp>
          <p:nvSpPr>
            <p:cNvPr id="14" name="文本框 65"/>
            <p:cNvSpPr txBox="1">
              <a:spLocks noChangeArrowheads="1"/>
            </p:cNvSpPr>
            <p:nvPr/>
          </p:nvSpPr>
          <p:spPr bwMode="auto">
            <a:xfrm>
              <a:off x="4853184" y="1642505"/>
              <a:ext cx="2217715" cy="1614489"/>
            </a:xfrm>
            <a:prstGeom prst="rect">
              <a:avLst/>
            </a:prstGeom>
            <a:noFill/>
            <a:ln w="9525">
              <a:noFill/>
              <a:miter lim="800000"/>
            </a:ln>
          </p:spPr>
          <p:txBody>
            <a:bodyPr wrap="square">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在这里添加你需要的文字内容，请根据自己要求更改。在这里添加你需要的文字内容，请根据自己要求更改。</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15" name="文本框 66"/>
            <p:cNvSpPr txBox="1">
              <a:spLocks noChangeArrowheads="1"/>
            </p:cNvSpPr>
            <p:nvPr/>
          </p:nvSpPr>
          <p:spPr bwMode="auto">
            <a:xfrm>
              <a:off x="5178050" y="1242834"/>
              <a:ext cx="1812882" cy="444668"/>
            </a:xfrm>
            <a:prstGeom prst="rect">
              <a:avLst/>
            </a:prstGeom>
            <a:noFill/>
            <a:ln w="9525">
              <a:noFill/>
              <a:miter lim="800000"/>
            </a:ln>
          </p:spPr>
          <p:txBody>
            <a:bodyPr wrap="none">
              <a:spAutoFit/>
            </a:bodyPr>
            <a:lstStyle/>
            <a:p>
              <a:pPr defTabSz="617220"/>
              <a:r>
                <a:rPr lang="zh-CN" altLang="en-US" sz="1350" b="1" dirty="0">
                  <a:solidFill>
                    <a:prstClr val="black">
                      <a:lumMod val="75000"/>
                      <a:lumOff val="25000"/>
                    </a:prstClr>
                  </a:solidFill>
                  <a:latin typeface="微软雅黑" pitchFamily="34" charset="-122"/>
                  <a:ea typeface="微软雅黑" pitchFamily="34" charset="-122"/>
                </a:rPr>
                <a:t>点击添加内容</a:t>
              </a:r>
              <a:endParaRPr lang="zh-CN" altLang="en-US" sz="1350" b="1" dirty="0">
                <a:solidFill>
                  <a:prstClr val="black">
                    <a:lumMod val="75000"/>
                    <a:lumOff val="25000"/>
                  </a:prstClr>
                </a:solidFill>
                <a:latin typeface="微软雅黑" pitchFamily="34" charset="-122"/>
                <a:ea typeface="微软雅黑" pitchFamily="34" charset="-122"/>
              </a:endParaRPr>
            </a:p>
          </p:txBody>
        </p:sp>
      </p:grpSp>
      <p:grpSp>
        <p:nvGrpSpPr>
          <p:cNvPr id="16" name="组合 15"/>
          <p:cNvGrpSpPr/>
          <p:nvPr/>
        </p:nvGrpSpPr>
        <p:grpSpPr>
          <a:xfrm>
            <a:off x="4653223" y="3069757"/>
            <a:ext cx="1570980" cy="1193046"/>
            <a:chOff x="4789729" y="1242834"/>
            <a:chExt cx="2327916" cy="1767885"/>
          </a:xfrm>
        </p:grpSpPr>
        <p:sp>
          <p:nvSpPr>
            <p:cNvPr id="17" name="文本框 65"/>
            <p:cNvSpPr txBox="1">
              <a:spLocks noChangeArrowheads="1"/>
            </p:cNvSpPr>
            <p:nvPr/>
          </p:nvSpPr>
          <p:spPr bwMode="auto">
            <a:xfrm>
              <a:off x="4789729" y="1642506"/>
              <a:ext cx="2327916" cy="1368213"/>
            </a:xfrm>
            <a:prstGeom prst="rect">
              <a:avLst/>
            </a:prstGeom>
            <a:noFill/>
            <a:ln w="9525">
              <a:noFill/>
              <a:miter lim="800000"/>
            </a:ln>
          </p:spPr>
          <p:txBody>
            <a:bodyPr wrap="square">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在这里添加你需要的文字内容，请根据自己要求更改。在这里添加你需要的文字内容，请根据自己要求更改。</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18" name="文本框 66"/>
            <p:cNvSpPr txBox="1">
              <a:spLocks noChangeArrowheads="1"/>
            </p:cNvSpPr>
            <p:nvPr/>
          </p:nvSpPr>
          <p:spPr bwMode="auto">
            <a:xfrm>
              <a:off x="5178051" y="1242834"/>
              <a:ext cx="1812881" cy="444669"/>
            </a:xfrm>
            <a:prstGeom prst="rect">
              <a:avLst/>
            </a:prstGeom>
            <a:noFill/>
            <a:ln w="9525">
              <a:noFill/>
              <a:miter lim="800000"/>
            </a:ln>
          </p:spPr>
          <p:txBody>
            <a:bodyPr wrap="none">
              <a:spAutoFit/>
            </a:bodyPr>
            <a:lstStyle/>
            <a:p>
              <a:pPr defTabSz="617220"/>
              <a:r>
                <a:rPr lang="zh-CN" altLang="en-US" sz="1350" b="1" dirty="0">
                  <a:solidFill>
                    <a:prstClr val="black">
                      <a:lumMod val="75000"/>
                      <a:lumOff val="25000"/>
                    </a:prstClr>
                  </a:solidFill>
                  <a:latin typeface="微软雅黑" pitchFamily="34" charset="-122"/>
                  <a:ea typeface="微软雅黑" pitchFamily="34" charset="-122"/>
                </a:rPr>
                <a:t>点击添加内容</a:t>
              </a:r>
              <a:endParaRPr lang="zh-CN" altLang="en-US" sz="1350" b="1" dirty="0">
                <a:solidFill>
                  <a:prstClr val="black">
                    <a:lumMod val="75000"/>
                    <a:lumOff val="25000"/>
                  </a:prstClr>
                </a:solidFill>
                <a:latin typeface="微软雅黑" pitchFamily="34" charset="-122"/>
                <a:ea typeface="微软雅黑" pitchFamily="34" charset="-122"/>
              </a:endParaRPr>
            </a:p>
          </p:txBody>
        </p:sp>
      </p:grpSp>
      <p:grpSp>
        <p:nvGrpSpPr>
          <p:cNvPr id="19" name="组合 18"/>
          <p:cNvGrpSpPr/>
          <p:nvPr/>
        </p:nvGrpSpPr>
        <p:grpSpPr>
          <a:xfrm>
            <a:off x="6710144" y="3069757"/>
            <a:ext cx="1517903" cy="1359245"/>
            <a:chOff x="4878906" y="1242834"/>
            <a:chExt cx="2249266" cy="2014160"/>
          </a:xfrm>
        </p:grpSpPr>
        <p:sp>
          <p:nvSpPr>
            <p:cNvPr id="20" name="文本框 65"/>
            <p:cNvSpPr txBox="1">
              <a:spLocks noChangeArrowheads="1"/>
            </p:cNvSpPr>
            <p:nvPr/>
          </p:nvSpPr>
          <p:spPr bwMode="auto">
            <a:xfrm>
              <a:off x="4878906" y="1642505"/>
              <a:ext cx="2249266" cy="1614489"/>
            </a:xfrm>
            <a:prstGeom prst="rect">
              <a:avLst/>
            </a:prstGeom>
            <a:noFill/>
            <a:ln w="9525">
              <a:noFill/>
              <a:miter lim="800000"/>
            </a:ln>
          </p:spPr>
          <p:txBody>
            <a:bodyPr wrap="square">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在这里添加你需要的文字内容，请根据自己要求更改。在这里添加你需要的文字内容，请根据自己要求更改。</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21" name="文本框 66"/>
            <p:cNvSpPr txBox="1">
              <a:spLocks noChangeArrowheads="1"/>
            </p:cNvSpPr>
            <p:nvPr/>
          </p:nvSpPr>
          <p:spPr bwMode="auto">
            <a:xfrm>
              <a:off x="5178051" y="1242834"/>
              <a:ext cx="1812882" cy="444668"/>
            </a:xfrm>
            <a:prstGeom prst="rect">
              <a:avLst/>
            </a:prstGeom>
            <a:noFill/>
            <a:ln w="9525">
              <a:noFill/>
              <a:miter lim="800000"/>
            </a:ln>
          </p:spPr>
          <p:txBody>
            <a:bodyPr wrap="none">
              <a:spAutoFit/>
            </a:bodyPr>
            <a:lstStyle/>
            <a:p>
              <a:pPr defTabSz="617220"/>
              <a:r>
                <a:rPr lang="zh-CN" altLang="en-US" sz="1350" b="1" dirty="0">
                  <a:solidFill>
                    <a:prstClr val="black">
                      <a:lumMod val="75000"/>
                      <a:lumOff val="25000"/>
                    </a:prstClr>
                  </a:solidFill>
                  <a:latin typeface="微软雅黑" pitchFamily="34" charset="-122"/>
                  <a:ea typeface="微软雅黑" pitchFamily="34" charset="-122"/>
                </a:rPr>
                <a:t>点击添加内容</a:t>
              </a:r>
              <a:endParaRPr lang="zh-CN" altLang="en-US" sz="1350" b="1" dirty="0">
                <a:solidFill>
                  <a:prstClr val="black">
                    <a:lumMod val="75000"/>
                    <a:lumOff val="25000"/>
                  </a:prstClr>
                </a:solidFill>
                <a:latin typeface="微软雅黑" pitchFamily="34" charset="-122"/>
                <a:ea typeface="微软雅黑" pitchFamily="34" charset="-122"/>
              </a:endParaRPr>
            </a:p>
          </p:txBody>
        </p:sp>
      </p:grpSp>
      <p:grpSp>
        <p:nvGrpSpPr>
          <p:cNvPr id="22" name="组合 21"/>
          <p:cNvGrpSpPr/>
          <p:nvPr/>
        </p:nvGrpSpPr>
        <p:grpSpPr>
          <a:xfrm>
            <a:off x="2879860" y="1356898"/>
            <a:ext cx="1388424" cy="929901"/>
            <a:chOff x="3587750" y="2190750"/>
            <a:chExt cx="2057400" cy="1377950"/>
          </a:xfrm>
        </p:grpSpPr>
        <p:sp>
          <p:nvSpPr>
            <p:cNvPr id="23" name="矩形标注 22"/>
            <p:cNvSpPr/>
            <p:nvPr/>
          </p:nvSpPr>
          <p:spPr>
            <a:xfrm>
              <a:off x="3587750" y="2190750"/>
              <a:ext cx="2057400" cy="1377950"/>
            </a:xfrm>
            <a:prstGeom prst="wedgeRectCallout">
              <a:avLst>
                <a:gd name="adj1" fmla="val -28240"/>
                <a:gd name="adj2" fmla="val 790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a:defRPr/>
              </a:pPr>
              <a:endParaRPr lang="zh-CN" altLang="en-US" sz="1215">
                <a:solidFill>
                  <a:prstClr val="white"/>
                </a:solidFill>
                <a:latin typeface="等线" panose="020F0502020204030204"/>
                <a:ea typeface="微软雅黑"/>
              </a:endParaRPr>
            </a:p>
          </p:txBody>
        </p:sp>
        <p:sp>
          <p:nvSpPr>
            <p:cNvPr id="24" name="文本框 41"/>
            <p:cNvSpPr txBox="1">
              <a:spLocks noChangeArrowheads="1"/>
            </p:cNvSpPr>
            <p:nvPr/>
          </p:nvSpPr>
          <p:spPr bwMode="auto">
            <a:xfrm>
              <a:off x="3863421" y="2565698"/>
              <a:ext cx="1556342" cy="752516"/>
            </a:xfrm>
            <a:prstGeom prst="rect">
              <a:avLst/>
            </a:prstGeom>
            <a:noFill/>
            <a:ln w="9525">
              <a:noFill/>
              <a:miter lim="800000"/>
            </a:ln>
          </p:spPr>
          <p:txBody>
            <a:bodyPr wrap="none">
              <a:spAutoFit/>
            </a:bodyPr>
            <a:lstStyle/>
            <a:p>
              <a:pPr algn="ctr" defTabSz="617220"/>
              <a:r>
                <a:rPr lang="zh-CN" altLang="en-US" sz="1350" dirty="0">
                  <a:solidFill>
                    <a:prstClr val="white"/>
                  </a:solidFill>
                  <a:latin typeface="微软雅黑" pitchFamily="34" charset="-122"/>
                  <a:ea typeface="微软雅黑" pitchFamily="34" charset="-122"/>
                </a:rPr>
                <a:t>这里添加你</a:t>
              </a:r>
              <a:endParaRPr lang="en-US" altLang="zh-CN" sz="1350" dirty="0">
                <a:solidFill>
                  <a:prstClr val="white"/>
                </a:solidFill>
                <a:latin typeface="微软雅黑" pitchFamily="34" charset="-122"/>
                <a:ea typeface="微软雅黑" pitchFamily="34" charset="-122"/>
              </a:endParaRPr>
            </a:p>
            <a:p>
              <a:pPr algn="ctr" defTabSz="617220"/>
              <a:r>
                <a:rPr lang="zh-CN" altLang="en-US" sz="1350" dirty="0">
                  <a:solidFill>
                    <a:prstClr val="white"/>
                  </a:solidFill>
                  <a:latin typeface="微软雅黑" pitchFamily="34" charset="-122"/>
                  <a:ea typeface="微软雅黑" pitchFamily="34" charset="-122"/>
                </a:rPr>
                <a:t>的标题内容</a:t>
              </a:r>
              <a:endParaRPr lang="zh-CN" altLang="en-US" sz="1350" b="1" dirty="0">
                <a:solidFill>
                  <a:srgbClr val="FFF6E7"/>
                </a:solidFill>
                <a:latin typeface="微软雅黑" pitchFamily="34" charset="-122"/>
                <a:ea typeface="微软雅黑" pitchFamily="34" charset="-122"/>
              </a:endParaRPr>
            </a:p>
          </p:txBody>
        </p:sp>
      </p:grpSp>
      <p:grpSp>
        <p:nvGrpSpPr>
          <p:cNvPr id="25" name="组合 24"/>
          <p:cNvGrpSpPr/>
          <p:nvPr/>
        </p:nvGrpSpPr>
        <p:grpSpPr>
          <a:xfrm>
            <a:off x="4842508" y="1356898"/>
            <a:ext cx="1388424" cy="929901"/>
            <a:chOff x="6496050" y="2190750"/>
            <a:chExt cx="2057400" cy="1377950"/>
          </a:xfrm>
        </p:grpSpPr>
        <p:sp>
          <p:nvSpPr>
            <p:cNvPr id="26" name="矩形标注 25"/>
            <p:cNvSpPr/>
            <p:nvPr/>
          </p:nvSpPr>
          <p:spPr>
            <a:xfrm>
              <a:off x="6496050" y="2190750"/>
              <a:ext cx="2057400" cy="1377950"/>
            </a:xfrm>
            <a:prstGeom prst="wedgeRectCallout">
              <a:avLst>
                <a:gd name="adj1" fmla="val -28240"/>
                <a:gd name="adj2" fmla="val 790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a:defRPr/>
              </a:pPr>
              <a:endParaRPr lang="zh-CN" altLang="en-US" sz="1215">
                <a:solidFill>
                  <a:prstClr val="white"/>
                </a:solidFill>
                <a:latin typeface="等线" panose="020F0502020204030204"/>
                <a:ea typeface="微软雅黑"/>
              </a:endParaRPr>
            </a:p>
          </p:txBody>
        </p:sp>
        <p:sp>
          <p:nvSpPr>
            <p:cNvPr id="27" name="文本框 41"/>
            <p:cNvSpPr txBox="1">
              <a:spLocks noChangeArrowheads="1"/>
            </p:cNvSpPr>
            <p:nvPr/>
          </p:nvSpPr>
          <p:spPr bwMode="auto">
            <a:xfrm>
              <a:off x="6815749" y="2577891"/>
              <a:ext cx="1556342" cy="752516"/>
            </a:xfrm>
            <a:prstGeom prst="rect">
              <a:avLst/>
            </a:prstGeom>
            <a:noFill/>
            <a:ln w="9525">
              <a:noFill/>
              <a:miter lim="800000"/>
            </a:ln>
          </p:spPr>
          <p:txBody>
            <a:bodyPr wrap="none">
              <a:spAutoFit/>
            </a:bodyPr>
            <a:lstStyle/>
            <a:p>
              <a:pPr algn="ctr" defTabSz="617220"/>
              <a:r>
                <a:rPr lang="zh-CN" altLang="en-US" sz="1350" dirty="0">
                  <a:solidFill>
                    <a:prstClr val="white"/>
                  </a:solidFill>
                  <a:latin typeface="微软雅黑" pitchFamily="34" charset="-122"/>
                  <a:ea typeface="微软雅黑" pitchFamily="34" charset="-122"/>
                </a:rPr>
                <a:t>这里添加你</a:t>
              </a:r>
              <a:endParaRPr lang="en-US" altLang="zh-CN" sz="1350" dirty="0">
                <a:solidFill>
                  <a:prstClr val="white"/>
                </a:solidFill>
                <a:latin typeface="微软雅黑" pitchFamily="34" charset="-122"/>
                <a:ea typeface="微软雅黑" pitchFamily="34" charset="-122"/>
              </a:endParaRPr>
            </a:p>
            <a:p>
              <a:pPr algn="ctr" defTabSz="617220"/>
              <a:r>
                <a:rPr lang="zh-CN" altLang="en-US" sz="1350" dirty="0">
                  <a:solidFill>
                    <a:prstClr val="white"/>
                  </a:solidFill>
                  <a:latin typeface="微软雅黑" pitchFamily="34" charset="-122"/>
                  <a:ea typeface="微软雅黑" pitchFamily="34" charset="-122"/>
                </a:rPr>
                <a:t>的标题内容</a:t>
              </a:r>
              <a:endParaRPr lang="zh-CN" altLang="en-US" sz="1350" b="1" dirty="0">
                <a:solidFill>
                  <a:srgbClr val="FFF6E7"/>
                </a:solidFill>
                <a:latin typeface="微软雅黑" pitchFamily="34" charset="-122"/>
                <a:ea typeface="微软雅黑" pitchFamily="34" charset="-122"/>
              </a:endParaRPr>
            </a:p>
          </p:txBody>
        </p:sp>
      </p:grpSp>
      <p:grpSp>
        <p:nvGrpSpPr>
          <p:cNvPr id="28" name="组合 27"/>
          <p:cNvGrpSpPr/>
          <p:nvPr/>
        </p:nvGrpSpPr>
        <p:grpSpPr>
          <a:xfrm>
            <a:off x="6807332" y="1356898"/>
            <a:ext cx="1388424" cy="929901"/>
            <a:chOff x="9582150" y="2190750"/>
            <a:chExt cx="2057400" cy="1377950"/>
          </a:xfrm>
        </p:grpSpPr>
        <p:sp>
          <p:nvSpPr>
            <p:cNvPr id="29" name="矩形标注 28"/>
            <p:cNvSpPr/>
            <p:nvPr/>
          </p:nvSpPr>
          <p:spPr>
            <a:xfrm>
              <a:off x="9582150" y="2190750"/>
              <a:ext cx="2057400" cy="1377950"/>
            </a:xfrm>
            <a:prstGeom prst="wedgeRectCallout">
              <a:avLst>
                <a:gd name="adj1" fmla="val -28240"/>
                <a:gd name="adj2" fmla="val 7908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a:defRPr/>
              </a:pPr>
              <a:endParaRPr lang="zh-CN" altLang="en-US" sz="1215">
                <a:solidFill>
                  <a:prstClr val="white"/>
                </a:solidFill>
                <a:latin typeface="等线" panose="020F0502020204030204"/>
                <a:ea typeface="微软雅黑"/>
              </a:endParaRPr>
            </a:p>
          </p:txBody>
        </p:sp>
        <p:sp>
          <p:nvSpPr>
            <p:cNvPr id="30" name="文本框 41"/>
            <p:cNvSpPr txBox="1">
              <a:spLocks noChangeArrowheads="1"/>
            </p:cNvSpPr>
            <p:nvPr/>
          </p:nvSpPr>
          <p:spPr bwMode="auto">
            <a:xfrm>
              <a:off x="9866994" y="2565698"/>
              <a:ext cx="1556342" cy="752516"/>
            </a:xfrm>
            <a:prstGeom prst="rect">
              <a:avLst/>
            </a:prstGeom>
            <a:noFill/>
            <a:ln w="9525">
              <a:noFill/>
              <a:miter lim="800000"/>
            </a:ln>
          </p:spPr>
          <p:txBody>
            <a:bodyPr wrap="none">
              <a:spAutoFit/>
            </a:bodyPr>
            <a:lstStyle/>
            <a:p>
              <a:pPr algn="ctr" defTabSz="617220"/>
              <a:r>
                <a:rPr lang="zh-CN" altLang="en-US" sz="1350" dirty="0">
                  <a:solidFill>
                    <a:prstClr val="white"/>
                  </a:solidFill>
                  <a:latin typeface="微软雅黑" pitchFamily="34" charset="-122"/>
                  <a:ea typeface="微软雅黑" pitchFamily="34" charset="-122"/>
                </a:rPr>
                <a:t>这里添加你</a:t>
              </a:r>
              <a:endParaRPr lang="en-US" altLang="zh-CN" sz="1350" dirty="0">
                <a:solidFill>
                  <a:prstClr val="white"/>
                </a:solidFill>
                <a:latin typeface="微软雅黑" pitchFamily="34" charset="-122"/>
                <a:ea typeface="微软雅黑" pitchFamily="34" charset="-122"/>
              </a:endParaRPr>
            </a:p>
            <a:p>
              <a:pPr algn="ctr" defTabSz="617220"/>
              <a:r>
                <a:rPr lang="zh-CN" altLang="en-US" sz="1350" dirty="0">
                  <a:solidFill>
                    <a:prstClr val="white"/>
                  </a:solidFill>
                  <a:latin typeface="微软雅黑" pitchFamily="34" charset="-122"/>
                  <a:ea typeface="微软雅黑" pitchFamily="34" charset="-122"/>
                </a:rPr>
                <a:t>的标题内容</a:t>
              </a:r>
              <a:endParaRPr lang="zh-CN" altLang="en-US" sz="1350" b="1" dirty="0">
                <a:solidFill>
                  <a:srgbClr val="FFF6E7"/>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2084744" y="2678794"/>
            <a:ext cx="2409995"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4643702" y="2678794"/>
            <a:ext cx="2409995"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924853" y="1473798"/>
            <a:ext cx="2135209" cy="851534"/>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17220" fontAlgn="base">
              <a:spcBef>
                <a:spcPct val="0"/>
              </a:spcBef>
              <a:spcAft>
                <a:spcPct val="0"/>
              </a:spcAft>
              <a:defRPr/>
            </a:pPr>
            <a:r>
              <a:rPr lang="zh-CN" altLang="en-US" sz="1420" b="1" kern="0" dirty="0">
                <a:solidFill>
                  <a:prstClr val="white"/>
                </a:solidFill>
                <a:latin typeface="微软雅黑" pitchFamily="34" charset="-122"/>
                <a:ea typeface="微软雅黑" pitchFamily="34" charset="-122"/>
              </a:rPr>
              <a:t>添加标题</a:t>
            </a:r>
            <a:endParaRPr lang="en-US" altLang="zh-CN" sz="1420" b="1" kern="0" dirty="0">
              <a:solidFill>
                <a:prstClr val="white"/>
              </a:solidFill>
              <a:latin typeface="微软雅黑" pitchFamily="34" charset="-122"/>
              <a:ea typeface="微软雅黑" pitchFamily="34" charset="-122"/>
            </a:endParaRPr>
          </a:p>
          <a:p>
            <a:pPr algn="ctr" defTabSz="617220" fontAlgn="base">
              <a:spcBef>
                <a:spcPct val="0"/>
              </a:spcBef>
              <a:spcAft>
                <a:spcPct val="0"/>
              </a:spcAft>
              <a:defRPr/>
            </a:pPr>
            <a:r>
              <a:rPr lang="zh-CN" altLang="en-US" sz="945" kern="0" dirty="0">
                <a:solidFill>
                  <a:prstClr val="white"/>
                </a:solidFill>
                <a:latin typeface="微软雅黑" pitchFamily="34" charset="-122"/>
                <a:ea typeface="微软雅黑" pitchFamily="34" charset="-122"/>
                <a:cs typeface="Arial" panose="020B0604020202020204" pitchFamily="34" charset="0"/>
              </a:rPr>
              <a:t>点击此处添加文字内容</a:t>
            </a:r>
            <a:endParaRPr lang="en-US" altLang="zh-CN" sz="945" kern="0" dirty="0">
              <a:solidFill>
                <a:prstClr val="white"/>
              </a:solidFill>
              <a:latin typeface="微软雅黑" pitchFamily="34" charset="-122"/>
              <a:ea typeface="微软雅黑" pitchFamily="34" charset="-122"/>
              <a:cs typeface="Arial" panose="020B0604020202020204" pitchFamily="34" charset="0"/>
            </a:endParaRPr>
          </a:p>
        </p:txBody>
      </p:sp>
      <p:grpSp>
        <p:nvGrpSpPr>
          <p:cNvPr id="2825" name="组合 2824"/>
          <p:cNvGrpSpPr/>
          <p:nvPr/>
        </p:nvGrpSpPr>
        <p:grpSpPr>
          <a:xfrm>
            <a:off x="924855" y="2527007"/>
            <a:ext cx="1971726" cy="1374664"/>
            <a:chOff x="503238" y="2612182"/>
            <a:chExt cx="2191599" cy="1527406"/>
          </a:xfrm>
        </p:grpSpPr>
        <p:sp>
          <p:nvSpPr>
            <p:cNvPr id="2826" name="矩形 2825"/>
            <p:cNvSpPr/>
            <p:nvPr/>
          </p:nvSpPr>
          <p:spPr>
            <a:xfrm>
              <a:off x="503238" y="2612182"/>
              <a:ext cx="725532" cy="258334"/>
            </a:xfrm>
            <a:prstGeom prst="rect">
              <a:avLst/>
            </a:prstGeom>
          </p:spPr>
          <p:txBody>
            <a:bodyPr wrap="none">
              <a:spAutoFit/>
            </a:bodyPr>
            <a:lstStyle/>
            <a:p>
              <a:pPr defTabSz="617220" eaLnBrk="0" fontAlgn="base" hangingPunct="0">
                <a:spcBef>
                  <a:spcPct val="0"/>
                </a:spcBef>
                <a:spcAft>
                  <a:spcPct val="0"/>
                </a:spcAft>
                <a:defRPr/>
              </a:pPr>
              <a:r>
                <a:rPr lang="zh-CN" altLang="en-US" sz="910" kern="0" dirty="0">
                  <a:solidFill>
                    <a:prstClr val="black">
                      <a:lumMod val="75000"/>
                      <a:lumOff val="25000"/>
                    </a:prstClr>
                  </a:solidFill>
                  <a:latin typeface="微软雅黑" pitchFamily="34" charset="-122"/>
                  <a:ea typeface="微软雅黑" pitchFamily="34" charset="-122"/>
                </a:rPr>
                <a:t>添加标题</a:t>
              </a:r>
              <a:endParaRPr lang="en-US" altLang="zh-CN" sz="910" kern="0" dirty="0">
                <a:solidFill>
                  <a:prstClr val="black">
                    <a:lumMod val="75000"/>
                    <a:lumOff val="25000"/>
                  </a:prstClr>
                </a:solidFill>
                <a:latin typeface="微软雅黑" pitchFamily="34" charset="-122"/>
                <a:ea typeface="微软雅黑" pitchFamily="34" charset="-122"/>
              </a:endParaRPr>
            </a:p>
          </p:txBody>
        </p:sp>
        <p:sp>
          <p:nvSpPr>
            <p:cNvPr id="2827" name="矩形 2826"/>
            <p:cNvSpPr/>
            <p:nvPr/>
          </p:nvSpPr>
          <p:spPr>
            <a:xfrm>
              <a:off x="503238" y="2905916"/>
              <a:ext cx="2191599" cy="1233672"/>
            </a:xfrm>
            <a:prstGeom prst="rect">
              <a:avLst/>
            </a:prstGeom>
          </p:spPr>
          <p:txBody>
            <a:bodyPr wrap="square">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en-US" altLang="zh-CN" sz="945" dirty="0">
                <a:solidFill>
                  <a:prstClr val="black">
                    <a:lumMod val="75000"/>
                    <a:lumOff val="25000"/>
                  </a:prstClr>
                </a:solidFill>
                <a:latin typeface="微软雅黑" pitchFamily="34" charset="-122"/>
                <a:ea typeface="微软雅黑" pitchFamily="34" charset="-122"/>
              </a:endParaRPr>
            </a:p>
            <a:p>
              <a:pPr defTabSz="617220"/>
              <a:endParaRPr lang="en-US" altLang="zh-CN" sz="945" dirty="0">
                <a:solidFill>
                  <a:prstClr val="black">
                    <a:lumMod val="75000"/>
                    <a:lumOff val="25000"/>
                  </a:prstClr>
                </a:solidFill>
                <a:latin typeface="微软雅黑" pitchFamily="34" charset="-122"/>
                <a:ea typeface="微软雅黑" pitchFamily="34" charset="-122"/>
              </a:endParaRPr>
            </a:p>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zh-CN" altLang="en-US" sz="945" dirty="0">
                <a:solidFill>
                  <a:prstClr val="black">
                    <a:lumMod val="75000"/>
                    <a:lumOff val="25000"/>
                  </a:prstClr>
                </a:solidFill>
                <a:latin typeface="微软雅黑" pitchFamily="34" charset="-122"/>
                <a:ea typeface="微软雅黑" pitchFamily="34" charset="-122"/>
              </a:endParaRPr>
            </a:p>
          </p:txBody>
        </p:sp>
      </p:grpSp>
      <p:sp>
        <p:nvSpPr>
          <p:cNvPr id="2829" name="42 Rectángulo"/>
          <p:cNvSpPr/>
          <p:nvPr/>
        </p:nvSpPr>
        <p:spPr>
          <a:xfrm>
            <a:off x="3511417" y="1473799"/>
            <a:ext cx="2135210" cy="851534"/>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anchor="ctr"/>
          <a:lstStyle/>
          <a:p>
            <a:pPr algn="ctr" defTabSz="617220" eaLnBrk="0" fontAlgn="base" hangingPunct="0">
              <a:spcBef>
                <a:spcPct val="0"/>
              </a:spcBef>
              <a:spcAft>
                <a:spcPct val="0"/>
              </a:spcAft>
              <a:defRPr/>
            </a:pPr>
            <a:r>
              <a:rPr lang="zh-CN" altLang="en-US" sz="1420" b="1" kern="0" dirty="0">
                <a:solidFill>
                  <a:prstClr val="white"/>
                </a:solidFill>
                <a:latin typeface="微软雅黑" pitchFamily="34" charset="-122"/>
                <a:ea typeface="微软雅黑" pitchFamily="34" charset="-122"/>
              </a:rPr>
              <a:t>添加标题</a:t>
            </a:r>
            <a:endParaRPr lang="en-US" altLang="zh-CN" sz="1420" b="1" kern="0" dirty="0">
              <a:solidFill>
                <a:prstClr val="white"/>
              </a:solidFill>
              <a:latin typeface="微软雅黑" pitchFamily="34" charset="-122"/>
              <a:ea typeface="微软雅黑" pitchFamily="34" charset="-122"/>
            </a:endParaRPr>
          </a:p>
          <a:p>
            <a:pPr algn="ctr" defTabSz="617220" fontAlgn="base">
              <a:spcBef>
                <a:spcPct val="0"/>
              </a:spcBef>
              <a:spcAft>
                <a:spcPct val="0"/>
              </a:spcAft>
              <a:defRPr/>
            </a:pPr>
            <a:r>
              <a:rPr lang="zh-CN" altLang="en-US" sz="945" kern="0" dirty="0">
                <a:solidFill>
                  <a:prstClr val="white"/>
                </a:solidFill>
                <a:latin typeface="微软雅黑" pitchFamily="34" charset="-122"/>
                <a:ea typeface="微软雅黑" pitchFamily="34" charset="-122"/>
                <a:cs typeface="Arial" panose="020B0604020202020204" pitchFamily="34" charset="0"/>
              </a:rPr>
              <a:t>点击此处添加文字内容</a:t>
            </a:r>
            <a:endParaRPr lang="en-US" altLang="zh-CN" sz="945" kern="0" dirty="0">
              <a:solidFill>
                <a:prstClr val="white"/>
              </a:solidFill>
              <a:latin typeface="微软雅黑" pitchFamily="34" charset="-122"/>
              <a:ea typeface="微软雅黑" pitchFamily="34" charset="-122"/>
              <a:cs typeface="Arial" panose="020B0604020202020204" pitchFamily="34" charset="0"/>
            </a:endParaRPr>
          </a:p>
        </p:txBody>
      </p:sp>
      <p:grpSp>
        <p:nvGrpSpPr>
          <p:cNvPr id="2830" name="组合 2829"/>
          <p:cNvGrpSpPr/>
          <p:nvPr/>
        </p:nvGrpSpPr>
        <p:grpSpPr>
          <a:xfrm>
            <a:off x="3511417" y="2527008"/>
            <a:ext cx="1971726" cy="1374664"/>
            <a:chOff x="471218" y="2612182"/>
            <a:chExt cx="2191599" cy="1527406"/>
          </a:xfrm>
        </p:grpSpPr>
        <p:sp>
          <p:nvSpPr>
            <p:cNvPr id="2831" name="矩形 2830"/>
            <p:cNvSpPr/>
            <p:nvPr/>
          </p:nvSpPr>
          <p:spPr>
            <a:xfrm>
              <a:off x="471218" y="2612182"/>
              <a:ext cx="725532" cy="258334"/>
            </a:xfrm>
            <a:prstGeom prst="rect">
              <a:avLst/>
            </a:prstGeom>
          </p:spPr>
          <p:txBody>
            <a:bodyPr wrap="none">
              <a:spAutoFit/>
            </a:bodyPr>
            <a:lstStyle/>
            <a:p>
              <a:pPr defTabSz="617220" eaLnBrk="0" fontAlgn="base" hangingPunct="0">
                <a:spcBef>
                  <a:spcPct val="0"/>
                </a:spcBef>
                <a:spcAft>
                  <a:spcPct val="0"/>
                </a:spcAft>
                <a:defRPr/>
              </a:pPr>
              <a:r>
                <a:rPr lang="zh-CN" altLang="en-US" sz="910" kern="0" dirty="0">
                  <a:solidFill>
                    <a:prstClr val="black">
                      <a:lumMod val="75000"/>
                      <a:lumOff val="25000"/>
                    </a:prstClr>
                  </a:solidFill>
                  <a:latin typeface="微软雅黑" pitchFamily="34" charset="-122"/>
                  <a:ea typeface="微软雅黑" pitchFamily="34" charset="-122"/>
                </a:rPr>
                <a:t>添加标题</a:t>
              </a:r>
              <a:endParaRPr lang="en-US" altLang="zh-CN" sz="910" kern="0" dirty="0">
                <a:solidFill>
                  <a:prstClr val="black">
                    <a:lumMod val="75000"/>
                    <a:lumOff val="25000"/>
                  </a:prstClr>
                </a:solidFill>
                <a:latin typeface="微软雅黑" pitchFamily="34" charset="-122"/>
                <a:ea typeface="微软雅黑" pitchFamily="34" charset="-122"/>
              </a:endParaRPr>
            </a:p>
          </p:txBody>
        </p:sp>
        <p:sp>
          <p:nvSpPr>
            <p:cNvPr id="2832" name="矩形 2831"/>
            <p:cNvSpPr/>
            <p:nvPr/>
          </p:nvSpPr>
          <p:spPr>
            <a:xfrm>
              <a:off x="471218" y="2905916"/>
              <a:ext cx="2191599" cy="1233672"/>
            </a:xfrm>
            <a:prstGeom prst="rect">
              <a:avLst/>
            </a:prstGeom>
          </p:spPr>
          <p:txBody>
            <a:bodyPr wrap="square">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en-US" altLang="zh-CN" sz="945" dirty="0">
                <a:solidFill>
                  <a:prstClr val="black">
                    <a:lumMod val="75000"/>
                    <a:lumOff val="25000"/>
                  </a:prstClr>
                </a:solidFill>
                <a:latin typeface="微软雅黑" pitchFamily="34" charset="-122"/>
                <a:ea typeface="微软雅黑" pitchFamily="34" charset="-122"/>
              </a:endParaRPr>
            </a:p>
            <a:p>
              <a:pPr defTabSz="617220"/>
              <a:endParaRPr lang="en-US" altLang="zh-CN" sz="945" dirty="0">
                <a:solidFill>
                  <a:prstClr val="black">
                    <a:lumMod val="75000"/>
                    <a:lumOff val="25000"/>
                  </a:prstClr>
                </a:solidFill>
                <a:latin typeface="微软雅黑" pitchFamily="34" charset="-122"/>
                <a:ea typeface="微软雅黑" pitchFamily="34" charset="-122"/>
              </a:endParaRPr>
            </a:p>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zh-CN" altLang="en-US" sz="945" dirty="0">
                <a:solidFill>
                  <a:prstClr val="black">
                    <a:lumMod val="75000"/>
                    <a:lumOff val="25000"/>
                  </a:prstClr>
                </a:solidFill>
                <a:latin typeface="微软雅黑" pitchFamily="34" charset="-122"/>
                <a:ea typeface="微软雅黑" pitchFamily="34" charset="-122"/>
              </a:endParaRPr>
            </a:p>
          </p:txBody>
        </p:sp>
      </p:grpSp>
      <p:sp>
        <p:nvSpPr>
          <p:cNvPr id="2834" name="51 Rectángulo"/>
          <p:cNvSpPr/>
          <p:nvPr/>
        </p:nvSpPr>
        <p:spPr>
          <a:xfrm>
            <a:off x="6077860" y="1473799"/>
            <a:ext cx="2136638" cy="851534"/>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a:lstStyle/>
          <a:p>
            <a:pPr algn="ctr" defTabSz="617220" eaLnBrk="0" fontAlgn="base" hangingPunct="0">
              <a:spcBef>
                <a:spcPct val="0"/>
              </a:spcBef>
              <a:spcAft>
                <a:spcPct val="0"/>
              </a:spcAft>
              <a:defRPr/>
            </a:pPr>
            <a:r>
              <a:rPr lang="zh-CN" altLang="en-US" sz="1420" b="1" kern="0" dirty="0">
                <a:solidFill>
                  <a:prstClr val="white"/>
                </a:solidFill>
                <a:latin typeface="微软雅黑" pitchFamily="34" charset="-122"/>
                <a:ea typeface="微软雅黑" pitchFamily="34" charset="-122"/>
              </a:rPr>
              <a:t>添加标题</a:t>
            </a:r>
            <a:endParaRPr lang="en-US" altLang="zh-CN" sz="1420" b="1" kern="0" dirty="0">
              <a:solidFill>
                <a:prstClr val="white"/>
              </a:solidFill>
              <a:latin typeface="微软雅黑" pitchFamily="34" charset="-122"/>
              <a:ea typeface="微软雅黑" pitchFamily="34" charset="-122"/>
            </a:endParaRPr>
          </a:p>
          <a:p>
            <a:pPr algn="ctr" defTabSz="617220" fontAlgn="base">
              <a:spcBef>
                <a:spcPct val="0"/>
              </a:spcBef>
              <a:spcAft>
                <a:spcPct val="0"/>
              </a:spcAft>
              <a:defRPr/>
            </a:pPr>
            <a:r>
              <a:rPr lang="zh-CN" altLang="en-US" sz="945" kern="0" dirty="0">
                <a:solidFill>
                  <a:prstClr val="white"/>
                </a:solidFill>
                <a:latin typeface="微软雅黑" pitchFamily="34" charset="-122"/>
                <a:ea typeface="微软雅黑" pitchFamily="34" charset="-122"/>
                <a:cs typeface="Arial" panose="020B0604020202020204" pitchFamily="34" charset="0"/>
              </a:rPr>
              <a:t>点击此处添加文字内容</a:t>
            </a:r>
            <a:endParaRPr lang="en-US" altLang="zh-CN" sz="945" kern="0" dirty="0">
              <a:solidFill>
                <a:prstClr val="white"/>
              </a:solidFill>
              <a:latin typeface="微软雅黑" pitchFamily="34" charset="-122"/>
              <a:ea typeface="微软雅黑" pitchFamily="34" charset="-122"/>
              <a:cs typeface="Arial" panose="020B0604020202020204" pitchFamily="34" charset="0"/>
            </a:endParaRPr>
          </a:p>
        </p:txBody>
      </p:sp>
      <p:grpSp>
        <p:nvGrpSpPr>
          <p:cNvPr id="2835" name="组合 2834"/>
          <p:cNvGrpSpPr/>
          <p:nvPr/>
        </p:nvGrpSpPr>
        <p:grpSpPr>
          <a:xfrm>
            <a:off x="6077862" y="2527008"/>
            <a:ext cx="1971726" cy="1374664"/>
            <a:chOff x="467746" y="2612182"/>
            <a:chExt cx="2191599" cy="1527406"/>
          </a:xfrm>
        </p:grpSpPr>
        <p:sp>
          <p:nvSpPr>
            <p:cNvPr id="2836" name="矩形 2835"/>
            <p:cNvSpPr/>
            <p:nvPr/>
          </p:nvSpPr>
          <p:spPr>
            <a:xfrm>
              <a:off x="467746" y="2612182"/>
              <a:ext cx="725532" cy="258334"/>
            </a:xfrm>
            <a:prstGeom prst="rect">
              <a:avLst/>
            </a:prstGeom>
          </p:spPr>
          <p:txBody>
            <a:bodyPr wrap="none">
              <a:spAutoFit/>
            </a:bodyPr>
            <a:lstStyle/>
            <a:p>
              <a:pPr defTabSz="617220" eaLnBrk="0" fontAlgn="base" hangingPunct="0">
                <a:spcBef>
                  <a:spcPct val="0"/>
                </a:spcBef>
                <a:spcAft>
                  <a:spcPct val="0"/>
                </a:spcAft>
                <a:defRPr/>
              </a:pPr>
              <a:r>
                <a:rPr lang="zh-CN" altLang="en-US" sz="910" kern="0" dirty="0">
                  <a:solidFill>
                    <a:prstClr val="black">
                      <a:lumMod val="75000"/>
                      <a:lumOff val="25000"/>
                    </a:prstClr>
                  </a:solidFill>
                  <a:latin typeface="微软雅黑" pitchFamily="34" charset="-122"/>
                  <a:ea typeface="微软雅黑" pitchFamily="34" charset="-122"/>
                </a:rPr>
                <a:t>添加标题</a:t>
              </a:r>
              <a:endParaRPr lang="en-US" altLang="zh-CN" sz="910" kern="0" dirty="0">
                <a:solidFill>
                  <a:prstClr val="black">
                    <a:lumMod val="75000"/>
                    <a:lumOff val="25000"/>
                  </a:prstClr>
                </a:solidFill>
                <a:latin typeface="微软雅黑" pitchFamily="34" charset="-122"/>
                <a:ea typeface="微软雅黑" pitchFamily="34" charset="-122"/>
              </a:endParaRPr>
            </a:p>
          </p:txBody>
        </p:sp>
        <p:sp>
          <p:nvSpPr>
            <p:cNvPr id="2837" name="矩形 2836"/>
            <p:cNvSpPr/>
            <p:nvPr/>
          </p:nvSpPr>
          <p:spPr>
            <a:xfrm>
              <a:off x="467746" y="2905916"/>
              <a:ext cx="2191599" cy="1233672"/>
            </a:xfrm>
            <a:prstGeom prst="rect">
              <a:avLst/>
            </a:prstGeom>
          </p:spPr>
          <p:txBody>
            <a:bodyPr wrap="square">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en-US" altLang="zh-CN" sz="945" dirty="0">
                <a:solidFill>
                  <a:prstClr val="black">
                    <a:lumMod val="75000"/>
                    <a:lumOff val="25000"/>
                  </a:prstClr>
                </a:solidFill>
                <a:latin typeface="微软雅黑" pitchFamily="34" charset="-122"/>
                <a:ea typeface="微软雅黑" pitchFamily="34" charset="-122"/>
              </a:endParaRPr>
            </a:p>
            <a:p>
              <a:pPr defTabSz="617220"/>
              <a:endParaRPr lang="en-US" altLang="zh-CN" sz="945" dirty="0">
                <a:solidFill>
                  <a:prstClr val="black">
                    <a:lumMod val="75000"/>
                    <a:lumOff val="25000"/>
                  </a:prstClr>
                </a:solidFill>
                <a:latin typeface="微软雅黑" pitchFamily="34" charset="-122"/>
                <a:ea typeface="微软雅黑" pitchFamily="34" charset="-122"/>
              </a:endParaRPr>
            </a:p>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zh-CN" altLang="en-US" sz="945" dirty="0">
                <a:solidFill>
                  <a:prstClr val="black">
                    <a:lumMod val="75000"/>
                    <a:lumOff val="25000"/>
                  </a:prstClr>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56182" y="1306975"/>
            <a:ext cx="2913752" cy="97188"/>
            <a:chOff x="1507396" y="1628800"/>
            <a:chExt cx="4320480" cy="144016"/>
          </a:xfrm>
        </p:grpSpPr>
        <p:cxnSp>
          <p:nvCxnSpPr>
            <p:cNvPr id="3" name="直接连接符 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4744473" y="1306975"/>
            <a:ext cx="2913752" cy="97188"/>
            <a:chOff x="1507396" y="1628800"/>
            <a:chExt cx="4320480" cy="144016"/>
          </a:xfrm>
        </p:grpSpPr>
        <p:cxnSp>
          <p:nvCxnSpPr>
            <p:cNvPr id="15" name="直接连接符 1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4241985"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10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27" name="TextBox 26"/>
          <p:cNvSpPr txBox="1"/>
          <p:nvPr/>
        </p:nvSpPr>
        <p:spPr>
          <a:xfrm>
            <a:off x="392337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20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28" name="TextBox 27"/>
          <p:cNvSpPr txBox="1"/>
          <p:nvPr/>
        </p:nvSpPr>
        <p:spPr>
          <a:xfrm>
            <a:off x="359962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30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29" name="TextBox 28"/>
          <p:cNvSpPr txBox="1"/>
          <p:nvPr/>
        </p:nvSpPr>
        <p:spPr>
          <a:xfrm>
            <a:off x="327587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40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0" name="TextBox 29"/>
          <p:cNvSpPr txBox="1"/>
          <p:nvPr/>
        </p:nvSpPr>
        <p:spPr>
          <a:xfrm>
            <a:off x="295212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50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1" name="TextBox 30"/>
          <p:cNvSpPr txBox="1"/>
          <p:nvPr/>
        </p:nvSpPr>
        <p:spPr>
          <a:xfrm>
            <a:off x="262837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60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2" name="TextBox 31"/>
          <p:cNvSpPr txBox="1"/>
          <p:nvPr/>
        </p:nvSpPr>
        <p:spPr>
          <a:xfrm>
            <a:off x="230462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70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3" name="TextBox 32"/>
          <p:cNvSpPr txBox="1"/>
          <p:nvPr/>
        </p:nvSpPr>
        <p:spPr>
          <a:xfrm>
            <a:off x="198087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80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4" name="TextBox 33"/>
          <p:cNvSpPr txBox="1"/>
          <p:nvPr/>
        </p:nvSpPr>
        <p:spPr>
          <a:xfrm>
            <a:off x="165712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90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5" name="TextBox 34"/>
          <p:cNvSpPr txBox="1"/>
          <p:nvPr/>
        </p:nvSpPr>
        <p:spPr>
          <a:xfrm>
            <a:off x="1303102" y="1105546"/>
            <a:ext cx="429926" cy="258532"/>
          </a:xfrm>
          <a:prstGeom prst="rect">
            <a:avLst/>
          </a:prstGeom>
          <a:noFill/>
        </p:spPr>
        <p:txBody>
          <a:bodyPr wrap="none" rtlCol="0">
            <a:spAutoFit/>
          </a:bodyPr>
          <a:lstStyle/>
          <a:p>
            <a:pPr defTabSz="617220"/>
            <a:r>
              <a:rPr lang="en-US" altLang="zh-CN" sz="1080" dirty="0">
                <a:solidFill>
                  <a:prstClr val="black">
                    <a:lumMod val="75000"/>
                    <a:lumOff val="25000"/>
                  </a:prstClr>
                </a:solidFill>
                <a:latin typeface="微软雅黑" pitchFamily="34" charset="-122"/>
                <a:ea typeface="微软雅黑" pitchFamily="34" charset="-122"/>
              </a:rPr>
              <a:t>100</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36" name="TextBox 35"/>
          <p:cNvSpPr txBox="1"/>
          <p:nvPr/>
        </p:nvSpPr>
        <p:spPr>
          <a:xfrm>
            <a:off x="4623098"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10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7" name="TextBox 36"/>
          <p:cNvSpPr txBox="1"/>
          <p:nvPr/>
        </p:nvSpPr>
        <p:spPr>
          <a:xfrm>
            <a:off x="494541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20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8" name="TextBox 37"/>
          <p:cNvSpPr txBox="1"/>
          <p:nvPr/>
        </p:nvSpPr>
        <p:spPr>
          <a:xfrm>
            <a:off x="526916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30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9" name="TextBox 38"/>
          <p:cNvSpPr txBox="1"/>
          <p:nvPr/>
        </p:nvSpPr>
        <p:spPr>
          <a:xfrm>
            <a:off x="559291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40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0" name="TextBox 39"/>
          <p:cNvSpPr txBox="1"/>
          <p:nvPr/>
        </p:nvSpPr>
        <p:spPr>
          <a:xfrm>
            <a:off x="591666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50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1" name="TextBox 40"/>
          <p:cNvSpPr txBox="1"/>
          <p:nvPr/>
        </p:nvSpPr>
        <p:spPr>
          <a:xfrm>
            <a:off x="624041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60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2" name="TextBox 41"/>
          <p:cNvSpPr txBox="1"/>
          <p:nvPr/>
        </p:nvSpPr>
        <p:spPr>
          <a:xfrm>
            <a:off x="656416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70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3" name="TextBox 42"/>
          <p:cNvSpPr txBox="1"/>
          <p:nvPr/>
        </p:nvSpPr>
        <p:spPr>
          <a:xfrm>
            <a:off x="688791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80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4" name="TextBox 43"/>
          <p:cNvSpPr txBox="1"/>
          <p:nvPr/>
        </p:nvSpPr>
        <p:spPr>
          <a:xfrm>
            <a:off x="721166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90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5" name="TextBox 44"/>
          <p:cNvSpPr txBox="1"/>
          <p:nvPr/>
        </p:nvSpPr>
        <p:spPr>
          <a:xfrm>
            <a:off x="7505145" y="1105546"/>
            <a:ext cx="429926"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100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6" name="五边形 45"/>
          <p:cNvSpPr/>
          <p:nvPr/>
        </p:nvSpPr>
        <p:spPr>
          <a:xfrm flipH="1">
            <a:off x="2226490" y="1617167"/>
            <a:ext cx="2143442"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47" name="五边形 46"/>
          <p:cNvSpPr/>
          <p:nvPr/>
        </p:nvSpPr>
        <p:spPr>
          <a:xfrm flipH="1">
            <a:off x="3051719" y="1957325"/>
            <a:ext cx="1318214"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48" name="五边形 47"/>
          <p:cNvSpPr/>
          <p:nvPr/>
        </p:nvSpPr>
        <p:spPr>
          <a:xfrm flipH="1">
            <a:off x="2550242" y="2297485"/>
            <a:ext cx="1819692"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49" name="五边形 48"/>
          <p:cNvSpPr/>
          <p:nvPr/>
        </p:nvSpPr>
        <p:spPr>
          <a:xfrm flipH="1">
            <a:off x="1477125" y="2637643"/>
            <a:ext cx="2892810"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50" name="五边形 49"/>
          <p:cNvSpPr/>
          <p:nvPr/>
        </p:nvSpPr>
        <p:spPr>
          <a:xfrm flipH="1">
            <a:off x="1980873" y="2977803"/>
            <a:ext cx="2389062"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51" name="五边形 50"/>
          <p:cNvSpPr/>
          <p:nvPr/>
        </p:nvSpPr>
        <p:spPr>
          <a:xfrm flipH="1">
            <a:off x="2751183" y="3317961"/>
            <a:ext cx="1618752"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52" name="五边形 51"/>
          <p:cNvSpPr/>
          <p:nvPr/>
        </p:nvSpPr>
        <p:spPr>
          <a:xfrm flipH="1">
            <a:off x="3398682" y="3658439"/>
            <a:ext cx="971252"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53" name="TextBox 52"/>
          <p:cNvSpPr txBox="1"/>
          <p:nvPr/>
        </p:nvSpPr>
        <p:spPr>
          <a:xfrm>
            <a:off x="1561510" y="1615023"/>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4" name="TextBox 53"/>
          <p:cNvSpPr txBox="1"/>
          <p:nvPr/>
        </p:nvSpPr>
        <p:spPr>
          <a:xfrm>
            <a:off x="2370621" y="1955604"/>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5" name="TextBox 54"/>
          <p:cNvSpPr txBox="1"/>
          <p:nvPr/>
        </p:nvSpPr>
        <p:spPr>
          <a:xfrm>
            <a:off x="1887982" y="2295500"/>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6" name="TextBox 55"/>
          <p:cNvSpPr txBox="1"/>
          <p:nvPr/>
        </p:nvSpPr>
        <p:spPr>
          <a:xfrm>
            <a:off x="853470" y="2630027"/>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7" name="TextBox 56"/>
          <p:cNvSpPr txBox="1"/>
          <p:nvPr/>
        </p:nvSpPr>
        <p:spPr>
          <a:xfrm>
            <a:off x="1360415" y="2975659"/>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8" name="TextBox 57"/>
          <p:cNvSpPr txBox="1"/>
          <p:nvPr/>
        </p:nvSpPr>
        <p:spPr>
          <a:xfrm>
            <a:off x="2068610" y="3316240"/>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9" name="TextBox 58"/>
          <p:cNvSpPr txBox="1"/>
          <p:nvPr/>
        </p:nvSpPr>
        <p:spPr>
          <a:xfrm>
            <a:off x="2710673" y="3656136"/>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60" name="五边形 59"/>
          <p:cNvSpPr/>
          <p:nvPr/>
        </p:nvSpPr>
        <p:spPr>
          <a:xfrm>
            <a:off x="4744472" y="1617167"/>
            <a:ext cx="1094060"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1" name="五边形 60"/>
          <p:cNvSpPr/>
          <p:nvPr/>
        </p:nvSpPr>
        <p:spPr>
          <a:xfrm>
            <a:off x="4744473" y="1957325"/>
            <a:ext cx="2065309"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2" name="五边形 61"/>
          <p:cNvSpPr/>
          <p:nvPr/>
        </p:nvSpPr>
        <p:spPr>
          <a:xfrm>
            <a:off x="4744475" y="2297485"/>
            <a:ext cx="1295000"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3" name="五边形 62"/>
          <p:cNvSpPr/>
          <p:nvPr/>
        </p:nvSpPr>
        <p:spPr>
          <a:xfrm>
            <a:off x="4744471" y="2637643"/>
            <a:ext cx="2760673"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4" name="五边形 63"/>
          <p:cNvSpPr/>
          <p:nvPr/>
        </p:nvSpPr>
        <p:spPr>
          <a:xfrm>
            <a:off x="4744473" y="2977803"/>
            <a:ext cx="2266250"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5" name="五边形 64"/>
          <p:cNvSpPr/>
          <p:nvPr/>
        </p:nvSpPr>
        <p:spPr>
          <a:xfrm>
            <a:off x="4744474" y="3317961"/>
            <a:ext cx="2467191"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6" name="五边形 65"/>
          <p:cNvSpPr/>
          <p:nvPr/>
        </p:nvSpPr>
        <p:spPr>
          <a:xfrm>
            <a:off x="4744474" y="3658439"/>
            <a:ext cx="1942500"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7" name="TextBox 66"/>
          <p:cNvSpPr txBox="1"/>
          <p:nvPr/>
        </p:nvSpPr>
        <p:spPr>
          <a:xfrm>
            <a:off x="5880227" y="1615023"/>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68" name="TextBox 67"/>
          <p:cNvSpPr txBox="1"/>
          <p:nvPr/>
        </p:nvSpPr>
        <p:spPr>
          <a:xfrm>
            <a:off x="6861445" y="1963223"/>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69" name="TextBox 68"/>
          <p:cNvSpPr txBox="1"/>
          <p:nvPr/>
        </p:nvSpPr>
        <p:spPr>
          <a:xfrm>
            <a:off x="6069217" y="2295500"/>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70" name="TextBox 69"/>
          <p:cNvSpPr txBox="1"/>
          <p:nvPr/>
        </p:nvSpPr>
        <p:spPr>
          <a:xfrm>
            <a:off x="7489920" y="2630027"/>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71" name="TextBox 70"/>
          <p:cNvSpPr txBox="1"/>
          <p:nvPr/>
        </p:nvSpPr>
        <p:spPr>
          <a:xfrm>
            <a:off x="7045068" y="2975659"/>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72" name="TextBox 71"/>
          <p:cNvSpPr txBox="1"/>
          <p:nvPr/>
        </p:nvSpPr>
        <p:spPr>
          <a:xfrm>
            <a:off x="7223900" y="3316240"/>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73" name="TextBox 72"/>
          <p:cNvSpPr txBox="1"/>
          <p:nvPr/>
        </p:nvSpPr>
        <p:spPr>
          <a:xfrm>
            <a:off x="6751608" y="3656136"/>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74" name="TextBox 73"/>
          <p:cNvSpPr txBox="1"/>
          <p:nvPr/>
        </p:nvSpPr>
        <p:spPr>
          <a:xfrm>
            <a:off x="4433853" y="1591486"/>
            <a:ext cx="306494"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A</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75" name="TextBox 74"/>
          <p:cNvSpPr txBox="1"/>
          <p:nvPr/>
        </p:nvSpPr>
        <p:spPr>
          <a:xfrm>
            <a:off x="4433852" y="1931646"/>
            <a:ext cx="293670"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B</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76" name="TextBox 75"/>
          <p:cNvSpPr txBox="1"/>
          <p:nvPr/>
        </p:nvSpPr>
        <p:spPr>
          <a:xfrm>
            <a:off x="4433853" y="2271804"/>
            <a:ext cx="300082"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C</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77" name="TextBox 76"/>
          <p:cNvSpPr txBox="1"/>
          <p:nvPr/>
        </p:nvSpPr>
        <p:spPr>
          <a:xfrm>
            <a:off x="4433852" y="2611964"/>
            <a:ext cx="316112"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D</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78" name="TextBox 77"/>
          <p:cNvSpPr txBox="1"/>
          <p:nvPr/>
        </p:nvSpPr>
        <p:spPr>
          <a:xfrm>
            <a:off x="4433853" y="2952122"/>
            <a:ext cx="279244"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E</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79" name="TextBox 78"/>
          <p:cNvSpPr txBox="1"/>
          <p:nvPr/>
        </p:nvSpPr>
        <p:spPr>
          <a:xfrm>
            <a:off x="4433853" y="3292282"/>
            <a:ext cx="276038"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F</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80" name="TextBox 79"/>
          <p:cNvSpPr txBox="1"/>
          <p:nvPr/>
        </p:nvSpPr>
        <p:spPr>
          <a:xfrm>
            <a:off x="4433853" y="3632440"/>
            <a:ext cx="312906"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G</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81" name="矩形 47"/>
          <p:cNvSpPr>
            <a:spLocks noChangeArrowheads="1"/>
          </p:cNvSpPr>
          <p:nvPr/>
        </p:nvSpPr>
        <p:spPr bwMode="auto">
          <a:xfrm>
            <a:off x="1024629" y="3972601"/>
            <a:ext cx="7094746" cy="49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1701" tIns="30851" rIns="61701" bIns="3085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itchFamily="34" charset="0"/>
              </a:defRPr>
            </a:lvl9pPr>
          </a:lstStyle>
          <a:p>
            <a:pPr defTabSz="617220" eaLnBrk="1" hangingPunct="1">
              <a:lnSpc>
                <a:spcPct val="130000"/>
              </a:lnSpc>
              <a:spcBef>
                <a:spcPct val="0"/>
              </a:spcBef>
              <a:buNone/>
            </a:pPr>
            <a:r>
              <a:rPr lang="zh-CN" altLang="en-US" sz="1080" dirty="0">
                <a:solidFill>
                  <a:prstClr val="black">
                    <a:lumMod val="75000"/>
                    <a:lumOff val="25000"/>
                  </a:prstClr>
                </a:solidFill>
                <a:latin typeface="微软雅黑" pitchFamily="34" charset="-122"/>
                <a:ea typeface="微软雅黑" pitchFamily="34" charset="-122"/>
                <a:sym typeface="方正兰亭黑_GBK" pitchFamily="2" charset="-122"/>
              </a:rPr>
              <a:t>        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350"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0"/>
                                        <p:tgtEl>
                                          <p:spTgt spid="40"/>
                                        </p:tgtEl>
                                      </p:cBhvr>
                                    </p:animEffect>
                                    <p:anim calcmode="lin" valueType="num">
                                      <p:cBhvr>
                                        <p:cTn id="89" dur="1000" fill="hold"/>
                                        <p:tgtEl>
                                          <p:spTgt spid="40"/>
                                        </p:tgtEl>
                                        <p:attrNameLst>
                                          <p:attrName>ppt_x</p:attrName>
                                        </p:attrNameLst>
                                      </p:cBhvr>
                                      <p:tavLst>
                                        <p:tav tm="0">
                                          <p:val>
                                            <p:strVal val="#ppt_x"/>
                                          </p:val>
                                        </p:tav>
                                        <p:tav tm="100000">
                                          <p:val>
                                            <p:strVal val="#ppt_x"/>
                                          </p:val>
                                        </p:tav>
                                      </p:tavLst>
                                    </p:anim>
                                    <p:anim calcmode="lin" valueType="num">
                                      <p:cBhvr>
                                        <p:cTn id="90" dur="1000" fill="hold"/>
                                        <p:tgtEl>
                                          <p:spTgt spid="4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anim calcmode="lin" valueType="num">
                                      <p:cBhvr>
                                        <p:cTn id="94" dur="1000" fill="hold"/>
                                        <p:tgtEl>
                                          <p:spTgt spid="41"/>
                                        </p:tgtEl>
                                        <p:attrNameLst>
                                          <p:attrName>ppt_x</p:attrName>
                                        </p:attrNameLst>
                                      </p:cBhvr>
                                      <p:tavLst>
                                        <p:tav tm="0">
                                          <p:val>
                                            <p:strVal val="#ppt_x"/>
                                          </p:val>
                                        </p:tav>
                                        <p:tav tm="100000">
                                          <p:val>
                                            <p:strVal val="#ppt_x"/>
                                          </p:val>
                                        </p:tav>
                                      </p:tavLst>
                                    </p:anim>
                                    <p:anim calcmode="lin" valueType="num">
                                      <p:cBhvr>
                                        <p:cTn id="95" dur="1000" fill="hold"/>
                                        <p:tgtEl>
                                          <p:spTgt spid="41"/>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1000"/>
                                        <p:tgtEl>
                                          <p:spTgt spid="44"/>
                                        </p:tgtEl>
                                      </p:cBhvr>
                                    </p:animEffect>
                                    <p:anim calcmode="lin" valueType="num">
                                      <p:cBhvr>
                                        <p:cTn id="109" dur="1000" fill="hold"/>
                                        <p:tgtEl>
                                          <p:spTgt spid="44"/>
                                        </p:tgtEl>
                                        <p:attrNameLst>
                                          <p:attrName>ppt_x</p:attrName>
                                        </p:attrNameLst>
                                      </p:cBhvr>
                                      <p:tavLst>
                                        <p:tav tm="0">
                                          <p:val>
                                            <p:strVal val="#ppt_x"/>
                                          </p:val>
                                        </p:tav>
                                        <p:tav tm="100000">
                                          <p:val>
                                            <p:strVal val="#ppt_x"/>
                                          </p:val>
                                        </p:tav>
                                      </p:tavLst>
                                    </p:anim>
                                    <p:anim calcmode="lin" valueType="num">
                                      <p:cBhvr>
                                        <p:cTn id="110" dur="1000" fill="hold"/>
                                        <p:tgtEl>
                                          <p:spTgt spid="44"/>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500" fill="hold"/>
                                        <p:tgtEl>
                                          <p:spTgt spid="74"/>
                                        </p:tgtEl>
                                        <p:attrNameLst>
                                          <p:attrName>ppt_x</p:attrName>
                                        </p:attrNameLst>
                                      </p:cBhvr>
                                      <p:tavLst>
                                        <p:tav tm="0">
                                          <p:val>
                                            <p:strVal val="#ppt_x"/>
                                          </p:val>
                                        </p:tav>
                                        <p:tav tm="100000">
                                          <p:val>
                                            <p:strVal val="#ppt_x"/>
                                          </p:val>
                                        </p:tav>
                                      </p:tavLst>
                                    </p:anim>
                                    <p:anim calcmode="lin" valueType="num">
                                      <p:cBhvr additive="base">
                                        <p:cTn id="120" dur="5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ppt_x"/>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additive="base">
                                        <p:cTn id="127" dur="500" fill="hold"/>
                                        <p:tgtEl>
                                          <p:spTgt spid="76"/>
                                        </p:tgtEl>
                                        <p:attrNameLst>
                                          <p:attrName>ppt_x</p:attrName>
                                        </p:attrNameLst>
                                      </p:cBhvr>
                                      <p:tavLst>
                                        <p:tav tm="0">
                                          <p:val>
                                            <p:strVal val="#ppt_x"/>
                                          </p:val>
                                        </p:tav>
                                        <p:tav tm="100000">
                                          <p:val>
                                            <p:strVal val="#ppt_x"/>
                                          </p:val>
                                        </p:tav>
                                      </p:tavLst>
                                    </p:anim>
                                    <p:anim calcmode="lin" valueType="num">
                                      <p:cBhvr additive="base">
                                        <p:cTn id="128" dur="500" fill="hold"/>
                                        <p:tgtEl>
                                          <p:spTgt spid="76"/>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additive="base">
                                        <p:cTn id="131" dur="500" fill="hold"/>
                                        <p:tgtEl>
                                          <p:spTgt spid="77"/>
                                        </p:tgtEl>
                                        <p:attrNameLst>
                                          <p:attrName>ppt_x</p:attrName>
                                        </p:attrNameLst>
                                      </p:cBhvr>
                                      <p:tavLst>
                                        <p:tav tm="0">
                                          <p:val>
                                            <p:strVal val="#ppt_x"/>
                                          </p:val>
                                        </p:tav>
                                        <p:tav tm="100000">
                                          <p:val>
                                            <p:strVal val="#ppt_x"/>
                                          </p:val>
                                        </p:tav>
                                      </p:tavLst>
                                    </p:anim>
                                    <p:anim calcmode="lin" valueType="num">
                                      <p:cBhvr additive="base">
                                        <p:cTn id="132" dur="500" fill="hold"/>
                                        <p:tgtEl>
                                          <p:spTgt spid="77"/>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additive="base">
                                        <p:cTn id="135" dur="500" fill="hold"/>
                                        <p:tgtEl>
                                          <p:spTgt spid="78"/>
                                        </p:tgtEl>
                                        <p:attrNameLst>
                                          <p:attrName>ppt_x</p:attrName>
                                        </p:attrNameLst>
                                      </p:cBhvr>
                                      <p:tavLst>
                                        <p:tav tm="0">
                                          <p:val>
                                            <p:strVal val="#ppt_x"/>
                                          </p:val>
                                        </p:tav>
                                        <p:tav tm="100000">
                                          <p:val>
                                            <p:strVal val="#ppt_x"/>
                                          </p:val>
                                        </p:tav>
                                      </p:tavLst>
                                    </p:anim>
                                    <p:anim calcmode="lin" valueType="num">
                                      <p:cBhvr additive="base">
                                        <p:cTn id="136" dur="500" fill="hold"/>
                                        <p:tgtEl>
                                          <p:spTgt spid="78"/>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79"/>
                                        </p:tgtEl>
                                        <p:attrNameLst>
                                          <p:attrName>style.visibility</p:attrName>
                                        </p:attrNameLst>
                                      </p:cBhvr>
                                      <p:to>
                                        <p:strVal val="visible"/>
                                      </p:to>
                                    </p:set>
                                    <p:anim calcmode="lin" valueType="num">
                                      <p:cBhvr additive="base">
                                        <p:cTn id="139" dur="500" fill="hold"/>
                                        <p:tgtEl>
                                          <p:spTgt spid="79"/>
                                        </p:tgtEl>
                                        <p:attrNameLst>
                                          <p:attrName>ppt_x</p:attrName>
                                        </p:attrNameLst>
                                      </p:cBhvr>
                                      <p:tavLst>
                                        <p:tav tm="0">
                                          <p:val>
                                            <p:strVal val="#ppt_x"/>
                                          </p:val>
                                        </p:tav>
                                        <p:tav tm="100000">
                                          <p:val>
                                            <p:strVal val="#ppt_x"/>
                                          </p:val>
                                        </p:tav>
                                      </p:tavLst>
                                    </p:anim>
                                    <p:anim calcmode="lin" valueType="num">
                                      <p:cBhvr additive="base">
                                        <p:cTn id="140" dur="500" fill="hold"/>
                                        <p:tgtEl>
                                          <p:spTgt spid="79"/>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80"/>
                                        </p:tgtEl>
                                        <p:attrNameLst>
                                          <p:attrName>style.visibility</p:attrName>
                                        </p:attrNameLst>
                                      </p:cBhvr>
                                      <p:to>
                                        <p:strVal val="visible"/>
                                      </p:to>
                                    </p:set>
                                    <p:anim calcmode="lin" valueType="num">
                                      <p:cBhvr additive="base">
                                        <p:cTn id="143" dur="500" fill="hold"/>
                                        <p:tgtEl>
                                          <p:spTgt spid="80"/>
                                        </p:tgtEl>
                                        <p:attrNameLst>
                                          <p:attrName>ppt_x</p:attrName>
                                        </p:attrNameLst>
                                      </p:cBhvr>
                                      <p:tavLst>
                                        <p:tav tm="0">
                                          <p:val>
                                            <p:strVal val="#ppt_x"/>
                                          </p:val>
                                        </p:tav>
                                        <p:tav tm="100000">
                                          <p:val>
                                            <p:strVal val="#ppt_x"/>
                                          </p:val>
                                        </p:tav>
                                      </p:tavLst>
                                    </p:anim>
                                    <p:anim calcmode="lin" valueType="num">
                                      <p:cBhvr additive="base">
                                        <p:cTn id="144" dur="500" fill="hold"/>
                                        <p:tgtEl>
                                          <p:spTgt spid="80"/>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2" presetClass="entr" presetSubtype="8" fill="hold" grpId="0" nodeType="after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left)">
                                      <p:cBhvr>
                                        <p:cTn id="148" dur="500"/>
                                        <p:tgtEl>
                                          <p:spTgt spid="60"/>
                                        </p:tgtEl>
                                      </p:cBhvr>
                                    </p:animEffect>
                                  </p:childTnLst>
                                </p:cTn>
                              </p:par>
                              <p:par>
                                <p:cTn id="149" presetID="22" presetClass="entr" presetSubtype="8" fill="hold" grpId="0" nodeType="withEffect">
                                  <p:stCondLst>
                                    <p:cond delay="100"/>
                                  </p:stCondLst>
                                  <p:childTnLst>
                                    <p:set>
                                      <p:cBhvr>
                                        <p:cTn id="150" dur="1" fill="hold">
                                          <p:stCondLst>
                                            <p:cond delay="0"/>
                                          </p:stCondLst>
                                        </p:cTn>
                                        <p:tgtEl>
                                          <p:spTgt spid="61"/>
                                        </p:tgtEl>
                                        <p:attrNameLst>
                                          <p:attrName>style.visibility</p:attrName>
                                        </p:attrNameLst>
                                      </p:cBhvr>
                                      <p:to>
                                        <p:strVal val="visible"/>
                                      </p:to>
                                    </p:set>
                                    <p:animEffect transition="in" filter="wipe(left)">
                                      <p:cBhvr>
                                        <p:cTn id="151" dur="500"/>
                                        <p:tgtEl>
                                          <p:spTgt spid="61"/>
                                        </p:tgtEl>
                                      </p:cBhvr>
                                    </p:animEffect>
                                  </p:childTnLst>
                                </p:cTn>
                              </p:par>
                              <p:par>
                                <p:cTn id="152" presetID="22" presetClass="entr" presetSubtype="8" fill="hold" grpId="0" nodeType="withEffect">
                                  <p:stCondLst>
                                    <p:cond delay="200"/>
                                  </p:stCondLst>
                                  <p:childTnLst>
                                    <p:set>
                                      <p:cBhvr>
                                        <p:cTn id="153" dur="1" fill="hold">
                                          <p:stCondLst>
                                            <p:cond delay="0"/>
                                          </p:stCondLst>
                                        </p:cTn>
                                        <p:tgtEl>
                                          <p:spTgt spid="62"/>
                                        </p:tgtEl>
                                        <p:attrNameLst>
                                          <p:attrName>style.visibility</p:attrName>
                                        </p:attrNameLst>
                                      </p:cBhvr>
                                      <p:to>
                                        <p:strVal val="visible"/>
                                      </p:to>
                                    </p:set>
                                    <p:animEffect transition="in" filter="wipe(left)">
                                      <p:cBhvr>
                                        <p:cTn id="154" dur="500"/>
                                        <p:tgtEl>
                                          <p:spTgt spid="62"/>
                                        </p:tgtEl>
                                      </p:cBhvr>
                                    </p:animEffect>
                                  </p:childTnLst>
                                </p:cTn>
                              </p:par>
                              <p:par>
                                <p:cTn id="155" presetID="22" presetClass="entr" presetSubtype="8" fill="hold" grpId="0" nodeType="withEffect">
                                  <p:stCondLst>
                                    <p:cond delay="300"/>
                                  </p:stCondLst>
                                  <p:childTnLst>
                                    <p:set>
                                      <p:cBhvr>
                                        <p:cTn id="156" dur="1" fill="hold">
                                          <p:stCondLst>
                                            <p:cond delay="0"/>
                                          </p:stCondLst>
                                        </p:cTn>
                                        <p:tgtEl>
                                          <p:spTgt spid="63"/>
                                        </p:tgtEl>
                                        <p:attrNameLst>
                                          <p:attrName>style.visibility</p:attrName>
                                        </p:attrNameLst>
                                      </p:cBhvr>
                                      <p:to>
                                        <p:strVal val="visible"/>
                                      </p:to>
                                    </p:set>
                                    <p:animEffect transition="in" filter="wipe(left)">
                                      <p:cBhvr>
                                        <p:cTn id="157" dur="500"/>
                                        <p:tgtEl>
                                          <p:spTgt spid="63"/>
                                        </p:tgtEl>
                                      </p:cBhvr>
                                    </p:animEffect>
                                  </p:childTnLst>
                                </p:cTn>
                              </p:par>
                              <p:par>
                                <p:cTn id="158" presetID="22" presetClass="entr" presetSubtype="8" fill="hold" grpId="0" nodeType="withEffect">
                                  <p:stCondLst>
                                    <p:cond delay="400"/>
                                  </p:stCondLst>
                                  <p:childTnLst>
                                    <p:set>
                                      <p:cBhvr>
                                        <p:cTn id="159" dur="1" fill="hold">
                                          <p:stCondLst>
                                            <p:cond delay="0"/>
                                          </p:stCondLst>
                                        </p:cTn>
                                        <p:tgtEl>
                                          <p:spTgt spid="64"/>
                                        </p:tgtEl>
                                        <p:attrNameLst>
                                          <p:attrName>style.visibility</p:attrName>
                                        </p:attrNameLst>
                                      </p:cBhvr>
                                      <p:to>
                                        <p:strVal val="visible"/>
                                      </p:to>
                                    </p:set>
                                    <p:animEffect transition="in" filter="wipe(left)">
                                      <p:cBhvr>
                                        <p:cTn id="160" dur="500"/>
                                        <p:tgtEl>
                                          <p:spTgt spid="64"/>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par>
                                <p:cTn id="164" presetID="22" presetClass="entr" presetSubtype="8" fill="hold" grpId="0" nodeType="withEffect">
                                  <p:stCondLst>
                                    <p:cond delay="600"/>
                                  </p:stCondLst>
                                  <p:childTnLst>
                                    <p:set>
                                      <p:cBhvr>
                                        <p:cTn id="165" dur="1" fill="hold">
                                          <p:stCondLst>
                                            <p:cond delay="0"/>
                                          </p:stCondLst>
                                        </p:cTn>
                                        <p:tgtEl>
                                          <p:spTgt spid="66"/>
                                        </p:tgtEl>
                                        <p:attrNameLst>
                                          <p:attrName>style.visibility</p:attrName>
                                        </p:attrNameLst>
                                      </p:cBhvr>
                                      <p:to>
                                        <p:strVal val="visible"/>
                                      </p:to>
                                    </p:set>
                                    <p:animEffect transition="in" filter="wipe(left)">
                                      <p:cBhvr>
                                        <p:cTn id="166" dur="500"/>
                                        <p:tgtEl>
                                          <p:spTgt spid="66"/>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wipe(right)">
                                      <p:cBhvr>
                                        <p:cTn id="169" dur="500"/>
                                        <p:tgtEl>
                                          <p:spTgt spid="46"/>
                                        </p:tgtEl>
                                      </p:cBhvr>
                                    </p:animEffect>
                                  </p:childTnLst>
                                </p:cTn>
                              </p:par>
                              <p:par>
                                <p:cTn id="170" presetID="22" presetClass="entr" presetSubtype="2" fill="hold" grpId="0" nodeType="withEffect">
                                  <p:stCondLst>
                                    <p:cond delay="100"/>
                                  </p:stCondLst>
                                  <p:childTnLst>
                                    <p:set>
                                      <p:cBhvr>
                                        <p:cTn id="171" dur="1" fill="hold">
                                          <p:stCondLst>
                                            <p:cond delay="0"/>
                                          </p:stCondLst>
                                        </p:cTn>
                                        <p:tgtEl>
                                          <p:spTgt spid="47"/>
                                        </p:tgtEl>
                                        <p:attrNameLst>
                                          <p:attrName>style.visibility</p:attrName>
                                        </p:attrNameLst>
                                      </p:cBhvr>
                                      <p:to>
                                        <p:strVal val="visible"/>
                                      </p:to>
                                    </p:set>
                                    <p:animEffect transition="in" filter="wipe(right)">
                                      <p:cBhvr>
                                        <p:cTn id="172" dur="500"/>
                                        <p:tgtEl>
                                          <p:spTgt spid="47"/>
                                        </p:tgtEl>
                                      </p:cBhvr>
                                    </p:animEffect>
                                  </p:childTnLst>
                                </p:cTn>
                              </p:par>
                              <p:par>
                                <p:cTn id="173" presetID="22" presetClass="entr" presetSubtype="2" fill="hold" grpId="0" nodeType="withEffect">
                                  <p:stCondLst>
                                    <p:cond delay="200"/>
                                  </p:stCondLst>
                                  <p:childTnLst>
                                    <p:set>
                                      <p:cBhvr>
                                        <p:cTn id="174" dur="1" fill="hold">
                                          <p:stCondLst>
                                            <p:cond delay="0"/>
                                          </p:stCondLst>
                                        </p:cTn>
                                        <p:tgtEl>
                                          <p:spTgt spid="48"/>
                                        </p:tgtEl>
                                        <p:attrNameLst>
                                          <p:attrName>style.visibility</p:attrName>
                                        </p:attrNameLst>
                                      </p:cBhvr>
                                      <p:to>
                                        <p:strVal val="visible"/>
                                      </p:to>
                                    </p:set>
                                    <p:animEffect transition="in" filter="wipe(right)">
                                      <p:cBhvr>
                                        <p:cTn id="175" dur="500"/>
                                        <p:tgtEl>
                                          <p:spTgt spid="48"/>
                                        </p:tgtEl>
                                      </p:cBhvr>
                                    </p:animEffect>
                                  </p:childTnLst>
                                </p:cTn>
                              </p:par>
                              <p:par>
                                <p:cTn id="176" presetID="22" presetClass="entr" presetSubtype="2" fill="hold" grpId="0" nodeType="withEffect">
                                  <p:stCondLst>
                                    <p:cond delay="300"/>
                                  </p:stCondLst>
                                  <p:childTnLst>
                                    <p:set>
                                      <p:cBhvr>
                                        <p:cTn id="177" dur="1" fill="hold">
                                          <p:stCondLst>
                                            <p:cond delay="0"/>
                                          </p:stCondLst>
                                        </p:cTn>
                                        <p:tgtEl>
                                          <p:spTgt spid="49"/>
                                        </p:tgtEl>
                                        <p:attrNameLst>
                                          <p:attrName>style.visibility</p:attrName>
                                        </p:attrNameLst>
                                      </p:cBhvr>
                                      <p:to>
                                        <p:strVal val="visible"/>
                                      </p:to>
                                    </p:set>
                                    <p:animEffect transition="in" filter="wipe(right)">
                                      <p:cBhvr>
                                        <p:cTn id="178" dur="500"/>
                                        <p:tgtEl>
                                          <p:spTgt spid="49"/>
                                        </p:tgtEl>
                                      </p:cBhvr>
                                    </p:animEffect>
                                  </p:childTnLst>
                                </p:cTn>
                              </p:par>
                              <p:par>
                                <p:cTn id="179" presetID="22" presetClass="entr" presetSubtype="2" fill="hold" grpId="0" nodeType="withEffect">
                                  <p:stCondLst>
                                    <p:cond delay="400"/>
                                  </p:stCondLst>
                                  <p:childTnLst>
                                    <p:set>
                                      <p:cBhvr>
                                        <p:cTn id="180" dur="1" fill="hold">
                                          <p:stCondLst>
                                            <p:cond delay="0"/>
                                          </p:stCondLst>
                                        </p:cTn>
                                        <p:tgtEl>
                                          <p:spTgt spid="50"/>
                                        </p:tgtEl>
                                        <p:attrNameLst>
                                          <p:attrName>style.visibility</p:attrName>
                                        </p:attrNameLst>
                                      </p:cBhvr>
                                      <p:to>
                                        <p:strVal val="visible"/>
                                      </p:to>
                                    </p:set>
                                    <p:animEffect transition="in" filter="wipe(right)">
                                      <p:cBhvr>
                                        <p:cTn id="181" dur="500"/>
                                        <p:tgtEl>
                                          <p:spTgt spid="50"/>
                                        </p:tgtEl>
                                      </p:cBhvr>
                                    </p:animEffect>
                                  </p:childTnLst>
                                </p:cTn>
                              </p:par>
                              <p:par>
                                <p:cTn id="182" presetID="22" presetClass="entr" presetSubtype="2" fill="hold" grpId="0" nodeType="withEffect">
                                  <p:stCondLst>
                                    <p:cond delay="500"/>
                                  </p:stCondLst>
                                  <p:childTnLst>
                                    <p:set>
                                      <p:cBhvr>
                                        <p:cTn id="183" dur="1" fill="hold">
                                          <p:stCondLst>
                                            <p:cond delay="0"/>
                                          </p:stCondLst>
                                        </p:cTn>
                                        <p:tgtEl>
                                          <p:spTgt spid="51"/>
                                        </p:tgtEl>
                                        <p:attrNameLst>
                                          <p:attrName>style.visibility</p:attrName>
                                        </p:attrNameLst>
                                      </p:cBhvr>
                                      <p:to>
                                        <p:strVal val="visible"/>
                                      </p:to>
                                    </p:set>
                                    <p:animEffect transition="in" filter="wipe(right)">
                                      <p:cBhvr>
                                        <p:cTn id="184" dur="500"/>
                                        <p:tgtEl>
                                          <p:spTgt spid="51"/>
                                        </p:tgtEl>
                                      </p:cBhvr>
                                    </p:animEffect>
                                  </p:childTnLst>
                                </p:cTn>
                              </p:par>
                              <p:par>
                                <p:cTn id="185" presetID="22" presetClass="entr" presetSubtype="2" fill="hold" grpId="0" nodeType="withEffect">
                                  <p:stCondLst>
                                    <p:cond delay="600"/>
                                  </p:stCondLst>
                                  <p:childTnLst>
                                    <p:set>
                                      <p:cBhvr>
                                        <p:cTn id="186" dur="1" fill="hold">
                                          <p:stCondLst>
                                            <p:cond delay="0"/>
                                          </p:stCondLst>
                                        </p:cTn>
                                        <p:tgtEl>
                                          <p:spTgt spid="52"/>
                                        </p:tgtEl>
                                        <p:attrNameLst>
                                          <p:attrName>style.visibility</p:attrName>
                                        </p:attrNameLst>
                                      </p:cBhvr>
                                      <p:to>
                                        <p:strVal val="visible"/>
                                      </p:to>
                                    </p:set>
                                    <p:animEffect transition="in" filter="wipe(right)">
                                      <p:cBhvr>
                                        <p:cTn id="187" dur="500"/>
                                        <p:tgtEl>
                                          <p:spTgt spid="52"/>
                                        </p:tgtEl>
                                      </p:cBhvr>
                                    </p:animEffect>
                                  </p:childTnLst>
                                </p:cTn>
                              </p:par>
                            </p:childTnLst>
                          </p:cTn>
                        </p:par>
                        <p:par>
                          <p:cTn id="188" fill="hold">
                            <p:stCondLst>
                              <p:cond delay="3000"/>
                            </p:stCondLst>
                            <p:childTnLst>
                              <p:par>
                                <p:cTn id="189" presetID="22" presetClass="entr" presetSubtype="8" fill="hold" grpId="0" nodeType="afterEffect">
                                  <p:stCondLst>
                                    <p:cond delay="0"/>
                                  </p:stCondLst>
                                  <p:childTnLst>
                                    <p:set>
                                      <p:cBhvr>
                                        <p:cTn id="190" dur="1" fill="hold">
                                          <p:stCondLst>
                                            <p:cond delay="0"/>
                                          </p:stCondLst>
                                        </p:cTn>
                                        <p:tgtEl>
                                          <p:spTgt spid="67"/>
                                        </p:tgtEl>
                                        <p:attrNameLst>
                                          <p:attrName>style.visibility</p:attrName>
                                        </p:attrNameLst>
                                      </p:cBhvr>
                                      <p:to>
                                        <p:strVal val="visible"/>
                                      </p:to>
                                    </p:set>
                                    <p:animEffect transition="in" filter="wipe(left)">
                                      <p:cBhvr>
                                        <p:cTn id="191" dur="500"/>
                                        <p:tgtEl>
                                          <p:spTgt spid="67"/>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wipe(left)">
                                      <p:cBhvr>
                                        <p:cTn id="197" dur="500"/>
                                        <p:tgtEl>
                                          <p:spTgt spid="69"/>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wipe(left)">
                                      <p:cBhvr>
                                        <p:cTn id="200" dur="500"/>
                                        <p:tgtEl>
                                          <p:spTgt spid="70"/>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wipe(left)">
                                      <p:cBhvr>
                                        <p:cTn id="203" dur="500"/>
                                        <p:tgtEl>
                                          <p:spTgt spid="71"/>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72"/>
                                        </p:tgtEl>
                                        <p:attrNameLst>
                                          <p:attrName>style.visibility</p:attrName>
                                        </p:attrNameLst>
                                      </p:cBhvr>
                                      <p:to>
                                        <p:strVal val="visible"/>
                                      </p:to>
                                    </p:set>
                                    <p:animEffect transition="in" filter="wipe(left)">
                                      <p:cBhvr>
                                        <p:cTn id="206" dur="500"/>
                                        <p:tgtEl>
                                          <p:spTgt spid="72"/>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73"/>
                                        </p:tgtEl>
                                        <p:attrNameLst>
                                          <p:attrName>style.visibility</p:attrName>
                                        </p:attrNameLst>
                                      </p:cBhvr>
                                      <p:to>
                                        <p:strVal val="visible"/>
                                      </p:to>
                                    </p:set>
                                    <p:animEffect transition="in" filter="wipe(left)">
                                      <p:cBhvr>
                                        <p:cTn id="209" dur="500"/>
                                        <p:tgtEl>
                                          <p:spTgt spid="73"/>
                                        </p:tgtEl>
                                      </p:cBhvr>
                                    </p:animEffect>
                                  </p:childTnLst>
                                </p:cTn>
                              </p:par>
                              <p:par>
                                <p:cTn id="210" presetID="22" presetClass="entr" presetSubtype="2" fill="hold" grpId="0" nodeType="withEffect">
                                  <p:stCondLst>
                                    <p:cond delay="0"/>
                                  </p:stCondLst>
                                  <p:childTnLst>
                                    <p:set>
                                      <p:cBhvr>
                                        <p:cTn id="211" dur="1" fill="hold">
                                          <p:stCondLst>
                                            <p:cond delay="0"/>
                                          </p:stCondLst>
                                        </p:cTn>
                                        <p:tgtEl>
                                          <p:spTgt spid="53"/>
                                        </p:tgtEl>
                                        <p:attrNameLst>
                                          <p:attrName>style.visibility</p:attrName>
                                        </p:attrNameLst>
                                      </p:cBhvr>
                                      <p:to>
                                        <p:strVal val="visible"/>
                                      </p:to>
                                    </p:set>
                                    <p:animEffect transition="in" filter="wipe(right)">
                                      <p:cBhvr>
                                        <p:cTn id="212" dur="500"/>
                                        <p:tgtEl>
                                          <p:spTgt spid="53"/>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wipe(right)">
                                      <p:cBhvr>
                                        <p:cTn id="215" dur="500"/>
                                        <p:tgtEl>
                                          <p:spTgt spid="54"/>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wipe(right)">
                                      <p:cBhvr>
                                        <p:cTn id="218" dur="500"/>
                                        <p:tgtEl>
                                          <p:spTgt spid="55"/>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56"/>
                                        </p:tgtEl>
                                        <p:attrNameLst>
                                          <p:attrName>style.visibility</p:attrName>
                                        </p:attrNameLst>
                                      </p:cBhvr>
                                      <p:to>
                                        <p:strVal val="visible"/>
                                      </p:to>
                                    </p:set>
                                    <p:animEffect transition="in" filter="wipe(right)">
                                      <p:cBhvr>
                                        <p:cTn id="221" dur="500"/>
                                        <p:tgtEl>
                                          <p:spTgt spid="56"/>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57"/>
                                        </p:tgtEl>
                                        <p:attrNameLst>
                                          <p:attrName>style.visibility</p:attrName>
                                        </p:attrNameLst>
                                      </p:cBhvr>
                                      <p:to>
                                        <p:strVal val="visible"/>
                                      </p:to>
                                    </p:set>
                                    <p:animEffect transition="in" filter="wipe(right)">
                                      <p:cBhvr>
                                        <p:cTn id="224" dur="500"/>
                                        <p:tgtEl>
                                          <p:spTgt spid="57"/>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right)">
                                      <p:cBhvr>
                                        <p:cTn id="227" dur="500"/>
                                        <p:tgtEl>
                                          <p:spTgt spid="58"/>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59"/>
                                        </p:tgtEl>
                                        <p:attrNameLst>
                                          <p:attrName>style.visibility</p:attrName>
                                        </p:attrNameLst>
                                      </p:cBhvr>
                                      <p:to>
                                        <p:strVal val="visible"/>
                                      </p:to>
                                    </p:set>
                                    <p:animEffect transition="in" filter="wipe(right)">
                                      <p:cBhvr>
                                        <p:cTn id="230" dur="500"/>
                                        <p:tgtEl>
                                          <p:spTgt spid="59"/>
                                        </p:tgtEl>
                                      </p:cBhvr>
                                    </p:animEffect>
                                  </p:childTnLst>
                                </p:cTn>
                              </p:par>
                            </p:childTnLst>
                          </p:cTn>
                        </p:par>
                        <p:par>
                          <p:cTn id="231" fill="hold">
                            <p:stCondLst>
                              <p:cond delay="3500"/>
                            </p:stCondLst>
                            <p:childTnLst>
                              <p:par>
                                <p:cTn id="232" presetID="16" presetClass="entr" presetSubtype="37" fill="hold" grpId="0" nodeType="afterEffect">
                                  <p:stCondLst>
                                    <p:cond delay="0"/>
                                  </p:stCondLst>
                                  <p:childTnLst>
                                    <p:set>
                                      <p:cBhvr>
                                        <p:cTn id="233" dur="1" fill="hold">
                                          <p:stCondLst>
                                            <p:cond delay="0"/>
                                          </p:stCondLst>
                                        </p:cTn>
                                        <p:tgtEl>
                                          <p:spTgt spid="81"/>
                                        </p:tgtEl>
                                        <p:attrNameLst>
                                          <p:attrName>style.visibility</p:attrName>
                                        </p:attrNameLst>
                                      </p:cBhvr>
                                      <p:to>
                                        <p:strVal val="visible"/>
                                      </p:to>
                                    </p:set>
                                    <p:animEffect transition="in" filter="barn(outVertical)">
                                      <p:cBhvr>
                                        <p:cTn id="234"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3921590" y="3468084"/>
            <a:ext cx="2764254" cy="482434"/>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black"/>
              </a:solidFill>
              <a:latin typeface="Arial" panose="020B0604020202020204" pitchFamily="34" charset="0"/>
              <a:ea typeface="微软雅黑"/>
            </a:endParaRPr>
          </a:p>
        </p:txBody>
      </p:sp>
      <p:sp>
        <p:nvSpPr>
          <p:cNvPr id="27" name="圆角矩形 5"/>
          <p:cNvSpPr/>
          <p:nvPr/>
        </p:nvSpPr>
        <p:spPr bwMode="auto">
          <a:xfrm>
            <a:off x="3921590" y="1363652"/>
            <a:ext cx="2764254" cy="481091"/>
          </a:xfrm>
          <a:custGeom>
            <a:avLst/>
            <a:gdLst>
              <a:gd name="T0" fmla="*/ 0 w 3265930"/>
              <a:gd name="T1" fmla="*/ 0 h 569236"/>
              <a:gd name="T2" fmla="*/ 2980909 w 3265930"/>
              <a:gd name="T3" fmla="*/ 0 h 569236"/>
              <a:gd name="T4" fmla="*/ 3265488 w 3265930"/>
              <a:gd name="T5" fmla="*/ 284163 h 569236"/>
              <a:gd name="T6" fmla="*/ 2980909 w 3265930"/>
              <a:gd name="T7" fmla="*/ 568325 h 569236"/>
              <a:gd name="T8" fmla="*/ 0 w 3265930"/>
              <a:gd name="T9" fmla="*/ 568325 h 569236"/>
              <a:gd name="T10" fmla="*/ 0 w 3265930"/>
              <a:gd name="T11" fmla="*/ 0 h 5692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accent1"/>
          </a:solidFill>
          <a:ln w="9525" cap="flat" cmpd="sng" algn="ctr">
            <a:noFill/>
            <a:prstDash val="solid"/>
            <a:round/>
            <a:headEnd type="none" w="med" len="med"/>
            <a:tailEnd type="none" w="med" len="med"/>
          </a:ln>
        </p:spPr>
        <p:txBody>
          <a:bodyPr/>
          <a:lstStyle/>
          <a:p>
            <a:pPr defTabSz="617220"/>
            <a:endParaRPr lang="zh-CN" altLang="en-US" sz="1145">
              <a:solidFill>
                <a:prstClr val="black"/>
              </a:solidFill>
              <a:latin typeface="等线" panose="020F0502020204030204"/>
              <a:ea typeface="微软雅黑"/>
            </a:endParaRPr>
          </a:p>
        </p:txBody>
      </p:sp>
      <p:sp>
        <p:nvSpPr>
          <p:cNvPr id="28" name="TextBox 27"/>
          <p:cNvSpPr txBox="1"/>
          <p:nvPr/>
        </p:nvSpPr>
        <p:spPr>
          <a:xfrm>
            <a:off x="4465841" y="1434876"/>
            <a:ext cx="1699504" cy="352854"/>
          </a:xfrm>
          <a:prstGeom prst="rect">
            <a:avLst/>
          </a:prstGeom>
          <a:noFill/>
        </p:spPr>
        <p:txBody>
          <a:bodyPr wrap="none">
            <a:spAutoFit/>
          </a:bodyPr>
          <a:lstStyle/>
          <a:p>
            <a:pPr defTabSz="819150">
              <a:defRPr/>
            </a:pPr>
            <a:r>
              <a:rPr lang="zh-CN" altLang="en-US" sz="1695" dirty="0">
                <a:solidFill>
                  <a:srgbClr val="F8F8F8"/>
                </a:solidFill>
                <a:latin typeface="微软雅黑"/>
                <a:ea typeface="微软雅黑"/>
              </a:rPr>
              <a:t>请输入您的标题</a:t>
            </a:r>
            <a:endParaRPr lang="zh-CN" altLang="en-US" sz="1695" dirty="0">
              <a:solidFill>
                <a:srgbClr val="F8F8F8"/>
              </a:solidFill>
              <a:latin typeface="微软雅黑"/>
              <a:ea typeface="微软雅黑"/>
            </a:endParaRPr>
          </a:p>
        </p:txBody>
      </p:sp>
      <p:sp>
        <p:nvSpPr>
          <p:cNvPr id="29" name="空心弧 28"/>
          <p:cNvSpPr/>
          <p:nvPr/>
        </p:nvSpPr>
        <p:spPr bwMode="auto">
          <a:xfrm flipV="1">
            <a:off x="1889720" y="986035"/>
            <a:ext cx="1236321" cy="1236321"/>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white">
                  <a:lumMod val="50000"/>
                </a:prstClr>
              </a:solidFill>
              <a:latin typeface="Arial" panose="020B0604020202020204" pitchFamily="34" charset="0"/>
              <a:ea typeface="微软雅黑"/>
            </a:endParaRPr>
          </a:p>
        </p:txBody>
      </p:sp>
      <p:sp>
        <p:nvSpPr>
          <p:cNvPr id="30" name="空心弧 29"/>
          <p:cNvSpPr/>
          <p:nvPr/>
        </p:nvSpPr>
        <p:spPr bwMode="auto">
          <a:xfrm rot="10800000" flipV="1">
            <a:off x="2882810" y="1206422"/>
            <a:ext cx="1236321" cy="1236321"/>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white">
                  <a:lumMod val="50000"/>
                </a:prstClr>
              </a:solidFill>
              <a:latin typeface="Arial" panose="020B0604020202020204" pitchFamily="34" charset="0"/>
              <a:ea typeface="微软雅黑"/>
            </a:endParaRPr>
          </a:p>
        </p:txBody>
      </p:sp>
      <p:sp>
        <p:nvSpPr>
          <p:cNvPr id="31" name="空心弧 30"/>
          <p:cNvSpPr/>
          <p:nvPr/>
        </p:nvSpPr>
        <p:spPr bwMode="auto">
          <a:xfrm rot="4631022" flipV="1">
            <a:off x="2911029" y="2231762"/>
            <a:ext cx="1236321" cy="1236321"/>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white">
                  <a:lumMod val="50000"/>
                </a:prstClr>
              </a:solidFill>
              <a:latin typeface="Arial" panose="020B0604020202020204" pitchFamily="34" charset="0"/>
              <a:ea typeface="微软雅黑"/>
            </a:endParaRPr>
          </a:p>
        </p:txBody>
      </p:sp>
      <p:sp>
        <p:nvSpPr>
          <p:cNvPr id="32" name="空心弧 31"/>
          <p:cNvSpPr/>
          <p:nvPr/>
        </p:nvSpPr>
        <p:spPr bwMode="auto">
          <a:xfrm>
            <a:off x="1908534" y="3468083"/>
            <a:ext cx="1236321" cy="1237666"/>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white">
                  <a:lumMod val="50000"/>
                </a:prstClr>
              </a:solidFill>
              <a:latin typeface="Arial" panose="020B0604020202020204" pitchFamily="34" charset="0"/>
              <a:ea typeface="微软雅黑"/>
            </a:endParaRPr>
          </a:p>
        </p:txBody>
      </p:sp>
      <p:sp>
        <p:nvSpPr>
          <p:cNvPr id="33" name="空心弧 32"/>
          <p:cNvSpPr/>
          <p:nvPr/>
        </p:nvSpPr>
        <p:spPr bwMode="auto">
          <a:xfrm rot="10800000">
            <a:off x="2900279" y="3247696"/>
            <a:ext cx="1236321" cy="1236321"/>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white">
                  <a:lumMod val="50000"/>
                </a:prstClr>
              </a:solidFill>
              <a:latin typeface="Arial" panose="020B0604020202020204" pitchFamily="34" charset="0"/>
              <a:ea typeface="微软雅黑"/>
            </a:endParaRPr>
          </a:p>
        </p:txBody>
      </p:sp>
      <p:sp>
        <p:nvSpPr>
          <p:cNvPr id="34" name="TextBox 33"/>
          <p:cNvSpPr txBox="1"/>
          <p:nvPr/>
        </p:nvSpPr>
        <p:spPr>
          <a:xfrm>
            <a:off x="3299400" y="1532972"/>
            <a:ext cx="511679" cy="613373"/>
          </a:xfrm>
          <a:prstGeom prst="rect">
            <a:avLst/>
          </a:prstGeom>
          <a:noFill/>
        </p:spPr>
        <p:txBody>
          <a:bodyPr wrap="none">
            <a:spAutoFit/>
          </a:bodyPr>
          <a:lstStyle/>
          <a:p>
            <a:pPr defTabSz="819150">
              <a:defRPr/>
            </a:pPr>
            <a:r>
              <a:rPr lang="en-US" altLang="zh-CN" sz="3385" b="1" dirty="0">
                <a:solidFill>
                  <a:prstClr val="white">
                    <a:lumMod val="50000"/>
                  </a:prstClr>
                </a:solidFill>
                <a:latin typeface="微软雅黑"/>
                <a:ea typeface="微软雅黑"/>
              </a:rPr>
              <a:t>A</a:t>
            </a:r>
            <a:endParaRPr lang="zh-CN" altLang="en-US" sz="3385" b="1" dirty="0">
              <a:solidFill>
                <a:prstClr val="white">
                  <a:lumMod val="50000"/>
                </a:prstClr>
              </a:solidFill>
              <a:latin typeface="微软雅黑"/>
              <a:ea typeface="微软雅黑"/>
            </a:endParaRPr>
          </a:p>
        </p:txBody>
      </p:sp>
      <p:sp>
        <p:nvSpPr>
          <p:cNvPr id="35" name="TextBox 34"/>
          <p:cNvSpPr txBox="1"/>
          <p:nvPr/>
        </p:nvSpPr>
        <p:spPr>
          <a:xfrm>
            <a:off x="3299398" y="3576934"/>
            <a:ext cx="481222" cy="613373"/>
          </a:xfrm>
          <a:prstGeom prst="rect">
            <a:avLst/>
          </a:prstGeom>
          <a:noFill/>
        </p:spPr>
        <p:txBody>
          <a:bodyPr wrap="none">
            <a:spAutoFit/>
          </a:bodyPr>
          <a:lstStyle/>
          <a:p>
            <a:pPr defTabSz="819150">
              <a:defRPr/>
            </a:pPr>
            <a:r>
              <a:rPr lang="en-US" altLang="zh-CN" sz="3385" b="1" dirty="0">
                <a:solidFill>
                  <a:prstClr val="white">
                    <a:lumMod val="50000"/>
                  </a:prstClr>
                </a:solidFill>
                <a:latin typeface="微软雅黑"/>
                <a:ea typeface="微软雅黑"/>
              </a:rPr>
              <a:t>B</a:t>
            </a:r>
            <a:endParaRPr lang="zh-CN" altLang="en-US" sz="3385" b="1" dirty="0">
              <a:solidFill>
                <a:prstClr val="white">
                  <a:lumMod val="50000"/>
                </a:prstClr>
              </a:solidFill>
              <a:latin typeface="微软雅黑"/>
              <a:ea typeface="微软雅黑"/>
            </a:endParaRPr>
          </a:p>
        </p:txBody>
      </p:sp>
      <p:sp>
        <p:nvSpPr>
          <p:cNvPr id="36" name="TextBox 35"/>
          <p:cNvSpPr txBox="1"/>
          <p:nvPr/>
        </p:nvSpPr>
        <p:spPr>
          <a:xfrm>
            <a:off x="4269643" y="1985843"/>
            <a:ext cx="3593395" cy="639406"/>
          </a:xfrm>
          <a:prstGeom prst="rect">
            <a:avLst/>
          </a:prstGeom>
          <a:noFill/>
        </p:spPr>
        <p:txBody>
          <a:bodyPr>
            <a:spAutoFit/>
          </a:bodyPr>
          <a:lstStyle/>
          <a:p>
            <a:pPr defTabSz="819150">
              <a:lnSpc>
                <a:spcPct val="150000"/>
              </a:lnSpc>
              <a:defRPr/>
            </a:pPr>
            <a:r>
              <a:rPr lang="zh-CN" altLang="en-US" sz="1185" dirty="0">
                <a:solidFill>
                  <a:prstClr val="black">
                    <a:lumMod val="50000"/>
                    <a:lumOff val="50000"/>
                  </a:prstClr>
                </a:solidFill>
                <a:latin typeface="微软雅黑"/>
                <a:ea typeface="微软雅黑"/>
              </a:rPr>
              <a:t>这里输入您的文字这里输入您的文字这里输入您的文字这里输入您的文字这里输入您</a:t>
            </a:r>
            <a:endParaRPr lang="zh-CN" altLang="en-US" sz="1185" dirty="0">
              <a:solidFill>
                <a:prstClr val="black">
                  <a:lumMod val="50000"/>
                  <a:lumOff val="50000"/>
                </a:prstClr>
              </a:solidFill>
              <a:latin typeface="微软雅黑"/>
              <a:ea typeface="微软雅黑"/>
            </a:endParaRPr>
          </a:p>
        </p:txBody>
      </p:sp>
      <p:sp>
        <p:nvSpPr>
          <p:cNvPr id="37" name="TextBox 36"/>
          <p:cNvSpPr txBox="1">
            <a:spLocks noChangeArrowheads="1"/>
          </p:cNvSpPr>
          <p:nvPr/>
        </p:nvSpPr>
        <p:spPr bwMode="auto">
          <a:xfrm>
            <a:off x="4269639" y="3931704"/>
            <a:ext cx="3655211" cy="639406"/>
          </a:xfrm>
          <a:prstGeom prst="rect">
            <a:avLst/>
          </a:prstGeom>
          <a:noFill/>
          <a:ln w="9525">
            <a:noFill/>
            <a:miter lim="800000"/>
          </a:ln>
        </p:spPr>
        <p:txBody>
          <a:bodyPr>
            <a:spAutoFit/>
          </a:bodyPr>
          <a:lstStyle/>
          <a:p>
            <a:pPr defTabSz="617220">
              <a:lnSpc>
                <a:spcPct val="150000"/>
              </a:lnSpc>
            </a:pPr>
            <a:r>
              <a:rPr lang="zh-CN" altLang="en-US" sz="1185">
                <a:solidFill>
                  <a:srgbClr val="7F7F7F"/>
                </a:solidFill>
                <a:latin typeface="微软雅黑" pitchFamily="34" charset="-122"/>
                <a:ea typeface="微软雅黑" pitchFamily="34" charset="-122"/>
              </a:rPr>
              <a:t>这里输入您的文字这里输入您的文字这里输入您的文字这里输入您的文字这里输入您</a:t>
            </a:r>
            <a:endParaRPr lang="zh-CN" altLang="en-US" sz="1185">
              <a:solidFill>
                <a:srgbClr val="7F7F7F"/>
              </a:solidFill>
              <a:latin typeface="微软雅黑" pitchFamily="34" charset="-122"/>
              <a:ea typeface="微软雅黑" pitchFamily="34" charset="-122"/>
            </a:endParaRPr>
          </a:p>
        </p:txBody>
      </p:sp>
      <p:sp>
        <p:nvSpPr>
          <p:cNvPr id="38" name="TextBox 37"/>
          <p:cNvSpPr txBox="1"/>
          <p:nvPr/>
        </p:nvSpPr>
        <p:spPr>
          <a:xfrm>
            <a:off x="4465841" y="3548716"/>
            <a:ext cx="1699504" cy="352854"/>
          </a:xfrm>
          <a:prstGeom prst="rect">
            <a:avLst/>
          </a:prstGeom>
          <a:noFill/>
        </p:spPr>
        <p:txBody>
          <a:bodyPr wrap="none">
            <a:spAutoFit/>
          </a:bodyPr>
          <a:lstStyle/>
          <a:p>
            <a:pPr defTabSz="819150">
              <a:defRPr/>
            </a:pPr>
            <a:r>
              <a:rPr lang="zh-CN" altLang="en-US" sz="1695" dirty="0">
                <a:solidFill>
                  <a:srgbClr val="F8F8F8"/>
                </a:solidFill>
                <a:latin typeface="微软雅黑"/>
                <a:ea typeface="微软雅黑"/>
              </a:rPr>
              <a:t>请输入您的标题</a:t>
            </a:r>
            <a:endParaRPr lang="zh-CN" altLang="en-US" sz="1695" dirty="0">
              <a:solidFill>
                <a:srgbClr val="F8F8F8"/>
              </a:solidFill>
              <a:latin typeface="微软雅黑"/>
              <a:ea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 calcmode="lin" valueType="num">
                                      <p:cBhvr>
                                        <p:cTn id="36"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28"/>
                                        </p:tgtEl>
                                        <p:attrNameLst>
                                          <p:attrName>ppt_y</p:attrName>
                                        </p:attrNameLst>
                                      </p:cBhvr>
                                      <p:tavLst>
                                        <p:tav tm="0">
                                          <p:val>
                                            <p:strVal val="#ppt_y"/>
                                          </p:val>
                                        </p:tav>
                                        <p:tav tm="100000">
                                          <p:val>
                                            <p:strVal val="#ppt_y"/>
                                          </p:val>
                                        </p:tav>
                                      </p:tavLst>
                                    </p:anim>
                                    <p:anim calcmode="lin" valueType="num">
                                      <p:cBhvr>
                                        <p:cTn id="38"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28"/>
                                        </p:tgtEl>
                                      </p:cBhvr>
                                    </p:animEffect>
                                  </p:childTnLst>
                                </p:cTn>
                              </p:par>
                            </p:childTnLst>
                          </p:cTn>
                        </p:par>
                        <p:par>
                          <p:cTn id="41" fill="hold">
                            <p:stCondLst>
                              <p:cond delay="398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strVal val="#ppt_x"/>
                                          </p:val>
                                        </p:tav>
                                        <p:tav tm="100000">
                                          <p:val>
                                            <p:strVal val="#ppt_x"/>
                                          </p:val>
                                        </p:tav>
                                      </p:tavLst>
                                    </p:anim>
                                    <p:anim calcmode="lin" valueType="num">
                                      <p:cBhvr>
                                        <p:cTn id="46" dur="500" fill="hold"/>
                                        <p:tgtEl>
                                          <p:spTgt spid="36"/>
                                        </p:tgtEl>
                                        <p:attrNameLst>
                                          <p:attrName>ppt_y</p:attrName>
                                        </p:attrNameLst>
                                      </p:cBhvr>
                                      <p:tavLst>
                                        <p:tav tm="0">
                                          <p:val>
                                            <p:strVal val="#ppt_y+.1"/>
                                          </p:val>
                                        </p:tav>
                                        <p:tav tm="100000">
                                          <p:val>
                                            <p:strVal val="#ppt_y"/>
                                          </p:val>
                                        </p:tav>
                                      </p:tavLst>
                                    </p:anim>
                                  </p:childTnLst>
                                </p:cTn>
                              </p:par>
                            </p:childTnLst>
                          </p:cTn>
                        </p:par>
                        <p:par>
                          <p:cTn id="47" fill="hold">
                            <p:stCondLst>
                              <p:cond delay="4480"/>
                            </p:stCondLst>
                            <p:childTnLst>
                              <p:par>
                                <p:cTn id="48" presetID="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par>
                          <p:cTn id="52" fill="hold">
                            <p:stCondLst>
                              <p:cond delay="498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54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8"/>
                                        </p:tgtEl>
                                        <p:attrNameLst>
                                          <p:attrName>style.visibility</p:attrName>
                                        </p:attrNameLst>
                                      </p:cBhvr>
                                      <p:to>
                                        <p:strVal val="visible"/>
                                      </p:to>
                                    </p:set>
                                    <p:anim calcmode="lin" valueType="num">
                                      <p:cBhvr>
                                        <p:cTn id="59"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38"/>
                                        </p:tgtEl>
                                        <p:attrNameLst>
                                          <p:attrName>ppt_y</p:attrName>
                                        </p:attrNameLst>
                                      </p:cBhvr>
                                      <p:tavLst>
                                        <p:tav tm="0">
                                          <p:val>
                                            <p:strVal val="#ppt_y"/>
                                          </p:val>
                                        </p:tav>
                                        <p:tav tm="100000">
                                          <p:val>
                                            <p:strVal val="#ppt_y"/>
                                          </p:val>
                                        </p:tav>
                                      </p:tavLst>
                                    </p:anim>
                                    <p:anim calcmode="lin" valueType="num">
                                      <p:cBhvr>
                                        <p:cTn id="61"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38"/>
                                        </p:tgtEl>
                                      </p:cBhvr>
                                    </p:animEffect>
                                  </p:childTnLst>
                                </p:cTn>
                              </p:par>
                            </p:childTnLst>
                          </p:cTn>
                        </p:par>
                        <p:par>
                          <p:cTn id="64" fill="hold">
                            <p:stCondLst>
                              <p:cond delay="596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26660" y="1108322"/>
            <a:ext cx="6719138" cy="95143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819150">
              <a:defRPr/>
            </a:pPr>
            <a:endParaRPr lang="zh-CN" altLang="en-US" sz="2115" kern="0">
              <a:solidFill>
                <a:prstClr val="white">
                  <a:lumMod val="50000"/>
                </a:prstClr>
              </a:solidFill>
              <a:latin typeface="Calibri"/>
              <a:ea typeface="微软雅黑"/>
            </a:endParaRPr>
          </a:p>
        </p:txBody>
      </p:sp>
      <p:grpSp>
        <p:nvGrpSpPr>
          <p:cNvPr id="4" name="组合 3"/>
          <p:cNvGrpSpPr/>
          <p:nvPr/>
        </p:nvGrpSpPr>
        <p:grpSpPr bwMode="auto">
          <a:xfrm>
            <a:off x="1401911" y="1180892"/>
            <a:ext cx="1572278" cy="813016"/>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9150">
                <a:lnSpc>
                  <a:spcPct val="120000"/>
                </a:lnSpc>
                <a:defRPr/>
              </a:pPr>
              <a:endParaRPr lang="zh-CN" altLang="en-US" sz="1270" b="1">
                <a:solidFill>
                  <a:prstClr val="white">
                    <a:lumMod val="50000"/>
                  </a:prstClr>
                </a:solidFill>
                <a:latin typeface="微软雅黑" pitchFamily="34" charset="-122"/>
                <a:ea typeface="微软雅黑"/>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819150">
                <a:lnSpc>
                  <a:spcPct val="120000"/>
                </a:lnSpc>
                <a:defRPr/>
              </a:pPr>
              <a:endParaRPr lang="en-US" sz="1270" kern="0" dirty="0">
                <a:solidFill>
                  <a:prstClr val="white">
                    <a:lumMod val="50000"/>
                  </a:prstClr>
                </a:solidFill>
                <a:latin typeface="微软雅黑" pitchFamily="34" charset="-122"/>
                <a:ea typeface="微软雅黑" pitchFamily="34" charset="-122"/>
              </a:endParaRPr>
            </a:p>
          </p:txBody>
        </p:sp>
        <p:sp>
          <p:nvSpPr>
            <p:cNvPr id="17436" name="TextBox 6"/>
            <p:cNvSpPr txBox="1">
              <a:spLocks noChangeArrowheads="1"/>
            </p:cNvSpPr>
            <p:nvPr/>
          </p:nvSpPr>
          <p:spPr bwMode="auto">
            <a:xfrm>
              <a:off x="1403648" y="1609635"/>
              <a:ext cx="1224138" cy="593808"/>
            </a:xfrm>
            <a:prstGeom prst="rect">
              <a:avLst/>
            </a:prstGeom>
            <a:noFill/>
            <a:ln w="9525">
              <a:noFill/>
              <a:miter lim="800000"/>
            </a:ln>
          </p:spPr>
          <p:txBody>
            <a:bodyPr>
              <a:spAutoFit/>
            </a:bodyPr>
            <a:lstStyle/>
            <a:p>
              <a:pPr algn="ctr" defTabSz="617220">
                <a:lnSpc>
                  <a:spcPct val="120000"/>
                </a:lnSpc>
              </a:pPr>
              <a:r>
                <a:rPr lang="zh-CN" altLang="en-US" sz="1860" b="1">
                  <a:solidFill>
                    <a:prstClr val="white">
                      <a:lumMod val="50000"/>
                    </a:prstClr>
                  </a:solidFill>
                  <a:latin typeface="微软雅黑" pitchFamily="34" charset="-122"/>
                  <a:ea typeface="微软雅黑" pitchFamily="34" charset="-122"/>
                </a:rPr>
                <a:t>标题</a:t>
              </a:r>
              <a:endParaRPr lang="zh-CN" altLang="en-US" sz="1860" b="1">
                <a:solidFill>
                  <a:prstClr val="white">
                    <a:lumMod val="50000"/>
                  </a:prstClr>
                </a:solidFill>
                <a:latin typeface="微软雅黑" pitchFamily="34" charset="-122"/>
                <a:ea typeface="微软雅黑" pitchFamily="34" charset="-122"/>
              </a:endParaRPr>
            </a:p>
          </p:txBody>
        </p:sp>
      </p:grpSp>
      <p:sp>
        <p:nvSpPr>
          <p:cNvPr id="8" name="文本框 58"/>
          <p:cNvSpPr txBox="1"/>
          <p:nvPr/>
        </p:nvSpPr>
        <p:spPr>
          <a:xfrm>
            <a:off x="3140827" y="1274957"/>
            <a:ext cx="4407755" cy="694586"/>
          </a:xfrm>
          <a:prstGeom prst="rect">
            <a:avLst/>
          </a:prstGeom>
          <a:noFill/>
        </p:spPr>
        <p:txBody>
          <a:bodyPr lIns="83984" tIns="41992" rIns="83984" bIns="41992">
            <a:spAutoFit/>
          </a:bodyPr>
          <a:lstStyle/>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p:txBody>
      </p:sp>
      <p:sp>
        <p:nvSpPr>
          <p:cNvPr id="9" name="圆角矩形 8"/>
          <p:cNvSpPr/>
          <p:nvPr/>
        </p:nvSpPr>
        <p:spPr>
          <a:xfrm>
            <a:off x="1326660" y="2254608"/>
            <a:ext cx="6719138" cy="95143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819150">
              <a:defRPr/>
            </a:pPr>
            <a:endParaRPr lang="zh-CN" altLang="en-US" sz="2115" kern="0">
              <a:solidFill>
                <a:prstClr val="white">
                  <a:lumMod val="50000"/>
                </a:prstClr>
              </a:solidFill>
              <a:latin typeface="Calibri"/>
              <a:ea typeface="微软雅黑"/>
            </a:endParaRPr>
          </a:p>
        </p:txBody>
      </p:sp>
      <p:sp>
        <p:nvSpPr>
          <p:cNvPr id="10" name="文本框 58"/>
          <p:cNvSpPr txBox="1"/>
          <p:nvPr/>
        </p:nvSpPr>
        <p:spPr>
          <a:xfrm>
            <a:off x="3140827" y="2401085"/>
            <a:ext cx="4407755" cy="694586"/>
          </a:xfrm>
          <a:prstGeom prst="rect">
            <a:avLst/>
          </a:prstGeom>
          <a:noFill/>
        </p:spPr>
        <p:txBody>
          <a:bodyPr lIns="83984" tIns="41992" rIns="83984" bIns="41992">
            <a:spAutoFit/>
          </a:bodyPr>
          <a:lstStyle/>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p:txBody>
      </p:sp>
      <p:sp>
        <p:nvSpPr>
          <p:cNvPr id="11" name="圆角矩形 10"/>
          <p:cNvSpPr/>
          <p:nvPr/>
        </p:nvSpPr>
        <p:spPr>
          <a:xfrm>
            <a:off x="1326660" y="3417018"/>
            <a:ext cx="6719138" cy="950087"/>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819150">
              <a:defRPr/>
            </a:pPr>
            <a:endParaRPr lang="zh-CN" altLang="en-US" sz="2115" kern="0">
              <a:solidFill>
                <a:prstClr val="white">
                  <a:lumMod val="50000"/>
                </a:prstClr>
              </a:solidFill>
              <a:latin typeface="Calibri"/>
              <a:ea typeface="微软雅黑"/>
            </a:endParaRPr>
          </a:p>
        </p:txBody>
      </p:sp>
      <p:sp>
        <p:nvSpPr>
          <p:cNvPr id="12" name="文本框 58"/>
          <p:cNvSpPr txBox="1"/>
          <p:nvPr/>
        </p:nvSpPr>
        <p:spPr>
          <a:xfrm>
            <a:off x="3140827" y="3560808"/>
            <a:ext cx="4407755" cy="694586"/>
          </a:xfrm>
          <a:prstGeom prst="rect">
            <a:avLst/>
          </a:prstGeom>
          <a:noFill/>
        </p:spPr>
        <p:txBody>
          <a:bodyPr lIns="83984" tIns="41992" rIns="83984" bIns="41992">
            <a:spAutoFit/>
          </a:bodyPr>
          <a:lstStyle/>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p:txBody>
      </p:sp>
      <p:grpSp>
        <p:nvGrpSpPr>
          <p:cNvPr id="13" name="组合 12"/>
          <p:cNvGrpSpPr/>
          <p:nvPr/>
        </p:nvGrpSpPr>
        <p:grpSpPr bwMode="auto">
          <a:xfrm>
            <a:off x="1401911" y="2324487"/>
            <a:ext cx="1572278" cy="811672"/>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9150">
                  <a:lnSpc>
                    <a:spcPct val="120000"/>
                  </a:lnSpc>
                  <a:defRPr/>
                </a:pPr>
                <a:endParaRPr lang="zh-CN" altLang="en-US" sz="1270" b="1">
                  <a:solidFill>
                    <a:prstClr val="white">
                      <a:lumMod val="50000"/>
                    </a:prstClr>
                  </a:solidFill>
                  <a:latin typeface="微软雅黑" pitchFamily="34" charset="-122"/>
                  <a:ea typeface="微软雅黑"/>
                </a:endParaRPr>
              </a:p>
            </p:txBody>
          </p:sp>
          <p:sp>
            <p:nvSpPr>
              <p:cNvPr id="17431" name="TextBox 17"/>
              <p:cNvSpPr txBox="1">
                <a:spLocks noChangeArrowheads="1"/>
              </p:cNvSpPr>
              <p:nvPr/>
            </p:nvSpPr>
            <p:spPr bwMode="auto">
              <a:xfrm>
                <a:off x="1403648" y="1609636"/>
                <a:ext cx="1224138" cy="594791"/>
              </a:xfrm>
              <a:prstGeom prst="rect">
                <a:avLst/>
              </a:prstGeom>
              <a:noFill/>
              <a:ln w="9525">
                <a:noFill/>
                <a:miter lim="800000"/>
              </a:ln>
            </p:spPr>
            <p:txBody>
              <a:bodyPr>
                <a:spAutoFit/>
              </a:bodyPr>
              <a:lstStyle/>
              <a:p>
                <a:pPr algn="ctr" defTabSz="617220">
                  <a:lnSpc>
                    <a:spcPct val="120000"/>
                  </a:lnSpc>
                </a:pPr>
                <a:r>
                  <a:rPr lang="zh-CN" altLang="en-US" sz="1860" b="1">
                    <a:solidFill>
                      <a:prstClr val="white">
                        <a:lumMod val="50000"/>
                      </a:prstClr>
                    </a:solidFill>
                    <a:latin typeface="微软雅黑" pitchFamily="34" charset="-122"/>
                    <a:ea typeface="微软雅黑" pitchFamily="34" charset="-122"/>
                  </a:rPr>
                  <a:t>标题</a:t>
                </a:r>
                <a:endParaRPr lang="zh-CN" altLang="en-US" sz="1860" b="1">
                  <a:solidFill>
                    <a:prstClr val="white">
                      <a:lumMod val="50000"/>
                    </a:prstClr>
                  </a:solidFill>
                  <a:latin typeface="微软雅黑" pitchFamily="34" charset="-122"/>
                  <a:ea typeface="微软雅黑" pitchFamily="34" charset="-122"/>
                </a:endParaRP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819150">
                <a:lnSpc>
                  <a:spcPct val="120000"/>
                </a:lnSpc>
                <a:defRPr/>
              </a:pPr>
              <a:endParaRPr lang="da-DK" sz="1270" kern="0" dirty="0">
                <a:solidFill>
                  <a:prstClr val="white">
                    <a:lumMod val="50000"/>
                  </a:prstClr>
                </a:solidFill>
                <a:latin typeface="微软雅黑" pitchFamily="34" charset="-122"/>
                <a:ea typeface="微软雅黑" pitchFamily="34" charset="-122"/>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819150">
                <a:lnSpc>
                  <a:spcPct val="120000"/>
                </a:lnSpc>
                <a:defRPr/>
              </a:pPr>
              <a:endParaRPr lang="da-DK" sz="1270" kern="0" dirty="0">
                <a:solidFill>
                  <a:prstClr val="white">
                    <a:lumMod val="50000"/>
                  </a:prstClr>
                </a:solidFill>
                <a:latin typeface="微软雅黑" pitchFamily="34" charset="-122"/>
                <a:ea typeface="微软雅黑" pitchFamily="34" charset="-122"/>
              </a:endParaRPr>
            </a:p>
          </p:txBody>
        </p:sp>
      </p:grpSp>
      <p:grpSp>
        <p:nvGrpSpPr>
          <p:cNvPr id="19" name="组合 18"/>
          <p:cNvGrpSpPr/>
          <p:nvPr/>
        </p:nvGrpSpPr>
        <p:grpSpPr bwMode="auto">
          <a:xfrm>
            <a:off x="1401911" y="3486897"/>
            <a:ext cx="1572278" cy="811672"/>
            <a:chOff x="710462" y="4437112"/>
            <a:chExt cx="2054324" cy="1106750"/>
          </a:xfrm>
        </p:grpSpPr>
        <p:grpSp>
          <p:nvGrpSpPr>
            <p:cNvPr id="17419" name="组合 19"/>
            <p:cNvGrpSpPr/>
            <p:nvPr/>
          </p:nvGrpSpPr>
          <p:grpSpPr bwMode="auto">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9150">
                  <a:lnSpc>
                    <a:spcPct val="120000"/>
                  </a:lnSpc>
                  <a:defRPr/>
                </a:pPr>
                <a:endParaRPr lang="zh-CN" altLang="en-US" sz="1270" b="1">
                  <a:solidFill>
                    <a:prstClr val="white">
                      <a:lumMod val="50000"/>
                    </a:prstClr>
                  </a:solidFill>
                  <a:latin typeface="微软雅黑" pitchFamily="34" charset="-122"/>
                  <a:ea typeface="微软雅黑"/>
                </a:endParaRPr>
              </a:p>
            </p:txBody>
          </p:sp>
          <p:sp>
            <p:nvSpPr>
              <p:cNvPr id="17424" name="TextBox 22"/>
              <p:cNvSpPr txBox="1">
                <a:spLocks noChangeArrowheads="1"/>
              </p:cNvSpPr>
              <p:nvPr/>
            </p:nvSpPr>
            <p:spPr bwMode="auto">
              <a:xfrm>
                <a:off x="1403648" y="1609636"/>
                <a:ext cx="1224138" cy="594791"/>
              </a:xfrm>
              <a:prstGeom prst="rect">
                <a:avLst/>
              </a:prstGeom>
              <a:noFill/>
              <a:ln w="9525">
                <a:noFill/>
                <a:miter lim="800000"/>
              </a:ln>
            </p:spPr>
            <p:txBody>
              <a:bodyPr>
                <a:spAutoFit/>
              </a:bodyPr>
              <a:lstStyle/>
              <a:p>
                <a:pPr algn="ctr" defTabSz="617220">
                  <a:lnSpc>
                    <a:spcPct val="120000"/>
                  </a:lnSpc>
                </a:pPr>
                <a:r>
                  <a:rPr lang="zh-CN" altLang="en-US" sz="1860" b="1">
                    <a:solidFill>
                      <a:prstClr val="white">
                        <a:lumMod val="50000"/>
                      </a:prstClr>
                    </a:solidFill>
                    <a:latin typeface="微软雅黑" pitchFamily="34" charset="-122"/>
                    <a:ea typeface="微软雅黑" pitchFamily="34" charset="-122"/>
                  </a:rPr>
                  <a:t>标题</a:t>
                </a:r>
                <a:endParaRPr lang="zh-CN" altLang="en-US" sz="1860" b="1">
                  <a:solidFill>
                    <a:prstClr val="white">
                      <a:lumMod val="50000"/>
                    </a:prstClr>
                  </a:solidFill>
                  <a:latin typeface="微软雅黑" pitchFamily="34" charset="-122"/>
                  <a:ea typeface="微软雅黑" pitchFamily="34" charset="-122"/>
                </a:endParaRPr>
              </a:p>
            </p:txBody>
          </p:sp>
        </p:grpSp>
        <p:sp>
          <p:nvSpPr>
            <p:cNvPr id="21"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819150">
                <a:lnSpc>
                  <a:spcPct val="120000"/>
                </a:lnSpc>
                <a:defRPr/>
              </a:pPr>
              <a:endParaRPr lang="en-US" sz="1270" kern="0" dirty="0">
                <a:solidFill>
                  <a:prstClr val="white">
                    <a:lumMod val="50000"/>
                  </a:prstClr>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74" y="0"/>
            <a:ext cx="9139126" cy="5143500"/>
          </a:xfrm>
          <a:prstGeom prst="rect">
            <a:avLst/>
          </a:prstGeom>
        </p:spPr>
      </p:pic>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659" y="1"/>
            <a:ext cx="5130097" cy="5143500"/>
          </a:xfrm>
          <a:prstGeom prst="rect">
            <a:avLst/>
          </a:prstGeom>
        </p:spPr>
      </p:pic>
      <p:grpSp>
        <p:nvGrpSpPr>
          <p:cNvPr id="31" name="组合 30"/>
          <p:cNvGrpSpPr/>
          <p:nvPr/>
        </p:nvGrpSpPr>
        <p:grpSpPr>
          <a:xfrm>
            <a:off x="323528" y="1315677"/>
            <a:ext cx="1128386" cy="1126921"/>
            <a:chOff x="3321560" y="3751502"/>
            <a:chExt cx="726076" cy="725134"/>
          </a:xfrm>
        </p:grpSpPr>
        <p:grpSp>
          <p:nvGrpSpPr>
            <p:cNvPr id="32" name="组合 31"/>
            <p:cNvGrpSpPr/>
            <p:nvPr/>
          </p:nvGrpSpPr>
          <p:grpSpPr>
            <a:xfrm>
              <a:off x="3321560" y="3751502"/>
              <a:ext cx="726076" cy="725134"/>
              <a:chOff x="2097688" y="3956966"/>
              <a:chExt cx="2446337" cy="2443163"/>
            </a:xfrm>
          </p:grpSpPr>
          <p:sp>
            <p:nvSpPr>
              <p:cNvPr id="34"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35"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33" name="椭圆 32"/>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5400" b="1" dirty="0">
                  <a:latin typeface="微软雅黑" pitchFamily="34" charset="-122"/>
                  <a:ea typeface="微软雅黑" pitchFamily="34" charset="-122"/>
                </a:rPr>
                <a:t>谢</a:t>
              </a:r>
              <a:endParaRPr lang="zh-CN" altLang="en-US" sz="5400" b="1" dirty="0">
                <a:latin typeface="微软雅黑" pitchFamily="34" charset="-122"/>
                <a:ea typeface="微软雅黑" pitchFamily="34" charset="-122"/>
              </a:endParaRPr>
            </a:p>
          </p:txBody>
        </p:sp>
      </p:grpSp>
      <p:grpSp>
        <p:nvGrpSpPr>
          <p:cNvPr id="36" name="组合 35"/>
          <p:cNvGrpSpPr/>
          <p:nvPr/>
        </p:nvGrpSpPr>
        <p:grpSpPr>
          <a:xfrm>
            <a:off x="1535797" y="1315677"/>
            <a:ext cx="1128386" cy="1126921"/>
            <a:chOff x="3321560" y="3751502"/>
            <a:chExt cx="726076" cy="725134"/>
          </a:xfrm>
        </p:grpSpPr>
        <p:grpSp>
          <p:nvGrpSpPr>
            <p:cNvPr id="37" name="组合 36"/>
            <p:cNvGrpSpPr/>
            <p:nvPr/>
          </p:nvGrpSpPr>
          <p:grpSpPr>
            <a:xfrm>
              <a:off x="3321560" y="3751502"/>
              <a:ext cx="726076" cy="725134"/>
              <a:chOff x="2097688" y="3956966"/>
              <a:chExt cx="2446337" cy="2443163"/>
            </a:xfrm>
          </p:grpSpPr>
          <p:sp>
            <p:nvSpPr>
              <p:cNvPr id="3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40" name="Oval 62"/>
              <p:cNvSpPr>
                <a:spLocks noChangeArrowheads="1"/>
              </p:cNvSpPr>
              <p:nvPr/>
            </p:nvSpPr>
            <p:spPr bwMode="auto">
              <a:xfrm>
                <a:off x="2184217" y="4033555"/>
                <a:ext cx="2284414" cy="2284413"/>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38" name="椭圆 37"/>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谢</a:t>
              </a:r>
              <a:endParaRPr lang="zh-CN" altLang="en-US" sz="5400" b="1" dirty="0">
                <a:solidFill>
                  <a:prstClr val="white"/>
                </a:solidFill>
                <a:latin typeface="微软雅黑" pitchFamily="34" charset="-122"/>
                <a:ea typeface="微软雅黑" pitchFamily="34" charset="-122"/>
              </a:endParaRPr>
            </a:p>
          </p:txBody>
        </p:sp>
      </p:grpSp>
      <p:grpSp>
        <p:nvGrpSpPr>
          <p:cNvPr id="41" name="组合 40"/>
          <p:cNvGrpSpPr/>
          <p:nvPr/>
        </p:nvGrpSpPr>
        <p:grpSpPr>
          <a:xfrm>
            <a:off x="2748066" y="1315677"/>
            <a:ext cx="1128386" cy="1126921"/>
            <a:chOff x="3321560" y="3751502"/>
            <a:chExt cx="726076" cy="725134"/>
          </a:xfrm>
        </p:grpSpPr>
        <p:grpSp>
          <p:nvGrpSpPr>
            <p:cNvPr id="43" name="组合 42"/>
            <p:cNvGrpSpPr/>
            <p:nvPr/>
          </p:nvGrpSpPr>
          <p:grpSpPr>
            <a:xfrm>
              <a:off x="3321560" y="3751502"/>
              <a:ext cx="726076" cy="725134"/>
              <a:chOff x="2097688" y="3956966"/>
              <a:chExt cx="2446337" cy="2443163"/>
            </a:xfrm>
          </p:grpSpPr>
          <p:sp>
            <p:nvSpPr>
              <p:cNvPr id="4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46"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44" name="椭圆 4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观</a:t>
              </a:r>
              <a:endParaRPr lang="zh-CN" altLang="en-US" sz="5400" b="1" dirty="0">
                <a:solidFill>
                  <a:prstClr val="white"/>
                </a:solidFill>
                <a:latin typeface="微软雅黑" pitchFamily="34" charset="-122"/>
                <a:ea typeface="微软雅黑" pitchFamily="34" charset="-122"/>
              </a:endParaRPr>
            </a:p>
          </p:txBody>
        </p:sp>
      </p:grpSp>
      <p:grpSp>
        <p:nvGrpSpPr>
          <p:cNvPr id="47" name="组合 46"/>
          <p:cNvGrpSpPr/>
          <p:nvPr/>
        </p:nvGrpSpPr>
        <p:grpSpPr>
          <a:xfrm>
            <a:off x="3960336" y="1315677"/>
            <a:ext cx="1128386" cy="1126921"/>
            <a:chOff x="3321560" y="3751502"/>
            <a:chExt cx="726076" cy="725134"/>
          </a:xfrm>
        </p:grpSpPr>
        <p:grpSp>
          <p:nvGrpSpPr>
            <p:cNvPr id="74" name="组合 73"/>
            <p:cNvGrpSpPr/>
            <p:nvPr/>
          </p:nvGrpSpPr>
          <p:grpSpPr>
            <a:xfrm>
              <a:off x="3321560" y="3751502"/>
              <a:ext cx="726076" cy="725134"/>
              <a:chOff x="2097688" y="3956966"/>
              <a:chExt cx="2446337" cy="2443163"/>
            </a:xfrm>
          </p:grpSpPr>
          <p:sp>
            <p:nvSpPr>
              <p:cNvPr id="76"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77"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75" name="椭圆 74"/>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看</a:t>
              </a:r>
              <a:endParaRPr lang="zh-CN" altLang="en-US" sz="5400" b="1" dirty="0">
                <a:solidFill>
                  <a:prstClr val="white"/>
                </a:solidFill>
                <a:latin typeface="微软雅黑" pitchFamily="34" charset="-122"/>
                <a:ea typeface="微软雅黑" pitchFamily="34" charset="-122"/>
              </a:endParaRPr>
            </a:p>
          </p:txBody>
        </p:sp>
      </p:grpSp>
      <p:sp>
        <p:nvSpPr>
          <p:cNvPr id="78" name="TextBox 35"/>
          <p:cNvSpPr txBox="1"/>
          <p:nvPr/>
        </p:nvSpPr>
        <p:spPr>
          <a:xfrm>
            <a:off x="536020" y="2633915"/>
            <a:ext cx="4222631" cy="369332"/>
          </a:xfrm>
          <a:prstGeom prst="rect">
            <a:avLst/>
          </a:prstGeom>
          <a:noFill/>
        </p:spPr>
        <p:txBody>
          <a:bodyPr wrap="none" rtlCol="0">
            <a:spAutoFit/>
          </a:bodyPr>
          <a:lstStyle/>
          <a:p>
            <a:r>
              <a:rPr lang="zh-CN" altLang="en-US" dirty="0">
                <a:latin typeface="微软雅黑" pitchFamily="34" charset="-122"/>
                <a:ea typeface="微软雅黑" pitchFamily="34" charset="-122"/>
              </a:rPr>
              <a:t>工作总结  工作阐述 述职报告  工作汇报</a:t>
            </a:r>
            <a:endParaRPr lang="zh-CN" altLang="en-US" dirty="0">
              <a:latin typeface="微软雅黑" pitchFamily="34" charset="-122"/>
              <a:ea typeface="微软雅黑" pitchFamily="34" charset="-122"/>
            </a:endParaRPr>
          </a:p>
        </p:txBody>
      </p:sp>
      <p:sp>
        <p:nvSpPr>
          <p:cNvPr id="79" name="TextBox 36"/>
          <p:cNvSpPr txBox="1"/>
          <p:nvPr/>
        </p:nvSpPr>
        <p:spPr>
          <a:xfrm>
            <a:off x="984860" y="3003798"/>
            <a:ext cx="3324948" cy="400110"/>
          </a:xfrm>
          <a:prstGeom prst="rect">
            <a:avLst/>
          </a:prstGeom>
          <a:noFill/>
        </p:spPr>
        <p:txBody>
          <a:bodyPr wrap="none" rtlCol="0">
            <a:spAutoFit/>
          </a:bodyPr>
          <a:lstStyle/>
          <a:p>
            <a:pPr algn="ctr"/>
            <a:r>
              <a:rPr lang="en-US" altLang="zh-CN" sz="1000" dirty="0" smtClean="0"/>
              <a:t>2017 </a:t>
            </a:r>
            <a:r>
              <a:rPr lang="en-US" altLang="zh-CN" sz="1000" dirty="0"/>
              <a:t>year-end summary work summarizes the boutique PPT</a:t>
            </a:r>
            <a:endParaRPr lang="en-US" altLang="zh-CN" sz="1000" dirty="0"/>
          </a:p>
          <a:p>
            <a:pPr algn="ctr"/>
            <a:r>
              <a:rPr lang="en-US" altLang="zh-CN" sz="1000" dirty="0"/>
              <a:t>About the summary text input or copy here</a:t>
            </a:r>
            <a:endParaRPr lang="en-US" altLang="zh-CN" sz="1000" dirty="0"/>
          </a:p>
        </p:txBody>
      </p:sp>
      <p:pic>
        <p:nvPicPr>
          <p:cNvPr id="80" name="图片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914" y="1842829"/>
            <a:ext cx="2255313" cy="2260226"/>
          </a:xfrm>
          <a:prstGeom prst="rect">
            <a:avLst/>
          </a:prstGeom>
        </p:spPr>
      </p:pic>
      <p:pic>
        <p:nvPicPr>
          <p:cNvPr id="81" name="图片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524" y="373689"/>
            <a:ext cx="2260226" cy="22602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750"/>
                                        <p:tgtEl>
                                          <p:spTgt spid="30"/>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0-#ppt_w/2"/>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2" fill="hold"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500" fill="hold"/>
                                        <p:tgtEl>
                                          <p:spTgt spid="80"/>
                                        </p:tgtEl>
                                        <p:attrNameLst>
                                          <p:attrName>ppt_x</p:attrName>
                                        </p:attrNameLst>
                                      </p:cBhvr>
                                      <p:tavLst>
                                        <p:tav tm="0">
                                          <p:val>
                                            <p:strVal val="0-#ppt_w/2"/>
                                          </p:val>
                                        </p:tav>
                                        <p:tav tm="100000">
                                          <p:val>
                                            <p:strVal val="#ppt_x"/>
                                          </p:val>
                                        </p:tav>
                                      </p:tavLst>
                                    </p:anim>
                                    <p:anim calcmode="lin" valueType="num">
                                      <p:cBhvr additive="base">
                                        <p:cTn id="17" dur="500" fill="hold"/>
                                        <p:tgtEl>
                                          <p:spTgt spid="8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5"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4" dur="1000" fill="hold"/>
                                        <p:tgtEl>
                                          <p:spTgt spid="31"/>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1"/>
                                        </p:tgtEl>
                                      </p:cBhvr>
                                    </p:animEffect>
                                  </p:childTnLst>
                                </p:cTn>
                              </p:par>
                              <p:par>
                                <p:cTn id="29" presetID="25" presetClass="entr" presetSubtype="0" fill="hold" nodeType="withEffect">
                                  <p:stCondLst>
                                    <p:cond delay="50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34" dur="1000" fill="hold"/>
                                        <p:tgtEl>
                                          <p:spTgt spid="3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6"/>
                                        </p:tgtEl>
                                      </p:cBhvr>
                                    </p:animEffect>
                                  </p:childTnLst>
                                </p:cTn>
                              </p:par>
                              <p:par>
                                <p:cTn id="39" presetID="25" presetClass="entr" presetSubtype="0" fill="hold" nodeType="withEffect">
                                  <p:stCondLst>
                                    <p:cond delay="10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44" dur="1000" fill="hold"/>
                                        <p:tgtEl>
                                          <p:spTgt spid="4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1"/>
                                        </p:tgtEl>
                                      </p:cBhvr>
                                    </p:animEffect>
                                  </p:childTnLst>
                                </p:cTn>
                              </p:par>
                              <p:par>
                                <p:cTn id="49" presetID="25" presetClass="entr" presetSubtype="0" fill="hold" nodeType="withEffect">
                                  <p:stCondLst>
                                    <p:cond delay="150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54" dur="1000" fill="hold"/>
                                        <p:tgtEl>
                                          <p:spTgt spid="4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7"/>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1000"/>
                                        <p:tgtEl>
                                          <p:spTgt spid="78"/>
                                        </p:tgtEl>
                                      </p:cBhvr>
                                    </p:animEffect>
                                    <p:anim calcmode="lin" valueType="num">
                                      <p:cBhvr>
                                        <p:cTn id="63" dur="1000" fill="hold"/>
                                        <p:tgtEl>
                                          <p:spTgt spid="78"/>
                                        </p:tgtEl>
                                        <p:attrNameLst>
                                          <p:attrName>ppt_x</p:attrName>
                                        </p:attrNameLst>
                                      </p:cBhvr>
                                      <p:tavLst>
                                        <p:tav tm="0">
                                          <p:val>
                                            <p:strVal val="#ppt_x"/>
                                          </p:val>
                                        </p:tav>
                                        <p:tav tm="100000">
                                          <p:val>
                                            <p:strVal val="#ppt_x"/>
                                          </p:val>
                                        </p:tav>
                                      </p:tavLst>
                                    </p:anim>
                                    <p:anim calcmode="lin" valueType="num">
                                      <p:cBhvr>
                                        <p:cTn id="64" dur="1000" fill="hold"/>
                                        <p:tgtEl>
                                          <p:spTgt spid="7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28.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6455"/>
            <a:ext cx="9134475" cy="760730"/>
            <a:chOff x="4445" y="846455"/>
            <a:chExt cx="9134475" cy="760730"/>
          </a:xfrm>
        </p:grpSpPr>
        <p:sp>
          <p:nvSpPr>
            <p:cNvPr id="749" name="矩形"/>
            <p:cNvSpPr>
              <a:spLocks/>
            </p:cNvSpPr>
            <p:nvPr/>
          </p:nvSpPr>
          <p:spPr>
            <a:xfrm rot="0">
              <a:off x="4445" y="846455"/>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auto" defTabSz="914400" eaLnBrk="0" latinLnBrk="0">
                <a:lnSpc>
                  <a:spcPct val="100000"/>
                </a:lnSpc>
                <a:spcBef>
                  <a:spcPts val="0"/>
                </a:spcBef>
                <a:spcAft>
                  <a:spcPts val="0"/>
                </a:spcAft>
                <a:buFontTx/>
                <a:buNone/>
              </a:pPr>
              <a:endParaRPr lang="ko-KR" altLang="en-US" sz="1200" cap="none" dirty="0" smtClean="0" b="0" strike="noStrike">
                <a:latin typeface="Calibri" charset="0"/>
                <a:ea typeface="Calibri" charset="0"/>
              </a:endParaRPr>
            </a:p>
          </p:txBody>
        </p:sp>
        <p:sp>
          <p:nvSpPr>
            <p:cNvPr id="750" name="更多资源请关注微信公众号：学苑君"/>
            <p:cNvSpPr txBox="1">
              <a:spLocks/>
            </p:cNvSpPr>
            <p:nvPr/>
          </p:nvSpPr>
          <p:spPr>
            <a:xfrm rot="0">
              <a:off x="4445" y="1076960"/>
              <a:ext cx="9135110" cy="300355"/>
            </a:xfrm>
            <a:prstGeom prst="rect"/>
            <a:noFill/>
            <a:ln w="0">
              <a:noFill/>
              <a:prstDash/>
            </a:ln>
          </p:spPr>
          <p:txBody>
            <a:bodyPr wrap="square" lIns="0" tIns="0" rIns="0" bIns="0" numCol="1" vert="horz" anchor="ctr">
              <a:spAutoFit/>
            </a:bodyPr>
            <a:lstStyle/>
            <a:p>
              <a:pPr marL="0" indent="0" algn="ctr" fontAlgn="auto" defTabSz="9144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8500_121755512/fImage27348153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644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202026" y="3635399"/>
            <a:ext cx="1339673" cy="436273"/>
          </a:xfrm>
          <a:prstGeom prst="rect">
            <a:avLst/>
          </a:prstGeom>
          <a:noFill/>
          <a:ln>
            <a:noFill/>
          </a:ln>
        </p:spPr>
        <p:txBody>
          <a:bodyPr wrap="square" lIns="0" tIns="0" rIns="0" bIns="0" rtlCol="0" anchor="ctr" anchorCtr="0">
            <a:noAutofit/>
          </a:bodyPr>
          <a:lstStyle/>
          <a:p>
            <a:pPr algn="ctr" defTabSz="822960"/>
            <a:r>
              <a:rPr lang="zh-CN" altLang="en-US" sz="3240" b="1" dirty="0">
                <a:solidFill>
                  <a:srgbClr val="006F6A"/>
                </a:solidFill>
                <a:latin typeface="微软雅黑" pitchFamily="34" charset="-122"/>
                <a:ea typeface="微软雅黑" pitchFamily="34" charset="-122"/>
              </a:rPr>
              <a:t>过渡页</a:t>
            </a:r>
            <a:endParaRPr lang="zh-CN" altLang="en-US" sz="3240" b="1" dirty="0">
              <a:solidFill>
                <a:srgbClr val="006F6A"/>
              </a:solidFill>
              <a:latin typeface="微软雅黑" pitchFamily="34" charset="-122"/>
              <a:ea typeface="微软雅黑" pitchFamily="34" charset="-122"/>
            </a:endParaRPr>
          </a:p>
        </p:txBody>
      </p:sp>
      <p:sp>
        <p:nvSpPr>
          <p:cNvPr id="10" name="MH_Others_1"/>
          <p:cNvSpPr/>
          <p:nvPr>
            <p:custDataLst>
              <p:tags r:id="rId2"/>
            </p:custDataLst>
          </p:nvPr>
        </p:nvSpPr>
        <p:spPr>
          <a:xfrm>
            <a:off x="2822206" y="2118100"/>
            <a:ext cx="214313" cy="33245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26" name="任意多边形 25">
            <a:hlinkClick r:id="rId3" action="ppaction://hlinksldjump"/>
          </p:cNvPr>
          <p:cNvSpPr/>
          <p:nvPr>
            <p:custDataLst>
              <p:tags r:id="rId4"/>
            </p:custDataLst>
          </p:nvPr>
        </p:nvSpPr>
        <p:spPr>
          <a:xfrm>
            <a:off x="0" y="2118100"/>
            <a:ext cx="9144000" cy="781207"/>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Autofit/>
          </a:bodyPr>
          <a:lstStyle/>
          <a:p>
            <a:pPr algn="ctr" defTabSz="822960"/>
            <a:r>
              <a:rPr lang="zh-CN" altLang="en-US" sz="2880" b="1" spc="135" dirty="0">
                <a:solidFill>
                  <a:srgbClr val="FFFFFF"/>
                </a:solidFill>
                <a:latin typeface="Franklin Gothic Book"/>
                <a:ea typeface="黑体" panose="02010609060101010101" pitchFamily="49" charset="-122"/>
              </a:rPr>
              <a:t>                这里输入您的标题或复制到此处</a:t>
            </a:r>
            <a:endParaRPr lang="zh-CN" altLang="en-US" sz="2880" b="1" spc="135" dirty="0">
              <a:solidFill>
                <a:srgbClr val="FFFFFF"/>
              </a:solidFill>
              <a:latin typeface="Franklin Gothic Book"/>
              <a:ea typeface="黑体" panose="02010609060101010101" pitchFamily="49" charset="-122"/>
            </a:endParaRPr>
          </a:p>
        </p:txBody>
      </p:sp>
      <p:sp>
        <p:nvSpPr>
          <p:cNvPr id="15" name="MH_Number_1">
            <a:hlinkClick r:id="rId3" action="ppaction://hlinksldjump"/>
          </p:cNvPr>
          <p:cNvSpPr/>
          <p:nvPr>
            <p:custDataLst>
              <p:tags r:id="rId5"/>
            </p:custDataLst>
          </p:nvPr>
        </p:nvSpPr>
        <p:spPr>
          <a:xfrm>
            <a:off x="3123784" y="1511928"/>
            <a:ext cx="2896432" cy="367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822960"/>
            <a:r>
              <a:rPr lang="zh-CN" altLang="en-US" sz="4860" b="1" dirty="0">
                <a:solidFill>
                  <a:srgbClr val="006F6A"/>
                </a:solidFill>
                <a:latin typeface="微软雅黑" pitchFamily="34" charset="-122"/>
                <a:ea typeface="微软雅黑" pitchFamily="34" charset="-122"/>
                <a:cs typeface="Times New Roman" panose="02020603050405020304" pitchFamily="18" charset="0"/>
              </a:rPr>
              <a:t>第一部分</a:t>
            </a:r>
            <a:endParaRPr lang="zh-CN" altLang="en-US" sz="4860" b="1" dirty="0">
              <a:solidFill>
                <a:srgbClr val="006F6A"/>
              </a:solidFill>
              <a:latin typeface="微软雅黑" pitchFamily="34" charset="-122"/>
              <a:ea typeface="微软雅黑" pitchFamily="34" charset="-122"/>
              <a:cs typeface="Times New Roman" panose="02020603050405020304" pitchFamily="18" charset="0"/>
            </a:endParaRP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0644" y="1640985"/>
            <a:ext cx="1802648" cy="1735436"/>
          </a:xfrm>
          <a:prstGeom prst="rect">
            <a:avLst/>
          </a:prstGeom>
        </p:spPr>
      </p:pic>
      <p:sp>
        <p:nvSpPr>
          <p:cNvPr id="27" name="MH_Others_10"/>
          <p:cNvSpPr txBox="1"/>
          <p:nvPr>
            <p:custDataLst>
              <p:tags r:id="rId7"/>
            </p:custDataLst>
          </p:nvPr>
        </p:nvSpPr>
        <p:spPr>
          <a:xfrm>
            <a:off x="3340663"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8" name="MH_Others_10"/>
          <p:cNvSpPr txBox="1"/>
          <p:nvPr>
            <p:custDataLst>
              <p:tags r:id="rId8"/>
            </p:custDataLst>
          </p:nvPr>
        </p:nvSpPr>
        <p:spPr>
          <a:xfrm>
            <a:off x="5913060"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9" name="MH_Others_10"/>
          <p:cNvSpPr txBox="1"/>
          <p:nvPr>
            <p:custDataLst>
              <p:tags r:id="rId9"/>
            </p:custDataLst>
          </p:nvPr>
        </p:nvSpPr>
        <p:spPr>
          <a:xfrm>
            <a:off x="3340663"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30" name="MH_Others_10"/>
          <p:cNvSpPr txBox="1"/>
          <p:nvPr>
            <p:custDataLst>
              <p:tags r:id="rId10"/>
            </p:custDataLst>
          </p:nvPr>
        </p:nvSpPr>
        <p:spPr>
          <a:xfrm>
            <a:off x="5913060"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121817" y="2260669"/>
            <a:ext cx="6900369" cy="141935"/>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 name="五角星 18"/>
          <p:cNvSpPr/>
          <p:nvPr/>
        </p:nvSpPr>
        <p:spPr>
          <a:xfrm rot="2134838">
            <a:off x="1467621" y="1718412"/>
            <a:ext cx="1175527" cy="119001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781" tIns="40891" rIns="81781" bIns="40891"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4" name="TextBox 3"/>
          <p:cNvSpPr txBox="1"/>
          <p:nvPr/>
        </p:nvSpPr>
        <p:spPr>
          <a:xfrm>
            <a:off x="1561166" y="2150148"/>
            <a:ext cx="988435" cy="581179"/>
          </a:xfrm>
          <a:prstGeom prst="rect">
            <a:avLst/>
          </a:prstGeom>
          <a:noFill/>
        </p:spPr>
        <p:txBody>
          <a:bodyPr wrap="square" lIns="81781" tIns="40891" rIns="81781" bIns="40891" rtlCol="0">
            <a:spAutoFit/>
          </a:bodyPr>
          <a:lstStyle/>
          <a:p>
            <a:pPr algn="ctr" defTabSz="617220"/>
            <a:r>
              <a:rPr lang="zh-CN" altLang="en-US" sz="1620" b="1" dirty="0">
                <a:solidFill>
                  <a:srgbClr val="FFFFFF"/>
                </a:solidFill>
                <a:latin typeface="微软雅黑" pitchFamily="34" charset="-122"/>
                <a:ea typeface="微软雅黑" pitchFamily="34" charset="-122"/>
              </a:rPr>
              <a:t>标题内容</a:t>
            </a:r>
            <a:endParaRPr lang="zh-CN" altLang="en-US" sz="1620" b="1" dirty="0">
              <a:solidFill>
                <a:srgbClr val="FFFFFF"/>
              </a:solidFill>
              <a:latin typeface="微软雅黑" pitchFamily="34" charset="-122"/>
              <a:ea typeface="微软雅黑" pitchFamily="34" charset="-122"/>
            </a:endParaRPr>
          </a:p>
        </p:txBody>
      </p:sp>
      <p:sp>
        <p:nvSpPr>
          <p:cNvPr id="5" name="五角星 18"/>
          <p:cNvSpPr/>
          <p:nvPr/>
        </p:nvSpPr>
        <p:spPr>
          <a:xfrm rot="2134838">
            <a:off x="3099266" y="1718412"/>
            <a:ext cx="1175527" cy="119001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781" tIns="40891" rIns="81781" bIns="40891"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 name="五角星 18"/>
          <p:cNvSpPr/>
          <p:nvPr/>
        </p:nvSpPr>
        <p:spPr>
          <a:xfrm rot="2134838">
            <a:off x="4778097" y="1718412"/>
            <a:ext cx="1175527" cy="119001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1781" tIns="40891" rIns="81781" bIns="40891"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7" name="TextBox 6"/>
          <p:cNvSpPr txBox="1"/>
          <p:nvPr/>
        </p:nvSpPr>
        <p:spPr>
          <a:xfrm>
            <a:off x="3205291" y="2150148"/>
            <a:ext cx="988435" cy="581179"/>
          </a:xfrm>
          <a:prstGeom prst="rect">
            <a:avLst/>
          </a:prstGeom>
          <a:noFill/>
        </p:spPr>
        <p:txBody>
          <a:bodyPr wrap="square" lIns="81781" tIns="40891" rIns="81781" bIns="40891" rtlCol="0">
            <a:spAutoFit/>
          </a:bodyPr>
          <a:lstStyle/>
          <a:p>
            <a:pPr algn="ctr" defTabSz="617220"/>
            <a:r>
              <a:rPr lang="zh-CN" altLang="en-US" sz="1620" b="1" dirty="0">
                <a:solidFill>
                  <a:srgbClr val="FFFFFF"/>
                </a:solidFill>
                <a:latin typeface="微软雅黑" pitchFamily="34" charset="-122"/>
                <a:ea typeface="微软雅黑" pitchFamily="34" charset="-122"/>
              </a:rPr>
              <a:t>标题内容</a:t>
            </a:r>
            <a:endParaRPr lang="zh-CN" altLang="en-US" sz="1620" b="1" dirty="0">
              <a:solidFill>
                <a:srgbClr val="FFFFFF"/>
              </a:solidFill>
              <a:latin typeface="微软雅黑" pitchFamily="34" charset="-122"/>
              <a:ea typeface="微软雅黑" pitchFamily="34" charset="-122"/>
            </a:endParaRPr>
          </a:p>
        </p:txBody>
      </p:sp>
      <p:sp>
        <p:nvSpPr>
          <p:cNvPr id="8" name="TextBox 7"/>
          <p:cNvSpPr txBox="1"/>
          <p:nvPr/>
        </p:nvSpPr>
        <p:spPr>
          <a:xfrm>
            <a:off x="4859164" y="2150148"/>
            <a:ext cx="988435" cy="581179"/>
          </a:xfrm>
          <a:prstGeom prst="rect">
            <a:avLst/>
          </a:prstGeom>
          <a:noFill/>
        </p:spPr>
        <p:txBody>
          <a:bodyPr wrap="square" lIns="81781" tIns="40891" rIns="81781" bIns="40891" rtlCol="0">
            <a:spAutoFit/>
          </a:bodyPr>
          <a:lstStyle/>
          <a:p>
            <a:pPr algn="ctr" defTabSz="617220"/>
            <a:r>
              <a:rPr lang="zh-CN" altLang="en-US" sz="1620" b="1" dirty="0">
                <a:solidFill>
                  <a:srgbClr val="FFFFFF"/>
                </a:solidFill>
                <a:latin typeface="微软雅黑" pitchFamily="34" charset="-122"/>
                <a:ea typeface="微软雅黑" pitchFamily="34" charset="-122"/>
              </a:rPr>
              <a:t>标题内容</a:t>
            </a:r>
            <a:endParaRPr lang="zh-CN" altLang="en-US" sz="1620" b="1" dirty="0">
              <a:solidFill>
                <a:srgbClr val="FFFFFF"/>
              </a:solidFill>
              <a:latin typeface="微软雅黑" pitchFamily="34" charset="-122"/>
              <a:ea typeface="微软雅黑" pitchFamily="34" charset="-122"/>
            </a:endParaRPr>
          </a:p>
        </p:txBody>
      </p:sp>
      <p:sp>
        <p:nvSpPr>
          <p:cNvPr id="9" name="五角星 18"/>
          <p:cNvSpPr/>
          <p:nvPr/>
        </p:nvSpPr>
        <p:spPr>
          <a:xfrm rot="2134838">
            <a:off x="6409742" y="1718412"/>
            <a:ext cx="1175527" cy="119001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1781" tIns="40891" rIns="81781" bIns="40891"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0" name="TextBox 9"/>
          <p:cNvSpPr txBox="1"/>
          <p:nvPr/>
        </p:nvSpPr>
        <p:spPr>
          <a:xfrm>
            <a:off x="6500924" y="2150148"/>
            <a:ext cx="988435" cy="581179"/>
          </a:xfrm>
          <a:prstGeom prst="rect">
            <a:avLst/>
          </a:prstGeom>
          <a:noFill/>
        </p:spPr>
        <p:txBody>
          <a:bodyPr wrap="square" lIns="81781" tIns="40891" rIns="81781" bIns="40891" rtlCol="0">
            <a:spAutoFit/>
          </a:bodyPr>
          <a:lstStyle/>
          <a:p>
            <a:pPr algn="ctr" defTabSz="617220"/>
            <a:r>
              <a:rPr lang="zh-CN" altLang="en-US" sz="1620" b="1" dirty="0">
                <a:solidFill>
                  <a:srgbClr val="FFFFFF"/>
                </a:solidFill>
                <a:latin typeface="微软雅黑" pitchFamily="34" charset="-122"/>
                <a:ea typeface="微软雅黑" pitchFamily="34" charset="-122"/>
              </a:rPr>
              <a:t>标题内容</a:t>
            </a:r>
            <a:endParaRPr lang="zh-CN" altLang="en-US" sz="1620" b="1" dirty="0">
              <a:solidFill>
                <a:srgbClr val="FFFFFF"/>
              </a:solidFill>
              <a:latin typeface="微软雅黑" pitchFamily="34" charset="-122"/>
              <a:ea typeface="微软雅黑" pitchFamily="34" charset="-122"/>
            </a:endParaRPr>
          </a:p>
        </p:txBody>
      </p:sp>
      <p:sp>
        <p:nvSpPr>
          <p:cNvPr id="11" name="矩形 10"/>
          <p:cNvSpPr/>
          <p:nvPr/>
        </p:nvSpPr>
        <p:spPr>
          <a:xfrm>
            <a:off x="1462970" y="3148616"/>
            <a:ext cx="1213047" cy="249279"/>
          </a:xfrm>
          <a:prstGeom prst="rect">
            <a:avLst/>
          </a:prstGeom>
        </p:spPr>
        <p:txBody>
          <a:bodyPr wrap="none" lIns="61701" tIns="30851" rIns="61701" bIns="30851">
            <a:spAutoFit/>
          </a:bodyPr>
          <a:lstStyle/>
          <a:p>
            <a:pPr algn="ctr" defTabSz="617220"/>
            <a:r>
              <a:rPr lang="zh-CN" altLang="en-US" sz="1215" b="1" dirty="0">
                <a:solidFill>
                  <a:prstClr val="black">
                    <a:lumMod val="75000"/>
                    <a:lumOff val="25000"/>
                  </a:prstClr>
                </a:solidFill>
                <a:latin typeface="微软雅黑" pitchFamily="34" charset="-122"/>
                <a:ea typeface="微软雅黑" pitchFamily="34" charset="-122"/>
              </a:rPr>
              <a:t>输入小标题内容</a:t>
            </a:r>
            <a:endParaRPr lang="en-US" altLang="zh-CN" sz="1215" b="1" dirty="0">
              <a:solidFill>
                <a:prstClr val="black">
                  <a:lumMod val="75000"/>
                  <a:lumOff val="25000"/>
                </a:prstClr>
              </a:solidFill>
              <a:latin typeface="微软雅黑" pitchFamily="34" charset="-122"/>
              <a:ea typeface="微软雅黑" pitchFamily="34" charset="-122"/>
            </a:endParaRPr>
          </a:p>
        </p:txBody>
      </p:sp>
      <p:sp>
        <p:nvSpPr>
          <p:cNvPr id="12" name="矩形 47"/>
          <p:cNvSpPr>
            <a:spLocks noChangeArrowheads="1"/>
          </p:cNvSpPr>
          <p:nvPr/>
        </p:nvSpPr>
        <p:spPr bwMode="auto">
          <a:xfrm>
            <a:off x="1413381" y="3359234"/>
            <a:ext cx="1307003" cy="10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1" tIns="30851" rIns="61701" bIns="30851">
            <a:spAutoFit/>
          </a:bodyPr>
          <a:lstStyle>
            <a:lvl1pPr>
              <a:spcBef>
                <a:spcPct val="20000"/>
              </a:spcBef>
              <a:buFont typeface="Arial" panose="020B0604020202020204"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defTabSz="617220">
              <a:lnSpc>
                <a:spcPct val="130000"/>
              </a:lnSpc>
              <a:spcBef>
                <a:spcPct val="0"/>
              </a:spcBef>
              <a:buNone/>
            </a:pPr>
            <a:r>
              <a:rPr lang="zh-CN" altLang="en-US" sz="945" dirty="0">
                <a:solidFill>
                  <a:prstClr val="black">
                    <a:lumMod val="75000"/>
                    <a:lumOff val="25000"/>
                  </a:prstClr>
                </a:solidFill>
                <a:sym typeface="微软雅黑" pitchFamily="34" charset="-122"/>
              </a:rPr>
              <a:t>在此录入上述图表的描述说明，在此录入上述图表的描述说明，在此录入上述图表的描述说明。</a:t>
            </a:r>
            <a:endParaRPr lang="zh-CN" altLang="en-US" sz="945" dirty="0">
              <a:solidFill>
                <a:prstClr val="black">
                  <a:lumMod val="75000"/>
                  <a:lumOff val="25000"/>
                </a:prstClr>
              </a:solidFill>
              <a:sym typeface="微软雅黑" pitchFamily="34" charset="-122"/>
            </a:endParaRPr>
          </a:p>
        </p:txBody>
      </p:sp>
      <p:sp>
        <p:nvSpPr>
          <p:cNvPr id="13" name="矩形 12"/>
          <p:cNvSpPr/>
          <p:nvPr/>
        </p:nvSpPr>
        <p:spPr>
          <a:xfrm>
            <a:off x="3103023" y="3148616"/>
            <a:ext cx="1213047" cy="249279"/>
          </a:xfrm>
          <a:prstGeom prst="rect">
            <a:avLst/>
          </a:prstGeom>
        </p:spPr>
        <p:txBody>
          <a:bodyPr wrap="none" lIns="61701" tIns="30851" rIns="61701" bIns="30851">
            <a:spAutoFit/>
          </a:bodyPr>
          <a:lstStyle/>
          <a:p>
            <a:pPr algn="ctr" defTabSz="617220"/>
            <a:r>
              <a:rPr lang="zh-CN" altLang="en-US" sz="1215" b="1" dirty="0">
                <a:solidFill>
                  <a:prstClr val="black">
                    <a:lumMod val="75000"/>
                    <a:lumOff val="25000"/>
                  </a:prstClr>
                </a:solidFill>
                <a:latin typeface="微软雅黑" pitchFamily="34" charset="-122"/>
                <a:ea typeface="微软雅黑" pitchFamily="34" charset="-122"/>
              </a:rPr>
              <a:t>输入小标题内容</a:t>
            </a:r>
            <a:endParaRPr lang="en-US" altLang="zh-CN" sz="1215" b="1" dirty="0">
              <a:solidFill>
                <a:prstClr val="black">
                  <a:lumMod val="75000"/>
                  <a:lumOff val="25000"/>
                </a:prstClr>
              </a:solidFill>
              <a:latin typeface="微软雅黑" pitchFamily="34" charset="-122"/>
              <a:ea typeface="微软雅黑" pitchFamily="34" charset="-122"/>
            </a:endParaRPr>
          </a:p>
        </p:txBody>
      </p:sp>
      <p:sp>
        <p:nvSpPr>
          <p:cNvPr id="14" name="矩形 47"/>
          <p:cNvSpPr>
            <a:spLocks noChangeArrowheads="1"/>
          </p:cNvSpPr>
          <p:nvPr/>
        </p:nvSpPr>
        <p:spPr bwMode="auto">
          <a:xfrm>
            <a:off x="3053433" y="3359234"/>
            <a:ext cx="1307003" cy="10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1" tIns="30851" rIns="61701" bIns="30851">
            <a:spAutoFit/>
          </a:bodyPr>
          <a:lstStyle>
            <a:lvl1pPr>
              <a:spcBef>
                <a:spcPct val="20000"/>
              </a:spcBef>
              <a:buFont typeface="Arial" panose="020B0604020202020204"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defTabSz="617220">
              <a:lnSpc>
                <a:spcPct val="130000"/>
              </a:lnSpc>
              <a:spcBef>
                <a:spcPct val="0"/>
              </a:spcBef>
              <a:buNone/>
            </a:pPr>
            <a:r>
              <a:rPr lang="zh-CN" altLang="en-US" sz="945" dirty="0">
                <a:solidFill>
                  <a:prstClr val="black">
                    <a:lumMod val="75000"/>
                    <a:lumOff val="25000"/>
                  </a:prstClr>
                </a:solidFill>
                <a:sym typeface="微软雅黑" pitchFamily="34" charset="-122"/>
              </a:rPr>
              <a:t>在此录入上述图表的描述说明，在此录入上述图表的描述说明，在此录入上述图表的描述说明。</a:t>
            </a:r>
            <a:endParaRPr lang="zh-CN" altLang="en-US" sz="945" dirty="0">
              <a:solidFill>
                <a:prstClr val="black">
                  <a:lumMod val="75000"/>
                  <a:lumOff val="25000"/>
                </a:prstClr>
              </a:solidFill>
              <a:sym typeface="微软雅黑" pitchFamily="34" charset="-122"/>
            </a:endParaRPr>
          </a:p>
        </p:txBody>
      </p:sp>
      <p:sp>
        <p:nvSpPr>
          <p:cNvPr id="15" name="矩形 14"/>
          <p:cNvSpPr/>
          <p:nvPr/>
        </p:nvSpPr>
        <p:spPr>
          <a:xfrm>
            <a:off x="4803818" y="3148616"/>
            <a:ext cx="1213047" cy="249279"/>
          </a:xfrm>
          <a:prstGeom prst="rect">
            <a:avLst/>
          </a:prstGeom>
        </p:spPr>
        <p:txBody>
          <a:bodyPr wrap="none" lIns="61701" tIns="30851" rIns="61701" bIns="30851">
            <a:spAutoFit/>
          </a:bodyPr>
          <a:lstStyle/>
          <a:p>
            <a:pPr algn="ctr" defTabSz="617220"/>
            <a:r>
              <a:rPr lang="zh-CN" altLang="en-US" sz="1215" b="1" dirty="0">
                <a:solidFill>
                  <a:prstClr val="black">
                    <a:lumMod val="75000"/>
                    <a:lumOff val="25000"/>
                  </a:prstClr>
                </a:solidFill>
                <a:latin typeface="微软雅黑" pitchFamily="34" charset="-122"/>
                <a:ea typeface="微软雅黑" pitchFamily="34" charset="-122"/>
              </a:rPr>
              <a:t>输入小标题内容</a:t>
            </a:r>
            <a:endParaRPr lang="en-US" altLang="zh-CN" sz="1215" b="1" dirty="0">
              <a:solidFill>
                <a:prstClr val="black">
                  <a:lumMod val="75000"/>
                  <a:lumOff val="25000"/>
                </a:prstClr>
              </a:solidFill>
              <a:latin typeface="微软雅黑" pitchFamily="34" charset="-122"/>
              <a:ea typeface="微软雅黑" pitchFamily="34" charset="-122"/>
            </a:endParaRPr>
          </a:p>
        </p:txBody>
      </p:sp>
      <p:sp>
        <p:nvSpPr>
          <p:cNvPr id="16" name="矩形 47"/>
          <p:cNvSpPr>
            <a:spLocks noChangeArrowheads="1"/>
          </p:cNvSpPr>
          <p:nvPr/>
        </p:nvSpPr>
        <p:spPr bwMode="auto">
          <a:xfrm>
            <a:off x="4754229" y="3359234"/>
            <a:ext cx="1307003" cy="10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1" tIns="30851" rIns="61701" bIns="30851">
            <a:spAutoFit/>
          </a:bodyPr>
          <a:lstStyle>
            <a:lvl1pPr>
              <a:spcBef>
                <a:spcPct val="20000"/>
              </a:spcBef>
              <a:buFont typeface="Arial" panose="020B0604020202020204"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defTabSz="617220">
              <a:lnSpc>
                <a:spcPct val="130000"/>
              </a:lnSpc>
              <a:spcBef>
                <a:spcPct val="0"/>
              </a:spcBef>
              <a:buNone/>
            </a:pPr>
            <a:r>
              <a:rPr lang="zh-CN" altLang="en-US" sz="945" dirty="0">
                <a:solidFill>
                  <a:prstClr val="black">
                    <a:lumMod val="75000"/>
                    <a:lumOff val="25000"/>
                  </a:prstClr>
                </a:solidFill>
                <a:sym typeface="微软雅黑" pitchFamily="34" charset="-122"/>
              </a:rPr>
              <a:t>在此录入上述图表的描述说明，在此录入上述图表的描述说明，在此录入上述图表的描述说明。</a:t>
            </a:r>
            <a:endParaRPr lang="zh-CN" altLang="en-US" sz="945" dirty="0">
              <a:solidFill>
                <a:prstClr val="black">
                  <a:lumMod val="75000"/>
                  <a:lumOff val="25000"/>
                </a:prstClr>
              </a:solidFill>
              <a:sym typeface="微软雅黑" pitchFamily="34" charset="-122"/>
            </a:endParaRPr>
          </a:p>
        </p:txBody>
      </p:sp>
      <p:sp>
        <p:nvSpPr>
          <p:cNvPr id="17" name="矩形 16"/>
          <p:cNvSpPr/>
          <p:nvPr/>
        </p:nvSpPr>
        <p:spPr>
          <a:xfrm>
            <a:off x="6443870" y="3148616"/>
            <a:ext cx="1213047" cy="249279"/>
          </a:xfrm>
          <a:prstGeom prst="rect">
            <a:avLst/>
          </a:prstGeom>
        </p:spPr>
        <p:txBody>
          <a:bodyPr wrap="none" lIns="61701" tIns="30851" rIns="61701" bIns="30851">
            <a:spAutoFit/>
          </a:bodyPr>
          <a:lstStyle/>
          <a:p>
            <a:pPr algn="ctr" defTabSz="617220"/>
            <a:r>
              <a:rPr lang="zh-CN" altLang="en-US" sz="1215" b="1" dirty="0">
                <a:solidFill>
                  <a:prstClr val="black">
                    <a:lumMod val="75000"/>
                    <a:lumOff val="25000"/>
                  </a:prstClr>
                </a:solidFill>
                <a:latin typeface="微软雅黑" pitchFamily="34" charset="-122"/>
                <a:ea typeface="微软雅黑" pitchFamily="34" charset="-122"/>
              </a:rPr>
              <a:t>输入小标题内容</a:t>
            </a:r>
            <a:endParaRPr lang="en-US" altLang="zh-CN" sz="1215" b="1" dirty="0">
              <a:solidFill>
                <a:prstClr val="black">
                  <a:lumMod val="75000"/>
                  <a:lumOff val="25000"/>
                </a:prstClr>
              </a:solidFill>
              <a:latin typeface="微软雅黑" pitchFamily="34" charset="-122"/>
              <a:ea typeface="微软雅黑" pitchFamily="34" charset="-122"/>
            </a:endParaRPr>
          </a:p>
        </p:txBody>
      </p:sp>
      <p:sp>
        <p:nvSpPr>
          <p:cNvPr id="18" name="矩形 47"/>
          <p:cNvSpPr>
            <a:spLocks noChangeArrowheads="1"/>
          </p:cNvSpPr>
          <p:nvPr/>
        </p:nvSpPr>
        <p:spPr bwMode="auto">
          <a:xfrm>
            <a:off x="6394281" y="3359234"/>
            <a:ext cx="1307003" cy="10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1" tIns="30851" rIns="61701" bIns="30851">
            <a:spAutoFit/>
          </a:bodyPr>
          <a:lstStyle>
            <a:lvl1pPr>
              <a:spcBef>
                <a:spcPct val="20000"/>
              </a:spcBef>
              <a:buFont typeface="Arial" panose="020B0604020202020204"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defTabSz="617220">
              <a:lnSpc>
                <a:spcPct val="130000"/>
              </a:lnSpc>
              <a:spcBef>
                <a:spcPct val="0"/>
              </a:spcBef>
              <a:buNone/>
            </a:pPr>
            <a:r>
              <a:rPr lang="zh-CN" altLang="en-US" sz="945" dirty="0">
                <a:solidFill>
                  <a:prstClr val="black">
                    <a:lumMod val="75000"/>
                    <a:lumOff val="25000"/>
                  </a:prstClr>
                </a:solidFill>
                <a:sym typeface="微软雅黑" pitchFamily="34" charset="-122"/>
              </a:rPr>
              <a:t>在此录入上述图表的描述说明，在此录入上述图表的描述说明，在此录入上述图表的描述说明。</a:t>
            </a:r>
            <a:endParaRPr lang="zh-CN" altLang="en-US" sz="945" dirty="0">
              <a:solidFill>
                <a:prstClr val="black">
                  <a:lumMod val="75000"/>
                  <a:lumOff val="25000"/>
                </a:prstClr>
              </a:solidFill>
              <a:sym typeface="微软雅黑" pitchFamily="34" charset="-122"/>
            </a:endParaRPr>
          </a:p>
        </p:txBody>
      </p:sp>
      <p:sp>
        <p:nvSpPr>
          <p:cNvPr id="19" name="矩形 47"/>
          <p:cNvSpPr>
            <a:spLocks noChangeArrowheads="1"/>
          </p:cNvSpPr>
          <p:nvPr/>
        </p:nvSpPr>
        <p:spPr bwMode="auto">
          <a:xfrm>
            <a:off x="1135423" y="1065332"/>
            <a:ext cx="6838168" cy="49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1" tIns="30851" rIns="61701" bIns="30851">
            <a:spAutoFit/>
          </a:bodyPr>
          <a:lstStyle>
            <a:lvl1pPr>
              <a:spcBef>
                <a:spcPct val="20000"/>
              </a:spcBef>
              <a:buFont typeface="Arial" panose="020B0604020202020204"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9pPr>
          </a:lstStyle>
          <a:p>
            <a:pPr defTabSz="617220">
              <a:lnSpc>
                <a:spcPct val="130000"/>
              </a:lnSpc>
              <a:spcBef>
                <a:spcPct val="0"/>
              </a:spcBef>
              <a:buNone/>
            </a:pPr>
            <a:r>
              <a:rPr lang="zh-CN" altLang="en-US" sz="1080" dirty="0">
                <a:solidFill>
                  <a:prstClr val="black">
                    <a:lumMod val="75000"/>
                    <a:lumOff val="25000"/>
                  </a:prstClr>
                </a:solidFill>
                <a:sym typeface="微软雅黑"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sz="1080" dirty="0">
              <a:solidFill>
                <a:prstClr val="black">
                  <a:lumMod val="75000"/>
                  <a:lumOff val="25000"/>
                </a:prstClr>
              </a:solidFill>
              <a:sym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 calcmode="lin" valueType="num">
                                      <p:cBhvr>
                                        <p:cTn id="35" dur="500" fill="hold"/>
                                        <p:tgtEl>
                                          <p:spTgt spid="5"/>
                                        </p:tgtEl>
                                        <p:attrNameLst>
                                          <p:attrName>style.rotation</p:attrName>
                                        </p:attrNameLst>
                                      </p:cBhvr>
                                      <p:tavLst>
                                        <p:tav tm="0">
                                          <p:val>
                                            <p:fltVal val="360"/>
                                          </p:val>
                                        </p:tav>
                                        <p:tav tm="100000">
                                          <p:val>
                                            <p:fltVal val="0"/>
                                          </p:val>
                                        </p:tav>
                                      </p:tavLst>
                                    </p:anim>
                                    <p:animEffect transition="in" filter="fade">
                                      <p:cBhvr>
                                        <p:cTn id="36" dur="500"/>
                                        <p:tgtEl>
                                          <p:spTgt spid="5"/>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par>
                          <p:cTn id="47" fill="hold">
                            <p:stCondLst>
                              <p:cond delay="3000"/>
                            </p:stCondLst>
                            <p:childTnLst>
                              <p:par>
                                <p:cTn id="48" presetID="49" presetClass="entr" presetSubtype="0" decel="10000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style.rotation</p:attrName>
                                        </p:attrNameLst>
                                      </p:cBhvr>
                                      <p:tavLst>
                                        <p:tav tm="0">
                                          <p:val>
                                            <p:fltVal val="360"/>
                                          </p:val>
                                        </p:tav>
                                        <p:tav tm="100000">
                                          <p:val>
                                            <p:fltVal val="0"/>
                                          </p:val>
                                        </p:tav>
                                      </p:tavLst>
                                    </p:anim>
                                    <p:animEffect transition="in" filter="fade">
                                      <p:cBhvr>
                                        <p:cTn id="53" dur="500"/>
                                        <p:tgtEl>
                                          <p:spTgt spid="6"/>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4000"/>
                            </p:stCondLst>
                            <p:childTnLst>
                              <p:par>
                                <p:cTn id="65" presetID="49" presetClass="entr" presetSubtype="0" decel="10000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 calcmode="lin" valueType="num">
                                      <p:cBhvr>
                                        <p:cTn id="69" dur="500" fill="hold"/>
                                        <p:tgtEl>
                                          <p:spTgt spid="9"/>
                                        </p:tgtEl>
                                        <p:attrNameLst>
                                          <p:attrName>style.rotation</p:attrName>
                                        </p:attrNameLst>
                                      </p:cBhvr>
                                      <p:tavLst>
                                        <p:tav tm="0">
                                          <p:val>
                                            <p:fltVal val="360"/>
                                          </p:val>
                                        </p:tav>
                                        <p:tav tm="100000">
                                          <p:val>
                                            <p:fltVal val="0"/>
                                          </p:val>
                                        </p:tav>
                                      </p:tavLst>
                                    </p:anim>
                                    <p:animEffect transition="in" filter="fade">
                                      <p:cBhvr>
                                        <p:cTn id="70" dur="500"/>
                                        <p:tgtEl>
                                          <p:spTgt spid="9"/>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randombar(horizontal)">
                                      <p:cBhvr>
                                        <p:cTn id="77" dur="500"/>
                                        <p:tgtEl>
                                          <p:spTgt spid="1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randombar(horizontal)">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p:bldP spid="9" grpId="0" animBg="1"/>
      <p:bldP spid="10" grpId="0"/>
      <p:bldP spid="11" grpId="0"/>
      <p:bldP spid="12" grpId="0"/>
      <p:bldP spid="13" grpId="0"/>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341109" y="1489866"/>
            <a:ext cx="2461783" cy="2462674"/>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 name="等腰三角形 22"/>
          <p:cNvSpPr/>
          <p:nvPr/>
        </p:nvSpPr>
        <p:spPr>
          <a:xfrm rot="16200000" flipH="1">
            <a:off x="4626386" y="1784142"/>
            <a:ext cx="1321817" cy="1874130"/>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grpSp>
        <p:nvGrpSpPr>
          <p:cNvPr id="4" name="组合 3"/>
          <p:cNvGrpSpPr/>
          <p:nvPr/>
        </p:nvGrpSpPr>
        <p:grpSpPr>
          <a:xfrm>
            <a:off x="5721815" y="1834720"/>
            <a:ext cx="453487" cy="453650"/>
            <a:chOff x="5850034" y="1848492"/>
            <a:chExt cx="504056" cy="504056"/>
          </a:xfrm>
        </p:grpSpPr>
        <p:sp>
          <p:nvSpPr>
            <p:cNvPr id="5" name="椭圆 4"/>
            <p:cNvSpPr/>
            <p:nvPr/>
          </p:nvSpPr>
          <p:spPr>
            <a:xfrm>
              <a:off x="5850034"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 name="TextBox 5"/>
            <p:cNvSpPr txBox="1"/>
            <p:nvPr/>
          </p:nvSpPr>
          <p:spPr>
            <a:xfrm>
              <a:off x="5889504" y="1931243"/>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04</a:t>
              </a:r>
              <a:endParaRPr lang="zh-CN" altLang="en-US" sz="1420" b="1" dirty="0">
                <a:solidFill>
                  <a:prstClr val="white"/>
                </a:solidFill>
                <a:latin typeface="微软雅黑" pitchFamily="34" charset="-122"/>
                <a:ea typeface="微软雅黑" pitchFamily="34" charset="-122"/>
              </a:endParaRPr>
            </a:p>
          </p:txBody>
        </p:sp>
      </p:grpSp>
      <p:grpSp>
        <p:nvGrpSpPr>
          <p:cNvPr id="7" name="组合 6"/>
          <p:cNvGrpSpPr/>
          <p:nvPr/>
        </p:nvGrpSpPr>
        <p:grpSpPr>
          <a:xfrm>
            <a:off x="5721815" y="3163603"/>
            <a:ext cx="453487" cy="453650"/>
            <a:chOff x="5850034" y="3325028"/>
            <a:chExt cx="504056" cy="504056"/>
          </a:xfrm>
        </p:grpSpPr>
        <p:sp>
          <p:nvSpPr>
            <p:cNvPr id="8" name="椭圆 7"/>
            <p:cNvSpPr/>
            <p:nvPr/>
          </p:nvSpPr>
          <p:spPr>
            <a:xfrm>
              <a:off x="5850034"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9" name="TextBox 8"/>
            <p:cNvSpPr txBox="1"/>
            <p:nvPr/>
          </p:nvSpPr>
          <p:spPr>
            <a:xfrm>
              <a:off x="5889504" y="3407779"/>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06</a:t>
              </a:r>
              <a:endParaRPr lang="zh-CN" altLang="en-US" sz="1420" b="1" dirty="0">
                <a:solidFill>
                  <a:prstClr val="white"/>
                </a:solidFill>
                <a:latin typeface="微软雅黑" pitchFamily="34" charset="-122"/>
                <a:ea typeface="微软雅黑" pitchFamily="34" charset="-122"/>
              </a:endParaRPr>
            </a:p>
          </p:txBody>
        </p:sp>
      </p:grpSp>
      <p:grpSp>
        <p:nvGrpSpPr>
          <p:cNvPr id="10" name="组合 9"/>
          <p:cNvGrpSpPr/>
          <p:nvPr/>
        </p:nvGrpSpPr>
        <p:grpSpPr>
          <a:xfrm>
            <a:off x="5997615" y="2499162"/>
            <a:ext cx="453487" cy="453650"/>
            <a:chOff x="6156589" y="2586760"/>
            <a:chExt cx="504056" cy="504056"/>
          </a:xfrm>
        </p:grpSpPr>
        <p:sp>
          <p:nvSpPr>
            <p:cNvPr id="11" name="椭圆 10"/>
            <p:cNvSpPr/>
            <p:nvPr/>
          </p:nvSpPr>
          <p:spPr>
            <a:xfrm>
              <a:off x="6156589"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b="1">
                <a:solidFill>
                  <a:prstClr val="white"/>
                </a:solidFill>
                <a:latin typeface="微软雅黑" pitchFamily="34" charset="-122"/>
                <a:ea typeface="微软雅黑" pitchFamily="34" charset="-122"/>
              </a:endParaRPr>
            </a:p>
          </p:txBody>
        </p:sp>
        <p:sp>
          <p:nvSpPr>
            <p:cNvPr id="12" name="TextBox 11"/>
            <p:cNvSpPr txBox="1"/>
            <p:nvPr/>
          </p:nvSpPr>
          <p:spPr>
            <a:xfrm>
              <a:off x="6196059" y="2669511"/>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05</a:t>
              </a:r>
              <a:endParaRPr lang="zh-CN" altLang="en-US" sz="1420" b="1" dirty="0">
                <a:solidFill>
                  <a:prstClr val="white"/>
                </a:solidFill>
                <a:latin typeface="微软雅黑" pitchFamily="34" charset="-122"/>
                <a:ea typeface="微软雅黑" pitchFamily="34" charset="-122"/>
              </a:endParaRPr>
            </a:p>
          </p:txBody>
        </p:sp>
      </p:grpSp>
      <p:sp>
        <p:nvSpPr>
          <p:cNvPr id="13" name="TextBox 12"/>
          <p:cNvSpPr txBox="1"/>
          <p:nvPr/>
        </p:nvSpPr>
        <p:spPr>
          <a:xfrm>
            <a:off x="1365367" y="1614537"/>
            <a:ext cx="1455139" cy="436273"/>
          </a:xfrm>
          <a:prstGeom prst="rect">
            <a:avLst/>
          </a:prstGeom>
          <a:noFill/>
        </p:spPr>
        <p:txBody>
          <a:bodyPr wrap="square" lIns="0" tIns="0" rIns="0" bIns="0" rtlCol="0">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14" name="等腰三角形 22"/>
          <p:cNvSpPr/>
          <p:nvPr/>
        </p:nvSpPr>
        <p:spPr>
          <a:xfrm rot="5400000">
            <a:off x="3155204" y="1784141"/>
            <a:ext cx="1321817" cy="1874130"/>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grpSp>
        <p:nvGrpSpPr>
          <p:cNvPr id="15" name="组合 14"/>
          <p:cNvGrpSpPr/>
          <p:nvPr/>
        </p:nvGrpSpPr>
        <p:grpSpPr>
          <a:xfrm>
            <a:off x="2949994" y="1834720"/>
            <a:ext cx="453487" cy="453650"/>
            <a:chOff x="2769119" y="1848492"/>
            <a:chExt cx="504056" cy="504056"/>
          </a:xfrm>
        </p:grpSpPr>
        <p:sp>
          <p:nvSpPr>
            <p:cNvPr id="16" name="椭圆 15"/>
            <p:cNvSpPr/>
            <p:nvPr/>
          </p:nvSpPr>
          <p:spPr>
            <a:xfrm>
              <a:off x="2769119"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7" name="TextBox 16"/>
            <p:cNvSpPr txBox="1"/>
            <p:nvPr/>
          </p:nvSpPr>
          <p:spPr>
            <a:xfrm>
              <a:off x="2808589" y="1931244"/>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01</a:t>
              </a:r>
              <a:endParaRPr lang="zh-CN" altLang="en-US" sz="1420" b="1" dirty="0">
                <a:solidFill>
                  <a:prstClr val="white"/>
                </a:solidFill>
                <a:latin typeface="微软雅黑" pitchFamily="34" charset="-122"/>
                <a:ea typeface="微软雅黑" pitchFamily="34" charset="-122"/>
              </a:endParaRPr>
            </a:p>
          </p:txBody>
        </p:sp>
      </p:grpSp>
      <p:grpSp>
        <p:nvGrpSpPr>
          <p:cNvPr id="18" name="组合 17"/>
          <p:cNvGrpSpPr/>
          <p:nvPr/>
        </p:nvGrpSpPr>
        <p:grpSpPr>
          <a:xfrm>
            <a:off x="2681912" y="2499162"/>
            <a:ext cx="453487" cy="453650"/>
            <a:chOff x="2471142" y="2586760"/>
            <a:chExt cx="504056" cy="504056"/>
          </a:xfrm>
        </p:grpSpPr>
        <p:sp>
          <p:nvSpPr>
            <p:cNvPr id="19" name="椭圆 18"/>
            <p:cNvSpPr/>
            <p:nvPr/>
          </p:nvSpPr>
          <p:spPr>
            <a:xfrm>
              <a:off x="2471142"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0" name="TextBox 19"/>
            <p:cNvSpPr txBox="1"/>
            <p:nvPr/>
          </p:nvSpPr>
          <p:spPr>
            <a:xfrm>
              <a:off x="2510612" y="2669510"/>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02</a:t>
              </a:r>
              <a:endParaRPr lang="zh-CN" altLang="en-US" sz="1420" b="1" dirty="0">
                <a:solidFill>
                  <a:prstClr val="white"/>
                </a:solidFill>
                <a:latin typeface="微软雅黑" pitchFamily="34" charset="-122"/>
                <a:ea typeface="微软雅黑" pitchFamily="34" charset="-122"/>
              </a:endParaRPr>
            </a:p>
          </p:txBody>
        </p:sp>
      </p:grpSp>
      <p:grpSp>
        <p:nvGrpSpPr>
          <p:cNvPr id="21" name="组合 20"/>
          <p:cNvGrpSpPr/>
          <p:nvPr/>
        </p:nvGrpSpPr>
        <p:grpSpPr>
          <a:xfrm>
            <a:off x="2949994" y="3163603"/>
            <a:ext cx="453487" cy="453650"/>
            <a:chOff x="2769119" y="3325028"/>
            <a:chExt cx="504056" cy="504056"/>
          </a:xfrm>
          <a:solidFill>
            <a:schemeClr val="accent3"/>
          </a:solidFill>
        </p:grpSpPr>
        <p:sp>
          <p:nvSpPr>
            <p:cNvPr id="22" name="椭圆 21"/>
            <p:cNvSpPr/>
            <p:nvPr/>
          </p:nvSpPr>
          <p:spPr>
            <a:xfrm>
              <a:off x="2769119"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3" name="TextBox 22"/>
            <p:cNvSpPr txBox="1"/>
            <p:nvPr/>
          </p:nvSpPr>
          <p:spPr>
            <a:xfrm>
              <a:off x="2808589" y="3407779"/>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03</a:t>
              </a:r>
              <a:endParaRPr lang="zh-CN" altLang="en-US" sz="1420" b="1" dirty="0">
                <a:solidFill>
                  <a:prstClr val="white"/>
                </a:solidFill>
                <a:latin typeface="微软雅黑" pitchFamily="34" charset="-122"/>
                <a:ea typeface="微软雅黑" pitchFamily="34" charset="-122"/>
              </a:endParaRPr>
            </a:p>
          </p:txBody>
        </p:sp>
      </p:grpSp>
      <p:grpSp>
        <p:nvGrpSpPr>
          <p:cNvPr id="24" name="组合 23"/>
          <p:cNvGrpSpPr/>
          <p:nvPr/>
        </p:nvGrpSpPr>
        <p:grpSpPr>
          <a:xfrm>
            <a:off x="4021340" y="2173240"/>
            <a:ext cx="1101324" cy="1101722"/>
            <a:chOff x="3933873" y="2159157"/>
            <a:chExt cx="1224136" cy="1224136"/>
          </a:xfrm>
        </p:grpSpPr>
        <p:sp>
          <p:nvSpPr>
            <p:cNvPr id="25" name="椭圆 24"/>
            <p:cNvSpPr/>
            <p:nvPr/>
          </p:nvSpPr>
          <p:spPr>
            <a:xfrm>
              <a:off x="3933873" y="2159157"/>
              <a:ext cx="1224136" cy="1224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6" name="TextBox 25"/>
            <p:cNvSpPr txBox="1"/>
            <p:nvPr/>
          </p:nvSpPr>
          <p:spPr>
            <a:xfrm>
              <a:off x="4067944" y="2355727"/>
              <a:ext cx="955993" cy="840971"/>
            </a:xfrm>
            <a:prstGeom prst="rect">
              <a:avLst/>
            </a:prstGeom>
            <a:noFill/>
          </p:spPr>
          <p:txBody>
            <a:bodyPr wrap="square" rtlCol="0">
              <a:spAutoFit/>
            </a:bodyPr>
            <a:lstStyle/>
            <a:p>
              <a:pPr algn="ctr" defTabSz="617220"/>
              <a:r>
                <a:rPr lang="zh-CN" altLang="en-US" sz="2160" b="1" dirty="0">
                  <a:solidFill>
                    <a:prstClr val="white"/>
                  </a:solidFill>
                  <a:latin typeface="微软雅黑" pitchFamily="34" charset="-122"/>
                  <a:ea typeface="微软雅黑" pitchFamily="34" charset="-122"/>
                </a:rPr>
                <a:t>工作不足</a:t>
              </a:r>
              <a:endParaRPr lang="zh-CN" altLang="en-US" sz="2160" b="1" dirty="0">
                <a:solidFill>
                  <a:prstClr val="white"/>
                </a:solidFill>
                <a:latin typeface="微软雅黑" pitchFamily="34" charset="-122"/>
                <a:ea typeface="微软雅黑" pitchFamily="34" charset="-122"/>
              </a:endParaRPr>
            </a:p>
          </p:txBody>
        </p:sp>
      </p:grpSp>
      <p:sp>
        <p:nvSpPr>
          <p:cNvPr id="27" name="右箭头 26"/>
          <p:cNvSpPr/>
          <p:nvPr/>
        </p:nvSpPr>
        <p:spPr>
          <a:xfrm>
            <a:off x="3359572" y="2636560"/>
            <a:ext cx="458241" cy="18393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8" name="右箭头 27"/>
          <p:cNvSpPr/>
          <p:nvPr/>
        </p:nvSpPr>
        <p:spPr>
          <a:xfrm flipH="1">
            <a:off x="5341970" y="2636560"/>
            <a:ext cx="458241" cy="18393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9" name="TextBox 28"/>
          <p:cNvSpPr txBox="1"/>
          <p:nvPr/>
        </p:nvSpPr>
        <p:spPr>
          <a:xfrm>
            <a:off x="1106232" y="2665169"/>
            <a:ext cx="1455139" cy="436273"/>
          </a:xfrm>
          <a:prstGeom prst="rect">
            <a:avLst/>
          </a:prstGeom>
          <a:noFill/>
        </p:spPr>
        <p:txBody>
          <a:bodyPr wrap="square" lIns="0" tIns="0" rIns="0" bIns="0" rtlCol="0">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0" name="TextBox 29"/>
          <p:cNvSpPr txBox="1"/>
          <p:nvPr/>
        </p:nvSpPr>
        <p:spPr>
          <a:xfrm>
            <a:off x="1365367" y="3667078"/>
            <a:ext cx="1455139" cy="436273"/>
          </a:xfrm>
          <a:prstGeom prst="rect">
            <a:avLst/>
          </a:prstGeom>
          <a:noFill/>
        </p:spPr>
        <p:txBody>
          <a:bodyPr wrap="square" lIns="0" tIns="0" rIns="0" bIns="0" rtlCol="0">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1" name="TextBox 30"/>
          <p:cNvSpPr txBox="1"/>
          <p:nvPr/>
        </p:nvSpPr>
        <p:spPr>
          <a:xfrm>
            <a:off x="6230595" y="1614537"/>
            <a:ext cx="1483347" cy="436273"/>
          </a:xfrm>
          <a:prstGeom prst="rect">
            <a:avLst/>
          </a:prstGeom>
          <a:noFill/>
        </p:spPr>
        <p:txBody>
          <a:bodyPr wrap="square" lIns="0" tIns="0" rIns="0" bIns="0" rtlCol="0">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2" name="TextBox 31"/>
          <p:cNvSpPr txBox="1"/>
          <p:nvPr/>
        </p:nvSpPr>
        <p:spPr>
          <a:xfrm>
            <a:off x="6608000" y="2665169"/>
            <a:ext cx="1483347" cy="436273"/>
          </a:xfrm>
          <a:prstGeom prst="rect">
            <a:avLst/>
          </a:prstGeom>
          <a:noFill/>
        </p:spPr>
        <p:txBody>
          <a:bodyPr wrap="square" lIns="0" tIns="0" rIns="0" bIns="0" rtlCol="0">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3" name="TextBox 32"/>
          <p:cNvSpPr txBox="1"/>
          <p:nvPr/>
        </p:nvSpPr>
        <p:spPr>
          <a:xfrm>
            <a:off x="6230595" y="3667078"/>
            <a:ext cx="1483347" cy="436273"/>
          </a:xfrm>
          <a:prstGeom prst="rect">
            <a:avLst/>
          </a:prstGeom>
          <a:noFill/>
        </p:spPr>
        <p:txBody>
          <a:bodyPr wrap="square" lIns="0" tIns="0" rIns="0" bIns="0" rtlCol="0">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4" name="TextBox 33"/>
          <p:cNvSpPr txBox="1"/>
          <p:nvPr/>
        </p:nvSpPr>
        <p:spPr>
          <a:xfrm>
            <a:off x="1365365" y="1405221"/>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
        <p:nvSpPr>
          <p:cNvPr id="35" name="TextBox 34"/>
          <p:cNvSpPr txBox="1"/>
          <p:nvPr/>
        </p:nvSpPr>
        <p:spPr>
          <a:xfrm>
            <a:off x="1106230" y="2470359"/>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
        <p:nvSpPr>
          <p:cNvPr id="36" name="TextBox 35"/>
          <p:cNvSpPr txBox="1"/>
          <p:nvPr/>
        </p:nvSpPr>
        <p:spPr>
          <a:xfrm>
            <a:off x="1365365" y="3459678"/>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
        <p:nvSpPr>
          <p:cNvPr id="37" name="TextBox 36"/>
          <p:cNvSpPr txBox="1"/>
          <p:nvPr/>
        </p:nvSpPr>
        <p:spPr>
          <a:xfrm>
            <a:off x="6230594" y="1405221"/>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
        <p:nvSpPr>
          <p:cNvPr id="38" name="TextBox 37"/>
          <p:cNvSpPr txBox="1"/>
          <p:nvPr/>
        </p:nvSpPr>
        <p:spPr>
          <a:xfrm>
            <a:off x="6607998" y="2470359"/>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
        <p:nvSpPr>
          <p:cNvPr id="39" name="TextBox 38"/>
          <p:cNvSpPr txBox="1"/>
          <p:nvPr/>
        </p:nvSpPr>
        <p:spPr>
          <a:xfrm>
            <a:off x="6230594" y="3459678"/>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1000"/>
                                        <p:tgtEl>
                                          <p:spTgt spid="2"/>
                                        </p:tgtEl>
                                      </p:cBhvr>
                                    </p:animEffect>
                                  </p:childTnLst>
                                </p:cTn>
                              </p:par>
                            </p:childTnLst>
                          </p:cTn>
                        </p:par>
                        <p:par>
                          <p:cTn id="20" fill="hold">
                            <p:stCondLst>
                              <p:cond delay="2000"/>
                            </p:stCondLst>
                            <p:childTnLst>
                              <p:par>
                                <p:cTn id="21" presetID="53" presetClass="entr" presetSubtype="52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fltVal val="0.5"/>
                                          </p:val>
                                        </p:tav>
                                        <p:tav tm="100000">
                                          <p:val>
                                            <p:strVal val="#ppt_x"/>
                                          </p:val>
                                        </p:tav>
                                      </p:tavLst>
                                    </p:anim>
                                    <p:anim calcmode="lin" valueType="num">
                                      <p:cBhvr>
                                        <p:cTn id="27" dur="500" fill="hold"/>
                                        <p:tgtEl>
                                          <p:spTgt spid="1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fltVal val="0.5"/>
                                          </p:val>
                                        </p:tav>
                                        <p:tav tm="100000">
                                          <p:val>
                                            <p:strVal val="#ppt_x"/>
                                          </p:val>
                                        </p:tav>
                                      </p:tavLst>
                                    </p:anim>
                                    <p:anim calcmode="lin" valueType="num">
                                      <p:cBhvr>
                                        <p:cTn id="34" dur="500" fill="hold"/>
                                        <p:tgtEl>
                                          <p:spTgt spid="18"/>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4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fltVal val="0.5"/>
                                          </p:val>
                                        </p:tav>
                                        <p:tav tm="100000">
                                          <p:val>
                                            <p:strVal val="#ppt_x"/>
                                          </p:val>
                                        </p:tav>
                                      </p:tavLst>
                                    </p:anim>
                                    <p:anim calcmode="lin" valueType="num">
                                      <p:cBhvr>
                                        <p:cTn id="41" dur="500" fill="hold"/>
                                        <p:tgtEl>
                                          <p:spTgt spid="21"/>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6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par>
                                <p:cTn id="49" presetID="53" presetClass="entr" presetSubtype="528" fill="hold" nodeType="withEffect">
                                  <p:stCondLst>
                                    <p:cond delay="8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anim calcmode="lin" valueType="num">
                                      <p:cBhvr>
                                        <p:cTn id="54" dur="500" fill="hold"/>
                                        <p:tgtEl>
                                          <p:spTgt spid="10"/>
                                        </p:tgtEl>
                                        <p:attrNameLst>
                                          <p:attrName>ppt_x</p:attrName>
                                        </p:attrNameLst>
                                      </p:cBhvr>
                                      <p:tavLst>
                                        <p:tav tm="0">
                                          <p:val>
                                            <p:fltVal val="0.5"/>
                                          </p:val>
                                        </p:tav>
                                        <p:tav tm="100000">
                                          <p:val>
                                            <p:strVal val="#ppt_x"/>
                                          </p:val>
                                        </p:tav>
                                      </p:tavLst>
                                    </p:anim>
                                    <p:anim calcmode="lin" valueType="num">
                                      <p:cBhvr>
                                        <p:cTn id="55" dur="500" fill="hold"/>
                                        <p:tgtEl>
                                          <p:spTgt spid="10"/>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100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anim calcmode="lin" valueType="num">
                                      <p:cBhvr>
                                        <p:cTn id="61" dur="500" fill="hold"/>
                                        <p:tgtEl>
                                          <p:spTgt spid="7"/>
                                        </p:tgtEl>
                                        <p:attrNameLst>
                                          <p:attrName>ppt_x</p:attrName>
                                        </p:attrNameLst>
                                      </p:cBhvr>
                                      <p:tavLst>
                                        <p:tav tm="0">
                                          <p:val>
                                            <p:fltVal val="0.5"/>
                                          </p:val>
                                        </p:tav>
                                        <p:tav tm="100000">
                                          <p:val>
                                            <p:strVal val="#ppt_x"/>
                                          </p:val>
                                        </p:tav>
                                      </p:tavLst>
                                    </p:anim>
                                    <p:anim calcmode="lin" valueType="num">
                                      <p:cBhvr>
                                        <p:cTn id="62" dur="500" fill="hold"/>
                                        <p:tgtEl>
                                          <p:spTgt spid="7"/>
                                        </p:tgtEl>
                                        <p:attrNameLst>
                                          <p:attrName>ppt_y</p:attrName>
                                        </p:attrNameLst>
                                      </p:cBhvr>
                                      <p:tavLst>
                                        <p:tav tm="0">
                                          <p:val>
                                            <p:fltVal val="0.5"/>
                                          </p:val>
                                        </p:tav>
                                        <p:tav tm="100000">
                                          <p:val>
                                            <p:strVal val="#ppt_y"/>
                                          </p:val>
                                        </p:tav>
                                      </p:tavLst>
                                    </p:anim>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right)">
                                      <p:cBhvr>
                                        <p:cTn id="69" dur="500"/>
                                        <p:tgtEl>
                                          <p:spTgt spid="28"/>
                                        </p:tgtEl>
                                      </p:cBhvr>
                                    </p:animEffect>
                                  </p:childTnLst>
                                </p:cTn>
                              </p:par>
                            </p:childTnLst>
                          </p:cTn>
                        </p:par>
                        <p:par>
                          <p:cTn id="70" fill="hold">
                            <p:stCondLst>
                              <p:cond delay="3000"/>
                            </p:stCondLst>
                            <p:childTnLst>
                              <p:par>
                                <p:cTn id="71" presetID="2" presetClass="entr" presetSubtype="8"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300" fill="hold"/>
                                        <p:tgtEl>
                                          <p:spTgt spid="34"/>
                                        </p:tgtEl>
                                        <p:attrNameLst>
                                          <p:attrName>ppt_x</p:attrName>
                                        </p:attrNameLst>
                                      </p:cBhvr>
                                      <p:tavLst>
                                        <p:tav tm="0">
                                          <p:val>
                                            <p:strVal val="0-#ppt_w/2"/>
                                          </p:val>
                                        </p:tav>
                                        <p:tav tm="100000">
                                          <p:val>
                                            <p:strVal val="#ppt_x"/>
                                          </p:val>
                                        </p:tav>
                                      </p:tavLst>
                                    </p:anim>
                                    <p:anim calcmode="lin" valueType="num">
                                      <p:cBhvr additive="base">
                                        <p:cTn id="74" dur="300" fill="hold"/>
                                        <p:tgtEl>
                                          <p:spTgt spid="34"/>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0-#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300" fill="hold"/>
                                        <p:tgtEl>
                                          <p:spTgt spid="36"/>
                                        </p:tgtEl>
                                        <p:attrNameLst>
                                          <p:attrName>ppt_x</p:attrName>
                                        </p:attrNameLst>
                                      </p:cBhvr>
                                      <p:tavLst>
                                        <p:tav tm="0">
                                          <p:val>
                                            <p:strVal val="0-#ppt_w/2"/>
                                          </p:val>
                                        </p:tav>
                                        <p:tav tm="100000">
                                          <p:val>
                                            <p:strVal val="#ppt_x"/>
                                          </p:val>
                                        </p:tav>
                                      </p:tavLst>
                                    </p:anim>
                                    <p:anim calcmode="lin" valueType="num">
                                      <p:cBhvr additive="base">
                                        <p:cTn id="82" dur="3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300" fill="hold"/>
                                        <p:tgtEl>
                                          <p:spTgt spid="37"/>
                                        </p:tgtEl>
                                        <p:attrNameLst>
                                          <p:attrName>ppt_x</p:attrName>
                                        </p:attrNameLst>
                                      </p:cBhvr>
                                      <p:tavLst>
                                        <p:tav tm="0">
                                          <p:val>
                                            <p:strVal val="1+#ppt_w/2"/>
                                          </p:val>
                                        </p:tav>
                                        <p:tav tm="100000">
                                          <p:val>
                                            <p:strVal val="#ppt_x"/>
                                          </p:val>
                                        </p:tav>
                                      </p:tavLst>
                                    </p:anim>
                                    <p:anim calcmode="lin" valueType="num">
                                      <p:cBhvr additive="base">
                                        <p:cTn id="86" dur="300" fill="hold"/>
                                        <p:tgtEl>
                                          <p:spTgt spid="37"/>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300" fill="hold"/>
                                        <p:tgtEl>
                                          <p:spTgt spid="38"/>
                                        </p:tgtEl>
                                        <p:attrNameLst>
                                          <p:attrName>ppt_x</p:attrName>
                                        </p:attrNameLst>
                                      </p:cBhvr>
                                      <p:tavLst>
                                        <p:tav tm="0">
                                          <p:val>
                                            <p:strVal val="1+#ppt_w/2"/>
                                          </p:val>
                                        </p:tav>
                                        <p:tav tm="100000">
                                          <p:val>
                                            <p:strVal val="#ppt_x"/>
                                          </p:val>
                                        </p:tav>
                                      </p:tavLst>
                                    </p:anim>
                                    <p:anim calcmode="lin" valueType="num">
                                      <p:cBhvr additive="base">
                                        <p:cTn id="90" dur="300" fill="hold"/>
                                        <p:tgtEl>
                                          <p:spTgt spid="38"/>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300" fill="hold"/>
                                        <p:tgtEl>
                                          <p:spTgt spid="39"/>
                                        </p:tgtEl>
                                        <p:attrNameLst>
                                          <p:attrName>ppt_x</p:attrName>
                                        </p:attrNameLst>
                                      </p:cBhvr>
                                      <p:tavLst>
                                        <p:tav tm="0">
                                          <p:val>
                                            <p:strVal val="1+#ppt_w/2"/>
                                          </p:val>
                                        </p:tav>
                                        <p:tav tm="100000">
                                          <p:val>
                                            <p:strVal val="#ppt_x"/>
                                          </p:val>
                                        </p:tav>
                                      </p:tavLst>
                                    </p:anim>
                                    <p:anim calcmode="lin" valueType="num">
                                      <p:cBhvr additive="base">
                                        <p:cTn id="94" dur="300" fill="hold"/>
                                        <p:tgtEl>
                                          <p:spTgt spid="39"/>
                                        </p:tgtEl>
                                        <p:attrNameLst>
                                          <p:attrName>ppt_y</p:attrName>
                                        </p:attrNameLst>
                                      </p:cBhvr>
                                      <p:tavLst>
                                        <p:tav tm="0">
                                          <p:val>
                                            <p:strVal val="#ppt_y"/>
                                          </p:val>
                                        </p:tav>
                                        <p:tav tm="100000">
                                          <p:val>
                                            <p:strVal val="#ppt_y"/>
                                          </p:val>
                                        </p:tav>
                                      </p:tavLst>
                                    </p:anim>
                                  </p:childTnLst>
                                </p:cTn>
                              </p:par>
                            </p:childTnLst>
                          </p:cTn>
                        </p:par>
                        <p:par>
                          <p:cTn id="95" fill="hold">
                            <p:stCondLst>
                              <p:cond delay="3500"/>
                            </p:stCondLst>
                            <p:childTnLst>
                              <p:par>
                                <p:cTn id="96" presetID="22" presetClass="entr" presetSubtype="2"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300"/>
                                        <p:tgtEl>
                                          <p:spTgt spid="29"/>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right)">
                                      <p:cBhvr>
                                        <p:cTn id="101" dur="300"/>
                                        <p:tgtEl>
                                          <p:spTgt spid="13"/>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300"/>
                                        <p:tgtEl>
                                          <p:spTgt spid="30"/>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left)">
                                      <p:cBhvr>
                                        <p:cTn id="107" dur="300"/>
                                        <p:tgtEl>
                                          <p:spTgt spid="3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300"/>
                                        <p:tgtEl>
                                          <p:spTgt spid="3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left)">
                                      <p:cBhvr>
                                        <p:cTn id="113"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animBg="1"/>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p:nvPr/>
        </p:nvSpPr>
        <p:spPr bwMode="auto">
          <a:xfrm>
            <a:off x="4621233" y="3196757"/>
            <a:ext cx="777060" cy="8441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3" name="Freeform 107"/>
          <p:cNvSpPr/>
          <p:nvPr/>
        </p:nvSpPr>
        <p:spPr bwMode="auto">
          <a:xfrm>
            <a:off x="3715615" y="3196757"/>
            <a:ext cx="779917" cy="8441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defTabSz="617220" fontAlgn="base">
              <a:spcBef>
                <a:spcPct val="0"/>
              </a:spcBef>
              <a:spcAft>
                <a:spcPct val="0"/>
              </a:spcAft>
              <a:defRPr/>
            </a:pPr>
            <a:endParaRPr lang="zh-CN" altLang="en-US" sz="1620">
              <a:solidFill>
                <a:prstClr val="black"/>
              </a:solidFill>
              <a:effectLst>
                <a:outerShdw blurRad="60007" dist="310007" dir="7680000" sy="30000" kx="1300200" algn="ctr" rotWithShape="0">
                  <a:prstClr val="black">
                    <a:alpha val="32000"/>
                  </a:prstClr>
                </a:outerShdw>
              </a:effectLst>
              <a:latin typeface="微软雅黑" pitchFamily="34" charset="-122"/>
              <a:ea typeface="微软雅黑" pitchFamily="34" charset="-122"/>
            </a:endParaRPr>
          </a:p>
        </p:txBody>
      </p:sp>
      <p:grpSp>
        <p:nvGrpSpPr>
          <p:cNvPr id="4" name="组合 3"/>
          <p:cNvGrpSpPr/>
          <p:nvPr/>
        </p:nvGrpSpPr>
        <p:grpSpPr>
          <a:xfrm>
            <a:off x="3197098" y="1454085"/>
            <a:ext cx="2719711" cy="2586868"/>
            <a:chOff x="3748193" y="2000673"/>
            <a:chExt cx="4030134" cy="3833285"/>
          </a:xfrm>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3"/>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3"/>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1"/>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4"/>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grpSp>
      <p:grpSp>
        <p:nvGrpSpPr>
          <p:cNvPr id="13" name="组合 12"/>
          <p:cNvGrpSpPr/>
          <p:nvPr/>
        </p:nvGrpSpPr>
        <p:grpSpPr>
          <a:xfrm>
            <a:off x="6025370" y="1474084"/>
            <a:ext cx="1761242" cy="372794"/>
            <a:chOff x="7939194" y="2030307"/>
            <a:chExt cx="2609851" cy="552415"/>
          </a:xfrm>
        </p:grpSpPr>
        <p:sp>
          <p:nvSpPr>
            <p:cNvPr id="14" name="矩形 1"/>
            <p:cNvSpPr>
              <a:spLocks noChangeArrowheads="1"/>
            </p:cNvSpPr>
            <p:nvPr/>
          </p:nvSpPr>
          <p:spPr bwMode="auto">
            <a:xfrm>
              <a:off x="8250344" y="2030307"/>
              <a:ext cx="2298701" cy="55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just" defTabSz="617220" eaLnBrk="1" fontAlgn="base" hangingPunct="1">
                <a:lnSpc>
                  <a:spcPct val="150000"/>
                </a:lnSpc>
                <a:spcBef>
                  <a:spcPct val="0"/>
                </a:spcBef>
                <a:spcAft>
                  <a:spcPct val="0"/>
                </a:spcAft>
              </a:pPr>
              <a:r>
                <a:rPr lang="zh-CN" altLang="en-US" sz="1215" b="1" dirty="0">
                  <a:solidFill>
                    <a:srgbClr val="455F51"/>
                  </a:solidFill>
                  <a:latin typeface="微软雅黑" pitchFamily="34" charset="-122"/>
                  <a:ea typeface="微软雅黑" pitchFamily="34" charset="-122"/>
                </a:rPr>
                <a:t>此处添加标题内容</a:t>
              </a:r>
              <a:endParaRPr lang="en-US" altLang="zh-CN" sz="1215" b="1" dirty="0">
                <a:solidFill>
                  <a:srgbClr val="455F51"/>
                </a:solidFill>
                <a:latin typeface="微软雅黑" pitchFamily="34" charset="-122"/>
                <a:ea typeface="微软雅黑" pitchFamily="34" charset="-122"/>
              </a:endParaRPr>
            </a:p>
          </p:txBody>
        </p:sp>
        <p:sp>
          <p:nvSpPr>
            <p:cNvPr id="15" name="Freeform 11"/>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tx2"/>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grpSp>
      <p:grpSp>
        <p:nvGrpSpPr>
          <p:cNvPr id="16" name="组合 15"/>
          <p:cNvGrpSpPr/>
          <p:nvPr/>
        </p:nvGrpSpPr>
        <p:grpSpPr>
          <a:xfrm>
            <a:off x="1569697" y="1474083"/>
            <a:ext cx="1788381" cy="372794"/>
            <a:chOff x="1336673" y="2030307"/>
            <a:chExt cx="2650066" cy="552416"/>
          </a:xfrm>
        </p:grpSpPr>
        <p:sp>
          <p:nvSpPr>
            <p:cNvPr id="17" name="矩形 1"/>
            <p:cNvSpPr>
              <a:spLocks noChangeArrowheads="1"/>
            </p:cNvSpPr>
            <p:nvPr/>
          </p:nvSpPr>
          <p:spPr bwMode="auto">
            <a:xfrm>
              <a:off x="1688040" y="2030307"/>
              <a:ext cx="2298699" cy="5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just" defTabSz="617220" eaLnBrk="1" fontAlgn="base" hangingPunct="1">
                <a:lnSpc>
                  <a:spcPct val="150000"/>
                </a:lnSpc>
                <a:spcBef>
                  <a:spcPct val="0"/>
                </a:spcBef>
                <a:spcAft>
                  <a:spcPct val="0"/>
                </a:spcAft>
              </a:pPr>
              <a:r>
                <a:rPr lang="zh-CN" altLang="en-US" sz="1215" b="1" dirty="0">
                  <a:solidFill>
                    <a:srgbClr val="455F51"/>
                  </a:solidFill>
                  <a:latin typeface="微软雅黑" pitchFamily="34" charset="-122"/>
                  <a:ea typeface="微软雅黑" pitchFamily="34" charset="-122"/>
                </a:rPr>
                <a:t>此处添加标题内容</a:t>
              </a:r>
              <a:endParaRPr lang="en-US" altLang="zh-CN" sz="1215" b="1" dirty="0">
                <a:solidFill>
                  <a:srgbClr val="455F51"/>
                </a:solidFill>
                <a:latin typeface="微软雅黑" pitchFamily="34" charset="-122"/>
                <a:ea typeface="微软雅黑" pitchFamily="34" charset="-122"/>
              </a:endParaRPr>
            </a:p>
          </p:txBody>
        </p:sp>
        <p:grpSp>
          <p:nvGrpSpPr>
            <p:cNvPr id="18" name="组合 122"/>
            <p:cNvGrpSpPr/>
            <p:nvPr/>
          </p:nvGrpSpPr>
          <p:grpSpPr bwMode="auto">
            <a:xfrm>
              <a:off x="1336673" y="2178474"/>
              <a:ext cx="256116" cy="258233"/>
              <a:chOff x="3889445" y="2973091"/>
              <a:chExt cx="319708" cy="324921"/>
            </a:xfrm>
            <a:solidFill>
              <a:schemeClr val="tx2"/>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grpSp>
      </p:grpSp>
      <p:grpSp>
        <p:nvGrpSpPr>
          <p:cNvPr id="23" name="组合 22"/>
          <p:cNvGrpSpPr/>
          <p:nvPr/>
        </p:nvGrpSpPr>
        <p:grpSpPr>
          <a:xfrm>
            <a:off x="6051081" y="2841078"/>
            <a:ext cx="1735530" cy="372794"/>
            <a:chOff x="7977294" y="4055958"/>
            <a:chExt cx="2571751" cy="552415"/>
          </a:xfrm>
        </p:grpSpPr>
        <p:sp>
          <p:nvSpPr>
            <p:cNvPr id="24" name="矩形 1"/>
            <p:cNvSpPr>
              <a:spLocks noChangeArrowheads="1"/>
            </p:cNvSpPr>
            <p:nvPr/>
          </p:nvSpPr>
          <p:spPr bwMode="auto">
            <a:xfrm>
              <a:off x="8250345" y="4055958"/>
              <a:ext cx="2298700" cy="55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just" defTabSz="617220" eaLnBrk="1" fontAlgn="base" hangingPunct="1">
                <a:lnSpc>
                  <a:spcPct val="150000"/>
                </a:lnSpc>
                <a:spcBef>
                  <a:spcPct val="0"/>
                </a:spcBef>
                <a:spcAft>
                  <a:spcPct val="0"/>
                </a:spcAft>
              </a:pPr>
              <a:r>
                <a:rPr lang="zh-CN" altLang="en-US" sz="1215" b="1" dirty="0">
                  <a:solidFill>
                    <a:srgbClr val="455F51"/>
                  </a:solidFill>
                  <a:latin typeface="微软雅黑" pitchFamily="34" charset="-122"/>
                  <a:ea typeface="微软雅黑" pitchFamily="34" charset="-122"/>
                </a:rPr>
                <a:t>此处添加标题内容</a:t>
              </a:r>
              <a:endParaRPr lang="en-US" altLang="zh-CN" sz="1215" b="1" dirty="0">
                <a:solidFill>
                  <a:srgbClr val="455F51"/>
                </a:solidFill>
                <a:latin typeface="微软雅黑" pitchFamily="34" charset="-122"/>
                <a:ea typeface="微软雅黑" pitchFamily="34" charset="-122"/>
              </a:endParaRPr>
            </a:p>
          </p:txBody>
        </p:sp>
        <p:grpSp>
          <p:nvGrpSpPr>
            <p:cNvPr id="25" name="组合 13321"/>
            <p:cNvGrpSpPr/>
            <p:nvPr/>
          </p:nvGrpSpPr>
          <p:grpSpPr bwMode="auto">
            <a:xfrm>
              <a:off x="7977294" y="4233757"/>
              <a:ext cx="281517" cy="279400"/>
              <a:chOff x="1057275" y="3008313"/>
              <a:chExt cx="368300" cy="368300"/>
            </a:xfrm>
            <a:solidFill>
              <a:schemeClr val="accent2"/>
            </a:solidFill>
          </p:grpSpPr>
          <p:sp>
            <p:nvSpPr>
              <p:cNvPr id="26"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defTabSz="617220" fontAlgn="base">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sp>
            <p:nvSpPr>
              <p:cNvPr id="27"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17220" fontAlgn="base">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grpSp>
      </p:grpSp>
      <p:grpSp>
        <p:nvGrpSpPr>
          <p:cNvPr id="28" name="组合 27"/>
          <p:cNvGrpSpPr/>
          <p:nvPr/>
        </p:nvGrpSpPr>
        <p:grpSpPr>
          <a:xfrm>
            <a:off x="1561735" y="2842509"/>
            <a:ext cx="1763520" cy="372794"/>
            <a:chOff x="1324871" y="4058074"/>
            <a:chExt cx="2613228" cy="552414"/>
          </a:xfrm>
        </p:grpSpPr>
        <p:sp>
          <p:nvSpPr>
            <p:cNvPr id="29" name="矩形 1"/>
            <p:cNvSpPr>
              <a:spLocks noChangeArrowheads="1"/>
            </p:cNvSpPr>
            <p:nvPr/>
          </p:nvSpPr>
          <p:spPr bwMode="auto">
            <a:xfrm>
              <a:off x="1639399" y="4058074"/>
              <a:ext cx="2298700" cy="55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just" defTabSz="617220" eaLnBrk="1" fontAlgn="base" hangingPunct="1">
                <a:lnSpc>
                  <a:spcPct val="150000"/>
                </a:lnSpc>
                <a:spcBef>
                  <a:spcPct val="0"/>
                </a:spcBef>
                <a:spcAft>
                  <a:spcPct val="0"/>
                </a:spcAft>
              </a:pPr>
              <a:r>
                <a:rPr lang="zh-CN" altLang="en-US" sz="1215" b="1" dirty="0">
                  <a:solidFill>
                    <a:srgbClr val="455F51"/>
                  </a:solidFill>
                  <a:latin typeface="微软雅黑" pitchFamily="34" charset="-122"/>
                  <a:ea typeface="微软雅黑" pitchFamily="34" charset="-122"/>
                </a:rPr>
                <a:t>此处添加标题内容</a:t>
              </a:r>
              <a:endParaRPr lang="en-US" altLang="zh-CN" sz="1215" b="1" dirty="0">
                <a:solidFill>
                  <a:srgbClr val="455F51"/>
                </a:solidFill>
                <a:latin typeface="微软雅黑" pitchFamily="34" charset="-122"/>
                <a:ea typeface="微软雅黑" pitchFamily="34" charset="-122"/>
              </a:endParaRPr>
            </a:p>
          </p:txBody>
        </p:sp>
        <p:grpSp>
          <p:nvGrpSpPr>
            <p:cNvPr id="30" name="组合 13322"/>
            <p:cNvGrpSpPr/>
            <p:nvPr/>
          </p:nvGrpSpPr>
          <p:grpSpPr bwMode="auto">
            <a:xfrm>
              <a:off x="1324871" y="4185073"/>
              <a:ext cx="279400" cy="298451"/>
              <a:chOff x="1946500" y="2659080"/>
              <a:chExt cx="249236" cy="264850"/>
            </a:xfrm>
            <a:solidFill>
              <a:schemeClr val="accent3"/>
            </a:solidFill>
          </p:grpSpPr>
          <p:sp>
            <p:nvSpPr>
              <p:cNvPr id="31" name="Rectangle 13"/>
              <p:cNvSpPr>
                <a:spLocks noChangeArrowheads="1"/>
              </p:cNvSpPr>
              <p:nvPr/>
            </p:nvSpPr>
            <p:spPr bwMode="auto">
              <a:xfrm>
                <a:off x="1946500" y="2712050"/>
                <a:ext cx="40474" cy="21188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32" name="Rectangle 14"/>
              <p:cNvSpPr>
                <a:spLocks noChangeArrowheads="1"/>
              </p:cNvSpPr>
              <p:nvPr/>
            </p:nvSpPr>
            <p:spPr bwMode="auto">
              <a:xfrm>
                <a:off x="2016797" y="2679947"/>
                <a:ext cx="40474" cy="243983"/>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33" name="Rectangle 15"/>
              <p:cNvSpPr>
                <a:spLocks noChangeArrowheads="1"/>
              </p:cNvSpPr>
              <p:nvPr/>
            </p:nvSpPr>
            <p:spPr bwMode="auto">
              <a:xfrm>
                <a:off x="2084964" y="2659080"/>
                <a:ext cx="42604" cy="26485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34" name="Rectangle 16"/>
              <p:cNvSpPr>
                <a:spLocks noChangeArrowheads="1"/>
              </p:cNvSpPr>
              <p:nvPr/>
            </p:nvSpPr>
            <p:spPr bwMode="auto">
              <a:xfrm>
                <a:off x="2155262" y="2790702"/>
                <a:ext cx="40474" cy="133228"/>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solidFill>
                  <a:latin typeface="微软雅黑" pitchFamily="34" charset="-122"/>
                  <a:ea typeface="微软雅黑" pitchFamily="34" charset="-122"/>
                </a:endParaRPr>
              </a:p>
            </p:txBody>
          </p:sp>
        </p:grpSp>
      </p:grpSp>
      <p:grpSp>
        <p:nvGrpSpPr>
          <p:cNvPr id="35" name="组合 34"/>
          <p:cNvGrpSpPr/>
          <p:nvPr/>
        </p:nvGrpSpPr>
        <p:grpSpPr>
          <a:xfrm>
            <a:off x="1461977" y="1818332"/>
            <a:ext cx="2712162" cy="595651"/>
            <a:chOff x="1177047" y="2540424"/>
            <a:chExt cx="4018947" cy="882650"/>
          </a:xfrm>
        </p:grpSpPr>
        <p:sp>
          <p:nvSpPr>
            <p:cNvPr id="36" name="任意多边形 35"/>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fontAlgn="base">
                <a:spcBef>
                  <a:spcPct val="0"/>
                </a:spcBef>
                <a:spcAft>
                  <a:spcPct val="0"/>
                </a:spcAft>
                <a:defRPr/>
              </a:pPr>
              <a:endParaRPr lang="zh-CN" altLang="en-US" sz="1620">
                <a:solidFill>
                  <a:prstClr val="white"/>
                </a:solidFill>
                <a:latin typeface="微软雅黑" pitchFamily="34" charset="-122"/>
                <a:ea typeface="微软雅黑" pitchFamily="34" charset="-122"/>
              </a:endParaRPr>
            </a:p>
          </p:txBody>
        </p:sp>
        <p:sp>
          <p:nvSpPr>
            <p:cNvPr id="37"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617220" fontAlgn="base">
                <a:spcBef>
                  <a:spcPct val="0"/>
                </a:spcBef>
                <a:spcAft>
                  <a:spcPct val="0"/>
                </a:spcAft>
                <a:defRPr/>
              </a:pPr>
              <a:endParaRPr lang="zh-CN" altLang="en-US" sz="1620">
                <a:solidFill>
                  <a:prstClr val="black"/>
                </a:solidFill>
                <a:latin typeface="微软雅黑" pitchFamily="34" charset="-122"/>
                <a:ea typeface="微软雅黑" pitchFamily="34" charset="-122"/>
              </a:endParaRPr>
            </a:p>
          </p:txBody>
        </p:sp>
      </p:grpSp>
      <p:grpSp>
        <p:nvGrpSpPr>
          <p:cNvPr id="38" name="组合 37"/>
          <p:cNvGrpSpPr/>
          <p:nvPr/>
        </p:nvGrpSpPr>
        <p:grpSpPr>
          <a:xfrm>
            <a:off x="5096895" y="1826903"/>
            <a:ext cx="2505447" cy="592794"/>
            <a:chOff x="6563360" y="2553124"/>
            <a:chExt cx="3712633" cy="878416"/>
          </a:xfrm>
        </p:grpSpPr>
        <p:sp>
          <p:nvSpPr>
            <p:cNvPr id="39" name="任意多边形 38"/>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fontAlgn="base">
                <a:spcBef>
                  <a:spcPct val="0"/>
                </a:spcBef>
                <a:spcAft>
                  <a:spcPct val="0"/>
                </a:spcAft>
                <a:defRPr/>
              </a:pPr>
              <a:endParaRPr lang="zh-CN" altLang="en-US" sz="1620">
                <a:solidFill>
                  <a:prstClr val="white"/>
                </a:solidFill>
                <a:latin typeface="微软雅黑" pitchFamily="34" charset="-122"/>
                <a:ea typeface="微软雅黑" pitchFamily="34" charset="-122"/>
              </a:endParaRPr>
            </a:p>
          </p:txBody>
        </p:sp>
        <p:sp>
          <p:nvSpPr>
            <p:cNvPr id="40"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617220" fontAlgn="base">
                <a:spcBef>
                  <a:spcPct val="0"/>
                </a:spcBef>
                <a:spcAft>
                  <a:spcPct val="0"/>
                </a:spcAft>
                <a:defRPr/>
              </a:pPr>
              <a:endParaRPr lang="zh-CN" altLang="en-US" sz="1620">
                <a:solidFill>
                  <a:prstClr val="black"/>
                </a:solidFill>
                <a:latin typeface="微软雅黑" pitchFamily="34" charset="-122"/>
                <a:ea typeface="微软雅黑" pitchFamily="34" charset="-122"/>
              </a:endParaRPr>
            </a:p>
          </p:txBody>
        </p:sp>
      </p:grpSp>
      <p:grpSp>
        <p:nvGrpSpPr>
          <p:cNvPr id="41" name="组合 40"/>
          <p:cNvGrpSpPr/>
          <p:nvPr/>
        </p:nvGrpSpPr>
        <p:grpSpPr>
          <a:xfrm>
            <a:off x="5139748" y="3191043"/>
            <a:ext cx="2481165" cy="595651"/>
            <a:chOff x="6626860" y="4574541"/>
            <a:chExt cx="3676651" cy="882650"/>
          </a:xfrm>
        </p:grpSpPr>
        <p:sp>
          <p:nvSpPr>
            <p:cNvPr id="42" name="任意多边形 41"/>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fontAlgn="base">
                <a:spcBef>
                  <a:spcPct val="0"/>
                </a:spcBef>
                <a:spcAft>
                  <a:spcPct val="0"/>
                </a:spcAft>
                <a:defRPr/>
              </a:pPr>
              <a:endParaRPr lang="zh-CN" altLang="en-US" sz="1620">
                <a:solidFill>
                  <a:prstClr val="white"/>
                </a:solidFill>
                <a:latin typeface="微软雅黑" pitchFamily="34" charset="-122"/>
                <a:ea typeface="微软雅黑" pitchFamily="34" charset="-122"/>
              </a:endParaRPr>
            </a:p>
          </p:txBody>
        </p:sp>
        <p:sp>
          <p:nvSpPr>
            <p:cNvPr id="43"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617220" fontAlgn="base">
                <a:spcBef>
                  <a:spcPct val="0"/>
                </a:spcBef>
                <a:spcAft>
                  <a:spcPct val="0"/>
                </a:spcAft>
                <a:defRPr/>
              </a:pPr>
              <a:endParaRPr lang="zh-CN" altLang="en-US" sz="1620">
                <a:solidFill>
                  <a:prstClr val="black"/>
                </a:solidFill>
                <a:latin typeface="微软雅黑" pitchFamily="34" charset="-122"/>
                <a:ea typeface="微软雅黑" pitchFamily="34" charset="-122"/>
              </a:endParaRPr>
            </a:p>
          </p:txBody>
        </p:sp>
      </p:grpSp>
      <p:grpSp>
        <p:nvGrpSpPr>
          <p:cNvPr id="44" name="组合 43"/>
          <p:cNvGrpSpPr/>
          <p:nvPr/>
        </p:nvGrpSpPr>
        <p:grpSpPr>
          <a:xfrm>
            <a:off x="1461976" y="3191043"/>
            <a:ext cx="2456475" cy="595651"/>
            <a:chOff x="1177046" y="4574541"/>
            <a:chExt cx="3640065" cy="882650"/>
          </a:xfrm>
        </p:grpSpPr>
        <p:sp>
          <p:nvSpPr>
            <p:cNvPr id="45" name="任意多边形 44"/>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fontAlgn="base">
                <a:spcBef>
                  <a:spcPct val="0"/>
                </a:spcBef>
                <a:spcAft>
                  <a:spcPct val="0"/>
                </a:spcAft>
                <a:defRPr/>
              </a:pPr>
              <a:endParaRPr lang="zh-CN" altLang="en-US" sz="1620">
                <a:solidFill>
                  <a:prstClr val="white"/>
                </a:solidFill>
                <a:latin typeface="微软雅黑" pitchFamily="34" charset="-122"/>
                <a:ea typeface="微软雅黑" pitchFamily="34" charset="-122"/>
              </a:endParaRPr>
            </a:p>
          </p:txBody>
        </p:sp>
        <p:sp>
          <p:nvSpPr>
            <p:cNvPr id="46"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617220" fontAlgn="base">
                <a:spcBef>
                  <a:spcPct val="0"/>
                </a:spcBef>
                <a:spcAft>
                  <a:spcPct val="0"/>
                </a:spcAft>
                <a:defRPr/>
              </a:pPr>
              <a:endParaRPr lang="zh-CN" altLang="en-US" sz="1620">
                <a:solidFill>
                  <a:prstClr val="black"/>
                </a:solidFill>
                <a:latin typeface="微软雅黑" pitchFamily="34" charset="-122"/>
                <a:ea typeface="微软雅黑" pitchFamily="34" charset="-122"/>
              </a:endParaRPr>
            </a:p>
          </p:txBody>
        </p:sp>
      </p:grpSp>
      <p:sp>
        <p:nvSpPr>
          <p:cNvPr id="47" name="矩形 1"/>
          <p:cNvSpPr>
            <a:spLocks noChangeArrowheads="1"/>
          </p:cNvSpPr>
          <p:nvPr/>
        </p:nvSpPr>
        <p:spPr bwMode="auto">
          <a:xfrm>
            <a:off x="1501914" y="1878635"/>
            <a:ext cx="183098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48" name="矩形 1"/>
          <p:cNvSpPr>
            <a:spLocks noChangeArrowheads="1"/>
          </p:cNvSpPr>
          <p:nvPr/>
        </p:nvSpPr>
        <p:spPr bwMode="auto">
          <a:xfrm>
            <a:off x="1524525" y="3246758"/>
            <a:ext cx="183098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49" name="矩形 1"/>
          <p:cNvSpPr>
            <a:spLocks noChangeArrowheads="1"/>
          </p:cNvSpPr>
          <p:nvPr/>
        </p:nvSpPr>
        <p:spPr bwMode="auto">
          <a:xfrm>
            <a:off x="6044517" y="1888389"/>
            <a:ext cx="183098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50" name="矩形 1"/>
          <p:cNvSpPr>
            <a:spLocks noChangeArrowheads="1"/>
          </p:cNvSpPr>
          <p:nvPr/>
        </p:nvSpPr>
        <p:spPr bwMode="auto">
          <a:xfrm>
            <a:off x="6095487" y="3258010"/>
            <a:ext cx="183098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right)">
                                      <p:cBhvr>
                                        <p:cTn id="13" dur="500"/>
                                        <p:tgtEl>
                                          <p:spTgt spid="35"/>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778996" y="3062794"/>
            <a:ext cx="131397" cy="1047273"/>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sp>
        <p:nvSpPr>
          <p:cNvPr id="3" name="Freeform 6"/>
          <p:cNvSpPr/>
          <p:nvPr/>
        </p:nvSpPr>
        <p:spPr bwMode="auto">
          <a:xfrm>
            <a:off x="1778996" y="1587161"/>
            <a:ext cx="131397" cy="1047273"/>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sp>
        <p:nvSpPr>
          <p:cNvPr id="4" name="Freeform 8"/>
          <p:cNvSpPr/>
          <p:nvPr/>
        </p:nvSpPr>
        <p:spPr bwMode="auto">
          <a:xfrm>
            <a:off x="1872862" y="1426505"/>
            <a:ext cx="1127961" cy="200025"/>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sp>
        <p:nvSpPr>
          <p:cNvPr id="5" name="Freeform 7"/>
          <p:cNvSpPr/>
          <p:nvPr/>
        </p:nvSpPr>
        <p:spPr bwMode="auto">
          <a:xfrm>
            <a:off x="1778995" y="2286986"/>
            <a:ext cx="1204763" cy="195738"/>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sp>
        <p:nvSpPr>
          <p:cNvPr id="6" name="Freeform 9"/>
          <p:cNvSpPr/>
          <p:nvPr/>
        </p:nvSpPr>
        <p:spPr bwMode="auto">
          <a:xfrm>
            <a:off x="1778995" y="3213253"/>
            <a:ext cx="1204763" cy="197168"/>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sp>
        <p:nvSpPr>
          <p:cNvPr id="7" name="Freeform 10"/>
          <p:cNvSpPr/>
          <p:nvPr/>
        </p:nvSpPr>
        <p:spPr bwMode="auto">
          <a:xfrm>
            <a:off x="1872862" y="4071094"/>
            <a:ext cx="1127961" cy="201453"/>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grpSp>
        <p:nvGrpSpPr>
          <p:cNvPr id="8" name="组合 7"/>
          <p:cNvGrpSpPr/>
          <p:nvPr/>
        </p:nvGrpSpPr>
        <p:grpSpPr>
          <a:xfrm>
            <a:off x="1267599" y="2307558"/>
            <a:ext cx="1133031" cy="1586407"/>
            <a:chOff x="878699" y="1945606"/>
            <a:chExt cx="1705474" cy="2387046"/>
          </a:xfrm>
          <a:solidFill>
            <a:schemeClr val="tx2"/>
          </a:solidFill>
        </p:grpSpPr>
        <p:sp>
          <p:nvSpPr>
            <p:cNvPr id="9" name="椭圆 8"/>
            <p:cNvSpPr/>
            <p:nvPr/>
          </p:nvSpPr>
          <p:spPr>
            <a:xfrm>
              <a:off x="878699" y="1945606"/>
              <a:ext cx="1705474" cy="17054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0" name="Rectangle 11"/>
            <p:cNvSpPr>
              <a:spLocks noChangeArrowheads="1"/>
            </p:cNvSpPr>
            <p:nvPr/>
          </p:nvSpPr>
          <p:spPr bwMode="gray">
            <a:xfrm>
              <a:off x="1195985" y="2193867"/>
              <a:ext cx="1070900" cy="2138785"/>
            </a:xfrm>
            <a:prstGeom prst="rect">
              <a:avLst/>
            </a:prstGeom>
            <a:noFill/>
            <a:ln>
              <a:noFill/>
            </a:ln>
          </p:spPr>
          <p:txBody>
            <a:bodyPr wrap="square">
              <a:spAutoFit/>
            </a:bodyPr>
            <a:lstStyle/>
            <a:p>
              <a:pPr algn="ctr" defTabSz="617220"/>
              <a:r>
                <a:rPr lang="zh-CN" altLang="en-US" sz="2160" b="1" dirty="0">
                  <a:solidFill>
                    <a:prstClr val="white"/>
                  </a:solidFill>
                  <a:latin typeface="微软雅黑" pitchFamily="34" charset="-122"/>
                  <a:ea typeface="微软雅黑" pitchFamily="34" charset="-122"/>
                </a:rPr>
                <a:t>工作总结</a:t>
              </a:r>
              <a:endParaRPr lang="zh-CN" altLang="en-US" sz="2160" b="1" dirty="0">
                <a:solidFill>
                  <a:prstClr val="white"/>
                </a:solidFill>
                <a:latin typeface="微软雅黑" pitchFamily="34" charset="-122"/>
                <a:ea typeface="微软雅黑" pitchFamily="34" charset="-122"/>
              </a:endParaRPr>
            </a:p>
          </p:txBody>
        </p:sp>
      </p:grpSp>
      <p:sp>
        <p:nvSpPr>
          <p:cNvPr id="11" name="矩形 10"/>
          <p:cNvSpPr/>
          <p:nvPr/>
        </p:nvSpPr>
        <p:spPr>
          <a:xfrm>
            <a:off x="3262500" y="1088820"/>
            <a:ext cx="4419526" cy="7996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2" name="矩形 11"/>
          <p:cNvSpPr/>
          <p:nvPr/>
        </p:nvSpPr>
        <p:spPr>
          <a:xfrm>
            <a:off x="3262500" y="1996890"/>
            <a:ext cx="4419526" cy="7996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3" name="矩形 12"/>
          <p:cNvSpPr/>
          <p:nvPr/>
        </p:nvSpPr>
        <p:spPr>
          <a:xfrm>
            <a:off x="3200260" y="1996888"/>
            <a:ext cx="2100653" cy="2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4" name="矩形 13"/>
          <p:cNvSpPr/>
          <p:nvPr/>
        </p:nvSpPr>
        <p:spPr>
          <a:xfrm>
            <a:off x="3262500" y="2904958"/>
            <a:ext cx="4419526" cy="7996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5" name="矩形 14"/>
          <p:cNvSpPr/>
          <p:nvPr/>
        </p:nvSpPr>
        <p:spPr>
          <a:xfrm>
            <a:off x="3200260" y="2904957"/>
            <a:ext cx="2100653" cy="2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6" name="矩形 15"/>
          <p:cNvSpPr/>
          <p:nvPr/>
        </p:nvSpPr>
        <p:spPr>
          <a:xfrm>
            <a:off x="3262500" y="3813028"/>
            <a:ext cx="4419526" cy="7996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7" name="矩形 16"/>
          <p:cNvSpPr/>
          <p:nvPr/>
        </p:nvSpPr>
        <p:spPr>
          <a:xfrm>
            <a:off x="3200260" y="3813026"/>
            <a:ext cx="2100653" cy="2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8" name="TextBox 17"/>
          <p:cNvSpPr txBox="1"/>
          <p:nvPr/>
        </p:nvSpPr>
        <p:spPr>
          <a:xfrm>
            <a:off x="3427015" y="1304323"/>
            <a:ext cx="4060635" cy="544742"/>
          </a:xfrm>
          <a:prstGeom prst="rect">
            <a:avLst/>
          </a:prstGeom>
          <a:noFill/>
        </p:spPr>
        <p:txBody>
          <a:bodyPr wrap="square" lIns="82275" tIns="41137" rIns="82275" bIns="41137" rtlCol="0">
            <a:spAutoFit/>
          </a:bodyPr>
          <a:lstStyle/>
          <a:p>
            <a:pPr algn="just" defTabSz="617220">
              <a:lnSpc>
                <a:spcPts val="1170"/>
              </a:lnSpc>
            </a:pPr>
            <a:r>
              <a:rPr lang="zh-CN" altLang="en-US" sz="81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810" dirty="0">
              <a:solidFill>
                <a:prstClr val="black">
                  <a:lumMod val="75000"/>
                  <a:lumOff val="25000"/>
                </a:prstClr>
              </a:solidFill>
              <a:latin typeface="微软雅黑" pitchFamily="34" charset="-122"/>
              <a:ea typeface="微软雅黑" pitchFamily="34" charset="-122"/>
            </a:endParaRPr>
          </a:p>
        </p:txBody>
      </p:sp>
      <p:sp>
        <p:nvSpPr>
          <p:cNvPr id="19" name="矩形 18"/>
          <p:cNvSpPr/>
          <p:nvPr/>
        </p:nvSpPr>
        <p:spPr>
          <a:xfrm>
            <a:off x="3200260" y="1088818"/>
            <a:ext cx="2100653" cy="2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0" name="TextBox 19"/>
          <p:cNvSpPr txBox="1"/>
          <p:nvPr/>
        </p:nvSpPr>
        <p:spPr>
          <a:xfrm>
            <a:off x="3432112" y="1068817"/>
            <a:ext cx="1528644" cy="280504"/>
          </a:xfrm>
          <a:prstGeom prst="rect">
            <a:avLst/>
          </a:prstGeom>
          <a:noFill/>
        </p:spPr>
        <p:txBody>
          <a:bodyPr wrap="square" lIns="82275" tIns="41137" rIns="82275" bIns="41137" rtlCol="0">
            <a:spAutoFit/>
          </a:bodyPr>
          <a:lstStyle/>
          <a:p>
            <a:pPr defTabSz="617220"/>
            <a:r>
              <a:rPr lang="zh-CN" altLang="en-US" sz="1285" b="1" dirty="0">
                <a:solidFill>
                  <a:prstClr val="white"/>
                </a:solidFill>
                <a:latin typeface="微软雅黑" pitchFamily="34" charset="-122"/>
                <a:ea typeface="微软雅黑" pitchFamily="34" charset="-122"/>
              </a:rPr>
              <a:t>点击输入标题文本</a:t>
            </a:r>
            <a:endParaRPr lang="zh-CN" altLang="en-US" sz="1285" b="1" dirty="0">
              <a:solidFill>
                <a:prstClr val="white"/>
              </a:solidFill>
              <a:latin typeface="微软雅黑" pitchFamily="34" charset="-122"/>
              <a:ea typeface="微软雅黑" pitchFamily="34" charset="-122"/>
            </a:endParaRPr>
          </a:p>
        </p:txBody>
      </p:sp>
      <p:sp>
        <p:nvSpPr>
          <p:cNvPr id="21" name="TextBox 20"/>
          <p:cNvSpPr txBox="1"/>
          <p:nvPr/>
        </p:nvSpPr>
        <p:spPr>
          <a:xfrm>
            <a:off x="3427015" y="2213958"/>
            <a:ext cx="4060635" cy="544742"/>
          </a:xfrm>
          <a:prstGeom prst="rect">
            <a:avLst/>
          </a:prstGeom>
          <a:noFill/>
        </p:spPr>
        <p:txBody>
          <a:bodyPr wrap="square" lIns="82275" tIns="41137" rIns="82275" bIns="41137" rtlCol="0">
            <a:spAutoFit/>
          </a:bodyPr>
          <a:lstStyle/>
          <a:p>
            <a:pPr algn="just" defTabSz="617220">
              <a:lnSpc>
                <a:spcPts val="1170"/>
              </a:lnSpc>
            </a:pPr>
            <a:r>
              <a:rPr lang="zh-CN" altLang="en-US" sz="81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810" dirty="0">
              <a:solidFill>
                <a:prstClr val="black">
                  <a:lumMod val="75000"/>
                  <a:lumOff val="25000"/>
                </a:prstClr>
              </a:solidFill>
              <a:latin typeface="微软雅黑" pitchFamily="34" charset="-122"/>
              <a:ea typeface="微软雅黑" pitchFamily="34" charset="-122"/>
            </a:endParaRPr>
          </a:p>
        </p:txBody>
      </p:sp>
      <p:sp>
        <p:nvSpPr>
          <p:cNvPr id="22" name="TextBox 21"/>
          <p:cNvSpPr txBox="1"/>
          <p:nvPr/>
        </p:nvSpPr>
        <p:spPr>
          <a:xfrm>
            <a:off x="3432109" y="1979221"/>
            <a:ext cx="1487031" cy="280504"/>
          </a:xfrm>
          <a:prstGeom prst="rect">
            <a:avLst/>
          </a:prstGeom>
          <a:noFill/>
        </p:spPr>
        <p:txBody>
          <a:bodyPr wrap="none" lIns="82275" tIns="41137" rIns="82275" bIns="41137" rtlCol="0">
            <a:spAutoFit/>
          </a:bodyPr>
          <a:lstStyle/>
          <a:p>
            <a:pPr defTabSz="617220"/>
            <a:r>
              <a:rPr lang="zh-CN" altLang="en-US" sz="1285" b="1" dirty="0">
                <a:solidFill>
                  <a:prstClr val="white"/>
                </a:solidFill>
                <a:latin typeface="微软雅黑" pitchFamily="34" charset="-122"/>
                <a:ea typeface="微软雅黑" pitchFamily="34" charset="-122"/>
              </a:rPr>
              <a:t>点击输入标题文本</a:t>
            </a:r>
            <a:endParaRPr lang="zh-CN" altLang="en-US" sz="1285" b="1" dirty="0">
              <a:solidFill>
                <a:prstClr val="white"/>
              </a:solidFill>
              <a:latin typeface="微软雅黑" pitchFamily="34" charset="-122"/>
              <a:ea typeface="微软雅黑" pitchFamily="34" charset="-122"/>
            </a:endParaRPr>
          </a:p>
        </p:txBody>
      </p:sp>
      <p:sp>
        <p:nvSpPr>
          <p:cNvPr id="23" name="TextBox 22"/>
          <p:cNvSpPr txBox="1"/>
          <p:nvPr/>
        </p:nvSpPr>
        <p:spPr>
          <a:xfrm>
            <a:off x="3427015" y="3124419"/>
            <a:ext cx="4060635" cy="544742"/>
          </a:xfrm>
          <a:prstGeom prst="rect">
            <a:avLst/>
          </a:prstGeom>
          <a:noFill/>
        </p:spPr>
        <p:txBody>
          <a:bodyPr wrap="square" lIns="82275" tIns="41137" rIns="82275" bIns="41137" rtlCol="0">
            <a:spAutoFit/>
          </a:bodyPr>
          <a:lstStyle/>
          <a:p>
            <a:pPr algn="just" defTabSz="617220">
              <a:lnSpc>
                <a:spcPts val="1170"/>
              </a:lnSpc>
            </a:pPr>
            <a:r>
              <a:rPr lang="zh-CN" altLang="en-US" sz="81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810" dirty="0">
              <a:solidFill>
                <a:prstClr val="black">
                  <a:lumMod val="75000"/>
                  <a:lumOff val="25000"/>
                </a:prstClr>
              </a:solidFill>
              <a:latin typeface="微软雅黑" pitchFamily="34" charset="-122"/>
              <a:ea typeface="微软雅黑" pitchFamily="34" charset="-122"/>
            </a:endParaRPr>
          </a:p>
        </p:txBody>
      </p:sp>
      <p:sp>
        <p:nvSpPr>
          <p:cNvPr id="24" name="TextBox 23"/>
          <p:cNvSpPr txBox="1"/>
          <p:nvPr/>
        </p:nvSpPr>
        <p:spPr>
          <a:xfrm>
            <a:off x="3432109" y="2874487"/>
            <a:ext cx="1487031" cy="280504"/>
          </a:xfrm>
          <a:prstGeom prst="rect">
            <a:avLst/>
          </a:prstGeom>
          <a:noFill/>
        </p:spPr>
        <p:txBody>
          <a:bodyPr wrap="none" lIns="82275" tIns="41137" rIns="82275" bIns="41137" rtlCol="0">
            <a:spAutoFit/>
          </a:bodyPr>
          <a:lstStyle/>
          <a:p>
            <a:pPr defTabSz="617220"/>
            <a:r>
              <a:rPr lang="zh-CN" altLang="en-US" sz="1285" b="1" dirty="0">
                <a:solidFill>
                  <a:prstClr val="white"/>
                </a:solidFill>
                <a:latin typeface="微软雅黑" pitchFamily="34" charset="-122"/>
                <a:ea typeface="微软雅黑" pitchFamily="34" charset="-122"/>
              </a:rPr>
              <a:t>点击输入标题文本</a:t>
            </a:r>
            <a:endParaRPr lang="zh-CN" altLang="en-US" sz="1285" b="1" dirty="0">
              <a:solidFill>
                <a:prstClr val="white"/>
              </a:solidFill>
              <a:latin typeface="微软雅黑" pitchFamily="34" charset="-122"/>
              <a:ea typeface="微软雅黑" pitchFamily="34" charset="-122"/>
            </a:endParaRPr>
          </a:p>
        </p:txBody>
      </p:sp>
      <p:sp>
        <p:nvSpPr>
          <p:cNvPr id="25" name="TextBox 24"/>
          <p:cNvSpPr txBox="1"/>
          <p:nvPr/>
        </p:nvSpPr>
        <p:spPr>
          <a:xfrm>
            <a:off x="3427015" y="4031872"/>
            <a:ext cx="4060635" cy="544742"/>
          </a:xfrm>
          <a:prstGeom prst="rect">
            <a:avLst/>
          </a:prstGeom>
          <a:noFill/>
        </p:spPr>
        <p:txBody>
          <a:bodyPr wrap="square" lIns="82275" tIns="41137" rIns="82275" bIns="41137" rtlCol="0">
            <a:spAutoFit/>
          </a:bodyPr>
          <a:lstStyle/>
          <a:p>
            <a:pPr algn="just" defTabSz="617220">
              <a:lnSpc>
                <a:spcPts val="1170"/>
              </a:lnSpc>
            </a:pPr>
            <a:r>
              <a:rPr lang="zh-CN" altLang="en-US" sz="81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810" dirty="0">
              <a:solidFill>
                <a:prstClr val="black">
                  <a:lumMod val="75000"/>
                  <a:lumOff val="25000"/>
                </a:prstClr>
              </a:solidFill>
              <a:latin typeface="微软雅黑" pitchFamily="34" charset="-122"/>
              <a:ea typeface="微软雅黑" pitchFamily="34" charset="-122"/>
            </a:endParaRPr>
          </a:p>
        </p:txBody>
      </p:sp>
      <p:sp>
        <p:nvSpPr>
          <p:cNvPr id="26" name="TextBox 25"/>
          <p:cNvSpPr txBox="1"/>
          <p:nvPr/>
        </p:nvSpPr>
        <p:spPr>
          <a:xfrm>
            <a:off x="3432109" y="3796366"/>
            <a:ext cx="1487031" cy="280504"/>
          </a:xfrm>
          <a:prstGeom prst="rect">
            <a:avLst/>
          </a:prstGeom>
          <a:noFill/>
        </p:spPr>
        <p:txBody>
          <a:bodyPr wrap="none" lIns="82275" tIns="41137" rIns="82275" bIns="41137" rtlCol="0">
            <a:spAutoFit/>
          </a:bodyPr>
          <a:lstStyle/>
          <a:p>
            <a:pPr defTabSz="617220"/>
            <a:r>
              <a:rPr lang="zh-CN" altLang="en-US" sz="1285" b="1" dirty="0">
                <a:solidFill>
                  <a:prstClr val="white"/>
                </a:solidFill>
                <a:latin typeface="微软雅黑" pitchFamily="34" charset="-122"/>
                <a:ea typeface="微软雅黑" pitchFamily="34" charset="-122"/>
              </a:rPr>
              <a:t>点击输入标题文本</a:t>
            </a:r>
            <a:endParaRPr lang="zh-CN" altLang="en-US" sz="1285" b="1" dirty="0">
              <a:solidFill>
                <a:prstClr val="white"/>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00" fill="hold"/>
                                        <p:tgtEl>
                                          <p:spTgt spid="20"/>
                                        </p:tgtEl>
                                        <p:attrNameLst>
                                          <p:attrName>ppt_x</p:attrName>
                                        </p:attrNameLst>
                                      </p:cBhvr>
                                      <p:tavLst>
                                        <p:tav tm="0">
                                          <p:val>
                                            <p:strVal val="#ppt_x"/>
                                          </p:val>
                                        </p:tav>
                                        <p:tav tm="100000">
                                          <p:val>
                                            <p:strVal val="#ppt_x"/>
                                          </p:val>
                                        </p:tav>
                                      </p:tavLst>
                                    </p:anim>
                                    <p:anim calcmode="lin" valueType="num">
                                      <p:cBhvr additive="base">
                                        <p:cTn id="22" dur="2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 fill="hold"/>
                                        <p:tgtEl>
                                          <p:spTgt spid="19"/>
                                        </p:tgtEl>
                                        <p:attrNameLst>
                                          <p:attrName>ppt_x</p:attrName>
                                        </p:attrNameLst>
                                      </p:cBhvr>
                                      <p:tavLst>
                                        <p:tav tm="0">
                                          <p:val>
                                            <p:strVal val="#ppt_x"/>
                                          </p:val>
                                        </p:tav>
                                        <p:tav tm="100000">
                                          <p:val>
                                            <p:strVal val="#ppt_x"/>
                                          </p:val>
                                        </p:tav>
                                      </p:tavLst>
                                    </p:anim>
                                    <p:anim calcmode="lin" valueType="num">
                                      <p:cBhvr additive="base">
                                        <p:cTn id="26" dur="2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 fill="hold"/>
                                        <p:tgtEl>
                                          <p:spTgt spid="13"/>
                                        </p:tgtEl>
                                        <p:attrNameLst>
                                          <p:attrName>ppt_x</p:attrName>
                                        </p:attrNameLst>
                                      </p:cBhvr>
                                      <p:tavLst>
                                        <p:tav tm="0">
                                          <p:val>
                                            <p:strVal val="#ppt_x"/>
                                          </p:val>
                                        </p:tav>
                                        <p:tav tm="100000">
                                          <p:val>
                                            <p:strVal val="#ppt_x"/>
                                          </p:val>
                                        </p:tav>
                                      </p:tavLst>
                                    </p:anim>
                                    <p:anim calcmode="lin" valueType="num">
                                      <p:cBhvr additive="base">
                                        <p:cTn id="42" dur="2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00" fill="hold"/>
                                        <p:tgtEl>
                                          <p:spTgt spid="22"/>
                                        </p:tgtEl>
                                        <p:attrNameLst>
                                          <p:attrName>ppt_x</p:attrName>
                                        </p:attrNameLst>
                                      </p:cBhvr>
                                      <p:tavLst>
                                        <p:tav tm="0">
                                          <p:val>
                                            <p:strVal val="#ppt_x"/>
                                          </p:val>
                                        </p:tav>
                                        <p:tav tm="100000">
                                          <p:val>
                                            <p:strVal val="#ppt_x"/>
                                          </p:val>
                                        </p:tav>
                                      </p:tavLst>
                                    </p:anim>
                                    <p:anim calcmode="lin" valueType="num">
                                      <p:cBhvr additive="base">
                                        <p:cTn id="46" dur="200" fill="hold"/>
                                        <p:tgtEl>
                                          <p:spTgt spid="22"/>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4500"/>
                            </p:stCondLst>
                            <p:childTnLst>
                              <p:par>
                                <p:cTn id="59" presetID="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 fill="hold"/>
                                        <p:tgtEl>
                                          <p:spTgt spid="15"/>
                                        </p:tgtEl>
                                        <p:attrNameLst>
                                          <p:attrName>ppt_x</p:attrName>
                                        </p:attrNameLst>
                                      </p:cBhvr>
                                      <p:tavLst>
                                        <p:tav tm="0">
                                          <p:val>
                                            <p:strVal val="#ppt_x"/>
                                          </p:val>
                                        </p:tav>
                                        <p:tav tm="100000">
                                          <p:val>
                                            <p:strVal val="#ppt_x"/>
                                          </p:val>
                                        </p:tav>
                                      </p:tavLst>
                                    </p:anim>
                                    <p:anim calcmode="lin" valueType="num">
                                      <p:cBhvr additive="base">
                                        <p:cTn id="62" dur="2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200" fill="hold"/>
                                        <p:tgtEl>
                                          <p:spTgt spid="24"/>
                                        </p:tgtEl>
                                        <p:attrNameLst>
                                          <p:attrName>ppt_x</p:attrName>
                                        </p:attrNameLst>
                                      </p:cBhvr>
                                      <p:tavLst>
                                        <p:tav tm="0">
                                          <p:val>
                                            <p:strVal val="#ppt_x"/>
                                          </p:val>
                                        </p:tav>
                                        <p:tav tm="100000">
                                          <p:val>
                                            <p:strVal val="#ppt_x"/>
                                          </p:val>
                                        </p:tav>
                                      </p:tavLst>
                                    </p:anim>
                                    <p:anim calcmode="lin" valueType="num">
                                      <p:cBhvr additive="base">
                                        <p:cTn id="66" dur="200" fill="hold"/>
                                        <p:tgtEl>
                                          <p:spTgt spid="24"/>
                                        </p:tgtEl>
                                        <p:attrNameLst>
                                          <p:attrName>ppt_y</p:attrName>
                                        </p:attrNameLst>
                                      </p:cBhvr>
                                      <p:tavLst>
                                        <p:tav tm="0">
                                          <p:val>
                                            <p:strVal val="0-#ppt_h/2"/>
                                          </p:val>
                                        </p:tav>
                                        <p:tav tm="100000">
                                          <p:val>
                                            <p:strVal val="#ppt_y"/>
                                          </p:val>
                                        </p:tav>
                                      </p:tavLst>
                                    </p:anim>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up)">
                                      <p:cBhvr>
                                        <p:cTn id="77" dur="500"/>
                                        <p:tgtEl>
                                          <p:spTgt spid="2"/>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6500"/>
                            </p:stCondLst>
                            <p:childTnLst>
                              <p:par>
                                <p:cTn id="83" presetID="2" presetClass="entr" presetSubtype="1"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200" fill="hold"/>
                                        <p:tgtEl>
                                          <p:spTgt spid="26"/>
                                        </p:tgtEl>
                                        <p:attrNameLst>
                                          <p:attrName>ppt_x</p:attrName>
                                        </p:attrNameLst>
                                      </p:cBhvr>
                                      <p:tavLst>
                                        <p:tav tm="0">
                                          <p:val>
                                            <p:strVal val="#ppt_x"/>
                                          </p:val>
                                        </p:tav>
                                        <p:tav tm="100000">
                                          <p:val>
                                            <p:strVal val="#ppt_x"/>
                                          </p:val>
                                        </p:tav>
                                      </p:tavLst>
                                    </p:anim>
                                    <p:anim calcmode="lin" valueType="num">
                                      <p:cBhvr additive="base">
                                        <p:cTn id="86" dur="200" fill="hold"/>
                                        <p:tgtEl>
                                          <p:spTgt spid="26"/>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200" fill="hold"/>
                                        <p:tgtEl>
                                          <p:spTgt spid="17"/>
                                        </p:tgtEl>
                                        <p:attrNameLst>
                                          <p:attrName>ppt_x</p:attrName>
                                        </p:attrNameLst>
                                      </p:cBhvr>
                                      <p:tavLst>
                                        <p:tav tm="0">
                                          <p:val>
                                            <p:strVal val="#ppt_x"/>
                                          </p:val>
                                        </p:tav>
                                        <p:tav tm="100000">
                                          <p:val>
                                            <p:strVal val="#ppt_x"/>
                                          </p:val>
                                        </p:tav>
                                      </p:tavLst>
                                    </p:anim>
                                    <p:anim calcmode="lin" valueType="num">
                                      <p:cBhvr additive="base">
                                        <p:cTn id="90" dur="200" fill="hold"/>
                                        <p:tgtEl>
                                          <p:spTgt spid="17"/>
                                        </p:tgtEl>
                                        <p:attrNameLst>
                                          <p:attrName>ppt_y</p:attrName>
                                        </p:attrNameLst>
                                      </p:cBhvr>
                                      <p:tavLst>
                                        <p:tav tm="0">
                                          <p:val>
                                            <p:strVal val="0-#ppt_h/2"/>
                                          </p:val>
                                        </p:tav>
                                        <p:tav tm="100000">
                                          <p:val>
                                            <p:strVal val="#ppt_y"/>
                                          </p:val>
                                        </p:tav>
                                      </p:tavLst>
                                    </p:anim>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up)">
                                      <p:cBhvr>
                                        <p:cTn id="94" dur="500"/>
                                        <p:tgtEl>
                                          <p:spTgt spid="16"/>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68127" y="2322543"/>
            <a:ext cx="1570608"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968127" y="3338569"/>
            <a:ext cx="1570608"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885787" y="1356897"/>
            <a:ext cx="1776358" cy="1084259"/>
            <a:chOff x="8835092" y="1945063"/>
            <a:chExt cx="2483676" cy="1512112"/>
          </a:xfrm>
        </p:grpSpPr>
        <p:sp>
          <p:nvSpPr>
            <p:cNvPr id="5" name="文本框 11"/>
            <p:cNvSpPr txBox="1"/>
            <p:nvPr/>
          </p:nvSpPr>
          <p:spPr>
            <a:xfrm>
              <a:off x="8835092" y="1945063"/>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6" name="文本框 12"/>
            <p:cNvSpPr txBox="1"/>
            <p:nvPr/>
          </p:nvSpPr>
          <p:spPr>
            <a:xfrm>
              <a:off x="8872835" y="2273941"/>
              <a:ext cx="2445933" cy="1183234"/>
            </a:xfrm>
            <a:prstGeom prst="rect">
              <a:avLst/>
            </a:prstGeom>
            <a:noFill/>
          </p:spPr>
          <p:txBody>
            <a:bodyPr wrap="square"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您的内容打在这里，或者通过复制您的文本后。您的内容打在这里，或者通过复制您的文</a:t>
              </a:r>
              <a:endParaRPr lang="zh-CN" altLang="en-US" sz="945" dirty="0">
                <a:solidFill>
                  <a:prstClr val="black">
                    <a:lumMod val="75000"/>
                    <a:lumOff val="25000"/>
                  </a:prstClr>
                </a:solidFill>
                <a:latin typeface="微软雅黑" pitchFamily="34" charset="-122"/>
                <a:ea typeface="微软雅黑" pitchFamily="34" charset="-122"/>
              </a:endParaRPr>
            </a:p>
          </p:txBody>
        </p:sp>
      </p:grpSp>
      <p:grpSp>
        <p:nvGrpSpPr>
          <p:cNvPr id="7" name="组合 6"/>
          <p:cNvGrpSpPr/>
          <p:nvPr/>
        </p:nvGrpSpPr>
        <p:grpSpPr>
          <a:xfrm>
            <a:off x="878846" y="2373608"/>
            <a:ext cx="1776358" cy="1102380"/>
            <a:chOff x="8835092" y="2033592"/>
            <a:chExt cx="2483676" cy="1537371"/>
          </a:xfrm>
        </p:grpSpPr>
        <p:sp>
          <p:nvSpPr>
            <p:cNvPr id="8" name="文本框 14"/>
            <p:cNvSpPr txBox="1"/>
            <p:nvPr/>
          </p:nvSpPr>
          <p:spPr>
            <a:xfrm>
              <a:off x="8835092" y="2033592"/>
              <a:ext cx="1248229" cy="389432"/>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9" name="文本框 15"/>
            <p:cNvSpPr txBox="1"/>
            <p:nvPr/>
          </p:nvSpPr>
          <p:spPr>
            <a:xfrm>
              <a:off x="8872835" y="2387739"/>
              <a:ext cx="2445933" cy="1183224"/>
            </a:xfrm>
            <a:prstGeom prst="rect">
              <a:avLst/>
            </a:prstGeom>
            <a:noFill/>
          </p:spPr>
          <p:txBody>
            <a:bodyPr wrap="square"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您的内容打在这里，或者通过复制您的文本后。您的内容打在这里，或者通过复制您的文</a:t>
              </a:r>
              <a:endParaRPr lang="zh-CN" altLang="en-US" sz="945" dirty="0">
                <a:solidFill>
                  <a:prstClr val="black">
                    <a:lumMod val="75000"/>
                    <a:lumOff val="25000"/>
                  </a:prstClr>
                </a:solidFill>
                <a:latin typeface="微软雅黑" pitchFamily="34" charset="-122"/>
                <a:ea typeface="微软雅黑" pitchFamily="34" charset="-122"/>
              </a:endParaRPr>
            </a:p>
          </p:txBody>
        </p:sp>
      </p:grpSp>
      <p:grpSp>
        <p:nvGrpSpPr>
          <p:cNvPr id="10" name="组合 9"/>
          <p:cNvGrpSpPr/>
          <p:nvPr/>
        </p:nvGrpSpPr>
        <p:grpSpPr>
          <a:xfrm>
            <a:off x="885785" y="3381225"/>
            <a:ext cx="1785355" cy="1093331"/>
            <a:chOff x="8835092" y="2046239"/>
            <a:chExt cx="2496257" cy="1524762"/>
          </a:xfrm>
        </p:grpSpPr>
        <p:sp>
          <p:nvSpPr>
            <p:cNvPr id="11" name="文本框 17"/>
            <p:cNvSpPr txBox="1"/>
            <p:nvPr/>
          </p:nvSpPr>
          <p:spPr>
            <a:xfrm>
              <a:off x="8835092" y="2046239"/>
              <a:ext cx="1248228" cy="389434"/>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12" name="文本框 18"/>
            <p:cNvSpPr txBox="1"/>
            <p:nvPr/>
          </p:nvSpPr>
          <p:spPr>
            <a:xfrm>
              <a:off x="8885417" y="2387769"/>
              <a:ext cx="2445932" cy="1183232"/>
            </a:xfrm>
            <a:prstGeom prst="rect">
              <a:avLst/>
            </a:prstGeom>
            <a:noFill/>
          </p:spPr>
          <p:txBody>
            <a:bodyPr wrap="square"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您的内容打在这里，或者通过复制您的文本后。您的内容打在这里，或者通过复制您的文</a:t>
              </a:r>
              <a:endParaRPr lang="zh-CN" altLang="en-US" sz="945" dirty="0">
                <a:solidFill>
                  <a:prstClr val="black">
                    <a:lumMod val="75000"/>
                    <a:lumOff val="25000"/>
                  </a:prstClr>
                </a:solidFill>
                <a:latin typeface="微软雅黑" pitchFamily="34" charset="-122"/>
                <a:ea typeface="微软雅黑" pitchFamily="34" charset="-122"/>
              </a:endParaRPr>
            </a:p>
          </p:txBody>
        </p:sp>
      </p:grpSp>
      <p:grpSp>
        <p:nvGrpSpPr>
          <p:cNvPr id="13" name="组合 12"/>
          <p:cNvGrpSpPr/>
          <p:nvPr/>
        </p:nvGrpSpPr>
        <p:grpSpPr>
          <a:xfrm>
            <a:off x="2790596" y="2894951"/>
            <a:ext cx="1667677" cy="1256701"/>
            <a:chOff x="3474720" y="4038600"/>
            <a:chExt cx="2331720" cy="1752600"/>
          </a:xfrm>
        </p:grpSpPr>
        <p:sp>
          <p:nvSpPr>
            <p:cNvPr id="14" name="文本框 19"/>
            <p:cNvSpPr txBox="1"/>
            <p:nvPr/>
          </p:nvSpPr>
          <p:spPr>
            <a:xfrm>
              <a:off x="3987799" y="475822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15" name="文本框 20"/>
            <p:cNvSpPr txBox="1"/>
            <p:nvPr/>
          </p:nvSpPr>
          <p:spPr>
            <a:xfrm>
              <a:off x="3987799" y="5299083"/>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16" name="文本框 21"/>
            <p:cNvSpPr txBox="1"/>
            <p:nvPr/>
          </p:nvSpPr>
          <p:spPr>
            <a:xfrm>
              <a:off x="3987799" y="421736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17220"/>
              <a:endParaRPr lang="zh-CN" altLang="en-US" sz="2160" b="1">
                <a:ln w="12700">
                  <a:solidFill>
                    <a:srgbClr val="455F51">
                      <a:satMod val="155000"/>
                    </a:srgbClr>
                  </a:solidFill>
                  <a:prstDash val="solid"/>
                </a:ln>
                <a:solidFill>
                  <a:prstClr val="black">
                    <a:lumMod val="75000"/>
                    <a:lumOff val="25000"/>
                  </a:prst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4638625" y="2894951"/>
            <a:ext cx="1667677" cy="1256701"/>
            <a:chOff x="3474720" y="4038600"/>
            <a:chExt cx="2331720" cy="1752600"/>
          </a:xfrm>
        </p:grpSpPr>
        <p:sp>
          <p:nvSpPr>
            <p:cNvPr id="21" name="文本框 30"/>
            <p:cNvSpPr txBox="1"/>
            <p:nvPr/>
          </p:nvSpPr>
          <p:spPr>
            <a:xfrm>
              <a:off x="3987799" y="475822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22" name="文本框 31"/>
            <p:cNvSpPr txBox="1"/>
            <p:nvPr/>
          </p:nvSpPr>
          <p:spPr>
            <a:xfrm>
              <a:off x="3987799" y="5299083"/>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23" name="文本框 32"/>
            <p:cNvSpPr txBox="1"/>
            <p:nvPr/>
          </p:nvSpPr>
          <p:spPr>
            <a:xfrm>
              <a:off x="3987799" y="421736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17220"/>
              <a:endParaRPr lang="zh-CN" altLang="en-US" sz="2160">
                <a:solidFill>
                  <a:prstClr val="black">
                    <a:lumMod val="75000"/>
                    <a:lumOff val="25000"/>
                  </a:prstClr>
                </a:solidFill>
                <a:latin typeface="微软雅黑" pitchFamily="34" charset="-122"/>
                <a:ea typeface="微软雅黑"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478302" y="2894951"/>
            <a:ext cx="1667677" cy="1256701"/>
            <a:chOff x="3474720" y="4038600"/>
            <a:chExt cx="2331720" cy="1752600"/>
          </a:xfrm>
        </p:grpSpPr>
        <p:sp>
          <p:nvSpPr>
            <p:cNvPr id="28" name="文本框 37"/>
            <p:cNvSpPr txBox="1"/>
            <p:nvPr/>
          </p:nvSpPr>
          <p:spPr>
            <a:xfrm>
              <a:off x="3987799" y="475822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29" name="文本框 38"/>
            <p:cNvSpPr txBox="1"/>
            <p:nvPr/>
          </p:nvSpPr>
          <p:spPr>
            <a:xfrm>
              <a:off x="3987799" y="5299083"/>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30" name="文本框 39"/>
            <p:cNvSpPr txBox="1"/>
            <p:nvPr/>
          </p:nvSpPr>
          <p:spPr>
            <a:xfrm>
              <a:off x="3987799" y="421736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17220"/>
              <a:endParaRPr lang="zh-CN" altLang="en-US" sz="2160">
                <a:solidFill>
                  <a:prstClr val="black">
                    <a:lumMod val="75000"/>
                    <a:lumOff val="25000"/>
                  </a:prstClr>
                </a:solidFill>
                <a:latin typeface="微软雅黑" pitchFamily="34" charset="-122"/>
                <a:ea typeface="微软雅黑"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790596" y="1518048"/>
            <a:ext cx="1667677" cy="1376907"/>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420">
                <a:solidFill>
                  <a:prstClr val="white"/>
                </a:solidFill>
                <a:latin typeface="微软雅黑" pitchFamily="34" charset="-122"/>
                <a:ea typeface="微软雅黑"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61708" tIns="30854" rIns="61708" bIns="30854" numCol="1" anchor="t" anchorCtr="0" compatLnSpc="1"/>
            <a:lstStyle/>
            <a:p>
              <a:pPr defTabSz="617220"/>
              <a:endParaRPr lang="zh-CN" altLang="en-US" sz="1420">
                <a:solidFill>
                  <a:prstClr val="white"/>
                </a:solidFill>
                <a:latin typeface="微软雅黑" pitchFamily="34" charset="-122"/>
                <a:ea typeface="微软雅黑" pitchFamily="34" charset="-122"/>
              </a:endParaRPr>
            </a:p>
          </p:txBody>
        </p:sp>
        <p:sp>
          <p:nvSpPr>
            <p:cNvPr id="37" name="文本框 47"/>
            <p:cNvSpPr txBox="1"/>
            <p:nvPr/>
          </p:nvSpPr>
          <p:spPr>
            <a:xfrm>
              <a:off x="4111716" y="3381326"/>
              <a:ext cx="1248229" cy="389435"/>
            </a:xfrm>
            <a:prstGeom prst="rect">
              <a:avLst/>
            </a:prstGeom>
            <a:noFill/>
          </p:spPr>
          <p:txBody>
            <a:bodyPr wrap="square" rtlCol="0">
              <a:spAutoFit/>
            </a:bodyPr>
            <a:lstStyle/>
            <a:p>
              <a:pPr algn="ctr" defTabSz="617220"/>
              <a:r>
                <a:rPr lang="zh-CN" altLang="en-US" sz="1820" baseline="-3000" dirty="0">
                  <a:solidFill>
                    <a:prstClr val="white"/>
                  </a:solidFill>
                  <a:latin typeface="微软雅黑" pitchFamily="34" charset="-122"/>
                  <a:ea typeface="微软雅黑" pitchFamily="34" charset="-122"/>
                </a:rPr>
                <a:t>添加标题</a:t>
              </a:r>
              <a:endParaRPr lang="zh-CN" altLang="en-US" sz="1820" baseline="-3000" dirty="0">
                <a:solidFill>
                  <a:prstClr val="white"/>
                </a:solidFill>
                <a:latin typeface="微软雅黑" pitchFamily="34" charset="-122"/>
                <a:ea typeface="微软雅黑" pitchFamily="34" charset="-122"/>
              </a:endParaRPr>
            </a:p>
          </p:txBody>
        </p:sp>
      </p:grpSp>
      <p:grpSp>
        <p:nvGrpSpPr>
          <p:cNvPr id="38" name="组合 37"/>
          <p:cNvGrpSpPr/>
          <p:nvPr/>
        </p:nvGrpSpPr>
        <p:grpSpPr>
          <a:xfrm>
            <a:off x="4649525" y="1518048"/>
            <a:ext cx="1667677" cy="137690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420">
                <a:solidFill>
                  <a:prstClr val="black"/>
                </a:solidFill>
                <a:latin typeface="微软雅黑" pitchFamily="34" charset="-122"/>
                <a:ea typeface="微软雅黑"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1708" tIns="30854" rIns="61708" bIns="30854" numCol="1" anchor="t" anchorCtr="0" compatLnSpc="1"/>
            <a:lstStyle/>
            <a:p>
              <a:pPr defTabSz="617220"/>
              <a:endParaRPr lang="zh-CN" altLang="en-US" sz="1420">
                <a:solidFill>
                  <a:prstClr val="black"/>
                </a:solidFill>
                <a:latin typeface="微软雅黑" pitchFamily="34" charset="-122"/>
                <a:ea typeface="微软雅黑" pitchFamily="34" charset="-122"/>
              </a:endParaRPr>
            </a:p>
          </p:txBody>
        </p:sp>
        <p:sp>
          <p:nvSpPr>
            <p:cNvPr id="41" name="文本框 48"/>
            <p:cNvSpPr txBox="1"/>
            <p:nvPr/>
          </p:nvSpPr>
          <p:spPr>
            <a:xfrm>
              <a:off x="6793956" y="3381326"/>
              <a:ext cx="1248229" cy="404099"/>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pPr defTabSz="617220"/>
              <a:r>
                <a:rPr lang="zh-CN" altLang="en-US" sz="1285" dirty="0">
                  <a:solidFill>
                    <a:prstClr val="white"/>
                  </a:solidFill>
                  <a:latin typeface="微软雅黑" pitchFamily="34" charset="-122"/>
                  <a:ea typeface="微软雅黑" pitchFamily="34" charset="-122"/>
                </a:rPr>
                <a:t>添加标题</a:t>
              </a:r>
              <a:endParaRPr lang="zh-CN" altLang="en-US" sz="1285" dirty="0">
                <a:solidFill>
                  <a:prstClr val="white"/>
                </a:solidFill>
                <a:latin typeface="微软雅黑" pitchFamily="34" charset="-122"/>
                <a:ea typeface="微软雅黑" pitchFamily="34" charset="-122"/>
              </a:endParaRPr>
            </a:p>
          </p:txBody>
        </p:sp>
      </p:grpSp>
      <p:grpSp>
        <p:nvGrpSpPr>
          <p:cNvPr id="42" name="组合 41"/>
          <p:cNvGrpSpPr/>
          <p:nvPr/>
        </p:nvGrpSpPr>
        <p:grpSpPr>
          <a:xfrm>
            <a:off x="6483751" y="1518048"/>
            <a:ext cx="1667677" cy="1376907"/>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420">
                <a:solidFill>
                  <a:prstClr val="white"/>
                </a:solidFill>
                <a:latin typeface="微软雅黑" pitchFamily="34" charset="-122"/>
                <a:ea typeface="微软雅黑"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61708" tIns="30854" rIns="61708" bIns="30854" numCol="1" anchor="t" anchorCtr="0" compatLnSpc="1"/>
            <a:lstStyle/>
            <a:p>
              <a:pPr defTabSz="617220"/>
              <a:endParaRPr lang="zh-CN" altLang="en-US" sz="1420">
                <a:solidFill>
                  <a:prstClr val="white"/>
                </a:solidFill>
                <a:latin typeface="微软雅黑" pitchFamily="34" charset="-122"/>
                <a:ea typeface="微软雅黑" pitchFamily="34" charset="-122"/>
              </a:endParaRPr>
            </a:p>
          </p:txBody>
        </p:sp>
        <p:sp>
          <p:nvSpPr>
            <p:cNvPr id="45" name="文本框 49"/>
            <p:cNvSpPr txBox="1"/>
            <p:nvPr/>
          </p:nvSpPr>
          <p:spPr>
            <a:xfrm>
              <a:off x="9567636" y="3381326"/>
              <a:ext cx="1248229" cy="404099"/>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pPr defTabSz="617220"/>
              <a:r>
                <a:rPr lang="zh-CN" altLang="en-US" sz="1285" dirty="0">
                  <a:solidFill>
                    <a:prstClr val="white"/>
                  </a:solidFill>
                  <a:latin typeface="微软雅黑" pitchFamily="34" charset="-122"/>
                  <a:ea typeface="微软雅黑" pitchFamily="34" charset="-122"/>
                </a:rPr>
                <a:t>添加标题</a:t>
              </a:r>
              <a:endParaRPr lang="zh-CN" altLang="en-US" sz="1285" dirty="0">
                <a:solidFill>
                  <a:prstClr val="white"/>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202026" y="3635399"/>
            <a:ext cx="1339673" cy="436273"/>
          </a:xfrm>
          <a:prstGeom prst="rect">
            <a:avLst/>
          </a:prstGeom>
          <a:noFill/>
          <a:ln>
            <a:noFill/>
          </a:ln>
        </p:spPr>
        <p:txBody>
          <a:bodyPr wrap="square" lIns="0" tIns="0" rIns="0" bIns="0" rtlCol="0" anchor="ctr" anchorCtr="0">
            <a:noAutofit/>
          </a:bodyPr>
          <a:lstStyle/>
          <a:p>
            <a:pPr algn="ctr" defTabSz="822960"/>
            <a:r>
              <a:rPr lang="zh-CN" altLang="en-US" sz="3240" b="1" dirty="0">
                <a:solidFill>
                  <a:srgbClr val="006F6A"/>
                </a:solidFill>
                <a:latin typeface="微软雅黑" pitchFamily="34" charset="-122"/>
                <a:ea typeface="微软雅黑" pitchFamily="34" charset="-122"/>
              </a:rPr>
              <a:t>过渡页</a:t>
            </a:r>
            <a:endParaRPr lang="zh-CN" altLang="en-US" sz="3240" b="1" dirty="0">
              <a:solidFill>
                <a:srgbClr val="006F6A"/>
              </a:solidFill>
              <a:latin typeface="微软雅黑" pitchFamily="34" charset="-122"/>
              <a:ea typeface="微软雅黑" pitchFamily="34" charset="-122"/>
            </a:endParaRPr>
          </a:p>
        </p:txBody>
      </p:sp>
      <p:sp>
        <p:nvSpPr>
          <p:cNvPr id="10" name="MH_Others_1"/>
          <p:cNvSpPr/>
          <p:nvPr>
            <p:custDataLst>
              <p:tags r:id="rId2"/>
            </p:custDataLst>
          </p:nvPr>
        </p:nvSpPr>
        <p:spPr>
          <a:xfrm>
            <a:off x="2822206" y="2118100"/>
            <a:ext cx="214313" cy="33245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26" name="任意多边形 25">
            <a:hlinkClick r:id="rId3" action="ppaction://hlinksldjump"/>
          </p:cNvPr>
          <p:cNvSpPr/>
          <p:nvPr>
            <p:custDataLst>
              <p:tags r:id="rId4"/>
            </p:custDataLst>
          </p:nvPr>
        </p:nvSpPr>
        <p:spPr>
          <a:xfrm>
            <a:off x="0" y="2118100"/>
            <a:ext cx="9144000" cy="781207"/>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Autofit/>
          </a:bodyPr>
          <a:lstStyle/>
          <a:p>
            <a:pPr algn="ctr" defTabSz="822960"/>
            <a:r>
              <a:rPr lang="zh-CN" altLang="en-US" sz="2880" b="1" spc="135" dirty="0">
                <a:solidFill>
                  <a:srgbClr val="FFFFFF"/>
                </a:solidFill>
                <a:latin typeface="Franklin Gothic Book"/>
                <a:ea typeface="黑体" panose="02010609060101010101" pitchFamily="49" charset="-122"/>
              </a:rPr>
              <a:t>                这里输入您的标题或复制到此处</a:t>
            </a:r>
            <a:endParaRPr lang="zh-CN" altLang="en-US" sz="2880" b="1" spc="135" dirty="0">
              <a:solidFill>
                <a:srgbClr val="FFFFFF"/>
              </a:solidFill>
              <a:latin typeface="Franklin Gothic Book"/>
              <a:ea typeface="黑体" panose="02010609060101010101" pitchFamily="49" charset="-122"/>
            </a:endParaRPr>
          </a:p>
        </p:txBody>
      </p:sp>
      <p:sp>
        <p:nvSpPr>
          <p:cNvPr id="15" name="MH_Number_1">
            <a:hlinkClick r:id="rId3" action="ppaction://hlinksldjump"/>
          </p:cNvPr>
          <p:cNvSpPr/>
          <p:nvPr>
            <p:custDataLst>
              <p:tags r:id="rId5"/>
            </p:custDataLst>
          </p:nvPr>
        </p:nvSpPr>
        <p:spPr>
          <a:xfrm>
            <a:off x="3123784" y="1511928"/>
            <a:ext cx="2896432" cy="367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822960"/>
            <a:r>
              <a:rPr lang="zh-CN" altLang="en-US" sz="4860" b="1" dirty="0">
                <a:solidFill>
                  <a:srgbClr val="006F6A"/>
                </a:solidFill>
                <a:latin typeface="微软雅黑" pitchFamily="34" charset="-122"/>
                <a:ea typeface="微软雅黑" pitchFamily="34" charset="-122"/>
                <a:cs typeface="Times New Roman" panose="02020603050405020304" pitchFamily="18" charset="0"/>
              </a:rPr>
              <a:t>第二部分</a:t>
            </a:r>
            <a:endParaRPr lang="zh-CN" altLang="en-US" sz="4860" b="1" dirty="0">
              <a:solidFill>
                <a:srgbClr val="006F6A"/>
              </a:solidFill>
              <a:latin typeface="微软雅黑" pitchFamily="34" charset="-122"/>
              <a:ea typeface="微软雅黑" pitchFamily="34" charset="-122"/>
              <a:cs typeface="Times New Roman" panose="02020603050405020304" pitchFamily="18" charset="0"/>
            </a:endParaRP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0644" y="1640985"/>
            <a:ext cx="1802648" cy="1735436"/>
          </a:xfrm>
          <a:prstGeom prst="rect">
            <a:avLst/>
          </a:prstGeom>
        </p:spPr>
      </p:pic>
      <p:sp>
        <p:nvSpPr>
          <p:cNvPr id="27" name="MH_Others_10"/>
          <p:cNvSpPr txBox="1"/>
          <p:nvPr>
            <p:custDataLst>
              <p:tags r:id="rId7"/>
            </p:custDataLst>
          </p:nvPr>
        </p:nvSpPr>
        <p:spPr>
          <a:xfrm>
            <a:off x="3340663"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8" name="MH_Others_10"/>
          <p:cNvSpPr txBox="1"/>
          <p:nvPr>
            <p:custDataLst>
              <p:tags r:id="rId8"/>
            </p:custDataLst>
          </p:nvPr>
        </p:nvSpPr>
        <p:spPr>
          <a:xfrm>
            <a:off x="5913060"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9" name="MH_Others_10"/>
          <p:cNvSpPr txBox="1"/>
          <p:nvPr>
            <p:custDataLst>
              <p:tags r:id="rId9"/>
            </p:custDataLst>
          </p:nvPr>
        </p:nvSpPr>
        <p:spPr>
          <a:xfrm>
            <a:off x="3340663"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30" name="MH_Others_10"/>
          <p:cNvSpPr txBox="1"/>
          <p:nvPr>
            <p:custDataLst>
              <p:tags r:id="rId10"/>
            </p:custDataLst>
          </p:nvPr>
        </p:nvSpPr>
        <p:spPr>
          <a:xfrm>
            <a:off x="5913060"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tags/tag1.xml><?xml version="1.0" encoding="utf-8"?>
<p:tagLst xmlns:p="http://schemas.openxmlformats.org/presentationml/2006/main">
  <p:tag name="MH" val="20170105002347"/>
  <p:tag name="MH_LIBRARY" val="CONTENTS"/>
  <p:tag name="MH_TYPE" val="OTHERS"/>
  <p:tag name="ID" val="626781"/>
</p:tagLst>
</file>

<file path=ppt/tags/tag10.xml><?xml version="1.0" encoding="utf-8"?>
<p:tagLst xmlns:p="http://schemas.openxmlformats.org/presentationml/2006/main">
  <p:tag name="MH" val="20170105002347"/>
  <p:tag name="MH_LIBRARY" val="CONTENTS"/>
  <p:tag name="MH_TYPE" val="NUMBER"/>
  <p:tag name="ID" val="626781"/>
  <p:tag name="MH_ORDER" val="3"/>
</p:tagLst>
</file>

<file path=ppt/tags/tag11.xml><?xml version="1.0" encoding="utf-8"?>
<p:tagLst xmlns:p="http://schemas.openxmlformats.org/presentationml/2006/main">
  <p:tag name="MH" val="20170105002347"/>
  <p:tag name="MH_LIBRARY" val="CONTENTS"/>
  <p:tag name="MH_TYPE" val="OTHERS"/>
  <p:tag name="ID" val="626781"/>
</p:tagLst>
</file>

<file path=ppt/tags/tag12.xml><?xml version="1.0" encoding="utf-8"?>
<p:tagLst xmlns:p="http://schemas.openxmlformats.org/presentationml/2006/main">
  <p:tag name="MH" val="20170105002347"/>
  <p:tag name="MH_LIBRARY" val="CONTENTS"/>
  <p:tag name="MH_TYPE" val="ENTRY"/>
  <p:tag name="ID" val="626781"/>
  <p:tag name="MH_ORDER" val="4"/>
</p:tagLst>
</file>

<file path=ppt/tags/tag13.xml><?xml version="1.0" encoding="utf-8"?>
<p:tagLst xmlns:p="http://schemas.openxmlformats.org/presentationml/2006/main">
  <p:tag name="MH" val="20170105002347"/>
  <p:tag name="MH_LIBRARY" val="CONTENTS"/>
  <p:tag name="MH_TYPE" val="NUMBER"/>
  <p:tag name="ID" val="626781"/>
  <p:tag name="MH_ORDER" val="4"/>
</p:tagLst>
</file>

<file path=ppt/tags/tag14.xml><?xml version="1.0" encoding="utf-8"?>
<p:tagLst xmlns:p="http://schemas.openxmlformats.org/presentationml/2006/main">
  <p:tag name="MH" val="20170105002347"/>
  <p:tag name="MH_LIBRARY" val="CONTENTS"/>
  <p:tag name="MH_TYPE" val="OTHERS"/>
  <p:tag name="ID" val="626781"/>
</p:tagLst>
</file>

<file path=ppt/tags/tag15.xml><?xml version="1.0" encoding="utf-8"?>
<p:tagLst xmlns:p="http://schemas.openxmlformats.org/presentationml/2006/main">
  <p:tag name="MH" val="20170105002347"/>
  <p:tag name="MH_LIBRARY" val="CONTENTS"/>
  <p:tag name="MH_TYPE" val="OTHERS"/>
  <p:tag name="ID" val="626781"/>
</p:tagLst>
</file>

<file path=ppt/tags/tag16.xml><?xml version="1.0" encoding="utf-8"?>
<p:tagLst xmlns:p="http://schemas.openxmlformats.org/presentationml/2006/main">
  <p:tag name="MH" val="20170105002347"/>
  <p:tag name="MH_LIBRARY" val="CONTENTS"/>
  <p:tag name="MH_TYPE" val="ENTRY"/>
  <p:tag name="ID" val="626781"/>
  <p:tag name="MH_ORDER" val="1"/>
</p:tagLst>
</file>

<file path=ppt/tags/tag17.xml><?xml version="1.0" encoding="utf-8"?>
<p:tagLst xmlns:p="http://schemas.openxmlformats.org/presentationml/2006/main">
  <p:tag name="MH" val="20170105002347"/>
  <p:tag name="MH_LIBRARY" val="CONTENTS"/>
  <p:tag name="MH_TYPE" val="NUMBER"/>
  <p:tag name="ID" val="626781"/>
  <p:tag name="MH_ORDER" val="1"/>
</p:tagLst>
</file>

<file path=ppt/tags/tag18.xml><?xml version="1.0" encoding="utf-8"?>
<p:tagLst xmlns:p="http://schemas.openxmlformats.org/presentationml/2006/main">
  <p:tag name="MH" val="20170105002347"/>
  <p:tag name="MH_LIBRARY" val="CONTENTS"/>
  <p:tag name="MH_TYPE" val="OTHERS"/>
  <p:tag name="ID" val="626781"/>
</p:tagLst>
</file>

<file path=ppt/tags/tag19.xml><?xml version="1.0" encoding="utf-8"?>
<p:tagLst xmlns:p="http://schemas.openxmlformats.org/presentationml/2006/main">
  <p:tag name="MH" val="20170105002347"/>
  <p:tag name="MH_LIBRARY" val="CONTENTS"/>
  <p:tag name="MH_TYPE" val="OTHERS"/>
  <p:tag name="ID" val="626781"/>
</p:tagLst>
</file>

<file path=ppt/tags/tag2.xml><?xml version="1.0" encoding="utf-8"?>
<p:tagLst xmlns:p="http://schemas.openxmlformats.org/presentationml/2006/main">
  <p:tag name="MH" val="20170105002347"/>
  <p:tag name="MH_LIBRARY" val="CONTENTS"/>
  <p:tag name="MH_TYPE" val="OTHERS"/>
  <p:tag name="ID" val="626781"/>
</p:tagLst>
</file>

<file path=ppt/tags/tag20.xml><?xml version="1.0" encoding="utf-8"?>
<p:tagLst xmlns:p="http://schemas.openxmlformats.org/presentationml/2006/main">
  <p:tag name="MH" val="20170105002347"/>
  <p:tag name="MH_LIBRARY" val="CONTENTS"/>
  <p:tag name="MH_TYPE" val="OTHERS"/>
  <p:tag name="ID" val="626781"/>
</p:tagLst>
</file>

<file path=ppt/tags/tag21.xml><?xml version="1.0" encoding="utf-8"?>
<p:tagLst xmlns:p="http://schemas.openxmlformats.org/presentationml/2006/main">
  <p:tag name="MH" val="20170105002347"/>
  <p:tag name="MH_LIBRARY" val="CONTENTS"/>
  <p:tag name="MH_TYPE" val="OTHERS"/>
  <p:tag name="ID" val="626781"/>
</p:tagLst>
</file>

<file path=ppt/tags/tag22.xml><?xml version="1.0" encoding="utf-8"?>
<p:tagLst xmlns:p="http://schemas.openxmlformats.org/presentationml/2006/main">
  <p:tag name="MH" val="20170105002347"/>
  <p:tag name="MH_LIBRARY" val="CONTENTS"/>
  <p:tag name="MH_TYPE" val="OTHERS"/>
  <p:tag name="ID" val="626781"/>
</p:tagLst>
</file>

<file path=ppt/tags/tag23.xml><?xml version="1.0" encoding="utf-8"?>
<p:tagLst xmlns:p="http://schemas.openxmlformats.org/presentationml/2006/main">
  <p:tag name="MH" val="20170105002347"/>
  <p:tag name="MH_LIBRARY" val="CONTENTS"/>
  <p:tag name="MH_TYPE" val="OTHERS"/>
  <p:tag name="ID" val="626781"/>
</p:tagLst>
</file>

<file path=ppt/tags/tag24.xml><?xml version="1.0" encoding="utf-8"?>
<p:tagLst xmlns:p="http://schemas.openxmlformats.org/presentationml/2006/main">
  <p:tag name="MH" val="20170105002347"/>
  <p:tag name="MH_LIBRARY" val="CONTENTS"/>
  <p:tag name="MH_TYPE" val="ENTRY"/>
  <p:tag name="ID" val="626781"/>
  <p:tag name="MH_ORDER" val="1"/>
</p:tagLst>
</file>

<file path=ppt/tags/tag25.xml><?xml version="1.0" encoding="utf-8"?>
<p:tagLst xmlns:p="http://schemas.openxmlformats.org/presentationml/2006/main">
  <p:tag name="MH" val="20170105002347"/>
  <p:tag name="MH_LIBRARY" val="CONTENTS"/>
  <p:tag name="MH_TYPE" val="NUMBER"/>
  <p:tag name="ID" val="626781"/>
  <p:tag name="MH_ORDER" val="1"/>
</p:tagLst>
</file>

<file path=ppt/tags/tag26.xml><?xml version="1.0" encoding="utf-8"?>
<p:tagLst xmlns:p="http://schemas.openxmlformats.org/presentationml/2006/main">
  <p:tag name="MH" val="20170105002347"/>
  <p:tag name="MH_LIBRARY" val="CONTENTS"/>
  <p:tag name="MH_TYPE" val="OTHERS"/>
  <p:tag name="ID" val="626781"/>
</p:tagLst>
</file>

<file path=ppt/tags/tag27.xml><?xml version="1.0" encoding="utf-8"?>
<p:tagLst xmlns:p="http://schemas.openxmlformats.org/presentationml/2006/main">
  <p:tag name="MH" val="20170105002347"/>
  <p:tag name="MH_LIBRARY" val="CONTENTS"/>
  <p:tag name="MH_TYPE" val="OTHERS"/>
  <p:tag name="ID" val="626781"/>
</p:tagLst>
</file>

<file path=ppt/tags/tag28.xml><?xml version="1.0" encoding="utf-8"?>
<p:tagLst xmlns:p="http://schemas.openxmlformats.org/presentationml/2006/main">
  <p:tag name="MH" val="20170105002347"/>
  <p:tag name="MH_LIBRARY" val="CONTENTS"/>
  <p:tag name="MH_TYPE" val="OTHERS"/>
  <p:tag name="ID" val="626781"/>
</p:tagLst>
</file>

<file path=ppt/tags/tag29.xml><?xml version="1.0" encoding="utf-8"?>
<p:tagLst xmlns:p="http://schemas.openxmlformats.org/presentationml/2006/main">
  <p:tag name="MH" val="20170105002347"/>
  <p:tag name="MH_LIBRARY" val="CONTENTS"/>
  <p:tag name="MH_TYPE" val="OTHERS"/>
  <p:tag name="ID" val="626781"/>
</p:tagLst>
</file>

<file path=ppt/tags/tag3.xml><?xml version="1.0" encoding="utf-8"?>
<p:tagLst xmlns:p="http://schemas.openxmlformats.org/presentationml/2006/main">
  <p:tag name="MH" val="20170105002347"/>
  <p:tag name="MH_LIBRARY" val="CONTENTS"/>
  <p:tag name="MH_TYPE" val="ENTRY"/>
  <p:tag name="ID" val="626781"/>
  <p:tag name="MH_ORDER" val="1"/>
</p:tagLst>
</file>

<file path=ppt/tags/tag30.xml><?xml version="1.0" encoding="utf-8"?>
<p:tagLst xmlns:p="http://schemas.openxmlformats.org/presentationml/2006/main">
  <p:tag name="MH" val="20170105002347"/>
  <p:tag name="MH_LIBRARY" val="CONTENTS"/>
  <p:tag name="MH_TYPE" val="OTHERS"/>
  <p:tag name="ID" val="626781"/>
</p:tagLst>
</file>

<file path=ppt/tags/tag31.xml><?xml version="1.0" encoding="utf-8"?>
<p:tagLst xmlns:p="http://schemas.openxmlformats.org/presentationml/2006/main">
  <p:tag name="MH" val="20170105002347"/>
  <p:tag name="MH_LIBRARY" val="CONTENTS"/>
  <p:tag name="MH_TYPE" val="OTHERS"/>
  <p:tag name="ID" val="626781"/>
</p:tagLst>
</file>

<file path=ppt/tags/tag32.xml><?xml version="1.0" encoding="utf-8"?>
<p:tagLst xmlns:p="http://schemas.openxmlformats.org/presentationml/2006/main">
  <p:tag name="MH" val="20170105002347"/>
  <p:tag name="MH_LIBRARY" val="CONTENTS"/>
  <p:tag name="MH_TYPE" val="ENTRY"/>
  <p:tag name="ID" val="626781"/>
  <p:tag name="MH_ORDER" val="1"/>
</p:tagLst>
</file>

<file path=ppt/tags/tag33.xml><?xml version="1.0" encoding="utf-8"?>
<p:tagLst xmlns:p="http://schemas.openxmlformats.org/presentationml/2006/main">
  <p:tag name="MH" val="20170105002347"/>
  <p:tag name="MH_LIBRARY" val="CONTENTS"/>
  <p:tag name="MH_TYPE" val="NUMBER"/>
  <p:tag name="ID" val="626781"/>
  <p:tag name="MH_ORDER" val="1"/>
</p:tagLst>
</file>

<file path=ppt/tags/tag34.xml><?xml version="1.0" encoding="utf-8"?>
<p:tagLst xmlns:p="http://schemas.openxmlformats.org/presentationml/2006/main">
  <p:tag name="MH" val="20170105002347"/>
  <p:tag name="MH_LIBRARY" val="CONTENTS"/>
  <p:tag name="MH_TYPE" val="OTHERS"/>
  <p:tag name="ID" val="626781"/>
</p:tagLst>
</file>

<file path=ppt/tags/tag35.xml><?xml version="1.0" encoding="utf-8"?>
<p:tagLst xmlns:p="http://schemas.openxmlformats.org/presentationml/2006/main">
  <p:tag name="MH" val="20170105002347"/>
  <p:tag name="MH_LIBRARY" val="CONTENTS"/>
  <p:tag name="MH_TYPE" val="OTHERS"/>
  <p:tag name="ID" val="626781"/>
</p:tagLst>
</file>

<file path=ppt/tags/tag36.xml><?xml version="1.0" encoding="utf-8"?>
<p:tagLst xmlns:p="http://schemas.openxmlformats.org/presentationml/2006/main">
  <p:tag name="MH" val="20170105002347"/>
  <p:tag name="MH_LIBRARY" val="CONTENTS"/>
  <p:tag name="MH_TYPE" val="OTHERS"/>
  <p:tag name="ID" val="626781"/>
</p:tagLst>
</file>

<file path=ppt/tags/tag37.xml><?xml version="1.0" encoding="utf-8"?>
<p:tagLst xmlns:p="http://schemas.openxmlformats.org/presentationml/2006/main">
  <p:tag name="MH" val="20170105002347"/>
  <p:tag name="MH_LIBRARY" val="CONTENTS"/>
  <p:tag name="MH_TYPE" val="OTHERS"/>
  <p:tag name="ID" val="626781"/>
</p:tagLst>
</file>

<file path=ppt/tags/tag38.xml><?xml version="1.0" encoding="utf-8"?>
<p:tagLst xmlns:p="http://schemas.openxmlformats.org/presentationml/2006/main">
  <p:tag name="MH" val="20170105002347"/>
  <p:tag name="MH_LIBRARY" val="CONTENTS"/>
  <p:tag name="MH_TYPE" val="OTHERS"/>
  <p:tag name="ID" val="626781"/>
</p:tagLst>
</file>

<file path=ppt/tags/tag39.xml><?xml version="1.0" encoding="utf-8"?>
<p:tagLst xmlns:p="http://schemas.openxmlformats.org/presentationml/2006/main">
  <p:tag name="MH" val="20170105002347"/>
  <p:tag name="MH_LIBRARY" val="CONTENTS"/>
  <p:tag name="MH_TYPE" val="OTHERS"/>
  <p:tag name="ID" val="626781"/>
</p:tagLst>
</file>

<file path=ppt/tags/tag4.xml><?xml version="1.0" encoding="utf-8"?>
<p:tagLst xmlns:p="http://schemas.openxmlformats.org/presentationml/2006/main">
  <p:tag name="MH" val="20170105002347"/>
  <p:tag name="MH_LIBRARY" val="CONTENTS"/>
  <p:tag name="MH_TYPE" val="NUMBER"/>
  <p:tag name="ID" val="626781"/>
  <p:tag name="MH_ORDER" val="1"/>
</p:tagLst>
</file>

<file path=ppt/tags/tag40.xml><?xml version="1.0" encoding="utf-8"?>
<p:tagLst xmlns:p="http://schemas.openxmlformats.org/presentationml/2006/main">
  <p:tag name="MH" val="20170105002347"/>
  <p:tag name="MH_LIBRARY" val="CONTENTS"/>
  <p:tag name="MH_TYPE" val="ENTRY"/>
  <p:tag name="ID" val="626781"/>
  <p:tag name="MH_ORDER" val="1"/>
</p:tagLst>
</file>

<file path=ppt/tags/tag41.xml><?xml version="1.0" encoding="utf-8"?>
<p:tagLst xmlns:p="http://schemas.openxmlformats.org/presentationml/2006/main">
  <p:tag name="MH" val="20170105002347"/>
  <p:tag name="MH_LIBRARY" val="CONTENTS"/>
  <p:tag name="MH_TYPE" val="NUMBER"/>
  <p:tag name="ID" val="626781"/>
  <p:tag name="MH_ORDER" val="1"/>
</p:tagLst>
</file>

<file path=ppt/tags/tag42.xml><?xml version="1.0" encoding="utf-8"?>
<p:tagLst xmlns:p="http://schemas.openxmlformats.org/presentationml/2006/main">
  <p:tag name="MH" val="20170105002347"/>
  <p:tag name="MH_LIBRARY" val="CONTENTS"/>
  <p:tag name="MH_TYPE" val="OTHERS"/>
  <p:tag name="ID" val="626781"/>
</p:tagLst>
</file>

<file path=ppt/tags/tag43.xml><?xml version="1.0" encoding="utf-8"?>
<p:tagLst xmlns:p="http://schemas.openxmlformats.org/presentationml/2006/main">
  <p:tag name="MH" val="20170105002347"/>
  <p:tag name="MH_LIBRARY" val="CONTENTS"/>
  <p:tag name="MH_TYPE" val="OTHERS"/>
  <p:tag name="ID" val="626781"/>
</p:tagLst>
</file>

<file path=ppt/tags/tag44.xml><?xml version="1.0" encoding="utf-8"?>
<p:tagLst xmlns:p="http://schemas.openxmlformats.org/presentationml/2006/main">
  <p:tag name="MH" val="20170105002347"/>
  <p:tag name="MH_LIBRARY" val="CONTENTS"/>
  <p:tag name="MH_TYPE" val="OTHERS"/>
  <p:tag name="ID" val="626781"/>
</p:tagLst>
</file>

<file path=ppt/tags/tag45.xml><?xml version="1.0" encoding="utf-8"?>
<p:tagLst xmlns:p="http://schemas.openxmlformats.org/presentationml/2006/main">
  <p:tag name="MH" val="20170105002347"/>
  <p:tag name="MH_LIBRARY" val="CONTENTS"/>
  <p:tag name="MH_TYPE" val="OTHERS"/>
  <p:tag name="ID" val="626781"/>
</p:tagLst>
</file>

<file path=ppt/tags/tag5.xml><?xml version="1.0" encoding="utf-8"?>
<p:tagLst xmlns:p="http://schemas.openxmlformats.org/presentationml/2006/main">
  <p:tag name="MH" val="20170105002347"/>
  <p:tag name="MH_LIBRARY" val="CONTENTS"/>
  <p:tag name="MH_TYPE" val="OTHERS"/>
  <p:tag name="ID" val="626781"/>
</p:tagLst>
</file>

<file path=ppt/tags/tag6.xml><?xml version="1.0" encoding="utf-8"?>
<p:tagLst xmlns:p="http://schemas.openxmlformats.org/presentationml/2006/main">
  <p:tag name="MH" val="20170105002347"/>
  <p:tag name="MH_LIBRARY" val="CONTENTS"/>
  <p:tag name="MH_TYPE" val="ENTRY"/>
  <p:tag name="ID" val="626781"/>
  <p:tag name="MH_ORDER" val="2"/>
</p:tagLst>
</file>

<file path=ppt/tags/tag7.xml><?xml version="1.0" encoding="utf-8"?>
<p:tagLst xmlns:p="http://schemas.openxmlformats.org/presentationml/2006/main">
  <p:tag name="MH" val="20170105002347"/>
  <p:tag name="MH_LIBRARY" val="CONTENTS"/>
  <p:tag name="MH_TYPE" val="NUMBER"/>
  <p:tag name="ID" val="626781"/>
  <p:tag name="MH_ORDER" val="2"/>
</p:tagLst>
</file>

<file path=ppt/tags/tag8.xml><?xml version="1.0" encoding="utf-8"?>
<p:tagLst xmlns:p="http://schemas.openxmlformats.org/presentationml/2006/main">
  <p:tag name="MH" val="20170105002347"/>
  <p:tag name="MH_LIBRARY" val="CONTENTS"/>
  <p:tag name="MH_TYPE" val="OTHERS"/>
  <p:tag name="ID" val="626781"/>
</p:tagLst>
</file>

<file path=ppt/tags/tag9.xml><?xml version="1.0" encoding="utf-8"?>
<p:tagLst xmlns:p="http://schemas.openxmlformats.org/presentationml/2006/main">
  <p:tag name="MH" val="20170105002347"/>
  <p:tag name="MH_LIBRARY" val="CONTENTS"/>
  <p:tag name="MH_TYPE" val="ENTRY"/>
  <p:tag name="ID" val="626781"/>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4400" dirty="0" smtClean="0">
            <a:gradFill>
              <a:gsLst>
                <a:gs pos="0">
                  <a:srgbClr val="35005F"/>
                </a:gs>
                <a:gs pos="100000">
                  <a:srgbClr val="CD3FE1"/>
                </a:gs>
              </a:gsLst>
              <a:lin ang="5400000" scaled="0"/>
            </a:gradFill>
            <a:latin typeface="HandelGotDLig"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60">
      <a:dk1>
        <a:sysClr val="windowText" lastClr="000000"/>
      </a:dk1>
      <a:lt1>
        <a:sysClr val="window" lastClr="FFFFFF"/>
      </a:lt1>
      <a:dk2>
        <a:srgbClr val="455F51"/>
      </a:dk2>
      <a:lt2>
        <a:srgbClr val="E2DFCC"/>
      </a:lt2>
      <a:accent1>
        <a:srgbClr val="006F6A"/>
      </a:accent1>
      <a:accent2>
        <a:srgbClr val="007E78"/>
      </a:accent2>
      <a:accent3>
        <a:srgbClr val="004C48"/>
      </a:accent3>
      <a:accent4>
        <a:srgbClr val="44C1A3"/>
      </a:accent4>
      <a:accent5>
        <a:srgbClr val="4EB3CF"/>
      </a:accent5>
      <a:accent6>
        <a:srgbClr val="51C3F9"/>
      </a:accent6>
      <a:hlink>
        <a:srgbClr val="EE7B08"/>
      </a:hlink>
      <a:folHlink>
        <a:srgbClr val="977B2D"/>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DocSecurity>0</DocSecurity>
  <HyperlinksChanged>false</HyperlinksChanged>
  <Lines>0</Lines>
  <LinksUpToDate>false</LinksUpToDate>
  <Pages>28</Pages>
  <Paragraphs>642</Paragraphs>
  <Words>5179</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Administrator</dc:creator>
  <cp:lastModifiedBy>Administrator</cp:lastModifiedBy>
  <dc:title>年中总结23</dc:title>
  <dcterms:modified xsi:type="dcterms:W3CDTF">2019-01-08T06:53:37Z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