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5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Relationship Id="rId5" Type="http://schemas.openxmlformats.org/officeDocument/2006/relationships/custom-properties" Target="docProps/custom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sldMasterIdLst>
    <p:sldMasterId id="2147483661" r:id="rId14"/>
  </p:sldMasterIdLst>
  <p:notesMasterIdLst>
    <p:notesMasterId r:id="rId16"/>
  </p:notesMasterIdLst>
  <p:sldIdLst>
    <p:sldId id="256" r:id="rId18"/>
    <p:sldId id="257" r:id="rId19"/>
    <p:sldId id="258" r:id="rId21"/>
    <p:sldId id="259" r:id="rId23"/>
    <p:sldId id="269" r:id="rId25"/>
    <p:sldId id="267" r:id="rId27"/>
    <p:sldId id="261" r:id="rId29"/>
    <p:sldId id="279" r:id="rId31"/>
    <p:sldId id="266" r:id="rId33"/>
    <p:sldId id="262" r:id="rId35"/>
    <p:sldId id="270" r:id="rId37"/>
    <p:sldId id="264" r:id="rId39"/>
    <p:sldId id="280" r:id="rId41"/>
    <p:sldId id="263" r:id="rId43"/>
    <p:sldId id="265" r:id="rId45"/>
    <p:sldId id="273" r:id="rId47"/>
    <p:sldId id="271" r:id="rId49"/>
    <p:sldId id="281" r:id="rId51"/>
    <p:sldId id="268" r:id="rId53"/>
    <p:sldId id="274" r:id="rId55"/>
    <p:sldId id="275" r:id="rId57"/>
    <p:sldId id="276" r:id="rId59"/>
    <p:sldId id="277" r:id="rId61"/>
    <p:sldId id="282" r:id="rId63"/>
    <p:sldId id="297" r:id="rId6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9" userDrawn="1">
          <p15:clr>
            <a:srgbClr val="A4A3A4"/>
          </p15:clr>
        </p15:guide>
        <p15:guide id="1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00B4A9"/>
    <a:srgbClr val="0096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4" y="-408"/>
      </p:cViewPr>
      <p:guideLst>
        <p:guide orient="horz" pos="2159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4" Type="http://schemas.openxmlformats.org/officeDocument/2006/relationships/slideMaster" Target="slideMasters/slideMaster1.xml"></Relationship><Relationship Id="rId15" Type="http://schemas.openxmlformats.org/officeDocument/2006/relationships/theme" Target="theme/theme1.xml"></Relationship><Relationship Id="rId16" Type="http://schemas.openxmlformats.org/officeDocument/2006/relationships/notesMaster" Target="notesMasters/notesMaster1.xml"></Relationship><Relationship Id="rId18" Type="http://schemas.openxmlformats.org/officeDocument/2006/relationships/slide" Target="slides/slide1.xml"></Relationship><Relationship Id="rId19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3" Type="http://schemas.openxmlformats.org/officeDocument/2006/relationships/slide" Target="slides/slide4.xml"></Relationship><Relationship Id="rId25" Type="http://schemas.openxmlformats.org/officeDocument/2006/relationships/slide" Target="slides/slide5.xml"></Relationship><Relationship Id="rId27" Type="http://schemas.openxmlformats.org/officeDocument/2006/relationships/slide" Target="slides/slide6.xml"></Relationship><Relationship Id="rId29" Type="http://schemas.openxmlformats.org/officeDocument/2006/relationships/slide" Target="slides/slide7.xml"></Relationship><Relationship Id="rId31" Type="http://schemas.openxmlformats.org/officeDocument/2006/relationships/slide" Target="slides/slide8.xml"></Relationship><Relationship Id="rId33" Type="http://schemas.openxmlformats.org/officeDocument/2006/relationships/slide" Target="slides/slide9.xml"></Relationship><Relationship Id="rId35" Type="http://schemas.openxmlformats.org/officeDocument/2006/relationships/slide" Target="slides/slide10.xml"></Relationship><Relationship Id="rId37" Type="http://schemas.openxmlformats.org/officeDocument/2006/relationships/slide" Target="slides/slide11.xml"></Relationship><Relationship Id="rId39" Type="http://schemas.openxmlformats.org/officeDocument/2006/relationships/slide" Target="slides/slide12.xml"></Relationship><Relationship Id="rId41" Type="http://schemas.openxmlformats.org/officeDocument/2006/relationships/slide" Target="slides/slide13.xml"></Relationship><Relationship Id="rId43" Type="http://schemas.openxmlformats.org/officeDocument/2006/relationships/slide" Target="slides/slide14.xml"></Relationship><Relationship Id="rId45" Type="http://schemas.openxmlformats.org/officeDocument/2006/relationships/slide" Target="slides/slide15.xml"></Relationship><Relationship Id="rId47" Type="http://schemas.openxmlformats.org/officeDocument/2006/relationships/slide" Target="slides/slide16.xml"></Relationship><Relationship Id="rId49" Type="http://schemas.openxmlformats.org/officeDocument/2006/relationships/slide" Target="slides/slide17.xml"></Relationship><Relationship Id="rId51" Type="http://schemas.openxmlformats.org/officeDocument/2006/relationships/slide" Target="slides/slide18.xml"></Relationship><Relationship Id="rId53" Type="http://schemas.openxmlformats.org/officeDocument/2006/relationships/slide" Target="slides/slide19.xml"></Relationship><Relationship Id="rId55" Type="http://schemas.openxmlformats.org/officeDocument/2006/relationships/slide" Target="slides/slide20.xml"></Relationship><Relationship Id="rId57" Type="http://schemas.openxmlformats.org/officeDocument/2006/relationships/slide" Target="slides/slide21.xml"></Relationship><Relationship Id="rId59" Type="http://schemas.openxmlformats.org/officeDocument/2006/relationships/slide" Target="slides/slide22.xml"></Relationship><Relationship Id="rId61" Type="http://schemas.openxmlformats.org/officeDocument/2006/relationships/slide" Target="slides/slide23.xml"></Relationship><Relationship Id="rId63" Type="http://schemas.openxmlformats.org/officeDocument/2006/relationships/slide" Target="slides/slide24.xml"></Relationship><Relationship Id="rId65" Type="http://schemas.openxmlformats.org/officeDocument/2006/relationships/slide" Target="slides/slide25.xml"></Relationship><Relationship Id="rId68" Type="http://schemas.openxmlformats.org/officeDocument/2006/relationships/viewProps" Target="viewProps.xml"></Relationship><Relationship Id="rId69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4383-4171-46DF-8271-C84919E67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.xml"></Relationship></Relationships>
</file>

<file path=ppt/notesSlides/_rels/notesSlide1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0.xml"></Relationship></Relationships>
</file>

<file path=ppt/notesSlides/_rels/notesSlide1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1.xml"></Relationship></Relationships>
</file>

<file path=ppt/notesSlides/_rels/notesSlide1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2.xml"></Relationship></Relationships>
</file>

<file path=ppt/notesSlides/_rels/notesSlide1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3.xml"></Relationship></Relationships>
</file>

<file path=ppt/notesSlides/_rels/notesSlide1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4.xml"></Relationship></Relationships>
</file>

<file path=ppt/notesSlides/_rels/notesSlide1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5.xml"></Relationship></Relationships>
</file>

<file path=ppt/notesSlides/_rels/notesSlide1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6.xml"></Relationship></Relationships>
</file>

<file path=ppt/notesSlides/_rels/notesSlide1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7.xml"></Relationship></Relationships>
</file>

<file path=ppt/notesSlides/_rels/notesSlide1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8.xml"></Relationship></Relationships>
</file>

<file path=ppt/notesSlides/_rels/notesSlide1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9.xml"></Relationship></Relationships>
</file>

<file path=ppt/notesSlides/_rels/notesSlide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.xml"></Relationship></Relationships>
</file>

<file path=ppt/notesSlides/_rels/notesSlide2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0.xml"></Relationship></Relationships>
</file>

<file path=ppt/notesSlides/_rels/notesSlide2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1.xml"></Relationship></Relationships>
</file>

<file path=ppt/notesSlides/_rels/notesSlide2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2.xml"></Relationship></Relationships>
</file>

<file path=ppt/notesSlides/_rels/notesSlide2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3.xml"></Relationship></Relationships>
</file>

<file path=ppt/notesSlides/_rels/notesSlide2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4.xml"></Relationship></Relationships>
</file>

<file path=ppt/notesSlides/_rels/notesSlide2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5.xml"></Relationship></Relationships>
</file>

<file path=ppt/notesSlides/_rels/notesSlide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3.xml"></Relationship></Relationships>
</file>

<file path=ppt/notesSlides/_rels/notesSlide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4.xml"></Relationship></Relationships>
</file>

<file path=ppt/notesSlides/_rels/notesSlide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5.xml"></Relationship></Relationships>
</file>

<file path=ppt/notesSlides/_rels/notesSlide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6.xml"></Relationship></Relationships>
</file>

<file path=ppt/notesSlides/_rels/notesSlide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7.xml"></Relationship></Relationships>
</file>

<file path=ppt/notesSlides/_rels/notesSlide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8.xml"></Relationship></Relationships>
</file>

<file path=ppt/notesSlides/_rels/notesSlide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9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754" name="Shape 7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模板来自于 http://www.ypppt.com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97B6-5CF8-4AF5-B594-DEA44DEBD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0F42DC0-2E3F-F440-A3AA-64F0AA1F84F2}" type="datetime1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C5FC99A0-26D8-5E4B-82FB-70809BCEE9F6}" type="slidenum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AFD4F-1638-498F-9AE2-37F58845AB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91D80-708F-4500-A9D8-5E1FDDA4A8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6" Type="http://schemas.openxmlformats.org/officeDocument/2006/relationships/notesSlide" Target="../notesSlides/notesSlide1.xml"></Relationship><Relationship Id="rId4" Type="http://schemas.openxmlformats.org/officeDocument/2006/relationships/image" Target="../media/image2.png"></Relationship><Relationship Id="rId3" Type="http://schemas.microsoft.com/office/2007/relationships/media" Target="../media/media1.mp3"></Relationship><Relationship Id="rId2" Type="http://schemas.openxmlformats.org/officeDocument/2006/relationships/audio" Target="../media/media1.mp3"></Relationship><Relationship Id="rId1" Type="http://schemas.openxmlformats.org/officeDocument/2006/relationships/image" Target="../media/image1.jpeg"></Relationship><Relationship Id="rId7" Type="http://schemas.openxmlformats.org/officeDocument/2006/relationships/hyperlink" Target="" TargetMode="External"></Relationship><Relationship Id="rId8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9" Type="http://schemas.openxmlformats.org/officeDocument/2006/relationships/slideLayout" Target="../slideLayouts/slideLayout1.xml"></Relationship><Relationship Id="rId8" Type="http://schemas.openxmlformats.org/officeDocument/2006/relationships/tags" Target="../tags/tag53.xml"></Relationship><Relationship Id="rId7" Type="http://schemas.openxmlformats.org/officeDocument/2006/relationships/tags" Target="../tags/tag52.xml"></Relationship><Relationship Id="rId6" Type="http://schemas.openxmlformats.org/officeDocument/2006/relationships/tags" Target="../tags/tag51.xml"></Relationship><Relationship Id="rId5" Type="http://schemas.openxmlformats.org/officeDocument/2006/relationships/tags" Target="../tags/tag50.xml"></Relationship><Relationship Id="rId4" Type="http://schemas.openxmlformats.org/officeDocument/2006/relationships/image" Target="../media/image7.jpeg"></Relationship><Relationship Id="rId3" Type="http://schemas.openxmlformats.org/officeDocument/2006/relationships/image" Target="../media/image6.jpeg"></Relationship><Relationship Id="rId2" Type="http://schemas.openxmlformats.org/officeDocument/2006/relationships/image" Target="../media/image5.jpeg"></Relationship><Relationship Id="rId10" Type="http://schemas.openxmlformats.org/officeDocument/2006/relationships/notesSlide" Target="../notesSlides/notesSlide10.xml"></Relationship><Relationship Id="rId1" Type="http://schemas.openxmlformats.org/officeDocument/2006/relationships/image" Target="../media/image3.png"></Relationship></Relationships>
</file>

<file path=ppt/slides/_rels/slide11.xml.rels><?xml version="1.0" encoding="UTF-8"?>
<Relationships xmlns="http://schemas.openxmlformats.org/package/2006/relationships"><Relationship Id="rId4" Type="http://schemas.openxmlformats.org/officeDocument/2006/relationships/notesSlide" Target="../notesSlides/notesSlide11.xml"></Relationship><Relationship Id="rId3" Type="http://schemas.openxmlformats.org/officeDocument/2006/relationships/slideLayout" Target="../slideLayouts/slideLayout1.xml"></Relationship><Relationship Id="rId2" Type="http://schemas.openxmlformats.org/officeDocument/2006/relationships/tags" Target="../tags/tag54.xml"></Relationship><Relationship Id="rId1" Type="http://schemas.openxmlformats.org/officeDocument/2006/relationships/image" Target="../media/image3.png"></Relationship></Relationships>
</file>

<file path=ppt/slides/_rels/slide12.xml.rels><?xml version="1.0" encoding="UTF-8"?>
<Relationships xmlns="http://schemas.openxmlformats.org/package/2006/relationships"><Relationship Id="rId4" Type="http://schemas.openxmlformats.org/officeDocument/2006/relationships/notesSlide" Target="../notesSlides/notesSlide12.xml"></Relationship><Relationship Id="rId3" Type="http://schemas.openxmlformats.org/officeDocument/2006/relationships/slideLayout" Target="../slideLayouts/slideLayout1.xml"></Relationship><Relationship Id="rId2" Type="http://schemas.openxmlformats.org/officeDocument/2006/relationships/image" Target="../media/image9.jpeg"></Relationship><Relationship Id="rId1" Type="http://schemas.openxmlformats.org/officeDocument/2006/relationships/image" Target="../media/image3.png"></Relationship></Relationships>
</file>

<file path=ppt/slides/_rels/slide13.xml.rels><?xml version="1.0" encoding="UTF-8"?>
<Relationships xmlns="http://schemas.openxmlformats.org/package/2006/relationships"><Relationship Id="rId3" Type="http://schemas.openxmlformats.org/officeDocument/2006/relationships/notesSlide" Target="../notesSlides/notesSlide13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3.png"></Relationship></Relationships>
</file>

<file path=ppt/slides/_rels/slide14.xml.rels><?xml version="1.0" encoding="UTF-8"?>
<Relationships xmlns="http://schemas.openxmlformats.org/package/2006/relationships"><Relationship Id="rId7" Type="http://schemas.openxmlformats.org/officeDocument/2006/relationships/notesSlide" Target="../notesSlides/notesSlide14.xml"></Relationship><Relationship Id="rId6" Type="http://schemas.openxmlformats.org/officeDocument/2006/relationships/slideLayout" Target="../slideLayouts/slideLayout1.xml"></Relationship><Relationship Id="rId5" Type="http://schemas.openxmlformats.org/officeDocument/2006/relationships/tags" Target="../tags/tag58.xml"></Relationship><Relationship Id="rId4" Type="http://schemas.openxmlformats.org/officeDocument/2006/relationships/tags" Target="../tags/tag57.xml"></Relationship><Relationship Id="rId3" Type="http://schemas.openxmlformats.org/officeDocument/2006/relationships/tags" Target="../tags/tag56.xml"></Relationship><Relationship Id="rId2" Type="http://schemas.openxmlformats.org/officeDocument/2006/relationships/tags" Target="../tags/tag55.xml"></Relationship><Relationship Id="rId1" Type="http://schemas.openxmlformats.org/officeDocument/2006/relationships/image" Target="../media/image3.png"></Relationship></Relationships>
</file>

<file path=ppt/slides/_rels/slide15.xml.rels><?xml version="1.0" encoding="UTF-8"?>
<Relationships xmlns="http://schemas.openxmlformats.org/package/2006/relationships"><Relationship Id="rId6" Type="http://schemas.openxmlformats.org/officeDocument/2006/relationships/notesSlide" Target="../notesSlides/notesSlide15.xml"></Relationship><Relationship Id="rId5" Type="http://schemas.openxmlformats.org/officeDocument/2006/relationships/slideLayout" Target="../slideLayouts/slideLayout1.xml"></Relationship><Relationship Id="rId4" Type="http://schemas.openxmlformats.org/officeDocument/2006/relationships/tags" Target="../tags/tag60.xml"></Relationship><Relationship Id="rId3" Type="http://schemas.openxmlformats.org/officeDocument/2006/relationships/tags" Target="../tags/tag59.xml"></Relationship><Relationship Id="rId2" Type="http://schemas.openxmlformats.org/officeDocument/2006/relationships/image" Target="../media/image6.jpeg"></Relationship><Relationship Id="rId1" Type="http://schemas.openxmlformats.org/officeDocument/2006/relationships/image" Target="../media/image3.png"></Relationship></Relationships>
</file>

<file path=ppt/slides/_rels/slide16.xml.rels><?xml version="1.0" encoding="UTF-8"?>
<Relationships xmlns="http://schemas.openxmlformats.org/package/2006/relationships"><Relationship Id="rId9" Type="http://schemas.openxmlformats.org/officeDocument/2006/relationships/tags" Target="../tags/tag65.xml"></Relationship><Relationship Id="rId8" Type="http://schemas.openxmlformats.org/officeDocument/2006/relationships/tags" Target="../tags/tag64.xml"></Relationship><Relationship Id="rId7" Type="http://schemas.openxmlformats.org/officeDocument/2006/relationships/image" Target="../media/image12.jpeg"></Relationship><Relationship Id="rId6" Type="http://schemas.openxmlformats.org/officeDocument/2006/relationships/tags" Target="../tags/tag63.xml"></Relationship><Relationship Id="rId5" Type="http://schemas.openxmlformats.org/officeDocument/2006/relationships/image" Target="../media/image11.jpeg"></Relationship><Relationship Id="rId4" Type="http://schemas.openxmlformats.org/officeDocument/2006/relationships/tags" Target="../tags/tag62.xml"></Relationship><Relationship Id="rId3" Type="http://schemas.openxmlformats.org/officeDocument/2006/relationships/image" Target="../media/image10.jpeg"></Relationship><Relationship Id="rId2" Type="http://schemas.openxmlformats.org/officeDocument/2006/relationships/tags" Target="../tags/tag61.xml"></Relationship><Relationship Id="rId12" Type="http://schemas.openxmlformats.org/officeDocument/2006/relationships/notesSlide" Target="../notesSlides/notesSlide16.xml"></Relationship><Relationship Id="rId11" Type="http://schemas.openxmlformats.org/officeDocument/2006/relationships/slideLayout" Target="../slideLayouts/slideLayout1.xml"></Relationship><Relationship Id="rId10" Type="http://schemas.openxmlformats.org/officeDocument/2006/relationships/tags" Target="../tags/tag66.xml"></Relationship><Relationship Id="rId1" Type="http://schemas.openxmlformats.org/officeDocument/2006/relationships/image" Target="../media/image3.png"></Relationship></Relationships>
</file>

<file path=ppt/slides/_rels/slide17.xml.rels><?xml version="1.0" encoding="UTF-8"?>
<Relationships xmlns="http://schemas.openxmlformats.org/package/2006/relationships"><Relationship Id="rId8" Type="http://schemas.openxmlformats.org/officeDocument/2006/relationships/notesSlide" Target="../notesSlides/notesSlide17.xml"></Relationship><Relationship Id="rId7" Type="http://schemas.openxmlformats.org/officeDocument/2006/relationships/slideLayout" Target="../slideLayouts/slideLayout1.xml"></Relationship><Relationship Id="rId6" Type="http://schemas.openxmlformats.org/officeDocument/2006/relationships/tags" Target="../tags/tag70.xml"></Relationship><Relationship Id="rId5" Type="http://schemas.openxmlformats.org/officeDocument/2006/relationships/tags" Target="../tags/tag69.xml"></Relationship><Relationship Id="rId4" Type="http://schemas.openxmlformats.org/officeDocument/2006/relationships/tags" Target="../tags/tag68.xml"></Relationship><Relationship Id="rId3" Type="http://schemas.openxmlformats.org/officeDocument/2006/relationships/tags" Target="../tags/tag67.xml"></Relationship><Relationship Id="rId2" Type="http://schemas.openxmlformats.org/officeDocument/2006/relationships/image" Target="../media/image13.jpeg"></Relationship><Relationship Id="rId1" Type="http://schemas.openxmlformats.org/officeDocument/2006/relationships/image" Target="../media/image3.png"></Relationship></Relationships>
</file>

<file path=ppt/slides/_rels/slide18.xml.rels><?xml version="1.0" encoding="UTF-8"?>
<Relationships xmlns="http://schemas.openxmlformats.org/package/2006/relationships"><Relationship Id="rId3" Type="http://schemas.openxmlformats.org/officeDocument/2006/relationships/notesSlide" Target="../notesSlides/notesSlide18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3.png"></Relationship></Relationships>
</file>

<file path=ppt/slides/_rels/slide19.xml.rels><?xml version="1.0" encoding="UTF-8"?>
<Relationships xmlns="http://schemas.openxmlformats.org/package/2006/relationships"><Relationship Id="rId7" Type="http://schemas.openxmlformats.org/officeDocument/2006/relationships/notesSlide" Target="../notesSlides/notesSlide19.xml"></Relationship><Relationship Id="rId6" Type="http://schemas.openxmlformats.org/officeDocument/2006/relationships/slideLayout" Target="../slideLayouts/slideLayout1.xml"></Relationship><Relationship Id="rId5" Type="http://schemas.openxmlformats.org/officeDocument/2006/relationships/tags" Target="../tags/tag74.xml"></Relationship><Relationship Id="rId4" Type="http://schemas.openxmlformats.org/officeDocument/2006/relationships/tags" Target="../tags/tag73.xml"></Relationship><Relationship Id="rId3" Type="http://schemas.openxmlformats.org/officeDocument/2006/relationships/tags" Target="../tags/tag72.xml"></Relationship><Relationship Id="rId2" Type="http://schemas.openxmlformats.org/officeDocument/2006/relationships/tags" Target="../tags/tag71.xml"></Relationship><Relationship Id="rId1" Type="http://schemas.openxmlformats.org/officeDocument/2006/relationships/image" Target="../media/image3.png"></Relationship></Relationships>
</file>

<file path=ppt/slides/_rels/slide2.xml.rels><?xml version="1.0" encoding="UTF-8"?>
<Relationships xmlns="http://schemas.openxmlformats.org/package/2006/relationships"><Relationship Id="rId9" Type="http://schemas.openxmlformats.org/officeDocument/2006/relationships/tags" Target="../tags/tag8.xml"></Relationship><Relationship Id="rId8" Type="http://schemas.openxmlformats.org/officeDocument/2006/relationships/tags" Target="../tags/tag7.xml"></Relationship><Relationship Id="rId7" Type="http://schemas.openxmlformats.org/officeDocument/2006/relationships/tags" Target="../tags/tag6.xml"></Relationship><Relationship Id="rId6" Type="http://schemas.openxmlformats.org/officeDocument/2006/relationships/tags" Target="../tags/tag5.xml"></Relationship><Relationship Id="rId5" Type="http://schemas.openxmlformats.org/officeDocument/2006/relationships/tags" Target="../tags/tag4.xml"></Relationship><Relationship Id="rId4" Type="http://schemas.openxmlformats.org/officeDocument/2006/relationships/tags" Target="../tags/tag3.xml"></Relationship><Relationship Id="rId30" Type="http://schemas.openxmlformats.org/officeDocument/2006/relationships/notesSlide" Target="../notesSlides/notesSlide2.xml"></Relationship><Relationship Id="rId3" Type="http://schemas.openxmlformats.org/officeDocument/2006/relationships/tags" Target="../tags/tag2.xml"></Relationship><Relationship Id="rId29" Type="http://schemas.openxmlformats.org/officeDocument/2006/relationships/slideLayout" Target="../slideLayouts/slideLayout1.xml"></Relationship><Relationship Id="rId28" Type="http://schemas.openxmlformats.org/officeDocument/2006/relationships/image" Target="../media/image6.jpeg"></Relationship><Relationship Id="rId27" Type="http://schemas.openxmlformats.org/officeDocument/2006/relationships/tags" Target="../tags/tag23.xml"></Relationship><Relationship Id="rId26" Type="http://schemas.openxmlformats.org/officeDocument/2006/relationships/tags" Target="../tags/tag22.xml"></Relationship><Relationship Id="rId25" Type="http://schemas.openxmlformats.org/officeDocument/2006/relationships/tags" Target="../tags/tag21.xml"></Relationship><Relationship Id="rId24" Type="http://schemas.openxmlformats.org/officeDocument/2006/relationships/tags" Target="../tags/tag20.xml"></Relationship><Relationship Id="rId23" Type="http://schemas.openxmlformats.org/officeDocument/2006/relationships/tags" Target="../tags/tag19.xml"></Relationship><Relationship Id="rId22" Type="http://schemas.openxmlformats.org/officeDocument/2006/relationships/image" Target="../media/image5.jpeg"></Relationship><Relationship Id="rId21" Type="http://schemas.openxmlformats.org/officeDocument/2006/relationships/tags" Target="../tags/tag18.xml"></Relationship><Relationship Id="rId20" Type="http://schemas.openxmlformats.org/officeDocument/2006/relationships/tags" Target="../tags/tag17.xml"></Relationship><Relationship Id="rId2" Type="http://schemas.openxmlformats.org/officeDocument/2006/relationships/tags" Target="../tags/tag1.xml"></Relationship><Relationship Id="rId19" Type="http://schemas.openxmlformats.org/officeDocument/2006/relationships/tags" Target="../tags/tag16.xml"></Relationship><Relationship Id="rId18" Type="http://schemas.openxmlformats.org/officeDocument/2006/relationships/tags" Target="../tags/tag15.xml"></Relationship><Relationship Id="rId17" Type="http://schemas.openxmlformats.org/officeDocument/2006/relationships/tags" Target="../tags/tag14.xml"></Relationship><Relationship Id="rId16" Type="http://schemas.openxmlformats.org/officeDocument/2006/relationships/image" Target="../media/image4.jpeg"></Relationship><Relationship Id="rId15" Type="http://schemas.openxmlformats.org/officeDocument/2006/relationships/tags" Target="../tags/tag13.xml"></Relationship><Relationship Id="rId14" Type="http://schemas.openxmlformats.org/officeDocument/2006/relationships/tags" Target="../tags/tag12.xml"></Relationship><Relationship Id="rId13" Type="http://schemas.openxmlformats.org/officeDocument/2006/relationships/tags" Target="../tags/tag11.xml"></Relationship><Relationship Id="rId12" Type="http://schemas.openxmlformats.org/officeDocument/2006/relationships/tags" Target="../tags/tag10.xml"></Relationship><Relationship Id="rId11" Type="http://schemas.openxmlformats.org/officeDocument/2006/relationships/tags" Target="../tags/tag9.xml"></Relationship><Relationship Id="rId10" Type="http://schemas.openxmlformats.org/officeDocument/2006/relationships/image" Target="../media/image1.jpeg"></Relationship><Relationship Id="rId1" Type="http://schemas.openxmlformats.org/officeDocument/2006/relationships/image" Target="../media/image3.png"></Relationship></Relationships>
</file>

<file path=ppt/slides/_rels/slide20.xml.rels><?xml version="1.0" encoding="UTF-8"?>
<Relationships xmlns="http://schemas.openxmlformats.org/package/2006/relationships"><Relationship Id="rId9" Type="http://schemas.openxmlformats.org/officeDocument/2006/relationships/tags" Target="../tags/tag82.xml"></Relationship><Relationship Id="rId8" Type="http://schemas.openxmlformats.org/officeDocument/2006/relationships/tags" Target="../tags/tag81.xml"></Relationship><Relationship Id="rId7" Type="http://schemas.openxmlformats.org/officeDocument/2006/relationships/tags" Target="../tags/tag80.xml"></Relationship><Relationship Id="rId6" Type="http://schemas.openxmlformats.org/officeDocument/2006/relationships/tags" Target="../tags/tag79.xml"></Relationship><Relationship Id="rId5" Type="http://schemas.openxmlformats.org/officeDocument/2006/relationships/tags" Target="../tags/tag78.xml"></Relationship><Relationship Id="rId4" Type="http://schemas.openxmlformats.org/officeDocument/2006/relationships/tags" Target="../tags/tag77.xml"></Relationship><Relationship Id="rId3" Type="http://schemas.openxmlformats.org/officeDocument/2006/relationships/tags" Target="../tags/tag76.xml"></Relationship><Relationship Id="rId2" Type="http://schemas.openxmlformats.org/officeDocument/2006/relationships/tags" Target="../tags/tag75.xml"></Relationship><Relationship Id="rId17" Type="http://schemas.openxmlformats.org/officeDocument/2006/relationships/notesSlide" Target="../notesSlides/notesSlide20.xml"></Relationship><Relationship Id="rId16" Type="http://schemas.openxmlformats.org/officeDocument/2006/relationships/slideLayout" Target="../slideLayouts/slideLayout1.xml"></Relationship><Relationship Id="rId15" Type="http://schemas.openxmlformats.org/officeDocument/2006/relationships/tags" Target="../tags/tag88.xml"></Relationship><Relationship Id="rId14" Type="http://schemas.openxmlformats.org/officeDocument/2006/relationships/tags" Target="../tags/tag87.xml"></Relationship><Relationship Id="rId13" Type="http://schemas.openxmlformats.org/officeDocument/2006/relationships/tags" Target="../tags/tag86.xml"></Relationship><Relationship Id="rId12" Type="http://schemas.openxmlformats.org/officeDocument/2006/relationships/tags" Target="../tags/tag85.xml"></Relationship><Relationship Id="rId11" Type="http://schemas.openxmlformats.org/officeDocument/2006/relationships/tags" Target="../tags/tag84.xml"></Relationship><Relationship Id="rId10" Type="http://schemas.openxmlformats.org/officeDocument/2006/relationships/tags" Target="../tags/tag83.xml"></Relationship><Relationship Id="rId1" Type="http://schemas.openxmlformats.org/officeDocument/2006/relationships/image" Target="../media/image3.png"></Relationship></Relationships>
</file>

<file path=ppt/slides/_rels/slide21.xml.rels><?xml version="1.0" encoding="UTF-8"?>
<Relationships xmlns="http://schemas.openxmlformats.org/package/2006/relationships"><Relationship Id="rId9" Type="http://schemas.openxmlformats.org/officeDocument/2006/relationships/notesSlide" Target="../notesSlides/notesSlide21.xml"></Relationship><Relationship Id="rId8" Type="http://schemas.openxmlformats.org/officeDocument/2006/relationships/slideLayout" Target="../slideLayouts/slideLayout1.xml"></Relationship><Relationship Id="rId7" Type="http://schemas.openxmlformats.org/officeDocument/2006/relationships/tags" Target="../tags/tag94.xml"></Relationship><Relationship Id="rId6" Type="http://schemas.openxmlformats.org/officeDocument/2006/relationships/tags" Target="../tags/tag93.xml"></Relationship><Relationship Id="rId5" Type="http://schemas.openxmlformats.org/officeDocument/2006/relationships/tags" Target="../tags/tag92.xml"></Relationship><Relationship Id="rId4" Type="http://schemas.openxmlformats.org/officeDocument/2006/relationships/tags" Target="../tags/tag91.xml"></Relationship><Relationship Id="rId3" Type="http://schemas.openxmlformats.org/officeDocument/2006/relationships/tags" Target="../tags/tag90.xml"></Relationship><Relationship Id="rId2" Type="http://schemas.openxmlformats.org/officeDocument/2006/relationships/tags" Target="../tags/tag89.xml"></Relationship><Relationship Id="rId1" Type="http://schemas.openxmlformats.org/officeDocument/2006/relationships/image" Target="../media/image3.png"></Relationship></Relationships>
</file>

<file path=ppt/slides/_rels/slide22.xml.rels><?xml version="1.0" encoding="UTF-8"?>
<Relationships xmlns="http://schemas.openxmlformats.org/package/2006/relationships"><Relationship Id="rId9" Type="http://schemas.openxmlformats.org/officeDocument/2006/relationships/tags" Target="../tags/tag102.xml"></Relationship><Relationship Id="rId8" Type="http://schemas.openxmlformats.org/officeDocument/2006/relationships/tags" Target="../tags/tag101.xml"></Relationship><Relationship Id="rId7" Type="http://schemas.openxmlformats.org/officeDocument/2006/relationships/tags" Target="../tags/tag100.xml"></Relationship><Relationship Id="rId6" Type="http://schemas.openxmlformats.org/officeDocument/2006/relationships/tags" Target="../tags/tag99.xml"></Relationship><Relationship Id="rId5" Type="http://schemas.openxmlformats.org/officeDocument/2006/relationships/tags" Target="../tags/tag98.xml"></Relationship><Relationship Id="rId4" Type="http://schemas.openxmlformats.org/officeDocument/2006/relationships/tags" Target="../tags/tag97.xml"></Relationship><Relationship Id="rId3" Type="http://schemas.openxmlformats.org/officeDocument/2006/relationships/tags" Target="../tags/tag96.xml"></Relationship><Relationship Id="rId21" Type="http://schemas.openxmlformats.org/officeDocument/2006/relationships/notesSlide" Target="../notesSlides/notesSlide22.xml"></Relationship><Relationship Id="rId20" Type="http://schemas.openxmlformats.org/officeDocument/2006/relationships/slideLayout" Target="../slideLayouts/slideLayout1.xml"></Relationship><Relationship Id="rId2" Type="http://schemas.openxmlformats.org/officeDocument/2006/relationships/tags" Target="../tags/tag95.xml"></Relationship><Relationship Id="rId19" Type="http://schemas.openxmlformats.org/officeDocument/2006/relationships/tags" Target="../tags/tag112.xml"></Relationship><Relationship Id="rId18" Type="http://schemas.openxmlformats.org/officeDocument/2006/relationships/tags" Target="../tags/tag111.xml"></Relationship><Relationship Id="rId17" Type="http://schemas.openxmlformats.org/officeDocument/2006/relationships/tags" Target="../tags/tag110.xml"></Relationship><Relationship Id="rId16" Type="http://schemas.openxmlformats.org/officeDocument/2006/relationships/tags" Target="../tags/tag109.xml"></Relationship><Relationship Id="rId15" Type="http://schemas.openxmlformats.org/officeDocument/2006/relationships/tags" Target="../tags/tag108.xml"></Relationship><Relationship Id="rId14" Type="http://schemas.openxmlformats.org/officeDocument/2006/relationships/tags" Target="../tags/tag107.xml"></Relationship><Relationship Id="rId13" Type="http://schemas.openxmlformats.org/officeDocument/2006/relationships/tags" Target="../tags/tag106.xml"></Relationship><Relationship Id="rId12" Type="http://schemas.openxmlformats.org/officeDocument/2006/relationships/tags" Target="../tags/tag105.xml"></Relationship><Relationship Id="rId11" Type="http://schemas.openxmlformats.org/officeDocument/2006/relationships/tags" Target="../tags/tag104.xml"></Relationship><Relationship Id="rId10" Type="http://schemas.openxmlformats.org/officeDocument/2006/relationships/tags" Target="../tags/tag103.xml"></Relationship><Relationship Id="rId1" Type="http://schemas.openxmlformats.org/officeDocument/2006/relationships/image" Target="../media/image3.png"></Relationship></Relationships>
</file>

<file path=ppt/slides/_rels/slide23.xml.rels><?xml version="1.0" encoding="UTF-8"?>
<Relationships xmlns="http://schemas.openxmlformats.org/package/2006/relationships"><Relationship Id="rId9" Type="http://schemas.openxmlformats.org/officeDocument/2006/relationships/tags" Target="../tags/tag120.xml"></Relationship><Relationship Id="rId8" Type="http://schemas.openxmlformats.org/officeDocument/2006/relationships/tags" Target="../tags/tag119.xml"></Relationship><Relationship Id="rId7" Type="http://schemas.openxmlformats.org/officeDocument/2006/relationships/tags" Target="../tags/tag118.xml"></Relationship><Relationship Id="rId6" Type="http://schemas.openxmlformats.org/officeDocument/2006/relationships/tags" Target="../tags/tag117.xml"></Relationship><Relationship Id="rId5" Type="http://schemas.openxmlformats.org/officeDocument/2006/relationships/tags" Target="../tags/tag116.xml"></Relationship><Relationship Id="rId4" Type="http://schemas.openxmlformats.org/officeDocument/2006/relationships/tags" Target="../tags/tag115.xml"></Relationship><Relationship Id="rId3" Type="http://schemas.openxmlformats.org/officeDocument/2006/relationships/tags" Target="../tags/tag114.xml"></Relationship><Relationship Id="rId2" Type="http://schemas.openxmlformats.org/officeDocument/2006/relationships/tags" Target="../tags/tag113.xml"></Relationship><Relationship Id="rId17" Type="http://schemas.openxmlformats.org/officeDocument/2006/relationships/notesSlide" Target="../notesSlides/notesSlide23.xml"></Relationship><Relationship Id="rId16" Type="http://schemas.openxmlformats.org/officeDocument/2006/relationships/slideLayout" Target="../slideLayouts/slideLayout1.xml"></Relationship><Relationship Id="rId15" Type="http://schemas.openxmlformats.org/officeDocument/2006/relationships/tags" Target="../tags/tag126.xml"></Relationship><Relationship Id="rId14" Type="http://schemas.openxmlformats.org/officeDocument/2006/relationships/tags" Target="../tags/tag125.xml"></Relationship><Relationship Id="rId13" Type="http://schemas.openxmlformats.org/officeDocument/2006/relationships/tags" Target="../tags/tag124.xml"></Relationship><Relationship Id="rId12" Type="http://schemas.openxmlformats.org/officeDocument/2006/relationships/tags" Target="../tags/tag123.xml"></Relationship><Relationship Id="rId11" Type="http://schemas.openxmlformats.org/officeDocument/2006/relationships/tags" Target="../tags/tag122.xml"></Relationship><Relationship Id="rId10" Type="http://schemas.openxmlformats.org/officeDocument/2006/relationships/tags" Target="../tags/tag121.xml"></Relationship><Relationship Id="rId1" Type="http://schemas.openxmlformats.org/officeDocument/2006/relationships/image" Target="../media/image3.png"></Relationship></Relationships>
</file>

<file path=ppt/slides/_rels/slide24.xml.rels><?xml version="1.0" encoding="UTF-8"?>
<Relationships xmlns="http://schemas.openxmlformats.org/package/2006/relationships"><Relationship Id="rId3" Type="http://schemas.openxmlformats.org/officeDocument/2006/relationships/notesSlide" Target="../notesSlides/notesSlide24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1.jpeg"></Relationship></Relationships>
</file>

<file path=ppt/slides/_rels/slide25.xml.rels><?xml version="1.0" encoding="UTF-8"?>
<Relationships xmlns="http://schemas.openxmlformats.org/package/2006/relationships"><Relationship Id="rId3" Type="http://schemas.openxmlformats.org/officeDocument/2006/relationships/notesSlide" Target="../notesSlides/notesSlide25.xml"></Relationship><Relationship Id="rId4" Type="http://schemas.openxmlformats.org/officeDocument/2006/relationships/image" Target="../media/fImage2734899341.jpeg"></Relationship><Relationship Id="rId5" Type="http://schemas.openxmlformats.org/officeDocument/2006/relationships/slideLayout" Target="../slideLayouts/slideLayout7.xml"></Relationship></Relationships>
</file>

<file path=ppt/slides/_rels/slide3.xml.rels><?xml version="1.0" encoding="UTF-8"?>
<Relationships xmlns="http://schemas.openxmlformats.org/package/2006/relationships"><Relationship Id="rId3" Type="http://schemas.openxmlformats.org/officeDocument/2006/relationships/notesSlide" Target="../notesSlides/notesSlide3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3.png"></Relationship></Relationships>
</file>

<file path=ppt/slides/_rels/slide4.xml.rels><?xml version="1.0" encoding="UTF-8"?>
<Relationships xmlns="http://schemas.openxmlformats.org/package/2006/relationships"><Relationship Id="rId6" Type="http://schemas.openxmlformats.org/officeDocument/2006/relationships/notesSlide" Target="../notesSlides/notesSlide4.xml"></Relationship><Relationship Id="rId5" Type="http://schemas.openxmlformats.org/officeDocument/2006/relationships/slideLayout" Target="../slideLayouts/slideLayout1.xml"></Relationship><Relationship Id="rId4" Type="http://schemas.openxmlformats.org/officeDocument/2006/relationships/tags" Target="../tags/tag26.xml"></Relationship><Relationship Id="rId3" Type="http://schemas.openxmlformats.org/officeDocument/2006/relationships/tags" Target="../tags/tag25.xml"></Relationship><Relationship Id="rId2" Type="http://schemas.openxmlformats.org/officeDocument/2006/relationships/tags" Target="../tags/tag24.xml"></Relationship><Relationship Id="rId1" Type="http://schemas.openxmlformats.org/officeDocument/2006/relationships/image" Target="../media/image3.png"></Relationship></Relationships>
</file>

<file path=ppt/slides/_rels/slide5.xml.rels><?xml version="1.0" encoding="UTF-8"?>
<Relationships xmlns="http://schemas.openxmlformats.org/package/2006/relationships"><Relationship Id="rId8" Type="http://schemas.openxmlformats.org/officeDocument/2006/relationships/notesSlide" Target="../notesSlides/notesSlide5.xml"></Relationship><Relationship Id="rId7" Type="http://schemas.openxmlformats.org/officeDocument/2006/relationships/slideLayout" Target="../slideLayouts/slideLayout1.xml"></Relationship><Relationship Id="rId6" Type="http://schemas.openxmlformats.org/officeDocument/2006/relationships/tags" Target="../tags/tag28.xml"></Relationship><Relationship Id="rId5" Type="http://schemas.openxmlformats.org/officeDocument/2006/relationships/tags" Target="../tags/tag27.xml"></Relationship><Relationship Id="rId4" Type="http://schemas.openxmlformats.org/officeDocument/2006/relationships/image" Target="../media/image1.jpeg"></Relationship><Relationship Id="rId3" Type="http://schemas.openxmlformats.org/officeDocument/2006/relationships/image" Target="../media/image5.jpeg"></Relationship><Relationship Id="rId2" Type="http://schemas.openxmlformats.org/officeDocument/2006/relationships/image" Target="../media/image7.jpeg"></Relationship><Relationship Id="rId1" Type="http://schemas.openxmlformats.org/officeDocument/2006/relationships/image" Target="../media/image3.png"></Relationship></Relationships>
</file>

<file path=ppt/slides/_rels/slide6.xml.rels><?xml version="1.0" encoding="UTF-8"?>
<Relationships xmlns="http://schemas.openxmlformats.org/package/2006/relationships"><Relationship Id="rId9" Type="http://schemas.openxmlformats.org/officeDocument/2006/relationships/tags" Target="../tags/tag36.xml"></Relationship><Relationship Id="rId8" Type="http://schemas.openxmlformats.org/officeDocument/2006/relationships/tags" Target="../tags/tag35.xml"></Relationship><Relationship Id="rId7" Type="http://schemas.openxmlformats.org/officeDocument/2006/relationships/tags" Target="../tags/tag34.xml"></Relationship><Relationship Id="rId6" Type="http://schemas.openxmlformats.org/officeDocument/2006/relationships/tags" Target="../tags/tag33.xml"></Relationship><Relationship Id="rId5" Type="http://schemas.openxmlformats.org/officeDocument/2006/relationships/tags" Target="../tags/tag32.xml"></Relationship><Relationship Id="rId4" Type="http://schemas.openxmlformats.org/officeDocument/2006/relationships/tags" Target="../tags/tag31.xml"></Relationship><Relationship Id="rId3" Type="http://schemas.openxmlformats.org/officeDocument/2006/relationships/tags" Target="../tags/tag30.xml"></Relationship><Relationship Id="rId2" Type="http://schemas.openxmlformats.org/officeDocument/2006/relationships/tags" Target="../tags/tag29.xml"></Relationship><Relationship Id="rId12" Type="http://schemas.openxmlformats.org/officeDocument/2006/relationships/notesSlide" Target="../notesSlides/notesSlide6.xml"></Relationship><Relationship Id="rId11" Type="http://schemas.openxmlformats.org/officeDocument/2006/relationships/slideLayout" Target="../slideLayouts/slideLayout1.xml"></Relationship><Relationship Id="rId10" Type="http://schemas.openxmlformats.org/officeDocument/2006/relationships/tags" Target="../tags/tag37.xml"></Relationship><Relationship Id="rId1" Type="http://schemas.openxmlformats.org/officeDocument/2006/relationships/image" Target="../media/image3.png"></Relationship></Relationships>
</file>

<file path=ppt/slides/_rels/slide7.xml.rels><?xml version="1.0" encoding="UTF-8"?>
<Relationships xmlns="http://schemas.openxmlformats.org/package/2006/relationships"><Relationship Id="rId8" Type="http://schemas.openxmlformats.org/officeDocument/2006/relationships/notesSlide" Target="../notesSlides/notesSlide7.xml"></Relationship><Relationship Id="rId7" Type="http://schemas.openxmlformats.org/officeDocument/2006/relationships/slideLayout" Target="../slideLayouts/slideLayout1.xml"></Relationship><Relationship Id="rId6" Type="http://schemas.openxmlformats.org/officeDocument/2006/relationships/tags" Target="../tags/tag41.xml"></Relationship><Relationship Id="rId5" Type="http://schemas.openxmlformats.org/officeDocument/2006/relationships/tags" Target="../tags/tag40.xml"></Relationship><Relationship Id="rId4" Type="http://schemas.openxmlformats.org/officeDocument/2006/relationships/tags" Target="../tags/tag39.xml"></Relationship><Relationship Id="rId3" Type="http://schemas.openxmlformats.org/officeDocument/2006/relationships/tags" Target="../tags/tag38.xml"></Relationship><Relationship Id="rId2" Type="http://schemas.openxmlformats.org/officeDocument/2006/relationships/image" Target="../media/image8.jpeg"></Relationship><Relationship Id="rId1" Type="http://schemas.openxmlformats.org/officeDocument/2006/relationships/image" Target="../media/image3.png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notesSlide" Target="../notesSlides/notesSlide8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3.png"></Relationship></Relationships>
</file>

<file path=ppt/slides/_rels/slide9.xml.rels><?xml version="1.0" encoding="UTF-8"?>
<Relationships xmlns="http://schemas.openxmlformats.org/package/2006/relationships"><Relationship Id="rId9" Type="http://schemas.openxmlformats.org/officeDocument/2006/relationships/tags" Target="../tags/tag49.xml"></Relationship><Relationship Id="rId8" Type="http://schemas.openxmlformats.org/officeDocument/2006/relationships/tags" Target="../tags/tag48.xml"></Relationship><Relationship Id="rId7" Type="http://schemas.openxmlformats.org/officeDocument/2006/relationships/tags" Target="../tags/tag47.xml"></Relationship><Relationship Id="rId6" Type="http://schemas.openxmlformats.org/officeDocument/2006/relationships/tags" Target="../tags/tag46.xml"></Relationship><Relationship Id="rId5" Type="http://schemas.openxmlformats.org/officeDocument/2006/relationships/tags" Target="../tags/tag45.xml"></Relationship><Relationship Id="rId4" Type="http://schemas.openxmlformats.org/officeDocument/2006/relationships/tags" Target="../tags/tag44.xml"></Relationship><Relationship Id="rId3" Type="http://schemas.openxmlformats.org/officeDocument/2006/relationships/tags" Target="../tags/tag43.xml"></Relationship><Relationship Id="rId2" Type="http://schemas.openxmlformats.org/officeDocument/2006/relationships/tags" Target="../tags/tag42.xml"></Relationship><Relationship Id="rId11" Type="http://schemas.openxmlformats.org/officeDocument/2006/relationships/notesSlide" Target="../notesSlides/notesSlide9.xml"></Relationship><Relationship Id="rId10" Type="http://schemas.openxmlformats.org/officeDocument/2006/relationships/slideLayout" Target="../slideLayouts/slideLayout1.xml"></Relationship><Relationship Id="rId1" Type="http://schemas.openxmlformats.org/officeDocument/2006/relationships/image" Target="../media/image3.pn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0" t="-9000" r="0" b="-9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57150" y="-19050"/>
            <a:ext cx="12249150" cy="687705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76300" y="762000"/>
            <a:ext cx="10429875" cy="5524500"/>
            <a:chOff x="876300" y="762000"/>
            <a:chExt cx="10429875" cy="5524500"/>
          </a:xfrm>
        </p:grpSpPr>
        <p:sp>
          <p:nvSpPr>
            <p:cNvPr id="13" name="半闭框 12"/>
            <p:cNvSpPr/>
            <p:nvPr/>
          </p:nvSpPr>
          <p:spPr>
            <a:xfrm>
              <a:off x="876300" y="762000"/>
              <a:ext cx="3676650" cy="2095500"/>
            </a:xfrm>
            <a:prstGeom prst="halfFrame">
              <a:avLst>
                <a:gd name="adj1" fmla="val 13821"/>
                <a:gd name="adj2" fmla="val 15040"/>
              </a:avLst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半闭框 13"/>
            <p:cNvSpPr/>
            <p:nvPr/>
          </p:nvSpPr>
          <p:spPr>
            <a:xfrm flipH="1">
              <a:off x="7629525" y="762000"/>
              <a:ext cx="3676650" cy="2095500"/>
            </a:xfrm>
            <a:prstGeom prst="halfFrame">
              <a:avLst>
                <a:gd name="adj1" fmla="val 13821"/>
                <a:gd name="adj2" fmla="val 15040"/>
              </a:avLst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半闭框 14"/>
            <p:cNvSpPr/>
            <p:nvPr/>
          </p:nvSpPr>
          <p:spPr>
            <a:xfrm flipH="1" flipV="1">
              <a:off x="7629525" y="4191000"/>
              <a:ext cx="3676650" cy="2095500"/>
            </a:xfrm>
            <a:prstGeom prst="halfFrame">
              <a:avLst>
                <a:gd name="adj1" fmla="val 13821"/>
                <a:gd name="adj2" fmla="val 15040"/>
              </a:avLst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半闭框 15"/>
            <p:cNvSpPr/>
            <p:nvPr/>
          </p:nvSpPr>
          <p:spPr>
            <a:xfrm flipV="1">
              <a:off x="876300" y="4191000"/>
              <a:ext cx="3676650" cy="2095500"/>
            </a:xfrm>
            <a:prstGeom prst="halfFrame">
              <a:avLst>
                <a:gd name="adj1" fmla="val 13821"/>
                <a:gd name="adj2" fmla="val 15040"/>
              </a:avLst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KSO_Shape"/>
          <p:cNvSpPr/>
          <p:nvPr/>
        </p:nvSpPr>
        <p:spPr bwMode="auto">
          <a:xfrm>
            <a:off x="5114925" y="368300"/>
            <a:ext cx="1905000" cy="116840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19625" y="1776730"/>
            <a:ext cx="34099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latin typeface="微软雅黑" pitchFamily="34" charset="-122"/>
                <a:ea typeface="微软雅黑" pitchFamily="34" charset="-122"/>
              </a:rPr>
              <a:t>201X</a:t>
            </a:r>
            <a:endParaRPr lang="zh-CN" altLang="en-US" sz="8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06880" y="3291840"/>
            <a:ext cx="872109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绿色通用医疗救护汇报</a:t>
            </a:r>
            <a:r>
              <a:rPr lang="en-US" altLang="zh-CN" sz="4800" b="1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模板</a:t>
            </a:r>
            <a:endParaRPr lang="zh-CN" altLang="en-US" sz="4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62325" y="4772025"/>
            <a:ext cx="242189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期：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03010" y="4772025"/>
            <a:ext cx="3255010" cy="522604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latin typeface="微软雅黑" charset="0"/>
                <a:ea typeface="微软雅黑" charset="0"/>
              </a:rPr>
              <a:t>汇报人：雷少</a:t>
            </a:r>
            <a:endParaRPr lang="ko-KR" altLang="en-US" sz="2800" cap="none" dirty="0" smtClean="0" b="1" strike="noStrike">
              <a:latin typeface="微软雅黑" charset="0"/>
              <a:ea typeface="微软雅黑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58795" y="4072255"/>
            <a:ext cx="6181090" cy="369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suitable for Medical Assistance.</a:t>
            </a:r>
            <a:endParaRPr lang="zh-CN" altLang="en-US" dirty="0">
              <a:latin typeface="Verdana" panose="020B0604030504040204" pitchFamily="34" charset="0"/>
              <a:ea typeface="Yu Gothic" pitchFamily="34" charset="-128"/>
              <a:cs typeface="Verdana" panose="020B060403050404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86020" y="5916930"/>
            <a:ext cx="2326005" cy="369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Assistance</a:t>
            </a:r>
            <a:endParaRPr lang="zh-CN" altLang="en-US" dirty="0">
              <a:latin typeface="Verdana" panose="020B0604030504040204" pitchFamily="34" charset="0"/>
              <a:ea typeface="Yu Gothic" pitchFamily="34" charset="-128"/>
              <a:cs typeface="Verdana" panose="020B0604030504040204" pitchFamily="34" charset="0"/>
            </a:endParaRPr>
          </a:p>
        </p:txBody>
      </p:sp>
      <p:pic>
        <p:nvPicPr>
          <p:cNvPr id="6" name="清风至 - 安妮的仙境">
            <a:hlinkClick r:id="rId7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55890" y="-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632">
        <p14:vortex dir="r"/>
      </p:transition>
    </mc:Choice>
    <mc:Fallback>
      <p:transition spd="slow" advTm="5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51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1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51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19" grpId="0" animBg="1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42003" y="1759763"/>
            <a:ext cx="12276004" cy="3555187"/>
            <a:chOff x="-42003" y="1759763"/>
            <a:chExt cx="12276004" cy="3555187"/>
          </a:xfrm>
        </p:grpSpPr>
        <p:sp>
          <p:nvSpPr>
            <p:cNvPr id="23" name="矩形 22"/>
            <p:cNvSpPr/>
            <p:nvPr/>
          </p:nvSpPr>
          <p:spPr>
            <a:xfrm>
              <a:off x="4555151" y="1759763"/>
              <a:ext cx="3081698" cy="192405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28575"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-42003" y="1759763"/>
              <a:ext cx="12276004" cy="3555187"/>
              <a:chOff x="-42003" y="1759763"/>
              <a:chExt cx="12276004" cy="355518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261702" y="1771650"/>
                <a:ext cx="3081698" cy="1924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848600" y="1759763"/>
                <a:ext cx="3081698" cy="19240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-42003" y="3219450"/>
                <a:ext cx="1303704" cy="2095500"/>
              </a:xfrm>
              <a:prstGeom prst="rect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930297" y="3219450"/>
                <a:ext cx="1303704" cy="2095500"/>
              </a:xfrm>
              <a:prstGeom prst="rect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636846" y="3219450"/>
                <a:ext cx="211752" cy="2095500"/>
              </a:xfrm>
              <a:prstGeom prst="rect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343400" y="3219450"/>
                <a:ext cx="211748" cy="2095500"/>
              </a:xfrm>
              <a:prstGeom prst="rect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1649243" y="4781180"/>
            <a:ext cx="2306613" cy="533770"/>
            <a:chOff x="1048606" y="4297393"/>
            <a:chExt cx="2306613" cy="533770"/>
          </a:xfrm>
        </p:grpSpPr>
        <p:sp>
          <p:nvSpPr>
            <p:cNvPr id="33" name="圆角矩形 32"/>
            <p:cNvSpPr/>
            <p:nvPr/>
          </p:nvSpPr>
          <p:spPr>
            <a:xfrm>
              <a:off x="1048606" y="4305449"/>
              <a:ext cx="2306613" cy="525714"/>
            </a:xfrm>
            <a:prstGeom prst="round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19352" y="4297393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42693" y="4781180"/>
            <a:ext cx="2306613" cy="533770"/>
            <a:chOff x="1048606" y="4297393"/>
            <a:chExt cx="2306613" cy="533770"/>
          </a:xfrm>
        </p:grpSpPr>
        <p:sp>
          <p:nvSpPr>
            <p:cNvPr id="36" name="圆角矩形 35"/>
            <p:cNvSpPr/>
            <p:nvPr/>
          </p:nvSpPr>
          <p:spPr>
            <a:xfrm>
              <a:off x="1048606" y="4305449"/>
              <a:ext cx="2306613" cy="525714"/>
            </a:xfrm>
            <a:prstGeom prst="round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19352" y="4297393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36142" y="4770630"/>
            <a:ext cx="2306613" cy="533770"/>
            <a:chOff x="1048606" y="4297393"/>
            <a:chExt cx="2306613" cy="533770"/>
          </a:xfrm>
        </p:grpSpPr>
        <p:sp>
          <p:nvSpPr>
            <p:cNvPr id="39" name="圆角矩形 38"/>
            <p:cNvSpPr/>
            <p:nvPr/>
          </p:nvSpPr>
          <p:spPr>
            <a:xfrm>
              <a:off x="1048606" y="4305449"/>
              <a:ext cx="2306613" cy="525714"/>
            </a:xfrm>
            <a:prstGeom prst="round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19352" y="4297393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45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1890" y="3986602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endParaRPr sz="1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13143" y="3986602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endParaRPr sz="1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06590" y="3972704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endParaRPr sz="1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9758" y="5935895"/>
            <a:ext cx="7572483" cy="76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endParaRPr sz="1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766">
        <p14:prism isInverted="1"/>
      </p:transition>
    </mc:Choice>
    <mc:Fallback>
      <p:transition spd="slow" advTm="2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581400" y="958701"/>
            <a:ext cx="7048500" cy="4211202"/>
          </a:xfrm>
          <a:custGeom>
            <a:avLst/>
            <a:gdLst>
              <a:gd name="connsiteX0" fmla="*/ 7048500 w 7048500"/>
              <a:gd name="connsiteY0" fmla="*/ 0 h 4533900"/>
              <a:gd name="connsiteX1" fmla="*/ 7048500 w 7048500"/>
              <a:gd name="connsiteY1" fmla="*/ 4533900 h 4533900"/>
              <a:gd name="connsiteX2" fmla="*/ 1009650 w 7048500"/>
              <a:gd name="connsiteY2" fmla="*/ 4533900 h 4533900"/>
              <a:gd name="connsiteX3" fmla="*/ 1009650 w 7048500"/>
              <a:gd name="connsiteY3" fmla="*/ 3181350 h 4533900"/>
              <a:gd name="connsiteX4" fmla="*/ 5715000 w 7048500"/>
              <a:gd name="connsiteY4" fmla="*/ 3200400 h 4533900"/>
              <a:gd name="connsiteX5" fmla="*/ 5715000 w 7048500"/>
              <a:gd name="connsiteY5" fmla="*/ 1828800 h 4533900"/>
              <a:gd name="connsiteX6" fmla="*/ 0 w 7048500"/>
              <a:gd name="connsiteY6" fmla="*/ 184785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0" h="4533900">
                <a:moveTo>
                  <a:pt x="7048500" y="0"/>
                </a:moveTo>
                <a:lnTo>
                  <a:pt x="7048500" y="4533900"/>
                </a:lnTo>
                <a:lnTo>
                  <a:pt x="1009650" y="4533900"/>
                </a:lnTo>
                <a:lnTo>
                  <a:pt x="1009650" y="3181350"/>
                </a:lnTo>
                <a:lnTo>
                  <a:pt x="5715000" y="3200400"/>
                </a:lnTo>
                <a:lnTo>
                  <a:pt x="5715000" y="1828800"/>
                </a:lnTo>
                <a:lnTo>
                  <a:pt x="0" y="1847850"/>
                </a:lnTo>
              </a:path>
            </a:pathLst>
          </a:custGeom>
          <a:noFill/>
          <a:ln w="28575">
            <a:solidFill>
              <a:srgbClr val="00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452272" y="1557893"/>
            <a:ext cx="2109864" cy="2109864"/>
            <a:chOff x="1452272" y="1557893"/>
            <a:chExt cx="2109864" cy="2109864"/>
          </a:xfrm>
        </p:grpSpPr>
        <p:sp>
          <p:nvSpPr>
            <p:cNvPr id="4" name="椭圆 3"/>
            <p:cNvSpPr/>
            <p:nvPr/>
          </p:nvSpPr>
          <p:spPr>
            <a:xfrm>
              <a:off x="1452272" y="1557893"/>
              <a:ext cx="2109864" cy="2109864"/>
            </a:xfrm>
            <a:prstGeom prst="ellipse">
              <a:avLst/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2061802" y="2155687"/>
              <a:ext cx="929048" cy="789691"/>
            </a:xfrm>
            <a:custGeom>
              <a:avLst/>
              <a:gdLst>
                <a:gd name="T0" fmla="*/ 160329 w 2160587"/>
                <a:gd name="T1" fmla="*/ 1674812 h 1836737"/>
                <a:gd name="T2" fmla="*/ 1129743 w 2160587"/>
                <a:gd name="T3" fmla="*/ 848061 h 1836737"/>
                <a:gd name="T4" fmla="*/ 1158271 w 2160587"/>
                <a:gd name="T5" fmla="*/ 1043536 h 1836737"/>
                <a:gd name="T6" fmla="*/ 1353532 w 2160587"/>
                <a:gd name="T7" fmla="*/ 1072142 h 1836737"/>
                <a:gd name="T8" fmla="*/ 1367796 w 2160587"/>
                <a:gd name="T9" fmla="*/ 1145247 h 1836737"/>
                <a:gd name="T10" fmla="*/ 1316445 w 2160587"/>
                <a:gd name="T11" fmla="*/ 1197055 h 1836737"/>
                <a:gd name="T12" fmla="*/ 1148762 w 2160587"/>
                <a:gd name="T13" fmla="*/ 1373142 h 1836737"/>
                <a:gd name="T14" fmla="*/ 1088218 w 2160587"/>
                <a:gd name="T15" fmla="*/ 1413827 h 1836737"/>
                <a:gd name="T16" fmla="*/ 1019750 w 2160587"/>
                <a:gd name="T17" fmla="*/ 1385856 h 1836737"/>
                <a:gd name="T18" fmla="*/ 859357 w 2160587"/>
                <a:gd name="T19" fmla="*/ 1200234 h 1836737"/>
                <a:gd name="T20" fmla="*/ 798496 w 2160587"/>
                <a:gd name="T21" fmla="*/ 1159550 h 1836737"/>
                <a:gd name="T22" fmla="*/ 798496 w 2160587"/>
                <a:gd name="T23" fmla="*/ 1084856 h 1836737"/>
                <a:gd name="T24" fmla="*/ 859357 w 2160587"/>
                <a:gd name="T25" fmla="*/ 1044172 h 1836737"/>
                <a:gd name="T26" fmla="*/ 1019750 w 2160587"/>
                <a:gd name="T27" fmla="*/ 858868 h 1836737"/>
                <a:gd name="T28" fmla="*/ 301227 w 2160587"/>
                <a:gd name="T29" fmla="*/ 646747 h 1836737"/>
                <a:gd name="T30" fmla="*/ 2003954 w 2160587"/>
                <a:gd name="T31" fmla="*/ 550545 h 1836737"/>
                <a:gd name="T32" fmla="*/ 391689 w 2160587"/>
                <a:gd name="T33" fmla="*/ 393700 h 1836737"/>
                <a:gd name="T34" fmla="*/ 456865 w 2160587"/>
                <a:gd name="T35" fmla="*/ 428307 h 1836737"/>
                <a:gd name="T36" fmla="*/ 1692991 w 2160587"/>
                <a:gd name="T37" fmla="*/ 490537 h 1836737"/>
                <a:gd name="T38" fmla="*/ 1708479 w 2160587"/>
                <a:gd name="T39" fmla="*/ 422275 h 1836737"/>
                <a:gd name="T40" fmla="*/ 2082429 w 2160587"/>
                <a:gd name="T41" fmla="*/ 393700 h 1836737"/>
                <a:gd name="T42" fmla="*/ 2147243 w 2160587"/>
                <a:gd name="T43" fmla="*/ 428307 h 1836737"/>
                <a:gd name="T44" fmla="*/ 2157092 w 2160587"/>
                <a:gd name="T45" fmla="*/ 808355 h 1836737"/>
                <a:gd name="T46" fmla="*/ 2105622 w 2160587"/>
                <a:gd name="T47" fmla="*/ 860107 h 1836737"/>
                <a:gd name="T48" fmla="*/ 2032548 w 2160587"/>
                <a:gd name="T49" fmla="*/ 845820 h 1836737"/>
                <a:gd name="T50" fmla="*/ 2038267 w 2160587"/>
                <a:gd name="T51" fmla="*/ 1380490 h 1836737"/>
                <a:gd name="T52" fmla="*/ 2112612 w 2160587"/>
                <a:gd name="T53" fmla="*/ 1373187 h 1836737"/>
                <a:gd name="T54" fmla="*/ 2158998 w 2160587"/>
                <a:gd name="T55" fmla="*/ 1429702 h 1836737"/>
                <a:gd name="T56" fmla="*/ 2142795 w 2160587"/>
                <a:gd name="T57" fmla="*/ 1808162 h 1836737"/>
                <a:gd name="T58" fmla="*/ 1768845 w 2160587"/>
                <a:gd name="T59" fmla="*/ 1836737 h 1836737"/>
                <a:gd name="T60" fmla="*/ 1704031 w 2160587"/>
                <a:gd name="T61" fmla="*/ 1802130 h 1836737"/>
                <a:gd name="T62" fmla="*/ 467992 w 2160587"/>
                <a:gd name="T63" fmla="*/ 1741487 h 1836737"/>
                <a:gd name="T64" fmla="*/ 452096 w 2160587"/>
                <a:gd name="T65" fmla="*/ 1808162 h 1836737"/>
                <a:gd name="T66" fmla="*/ 78211 w 2160587"/>
                <a:gd name="T67" fmla="*/ 1836737 h 1836737"/>
                <a:gd name="T68" fmla="*/ 13035 w 2160587"/>
                <a:gd name="T69" fmla="*/ 1802130 h 1836737"/>
                <a:gd name="T70" fmla="*/ 3179 w 2160587"/>
                <a:gd name="T71" fmla="*/ 1422082 h 1836737"/>
                <a:gd name="T72" fmla="*/ 54684 w 2160587"/>
                <a:gd name="T73" fmla="*/ 1370330 h 1836737"/>
                <a:gd name="T74" fmla="*/ 127808 w 2160587"/>
                <a:gd name="T75" fmla="*/ 1384617 h 1836737"/>
                <a:gd name="T76" fmla="*/ 121767 w 2160587"/>
                <a:gd name="T77" fmla="*/ 850265 h 1836737"/>
                <a:gd name="T78" fmla="*/ 47689 w 2160587"/>
                <a:gd name="T79" fmla="*/ 857250 h 1836737"/>
                <a:gd name="T80" fmla="*/ 1590 w 2160587"/>
                <a:gd name="T81" fmla="*/ 801052 h 1836737"/>
                <a:gd name="T82" fmla="*/ 17804 w 2160587"/>
                <a:gd name="T83" fmla="*/ 422275 h 1836737"/>
                <a:gd name="T84" fmla="*/ 1080293 w 2160587"/>
                <a:gd name="T85" fmla="*/ 0 h 1836737"/>
                <a:gd name="T86" fmla="*/ 1229746 w 2160587"/>
                <a:gd name="T87" fmla="*/ 38797 h 1836737"/>
                <a:gd name="T88" fmla="*/ 1340086 w 2160587"/>
                <a:gd name="T89" fmla="*/ 139925 h 1836737"/>
                <a:gd name="T90" fmla="*/ 1392235 w 2160587"/>
                <a:gd name="T91" fmla="*/ 284302 h 1836737"/>
                <a:gd name="T92" fmla="*/ 1370930 w 2160587"/>
                <a:gd name="T93" fmla="*/ 372073 h 1836737"/>
                <a:gd name="T94" fmla="*/ 1299702 w 2160587"/>
                <a:gd name="T95" fmla="*/ 393698 h 1836737"/>
                <a:gd name="T96" fmla="*/ 1243101 w 2160587"/>
                <a:gd name="T97" fmla="*/ 347268 h 1836737"/>
                <a:gd name="T98" fmla="*/ 1230064 w 2160587"/>
                <a:gd name="T99" fmla="*/ 269355 h 1836737"/>
                <a:gd name="T100" fmla="*/ 1191270 w 2160587"/>
                <a:gd name="T101" fmla="*/ 204163 h 1836737"/>
                <a:gd name="T102" fmla="*/ 1126719 w 2160587"/>
                <a:gd name="T103" fmla="*/ 164412 h 1836737"/>
                <a:gd name="T104" fmla="*/ 1048495 w 2160587"/>
                <a:gd name="T105" fmla="*/ 160277 h 1836737"/>
                <a:gd name="T106" fmla="*/ 980447 w 2160587"/>
                <a:gd name="T107" fmla="*/ 193669 h 1836737"/>
                <a:gd name="T108" fmla="*/ 935611 w 2160587"/>
                <a:gd name="T109" fmla="*/ 254409 h 1836737"/>
                <a:gd name="T110" fmla="*/ 921620 w 2160587"/>
                <a:gd name="T111" fmla="*/ 332322 h 1836737"/>
                <a:gd name="T112" fmla="*/ 875512 w 2160587"/>
                <a:gd name="T113" fmla="*/ 388928 h 1836737"/>
                <a:gd name="T114" fmla="*/ 801422 w 2160587"/>
                <a:gd name="T115" fmla="*/ 381613 h 1836737"/>
                <a:gd name="T116" fmla="*/ 766762 w 2160587"/>
                <a:gd name="T117" fmla="*/ 316421 h 1836737"/>
                <a:gd name="T118" fmla="*/ 804602 w 2160587"/>
                <a:gd name="T119" fmla="*/ 166002 h 1836737"/>
                <a:gd name="T120" fmla="*/ 905085 w 2160587"/>
                <a:gd name="T121" fmla="*/ 54698 h 1836737"/>
                <a:gd name="T122" fmla="*/ 1048177 w 2160587"/>
                <a:gd name="T123" fmla="*/ 2226 h 1836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0587" h="1836737">
                  <a:moveTo>
                    <a:pt x="2003954" y="1667985"/>
                  </a:moveTo>
                  <a:lnTo>
                    <a:pt x="2003431" y="1669097"/>
                  </a:lnTo>
                  <a:lnTo>
                    <a:pt x="2000893" y="1674812"/>
                  </a:lnTo>
                  <a:lnTo>
                    <a:pt x="1997719" y="1679892"/>
                  </a:lnTo>
                  <a:lnTo>
                    <a:pt x="2003954" y="1679892"/>
                  </a:lnTo>
                  <a:lnTo>
                    <a:pt x="2003954" y="1667985"/>
                  </a:lnTo>
                  <a:close/>
                  <a:moveTo>
                    <a:pt x="156421" y="1666510"/>
                  </a:moveTo>
                  <a:lnTo>
                    <a:pt x="156421" y="1679892"/>
                  </a:lnTo>
                  <a:lnTo>
                    <a:pt x="163502" y="1679892"/>
                  </a:lnTo>
                  <a:lnTo>
                    <a:pt x="160329" y="1674812"/>
                  </a:lnTo>
                  <a:lnTo>
                    <a:pt x="157790" y="1669097"/>
                  </a:lnTo>
                  <a:lnTo>
                    <a:pt x="156421" y="1666510"/>
                  </a:lnTo>
                  <a:close/>
                  <a:moveTo>
                    <a:pt x="1080293" y="830262"/>
                  </a:moveTo>
                  <a:lnTo>
                    <a:pt x="1088218" y="830580"/>
                  </a:lnTo>
                  <a:lnTo>
                    <a:pt x="1095826" y="831851"/>
                  </a:lnTo>
                  <a:lnTo>
                    <a:pt x="1103116" y="833758"/>
                  </a:lnTo>
                  <a:lnTo>
                    <a:pt x="1110724" y="836301"/>
                  </a:lnTo>
                  <a:lnTo>
                    <a:pt x="1117380" y="839797"/>
                  </a:lnTo>
                  <a:lnTo>
                    <a:pt x="1123720" y="843293"/>
                  </a:lnTo>
                  <a:lnTo>
                    <a:pt x="1129743" y="848061"/>
                  </a:lnTo>
                  <a:lnTo>
                    <a:pt x="1135448" y="853464"/>
                  </a:lnTo>
                  <a:lnTo>
                    <a:pt x="1140520" y="858868"/>
                  </a:lnTo>
                  <a:lnTo>
                    <a:pt x="1144958" y="864907"/>
                  </a:lnTo>
                  <a:lnTo>
                    <a:pt x="1148762" y="871264"/>
                  </a:lnTo>
                  <a:lnTo>
                    <a:pt x="1151931" y="877939"/>
                  </a:lnTo>
                  <a:lnTo>
                    <a:pt x="1154784" y="885249"/>
                  </a:lnTo>
                  <a:lnTo>
                    <a:pt x="1156686" y="892559"/>
                  </a:lnTo>
                  <a:lnTo>
                    <a:pt x="1157954" y="900506"/>
                  </a:lnTo>
                  <a:lnTo>
                    <a:pt x="1158271" y="908452"/>
                  </a:lnTo>
                  <a:lnTo>
                    <a:pt x="1158271" y="1043536"/>
                  </a:lnTo>
                  <a:lnTo>
                    <a:pt x="1292988" y="1043536"/>
                  </a:lnTo>
                  <a:lnTo>
                    <a:pt x="1301230" y="1044172"/>
                  </a:lnTo>
                  <a:lnTo>
                    <a:pt x="1308838" y="1045125"/>
                  </a:lnTo>
                  <a:lnTo>
                    <a:pt x="1316445" y="1047350"/>
                  </a:lnTo>
                  <a:lnTo>
                    <a:pt x="1323419" y="1049893"/>
                  </a:lnTo>
                  <a:lnTo>
                    <a:pt x="1330392" y="1053071"/>
                  </a:lnTo>
                  <a:lnTo>
                    <a:pt x="1337049" y="1057203"/>
                  </a:lnTo>
                  <a:lnTo>
                    <a:pt x="1343072" y="1061653"/>
                  </a:lnTo>
                  <a:lnTo>
                    <a:pt x="1348460" y="1066739"/>
                  </a:lnTo>
                  <a:lnTo>
                    <a:pt x="1353532" y="1072142"/>
                  </a:lnTo>
                  <a:lnTo>
                    <a:pt x="1357970" y="1078181"/>
                  </a:lnTo>
                  <a:lnTo>
                    <a:pt x="1362091" y="1084856"/>
                  </a:lnTo>
                  <a:lnTo>
                    <a:pt x="1365260" y="1091849"/>
                  </a:lnTo>
                  <a:lnTo>
                    <a:pt x="1367796" y="1098841"/>
                  </a:lnTo>
                  <a:lnTo>
                    <a:pt x="1370015" y="1106469"/>
                  </a:lnTo>
                  <a:lnTo>
                    <a:pt x="1370966" y="1114416"/>
                  </a:lnTo>
                  <a:lnTo>
                    <a:pt x="1371600" y="1122362"/>
                  </a:lnTo>
                  <a:lnTo>
                    <a:pt x="1370966" y="1130308"/>
                  </a:lnTo>
                  <a:lnTo>
                    <a:pt x="1370015" y="1138254"/>
                  </a:lnTo>
                  <a:lnTo>
                    <a:pt x="1367796" y="1145247"/>
                  </a:lnTo>
                  <a:lnTo>
                    <a:pt x="1365260" y="1152875"/>
                  </a:lnTo>
                  <a:lnTo>
                    <a:pt x="1362091" y="1159550"/>
                  </a:lnTo>
                  <a:lnTo>
                    <a:pt x="1357970" y="1165907"/>
                  </a:lnTo>
                  <a:lnTo>
                    <a:pt x="1353532" y="1171946"/>
                  </a:lnTo>
                  <a:lnTo>
                    <a:pt x="1348460" y="1177667"/>
                  </a:lnTo>
                  <a:lnTo>
                    <a:pt x="1343072" y="1182752"/>
                  </a:lnTo>
                  <a:lnTo>
                    <a:pt x="1337049" y="1187202"/>
                  </a:lnTo>
                  <a:lnTo>
                    <a:pt x="1330392" y="1191016"/>
                  </a:lnTo>
                  <a:lnTo>
                    <a:pt x="1323419" y="1194195"/>
                  </a:lnTo>
                  <a:lnTo>
                    <a:pt x="1316445" y="1197055"/>
                  </a:lnTo>
                  <a:lnTo>
                    <a:pt x="1308838" y="1198963"/>
                  </a:lnTo>
                  <a:lnTo>
                    <a:pt x="1301230" y="1200234"/>
                  </a:lnTo>
                  <a:lnTo>
                    <a:pt x="1292988" y="1200552"/>
                  </a:lnTo>
                  <a:lnTo>
                    <a:pt x="1158271" y="1200552"/>
                  </a:lnTo>
                  <a:lnTo>
                    <a:pt x="1158271" y="1335636"/>
                  </a:lnTo>
                  <a:lnTo>
                    <a:pt x="1157954" y="1343900"/>
                  </a:lnTo>
                  <a:lnTo>
                    <a:pt x="1156686" y="1351528"/>
                  </a:lnTo>
                  <a:lnTo>
                    <a:pt x="1154784" y="1359157"/>
                  </a:lnTo>
                  <a:lnTo>
                    <a:pt x="1151931" y="1366149"/>
                  </a:lnTo>
                  <a:lnTo>
                    <a:pt x="1148762" y="1373142"/>
                  </a:lnTo>
                  <a:lnTo>
                    <a:pt x="1144958" y="1379817"/>
                  </a:lnTo>
                  <a:lnTo>
                    <a:pt x="1140520" y="1385856"/>
                  </a:lnTo>
                  <a:lnTo>
                    <a:pt x="1135448" y="1391259"/>
                  </a:lnTo>
                  <a:lnTo>
                    <a:pt x="1129743" y="1396345"/>
                  </a:lnTo>
                  <a:lnTo>
                    <a:pt x="1123720" y="1400795"/>
                  </a:lnTo>
                  <a:lnTo>
                    <a:pt x="1117380" y="1404927"/>
                  </a:lnTo>
                  <a:lnTo>
                    <a:pt x="1110724" y="1408105"/>
                  </a:lnTo>
                  <a:lnTo>
                    <a:pt x="1103116" y="1410648"/>
                  </a:lnTo>
                  <a:lnTo>
                    <a:pt x="1095826" y="1412873"/>
                  </a:lnTo>
                  <a:lnTo>
                    <a:pt x="1088218" y="1413827"/>
                  </a:lnTo>
                  <a:lnTo>
                    <a:pt x="1080293" y="1414462"/>
                  </a:lnTo>
                  <a:lnTo>
                    <a:pt x="1072369" y="1413827"/>
                  </a:lnTo>
                  <a:lnTo>
                    <a:pt x="1064444" y="1412873"/>
                  </a:lnTo>
                  <a:lnTo>
                    <a:pt x="1056837" y="1410648"/>
                  </a:lnTo>
                  <a:lnTo>
                    <a:pt x="1049863" y="1408105"/>
                  </a:lnTo>
                  <a:lnTo>
                    <a:pt x="1043207" y="1404927"/>
                  </a:lnTo>
                  <a:lnTo>
                    <a:pt x="1036233" y="1400795"/>
                  </a:lnTo>
                  <a:lnTo>
                    <a:pt x="1030527" y="1396345"/>
                  </a:lnTo>
                  <a:lnTo>
                    <a:pt x="1024822" y="1391259"/>
                  </a:lnTo>
                  <a:lnTo>
                    <a:pt x="1019750" y="1385856"/>
                  </a:lnTo>
                  <a:lnTo>
                    <a:pt x="1015312" y="1379817"/>
                  </a:lnTo>
                  <a:lnTo>
                    <a:pt x="1011508" y="1373142"/>
                  </a:lnTo>
                  <a:lnTo>
                    <a:pt x="1008339" y="1366149"/>
                  </a:lnTo>
                  <a:lnTo>
                    <a:pt x="1005486" y="1359157"/>
                  </a:lnTo>
                  <a:lnTo>
                    <a:pt x="1003584" y="1351528"/>
                  </a:lnTo>
                  <a:lnTo>
                    <a:pt x="1002316" y="1343900"/>
                  </a:lnTo>
                  <a:lnTo>
                    <a:pt x="1001999" y="1335636"/>
                  </a:lnTo>
                  <a:lnTo>
                    <a:pt x="1001999" y="1200552"/>
                  </a:lnTo>
                  <a:lnTo>
                    <a:pt x="867282" y="1200552"/>
                  </a:lnTo>
                  <a:lnTo>
                    <a:pt x="859357" y="1200234"/>
                  </a:lnTo>
                  <a:lnTo>
                    <a:pt x="851432" y="1198963"/>
                  </a:lnTo>
                  <a:lnTo>
                    <a:pt x="843825" y="1197055"/>
                  </a:lnTo>
                  <a:lnTo>
                    <a:pt x="836534" y="1194195"/>
                  </a:lnTo>
                  <a:lnTo>
                    <a:pt x="829878" y="1191016"/>
                  </a:lnTo>
                  <a:lnTo>
                    <a:pt x="823538" y="1187202"/>
                  </a:lnTo>
                  <a:lnTo>
                    <a:pt x="817515" y="1182752"/>
                  </a:lnTo>
                  <a:lnTo>
                    <a:pt x="812127" y="1177667"/>
                  </a:lnTo>
                  <a:lnTo>
                    <a:pt x="807055" y="1171946"/>
                  </a:lnTo>
                  <a:lnTo>
                    <a:pt x="802300" y="1165907"/>
                  </a:lnTo>
                  <a:lnTo>
                    <a:pt x="798496" y="1159550"/>
                  </a:lnTo>
                  <a:lnTo>
                    <a:pt x="795010" y="1152875"/>
                  </a:lnTo>
                  <a:lnTo>
                    <a:pt x="792791" y="1145247"/>
                  </a:lnTo>
                  <a:lnTo>
                    <a:pt x="790572" y="1138254"/>
                  </a:lnTo>
                  <a:lnTo>
                    <a:pt x="789621" y="1130308"/>
                  </a:lnTo>
                  <a:lnTo>
                    <a:pt x="788987" y="1122362"/>
                  </a:lnTo>
                  <a:lnTo>
                    <a:pt x="789621" y="1114416"/>
                  </a:lnTo>
                  <a:lnTo>
                    <a:pt x="790572" y="1106469"/>
                  </a:lnTo>
                  <a:lnTo>
                    <a:pt x="792791" y="1098841"/>
                  </a:lnTo>
                  <a:lnTo>
                    <a:pt x="795010" y="1091849"/>
                  </a:lnTo>
                  <a:lnTo>
                    <a:pt x="798496" y="1084856"/>
                  </a:lnTo>
                  <a:lnTo>
                    <a:pt x="802300" y="1078181"/>
                  </a:lnTo>
                  <a:lnTo>
                    <a:pt x="807055" y="1072142"/>
                  </a:lnTo>
                  <a:lnTo>
                    <a:pt x="812127" y="1066739"/>
                  </a:lnTo>
                  <a:lnTo>
                    <a:pt x="817515" y="1061653"/>
                  </a:lnTo>
                  <a:lnTo>
                    <a:pt x="823538" y="1057203"/>
                  </a:lnTo>
                  <a:lnTo>
                    <a:pt x="829878" y="1053071"/>
                  </a:lnTo>
                  <a:lnTo>
                    <a:pt x="836534" y="1049893"/>
                  </a:lnTo>
                  <a:lnTo>
                    <a:pt x="843825" y="1047350"/>
                  </a:lnTo>
                  <a:lnTo>
                    <a:pt x="851432" y="1045125"/>
                  </a:lnTo>
                  <a:lnTo>
                    <a:pt x="859357" y="1044172"/>
                  </a:lnTo>
                  <a:lnTo>
                    <a:pt x="867282" y="1043536"/>
                  </a:lnTo>
                  <a:lnTo>
                    <a:pt x="1001999" y="1043536"/>
                  </a:lnTo>
                  <a:lnTo>
                    <a:pt x="1001999" y="908452"/>
                  </a:lnTo>
                  <a:lnTo>
                    <a:pt x="1002316" y="900506"/>
                  </a:lnTo>
                  <a:lnTo>
                    <a:pt x="1003584" y="892559"/>
                  </a:lnTo>
                  <a:lnTo>
                    <a:pt x="1005486" y="885249"/>
                  </a:lnTo>
                  <a:lnTo>
                    <a:pt x="1008339" y="877939"/>
                  </a:lnTo>
                  <a:lnTo>
                    <a:pt x="1011508" y="871264"/>
                  </a:lnTo>
                  <a:lnTo>
                    <a:pt x="1015312" y="864907"/>
                  </a:lnTo>
                  <a:lnTo>
                    <a:pt x="1019750" y="858868"/>
                  </a:lnTo>
                  <a:lnTo>
                    <a:pt x="1024822" y="853464"/>
                  </a:lnTo>
                  <a:lnTo>
                    <a:pt x="1030527" y="848061"/>
                  </a:lnTo>
                  <a:lnTo>
                    <a:pt x="1036233" y="843293"/>
                  </a:lnTo>
                  <a:lnTo>
                    <a:pt x="1043207" y="839797"/>
                  </a:lnTo>
                  <a:lnTo>
                    <a:pt x="1049863" y="836301"/>
                  </a:lnTo>
                  <a:lnTo>
                    <a:pt x="1056837" y="833758"/>
                  </a:lnTo>
                  <a:lnTo>
                    <a:pt x="1064444" y="831851"/>
                  </a:lnTo>
                  <a:lnTo>
                    <a:pt x="1072369" y="830580"/>
                  </a:lnTo>
                  <a:lnTo>
                    <a:pt x="1080293" y="830262"/>
                  </a:lnTo>
                  <a:close/>
                  <a:moveTo>
                    <a:pt x="301227" y="646747"/>
                  </a:moveTo>
                  <a:lnTo>
                    <a:pt x="301227" y="1584642"/>
                  </a:lnTo>
                  <a:lnTo>
                    <a:pt x="1859994" y="1584642"/>
                  </a:lnTo>
                  <a:lnTo>
                    <a:pt x="1859994" y="646747"/>
                  </a:lnTo>
                  <a:lnTo>
                    <a:pt x="301227" y="646747"/>
                  </a:lnTo>
                  <a:close/>
                  <a:moveTo>
                    <a:pt x="1997005" y="550545"/>
                  </a:moveTo>
                  <a:lnTo>
                    <a:pt x="1997719" y="551497"/>
                  </a:lnTo>
                  <a:lnTo>
                    <a:pt x="2000893" y="557212"/>
                  </a:lnTo>
                  <a:lnTo>
                    <a:pt x="2003431" y="562609"/>
                  </a:lnTo>
                  <a:lnTo>
                    <a:pt x="2003954" y="563786"/>
                  </a:lnTo>
                  <a:lnTo>
                    <a:pt x="2003954" y="550545"/>
                  </a:lnTo>
                  <a:lnTo>
                    <a:pt x="1997005" y="550545"/>
                  </a:lnTo>
                  <a:close/>
                  <a:moveTo>
                    <a:pt x="156421" y="550545"/>
                  </a:moveTo>
                  <a:lnTo>
                    <a:pt x="156421" y="565349"/>
                  </a:lnTo>
                  <a:lnTo>
                    <a:pt x="157790" y="562609"/>
                  </a:lnTo>
                  <a:lnTo>
                    <a:pt x="160329" y="557212"/>
                  </a:lnTo>
                  <a:lnTo>
                    <a:pt x="163502" y="551497"/>
                  </a:lnTo>
                  <a:lnTo>
                    <a:pt x="164097" y="550545"/>
                  </a:lnTo>
                  <a:lnTo>
                    <a:pt x="156421" y="550545"/>
                  </a:lnTo>
                  <a:close/>
                  <a:moveTo>
                    <a:pt x="78211" y="393700"/>
                  </a:moveTo>
                  <a:lnTo>
                    <a:pt x="391689" y="393700"/>
                  </a:lnTo>
                  <a:lnTo>
                    <a:pt x="399638" y="394017"/>
                  </a:lnTo>
                  <a:lnTo>
                    <a:pt x="407586" y="395287"/>
                  </a:lnTo>
                  <a:lnTo>
                    <a:pt x="415216" y="397192"/>
                  </a:lnTo>
                  <a:lnTo>
                    <a:pt x="422211" y="400050"/>
                  </a:lnTo>
                  <a:lnTo>
                    <a:pt x="428887" y="403225"/>
                  </a:lnTo>
                  <a:lnTo>
                    <a:pt x="435246" y="407352"/>
                  </a:lnTo>
                  <a:lnTo>
                    <a:pt x="441286" y="411480"/>
                  </a:lnTo>
                  <a:lnTo>
                    <a:pt x="447009" y="416877"/>
                  </a:lnTo>
                  <a:lnTo>
                    <a:pt x="452096" y="422275"/>
                  </a:lnTo>
                  <a:lnTo>
                    <a:pt x="456865" y="428307"/>
                  </a:lnTo>
                  <a:lnTo>
                    <a:pt x="460362" y="434657"/>
                  </a:lnTo>
                  <a:lnTo>
                    <a:pt x="463859" y="441325"/>
                  </a:lnTo>
                  <a:lnTo>
                    <a:pt x="466403" y="448945"/>
                  </a:lnTo>
                  <a:lnTo>
                    <a:pt x="468310" y="456565"/>
                  </a:lnTo>
                  <a:lnTo>
                    <a:pt x="469582" y="463867"/>
                  </a:lnTo>
                  <a:lnTo>
                    <a:pt x="469900" y="471805"/>
                  </a:lnTo>
                  <a:lnTo>
                    <a:pt x="469582" y="479742"/>
                  </a:lnTo>
                  <a:lnTo>
                    <a:pt x="468310" y="487680"/>
                  </a:lnTo>
                  <a:lnTo>
                    <a:pt x="467595" y="490537"/>
                  </a:lnTo>
                  <a:lnTo>
                    <a:pt x="1692991" y="490537"/>
                  </a:lnTo>
                  <a:lnTo>
                    <a:pt x="1692276" y="487680"/>
                  </a:lnTo>
                  <a:lnTo>
                    <a:pt x="1691005" y="479742"/>
                  </a:lnTo>
                  <a:lnTo>
                    <a:pt x="1690687" y="471805"/>
                  </a:lnTo>
                  <a:lnTo>
                    <a:pt x="1691005" y="463867"/>
                  </a:lnTo>
                  <a:lnTo>
                    <a:pt x="1692276" y="456565"/>
                  </a:lnTo>
                  <a:lnTo>
                    <a:pt x="1694182" y="448945"/>
                  </a:lnTo>
                  <a:lnTo>
                    <a:pt x="1697041" y="441325"/>
                  </a:lnTo>
                  <a:lnTo>
                    <a:pt x="1700218" y="434657"/>
                  </a:lnTo>
                  <a:lnTo>
                    <a:pt x="1704031" y="428307"/>
                  </a:lnTo>
                  <a:lnTo>
                    <a:pt x="1708479" y="422275"/>
                  </a:lnTo>
                  <a:lnTo>
                    <a:pt x="1713562" y="416877"/>
                  </a:lnTo>
                  <a:lnTo>
                    <a:pt x="1719281" y="411480"/>
                  </a:lnTo>
                  <a:lnTo>
                    <a:pt x="1725000" y="407352"/>
                  </a:lnTo>
                  <a:lnTo>
                    <a:pt x="1731354" y="403225"/>
                  </a:lnTo>
                  <a:lnTo>
                    <a:pt x="1738662" y="400050"/>
                  </a:lnTo>
                  <a:lnTo>
                    <a:pt x="1745652" y="397192"/>
                  </a:lnTo>
                  <a:lnTo>
                    <a:pt x="1753277" y="395287"/>
                  </a:lnTo>
                  <a:lnTo>
                    <a:pt x="1760902" y="394017"/>
                  </a:lnTo>
                  <a:lnTo>
                    <a:pt x="1768845" y="393700"/>
                  </a:lnTo>
                  <a:lnTo>
                    <a:pt x="2082429" y="393700"/>
                  </a:lnTo>
                  <a:lnTo>
                    <a:pt x="2090372" y="394017"/>
                  </a:lnTo>
                  <a:lnTo>
                    <a:pt x="2097997" y="395287"/>
                  </a:lnTo>
                  <a:lnTo>
                    <a:pt x="2105622" y="397192"/>
                  </a:lnTo>
                  <a:lnTo>
                    <a:pt x="2112612" y="400050"/>
                  </a:lnTo>
                  <a:lnTo>
                    <a:pt x="2119920" y="403225"/>
                  </a:lnTo>
                  <a:lnTo>
                    <a:pt x="2126274" y="407352"/>
                  </a:lnTo>
                  <a:lnTo>
                    <a:pt x="2131993" y="411480"/>
                  </a:lnTo>
                  <a:lnTo>
                    <a:pt x="2137712" y="416877"/>
                  </a:lnTo>
                  <a:lnTo>
                    <a:pt x="2142795" y="422275"/>
                  </a:lnTo>
                  <a:lnTo>
                    <a:pt x="2147243" y="428307"/>
                  </a:lnTo>
                  <a:lnTo>
                    <a:pt x="2151056" y="434657"/>
                  </a:lnTo>
                  <a:lnTo>
                    <a:pt x="2154233" y="441325"/>
                  </a:lnTo>
                  <a:lnTo>
                    <a:pt x="2157092" y="448945"/>
                  </a:lnTo>
                  <a:lnTo>
                    <a:pt x="2158998" y="456565"/>
                  </a:lnTo>
                  <a:lnTo>
                    <a:pt x="2160269" y="463867"/>
                  </a:lnTo>
                  <a:lnTo>
                    <a:pt x="2160587" y="471805"/>
                  </a:lnTo>
                  <a:lnTo>
                    <a:pt x="2160587" y="785177"/>
                  </a:lnTo>
                  <a:lnTo>
                    <a:pt x="2160269" y="793432"/>
                  </a:lnTo>
                  <a:lnTo>
                    <a:pt x="2158998" y="801052"/>
                  </a:lnTo>
                  <a:lnTo>
                    <a:pt x="2157092" y="808355"/>
                  </a:lnTo>
                  <a:lnTo>
                    <a:pt x="2154233" y="815657"/>
                  </a:lnTo>
                  <a:lnTo>
                    <a:pt x="2151056" y="822642"/>
                  </a:lnTo>
                  <a:lnTo>
                    <a:pt x="2147243" y="828992"/>
                  </a:lnTo>
                  <a:lnTo>
                    <a:pt x="2142795" y="835025"/>
                  </a:lnTo>
                  <a:lnTo>
                    <a:pt x="2137712" y="840740"/>
                  </a:lnTo>
                  <a:lnTo>
                    <a:pt x="2131993" y="845820"/>
                  </a:lnTo>
                  <a:lnTo>
                    <a:pt x="2126274" y="850265"/>
                  </a:lnTo>
                  <a:lnTo>
                    <a:pt x="2119920" y="854075"/>
                  </a:lnTo>
                  <a:lnTo>
                    <a:pt x="2112612" y="857250"/>
                  </a:lnTo>
                  <a:lnTo>
                    <a:pt x="2105622" y="860107"/>
                  </a:lnTo>
                  <a:lnTo>
                    <a:pt x="2097997" y="862012"/>
                  </a:lnTo>
                  <a:lnTo>
                    <a:pt x="2090372" y="863282"/>
                  </a:lnTo>
                  <a:lnTo>
                    <a:pt x="2082429" y="863600"/>
                  </a:lnTo>
                  <a:lnTo>
                    <a:pt x="2074169" y="863282"/>
                  </a:lnTo>
                  <a:lnTo>
                    <a:pt x="2066543" y="862012"/>
                  </a:lnTo>
                  <a:lnTo>
                    <a:pt x="2058918" y="860107"/>
                  </a:lnTo>
                  <a:lnTo>
                    <a:pt x="2051929" y="857250"/>
                  </a:lnTo>
                  <a:lnTo>
                    <a:pt x="2045257" y="854075"/>
                  </a:lnTo>
                  <a:lnTo>
                    <a:pt x="2038267" y="850265"/>
                  </a:lnTo>
                  <a:lnTo>
                    <a:pt x="2032548" y="845820"/>
                  </a:lnTo>
                  <a:lnTo>
                    <a:pt x="2026829" y="840740"/>
                  </a:lnTo>
                  <a:lnTo>
                    <a:pt x="2021746" y="835025"/>
                  </a:lnTo>
                  <a:lnTo>
                    <a:pt x="2017298" y="828992"/>
                  </a:lnTo>
                  <a:lnTo>
                    <a:pt x="2016125" y="827039"/>
                  </a:lnTo>
                  <a:lnTo>
                    <a:pt x="2016125" y="1403398"/>
                  </a:lnTo>
                  <a:lnTo>
                    <a:pt x="2017298" y="1401445"/>
                  </a:lnTo>
                  <a:lnTo>
                    <a:pt x="2021746" y="1395412"/>
                  </a:lnTo>
                  <a:lnTo>
                    <a:pt x="2026829" y="1390015"/>
                  </a:lnTo>
                  <a:lnTo>
                    <a:pt x="2032548" y="1384617"/>
                  </a:lnTo>
                  <a:lnTo>
                    <a:pt x="2038267" y="1380490"/>
                  </a:lnTo>
                  <a:lnTo>
                    <a:pt x="2045257" y="1376362"/>
                  </a:lnTo>
                  <a:lnTo>
                    <a:pt x="2051929" y="1373187"/>
                  </a:lnTo>
                  <a:lnTo>
                    <a:pt x="2058918" y="1370330"/>
                  </a:lnTo>
                  <a:lnTo>
                    <a:pt x="2066543" y="1368425"/>
                  </a:lnTo>
                  <a:lnTo>
                    <a:pt x="2074169" y="1367155"/>
                  </a:lnTo>
                  <a:lnTo>
                    <a:pt x="2082429" y="1366837"/>
                  </a:lnTo>
                  <a:lnTo>
                    <a:pt x="2090372" y="1367155"/>
                  </a:lnTo>
                  <a:lnTo>
                    <a:pt x="2097997" y="1368425"/>
                  </a:lnTo>
                  <a:lnTo>
                    <a:pt x="2105622" y="1370330"/>
                  </a:lnTo>
                  <a:lnTo>
                    <a:pt x="2112612" y="1373187"/>
                  </a:lnTo>
                  <a:lnTo>
                    <a:pt x="2119920" y="1376362"/>
                  </a:lnTo>
                  <a:lnTo>
                    <a:pt x="2126274" y="1380490"/>
                  </a:lnTo>
                  <a:lnTo>
                    <a:pt x="2131993" y="1384617"/>
                  </a:lnTo>
                  <a:lnTo>
                    <a:pt x="2137712" y="1390015"/>
                  </a:lnTo>
                  <a:lnTo>
                    <a:pt x="2142795" y="1395412"/>
                  </a:lnTo>
                  <a:lnTo>
                    <a:pt x="2147243" y="1401445"/>
                  </a:lnTo>
                  <a:lnTo>
                    <a:pt x="2151056" y="1407795"/>
                  </a:lnTo>
                  <a:lnTo>
                    <a:pt x="2154233" y="1414462"/>
                  </a:lnTo>
                  <a:lnTo>
                    <a:pt x="2157092" y="1422082"/>
                  </a:lnTo>
                  <a:lnTo>
                    <a:pt x="2158998" y="1429702"/>
                  </a:lnTo>
                  <a:lnTo>
                    <a:pt x="2160269" y="1437005"/>
                  </a:lnTo>
                  <a:lnTo>
                    <a:pt x="2160587" y="1444942"/>
                  </a:lnTo>
                  <a:lnTo>
                    <a:pt x="2160587" y="1758315"/>
                  </a:lnTo>
                  <a:lnTo>
                    <a:pt x="2160269" y="1766570"/>
                  </a:lnTo>
                  <a:lnTo>
                    <a:pt x="2158998" y="1774190"/>
                  </a:lnTo>
                  <a:lnTo>
                    <a:pt x="2157092" y="1781492"/>
                  </a:lnTo>
                  <a:lnTo>
                    <a:pt x="2154233" y="1788795"/>
                  </a:lnTo>
                  <a:lnTo>
                    <a:pt x="2151056" y="1795462"/>
                  </a:lnTo>
                  <a:lnTo>
                    <a:pt x="2147243" y="1802130"/>
                  </a:lnTo>
                  <a:lnTo>
                    <a:pt x="2142795" y="1808162"/>
                  </a:lnTo>
                  <a:lnTo>
                    <a:pt x="2137712" y="1813877"/>
                  </a:lnTo>
                  <a:lnTo>
                    <a:pt x="2131993" y="1818957"/>
                  </a:lnTo>
                  <a:lnTo>
                    <a:pt x="2126274" y="1823402"/>
                  </a:lnTo>
                  <a:lnTo>
                    <a:pt x="2119920" y="1827212"/>
                  </a:lnTo>
                  <a:lnTo>
                    <a:pt x="2112612" y="1830387"/>
                  </a:lnTo>
                  <a:lnTo>
                    <a:pt x="2105622" y="1833245"/>
                  </a:lnTo>
                  <a:lnTo>
                    <a:pt x="2097997" y="1835150"/>
                  </a:lnTo>
                  <a:lnTo>
                    <a:pt x="2090372" y="1836420"/>
                  </a:lnTo>
                  <a:lnTo>
                    <a:pt x="2082429" y="1836737"/>
                  </a:lnTo>
                  <a:lnTo>
                    <a:pt x="1768845" y="1836737"/>
                  </a:lnTo>
                  <a:lnTo>
                    <a:pt x="1760902" y="1836420"/>
                  </a:lnTo>
                  <a:lnTo>
                    <a:pt x="1753277" y="1835150"/>
                  </a:lnTo>
                  <a:lnTo>
                    <a:pt x="1745652" y="1833245"/>
                  </a:lnTo>
                  <a:lnTo>
                    <a:pt x="1738662" y="1830387"/>
                  </a:lnTo>
                  <a:lnTo>
                    <a:pt x="1731354" y="1827212"/>
                  </a:lnTo>
                  <a:lnTo>
                    <a:pt x="1725000" y="1823402"/>
                  </a:lnTo>
                  <a:lnTo>
                    <a:pt x="1719281" y="1818957"/>
                  </a:lnTo>
                  <a:lnTo>
                    <a:pt x="1713562" y="1813877"/>
                  </a:lnTo>
                  <a:lnTo>
                    <a:pt x="1708479" y="1808162"/>
                  </a:lnTo>
                  <a:lnTo>
                    <a:pt x="1704031" y="1802130"/>
                  </a:lnTo>
                  <a:lnTo>
                    <a:pt x="1700218" y="1795462"/>
                  </a:lnTo>
                  <a:lnTo>
                    <a:pt x="1697041" y="1788795"/>
                  </a:lnTo>
                  <a:lnTo>
                    <a:pt x="1694182" y="1781492"/>
                  </a:lnTo>
                  <a:lnTo>
                    <a:pt x="1692276" y="1774190"/>
                  </a:lnTo>
                  <a:lnTo>
                    <a:pt x="1691005" y="1766570"/>
                  </a:lnTo>
                  <a:lnTo>
                    <a:pt x="1690687" y="1758315"/>
                  </a:lnTo>
                  <a:lnTo>
                    <a:pt x="1691005" y="1750377"/>
                  </a:lnTo>
                  <a:lnTo>
                    <a:pt x="1692276" y="1742757"/>
                  </a:lnTo>
                  <a:lnTo>
                    <a:pt x="1692594" y="1741487"/>
                  </a:lnTo>
                  <a:lnTo>
                    <a:pt x="467992" y="1741487"/>
                  </a:lnTo>
                  <a:lnTo>
                    <a:pt x="468310" y="1742757"/>
                  </a:lnTo>
                  <a:lnTo>
                    <a:pt x="469582" y="1750377"/>
                  </a:lnTo>
                  <a:lnTo>
                    <a:pt x="469900" y="1758315"/>
                  </a:lnTo>
                  <a:lnTo>
                    <a:pt x="469582" y="1766570"/>
                  </a:lnTo>
                  <a:lnTo>
                    <a:pt x="468310" y="1774190"/>
                  </a:lnTo>
                  <a:lnTo>
                    <a:pt x="466403" y="1781492"/>
                  </a:lnTo>
                  <a:lnTo>
                    <a:pt x="463859" y="1788795"/>
                  </a:lnTo>
                  <a:lnTo>
                    <a:pt x="460362" y="1795462"/>
                  </a:lnTo>
                  <a:lnTo>
                    <a:pt x="456865" y="1802130"/>
                  </a:lnTo>
                  <a:lnTo>
                    <a:pt x="452096" y="1808162"/>
                  </a:lnTo>
                  <a:lnTo>
                    <a:pt x="447009" y="1813877"/>
                  </a:lnTo>
                  <a:lnTo>
                    <a:pt x="441286" y="1818957"/>
                  </a:lnTo>
                  <a:lnTo>
                    <a:pt x="435246" y="1823402"/>
                  </a:lnTo>
                  <a:lnTo>
                    <a:pt x="428887" y="1827212"/>
                  </a:lnTo>
                  <a:lnTo>
                    <a:pt x="422211" y="1830387"/>
                  </a:lnTo>
                  <a:lnTo>
                    <a:pt x="415216" y="1833245"/>
                  </a:lnTo>
                  <a:lnTo>
                    <a:pt x="407586" y="1835150"/>
                  </a:lnTo>
                  <a:lnTo>
                    <a:pt x="399638" y="1836420"/>
                  </a:lnTo>
                  <a:lnTo>
                    <a:pt x="391689" y="1836737"/>
                  </a:lnTo>
                  <a:lnTo>
                    <a:pt x="78211" y="1836737"/>
                  </a:lnTo>
                  <a:lnTo>
                    <a:pt x="70262" y="1836420"/>
                  </a:lnTo>
                  <a:lnTo>
                    <a:pt x="62314" y="1835150"/>
                  </a:lnTo>
                  <a:lnTo>
                    <a:pt x="54684" y="1833245"/>
                  </a:lnTo>
                  <a:lnTo>
                    <a:pt x="47689" y="1830387"/>
                  </a:lnTo>
                  <a:lnTo>
                    <a:pt x="40695" y="1827212"/>
                  </a:lnTo>
                  <a:lnTo>
                    <a:pt x="34018" y="1823402"/>
                  </a:lnTo>
                  <a:lnTo>
                    <a:pt x="27978" y="1818957"/>
                  </a:lnTo>
                  <a:lnTo>
                    <a:pt x="22573" y="1813877"/>
                  </a:lnTo>
                  <a:lnTo>
                    <a:pt x="17804" y="1808162"/>
                  </a:lnTo>
                  <a:lnTo>
                    <a:pt x="13035" y="1802130"/>
                  </a:lnTo>
                  <a:lnTo>
                    <a:pt x="8902" y="1795462"/>
                  </a:lnTo>
                  <a:lnTo>
                    <a:pt x="5723" y="1788795"/>
                  </a:lnTo>
                  <a:lnTo>
                    <a:pt x="3179" y="1781492"/>
                  </a:lnTo>
                  <a:lnTo>
                    <a:pt x="1590" y="1774190"/>
                  </a:lnTo>
                  <a:lnTo>
                    <a:pt x="318" y="1766570"/>
                  </a:lnTo>
                  <a:lnTo>
                    <a:pt x="0" y="1758315"/>
                  </a:lnTo>
                  <a:lnTo>
                    <a:pt x="0" y="1444942"/>
                  </a:lnTo>
                  <a:lnTo>
                    <a:pt x="318" y="1437005"/>
                  </a:lnTo>
                  <a:lnTo>
                    <a:pt x="1590" y="1429702"/>
                  </a:lnTo>
                  <a:lnTo>
                    <a:pt x="3179" y="1422082"/>
                  </a:lnTo>
                  <a:lnTo>
                    <a:pt x="5723" y="1414462"/>
                  </a:lnTo>
                  <a:lnTo>
                    <a:pt x="8902" y="1407795"/>
                  </a:lnTo>
                  <a:lnTo>
                    <a:pt x="13035" y="1401445"/>
                  </a:lnTo>
                  <a:lnTo>
                    <a:pt x="17804" y="1395412"/>
                  </a:lnTo>
                  <a:lnTo>
                    <a:pt x="22573" y="1390015"/>
                  </a:lnTo>
                  <a:lnTo>
                    <a:pt x="27978" y="1384617"/>
                  </a:lnTo>
                  <a:lnTo>
                    <a:pt x="34018" y="1380490"/>
                  </a:lnTo>
                  <a:lnTo>
                    <a:pt x="40695" y="1376362"/>
                  </a:lnTo>
                  <a:lnTo>
                    <a:pt x="47689" y="1373187"/>
                  </a:lnTo>
                  <a:lnTo>
                    <a:pt x="54684" y="1370330"/>
                  </a:lnTo>
                  <a:lnTo>
                    <a:pt x="62314" y="1368425"/>
                  </a:lnTo>
                  <a:lnTo>
                    <a:pt x="70262" y="1367155"/>
                  </a:lnTo>
                  <a:lnTo>
                    <a:pt x="78211" y="1366837"/>
                  </a:lnTo>
                  <a:lnTo>
                    <a:pt x="86159" y="1367155"/>
                  </a:lnTo>
                  <a:lnTo>
                    <a:pt x="94107" y="1368425"/>
                  </a:lnTo>
                  <a:lnTo>
                    <a:pt x="101102" y="1370330"/>
                  </a:lnTo>
                  <a:lnTo>
                    <a:pt x="108732" y="1373187"/>
                  </a:lnTo>
                  <a:lnTo>
                    <a:pt x="115408" y="1376362"/>
                  </a:lnTo>
                  <a:lnTo>
                    <a:pt x="121767" y="1380490"/>
                  </a:lnTo>
                  <a:lnTo>
                    <a:pt x="127808" y="1384617"/>
                  </a:lnTo>
                  <a:lnTo>
                    <a:pt x="133530" y="1390015"/>
                  </a:lnTo>
                  <a:lnTo>
                    <a:pt x="138617" y="1395412"/>
                  </a:lnTo>
                  <a:lnTo>
                    <a:pt x="143068" y="1401445"/>
                  </a:lnTo>
                  <a:lnTo>
                    <a:pt x="144462" y="1403765"/>
                  </a:lnTo>
                  <a:lnTo>
                    <a:pt x="144462" y="826672"/>
                  </a:lnTo>
                  <a:lnTo>
                    <a:pt x="143068" y="828992"/>
                  </a:lnTo>
                  <a:lnTo>
                    <a:pt x="138617" y="835025"/>
                  </a:lnTo>
                  <a:lnTo>
                    <a:pt x="133530" y="840740"/>
                  </a:lnTo>
                  <a:lnTo>
                    <a:pt x="127808" y="845820"/>
                  </a:lnTo>
                  <a:lnTo>
                    <a:pt x="121767" y="850265"/>
                  </a:lnTo>
                  <a:lnTo>
                    <a:pt x="115408" y="854075"/>
                  </a:lnTo>
                  <a:lnTo>
                    <a:pt x="108732" y="857250"/>
                  </a:lnTo>
                  <a:lnTo>
                    <a:pt x="101102" y="860107"/>
                  </a:lnTo>
                  <a:lnTo>
                    <a:pt x="94107" y="862012"/>
                  </a:lnTo>
                  <a:lnTo>
                    <a:pt x="86159" y="863282"/>
                  </a:lnTo>
                  <a:lnTo>
                    <a:pt x="78211" y="863600"/>
                  </a:lnTo>
                  <a:lnTo>
                    <a:pt x="70262" y="863282"/>
                  </a:lnTo>
                  <a:lnTo>
                    <a:pt x="62314" y="862012"/>
                  </a:lnTo>
                  <a:lnTo>
                    <a:pt x="54684" y="860107"/>
                  </a:lnTo>
                  <a:lnTo>
                    <a:pt x="47689" y="857250"/>
                  </a:lnTo>
                  <a:lnTo>
                    <a:pt x="40695" y="854075"/>
                  </a:lnTo>
                  <a:lnTo>
                    <a:pt x="34018" y="850265"/>
                  </a:lnTo>
                  <a:lnTo>
                    <a:pt x="27978" y="845820"/>
                  </a:lnTo>
                  <a:lnTo>
                    <a:pt x="22573" y="840740"/>
                  </a:lnTo>
                  <a:lnTo>
                    <a:pt x="17804" y="835025"/>
                  </a:lnTo>
                  <a:lnTo>
                    <a:pt x="13035" y="828992"/>
                  </a:lnTo>
                  <a:lnTo>
                    <a:pt x="8902" y="822642"/>
                  </a:lnTo>
                  <a:lnTo>
                    <a:pt x="5723" y="815657"/>
                  </a:lnTo>
                  <a:lnTo>
                    <a:pt x="3179" y="808355"/>
                  </a:lnTo>
                  <a:lnTo>
                    <a:pt x="1590" y="801052"/>
                  </a:lnTo>
                  <a:lnTo>
                    <a:pt x="318" y="793432"/>
                  </a:lnTo>
                  <a:lnTo>
                    <a:pt x="0" y="785177"/>
                  </a:lnTo>
                  <a:lnTo>
                    <a:pt x="0" y="471805"/>
                  </a:lnTo>
                  <a:lnTo>
                    <a:pt x="318" y="463867"/>
                  </a:lnTo>
                  <a:lnTo>
                    <a:pt x="1590" y="456565"/>
                  </a:lnTo>
                  <a:lnTo>
                    <a:pt x="3179" y="448945"/>
                  </a:lnTo>
                  <a:lnTo>
                    <a:pt x="5723" y="441325"/>
                  </a:lnTo>
                  <a:lnTo>
                    <a:pt x="8902" y="434657"/>
                  </a:lnTo>
                  <a:lnTo>
                    <a:pt x="13035" y="428307"/>
                  </a:lnTo>
                  <a:lnTo>
                    <a:pt x="17804" y="422275"/>
                  </a:lnTo>
                  <a:lnTo>
                    <a:pt x="22573" y="416877"/>
                  </a:lnTo>
                  <a:lnTo>
                    <a:pt x="27978" y="411480"/>
                  </a:lnTo>
                  <a:lnTo>
                    <a:pt x="34018" y="407352"/>
                  </a:lnTo>
                  <a:lnTo>
                    <a:pt x="40695" y="403225"/>
                  </a:lnTo>
                  <a:lnTo>
                    <a:pt x="47689" y="400050"/>
                  </a:lnTo>
                  <a:lnTo>
                    <a:pt x="54684" y="397192"/>
                  </a:lnTo>
                  <a:lnTo>
                    <a:pt x="62314" y="395287"/>
                  </a:lnTo>
                  <a:lnTo>
                    <a:pt x="70262" y="394017"/>
                  </a:lnTo>
                  <a:lnTo>
                    <a:pt x="78211" y="393700"/>
                  </a:lnTo>
                  <a:close/>
                  <a:moveTo>
                    <a:pt x="1080293" y="0"/>
                  </a:moveTo>
                  <a:lnTo>
                    <a:pt x="1096193" y="636"/>
                  </a:lnTo>
                  <a:lnTo>
                    <a:pt x="1112092" y="2226"/>
                  </a:lnTo>
                  <a:lnTo>
                    <a:pt x="1127991" y="4134"/>
                  </a:lnTo>
                  <a:lnTo>
                    <a:pt x="1142936" y="6996"/>
                  </a:lnTo>
                  <a:lnTo>
                    <a:pt x="1158517" y="10494"/>
                  </a:lnTo>
                  <a:lnTo>
                    <a:pt x="1173145" y="14310"/>
                  </a:lnTo>
                  <a:lnTo>
                    <a:pt x="1188090" y="19716"/>
                  </a:lnTo>
                  <a:lnTo>
                    <a:pt x="1202399" y="25123"/>
                  </a:lnTo>
                  <a:lnTo>
                    <a:pt x="1215754" y="31483"/>
                  </a:lnTo>
                  <a:lnTo>
                    <a:pt x="1229746" y="38797"/>
                  </a:lnTo>
                  <a:lnTo>
                    <a:pt x="1242783" y="46111"/>
                  </a:lnTo>
                  <a:lnTo>
                    <a:pt x="1255502" y="54698"/>
                  </a:lnTo>
                  <a:lnTo>
                    <a:pt x="1267904" y="63284"/>
                  </a:lnTo>
                  <a:lnTo>
                    <a:pt x="1279351" y="72506"/>
                  </a:lnTo>
                  <a:lnTo>
                    <a:pt x="1290798" y="82365"/>
                  </a:lnTo>
                  <a:lnTo>
                    <a:pt x="1301610" y="93177"/>
                  </a:lnTo>
                  <a:lnTo>
                    <a:pt x="1312421" y="103989"/>
                  </a:lnTo>
                  <a:lnTo>
                    <a:pt x="1321961" y="115438"/>
                  </a:lnTo>
                  <a:lnTo>
                    <a:pt x="1331500" y="127204"/>
                  </a:lnTo>
                  <a:lnTo>
                    <a:pt x="1340086" y="139925"/>
                  </a:lnTo>
                  <a:lnTo>
                    <a:pt x="1348035" y="152645"/>
                  </a:lnTo>
                  <a:lnTo>
                    <a:pt x="1355667" y="166002"/>
                  </a:lnTo>
                  <a:lnTo>
                    <a:pt x="1362981" y="179676"/>
                  </a:lnTo>
                  <a:lnTo>
                    <a:pt x="1369340" y="193669"/>
                  </a:lnTo>
                  <a:lnTo>
                    <a:pt x="1374746" y="207979"/>
                  </a:lnTo>
                  <a:lnTo>
                    <a:pt x="1379516" y="222608"/>
                  </a:lnTo>
                  <a:lnTo>
                    <a:pt x="1383967" y="237872"/>
                  </a:lnTo>
                  <a:lnTo>
                    <a:pt x="1387465" y="252819"/>
                  </a:lnTo>
                  <a:lnTo>
                    <a:pt x="1390327" y="268401"/>
                  </a:lnTo>
                  <a:lnTo>
                    <a:pt x="1392235" y="284302"/>
                  </a:lnTo>
                  <a:lnTo>
                    <a:pt x="1393507" y="300202"/>
                  </a:lnTo>
                  <a:lnTo>
                    <a:pt x="1393825" y="316421"/>
                  </a:lnTo>
                  <a:lnTo>
                    <a:pt x="1393507" y="324371"/>
                  </a:lnTo>
                  <a:lnTo>
                    <a:pt x="1392235" y="332322"/>
                  </a:lnTo>
                  <a:lnTo>
                    <a:pt x="1390327" y="339954"/>
                  </a:lnTo>
                  <a:lnTo>
                    <a:pt x="1387465" y="347268"/>
                  </a:lnTo>
                  <a:lnTo>
                    <a:pt x="1384285" y="353946"/>
                  </a:lnTo>
                  <a:lnTo>
                    <a:pt x="1380470" y="360625"/>
                  </a:lnTo>
                  <a:lnTo>
                    <a:pt x="1376018" y="366667"/>
                  </a:lnTo>
                  <a:lnTo>
                    <a:pt x="1370930" y="372073"/>
                  </a:lnTo>
                  <a:lnTo>
                    <a:pt x="1365207" y="376843"/>
                  </a:lnTo>
                  <a:lnTo>
                    <a:pt x="1359165" y="381613"/>
                  </a:lnTo>
                  <a:lnTo>
                    <a:pt x="1352805" y="385747"/>
                  </a:lnTo>
                  <a:lnTo>
                    <a:pt x="1345809" y="388928"/>
                  </a:lnTo>
                  <a:lnTo>
                    <a:pt x="1338496" y="391790"/>
                  </a:lnTo>
                  <a:lnTo>
                    <a:pt x="1331182" y="393698"/>
                  </a:lnTo>
                  <a:lnTo>
                    <a:pt x="1323551" y="394334"/>
                  </a:lnTo>
                  <a:lnTo>
                    <a:pt x="1315601" y="395288"/>
                  </a:lnTo>
                  <a:lnTo>
                    <a:pt x="1307334" y="394334"/>
                  </a:lnTo>
                  <a:lnTo>
                    <a:pt x="1299702" y="393698"/>
                  </a:lnTo>
                  <a:lnTo>
                    <a:pt x="1292070" y="391790"/>
                  </a:lnTo>
                  <a:lnTo>
                    <a:pt x="1285075" y="388928"/>
                  </a:lnTo>
                  <a:lnTo>
                    <a:pt x="1278079" y="385747"/>
                  </a:lnTo>
                  <a:lnTo>
                    <a:pt x="1271401" y="381613"/>
                  </a:lnTo>
                  <a:lnTo>
                    <a:pt x="1265360" y="376843"/>
                  </a:lnTo>
                  <a:lnTo>
                    <a:pt x="1259954" y="372073"/>
                  </a:lnTo>
                  <a:lnTo>
                    <a:pt x="1254866" y="366667"/>
                  </a:lnTo>
                  <a:lnTo>
                    <a:pt x="1250415" y="360625"/>
                  </a:lnTo>
                  <a:lnTo>
                    <a:pt x="1246281" y="353946"/>
                  </a:lnTo>
                  <a:lnTo>
                    <a:pt x="1243101" y="347268"/>
                  </a:lnTo>
                  <a:lnTo>
                    <a:pt x="1240557" y="339954"/>
                  </a:lnTo>
                  <a:lnTo>
                    <a:pt x="1238331" y="332322"/>
                  </a:lnTo>
                  <a:lnTo>
                    <a:pt x="1237377" y="324371"/>
                  </a:lnTo>
                  <a:lnTo>
                    <a:pt x="1236741" y="316421"/>
                  </a:lnTo>
                  <a:lnTo>
                    <a:pt x="1236741" y="308471"/>
                  </a:lnTo>
                  <a:lnTo>
                    <a:pt x="1236105" y="300202"/>
                  </a:lnTo>
                  <a:lnTo>
                    <a:pt x="1235151" y="292252"/>
                  </a:lnTo>
                  <a:lnTo>
                    <a:pt x="1233561" y="284302"/>
                  </a:lnTo>
                  <a:lnTo>
                    <a:pt x="1231972" y="276670"/>
                  </a:lnTo>
                  <a:lnTo>
                    <a:pt x="1230064" y="269355"/>
                  </a:lnTo>
                  <a:lnTo>
                    <a:pt x="1227202" y="261723"/>
                  </a:lnTo>
                  <a:lnTo>
                    <a:pt x="1224658" y="254409"/>
                  </a:lnTo>
                  <a:lnTo>
                    <a:pt x="1221478" y="247413"/>
                  </a:lnTo>
                  <a:lnTo>
                    <a:pt x="1218298" y="240734"/>
                  </a:lnTo>
                  <a:lnTo>
                    <a:pt x="1214164" y="233738"/>
                  </a:lnTo>
                  <a:lnTo>
                    <a:pt x="1210349" y="227378"/>
                  </a:lnTo>
                  <a:lnTo>
                    <a:pt x="1205897" y="221018"/>
                  </a:lnTo>
                  <a:lnTo>
                    <a:pt x="1201127" y="215293"/>
                  </a:lnTo>
                  <a:lnTo>
                    <a:pt x="1196357" y="209569"/>
                  </a:lnTo>
                  <a:lnTo>
                    <a:pt x="1191270" y="204163"/>
                  </a:lnTo>
                  <a:lnTo>
                    <a:pt x="1185546" y="198439"/>
                  </a:lnTo>
                  <a:lnTo>
                    <a:pt x="1180140" y="193669"/>
                  </a:lnTo>
                  <a:lnTo>
                    <a:pt x="1174099" y="188898"/>
                  </a:lnTo>
                  <a:lnTo>
                    <a:pt x="1167739" y="184446"/>
                  </a:lnTo>
                  <a:lnTo>
                    <a:pt x="1161379" y="180312"/>
                  </a:lnTo>
                  <a:lnTo>
                    <a:pt x="1155020" y="176178"/>
                  </a:lnTo>
                  <a:lnTo>
                    <a:pt x="1148342" y="172998"/>
                  </a:lnTo>
                  <a:lnTo>
                    <a:pt x="1141028" y="169818"/>
                  </a:lnTo>
                  <a:lnTo>
                    <a:pt x="1134033" y="166638"/>
                  </a:lnTo>
                  <a:lnTo>
                    <a:pt x="1126719" y="164412"/>
                  </a:lnTo>
                  <a:lnTo>
                    <a:pt x="1119087" y="162186"/>
                  </a:lnTo>
                  <a:lnTo>
                    <a:pt x="1111774" y="160277"/>
                  </a:lnTo>
                  <a:lnTo>
                    <a:pt x="1104142" y="159005"/>
                  </a:lnTo>
                  <a:lnTo>
                    <a:pt x="1096193" y="158051"/>
                  </a:lnTo>
                  <a:lnTo>
                    <a:pt x="1088243" y="157097"/>
                  </a:lnTo>
                  <a:lnTo>
                    <a:pt x="1080293" y="157097"/>
                  </a:lnTo>
                  <a:lnTo>
                    <a:pt x="1072026" y="157097"/>
                  </a:lnTo>
                  <a:lnTo>
                    <a:pt x="1064076" y="158051"/>
                  </a:lnTo>
                  <a:lnTo>
                    <a:pt x="1056445" y="159005"/>
                  </a:lnTo>
                  <a:lnTo>
                    <a:pt x="1048495" y="160277"/>
                  </a:lnTo>
                  <a:lnTo>
                    <a:pt x="1040864" y="162186"/>
                  </a:lnTo>
                  <a:lnTo>
                    <a:pt x="1033550" y="164412"/>
                  </a:lnTo>
                  <a:lnTo>
                    <a:pt x="1026236" y="166638"/>
                  </a:lnTo>
                  <a:lnTo>
                    <a:pt x="1019241" y="169818"/>
                  </a:lnTo>
                  <a:lnTo>
                    <a:pt x="1012245" y="172998"/>
                  </a:lnTo>
                  <a:lnTo>
                    <a:pt x="1005567" y="176178"/>
                  </a:lnTo>
                  <a:lnTo>
                    <a:pt x="998890" y="180312"/>
                  </a:lnTo>
                  <a:lnTo>
                    <a:pt x="992530" y="184446"/>
                  </a:lnTo>
                  <a:lnTo>
                    <a:pt x="986488" y="188898"/>
                  </a:lnTo>
                  <a:lnTo>
                    <a:pt x="980447" y="193669"/>
                  </a:lnTo>
                  <a:lnTo>
                    <a:pt x="974723" y="198439"/>
                  </a:lnTo>
                  <a:lnTo>
                    <a:pt x="969317" y="204163"/>
                  </a:lnTo>
                  <a:lnTo>
                    <a:pt x="964230" y="209569"/>
                  </a:lnTo>
                  <a:lnTo>
                    <a:pt x="959142" y="215293"/>
                  </a:lnTo>
                  <a:lnTo>
                    <a:pt x="954690" y="221018"/>
                  </a:lnTo>
                  <a:lnTo>
                    <a:pt x="950238" y="227378"/>
                  </a:lnTo>
                  <a:lnTo>
                    <a:pt x="946105" y="233738"/>
                  </a:lnTo>
                  <a:lnTo>
                    <a:pt x="942289" y="240734"/>
                  </a:lnTo>
                  <a:lnTo>
                    <a:pt x="938791" y="247413"/>
                  </a:lnTo>
                  <a:lnTo>
                    <a:pt x="935611" y="254409"/>
                  </a:lnTo>
                  <a:lnTo>
                    <a:pt x="932749" y="261723"/>
                  </a:lnTo>
                  <a:lnTo>
                    <a:pt x="930523" y="269355"/>
                  </a:lnTo>
                  <a:lnTo>
                    <a:pt x="928615" y="276670"/>
                  </a:lnTo>
                  <a:lnTo>
                    <a:pt x="926390" y="284302"/>
                  </a:lnTo>
                  <a:lnTo>
                    <a:pt x="925436" y="292252"/>
                  </a:lnTo>
                  <a:lnTo>
                    <a:pt x="924164" y="300202"/>
                  </a:lnTo>
                  <a:lnTo>
                    <a:pt x="923846" y="308471"/>
                  </a:lnTo>
                  <a:lnTo>
                    <a:pt x="923210" y="316421"/>
                  </a:lnTo>
                  <a:lnTo>
                    <a:pt x="922892" y="324371"/>
                  </a:lnTo>
                  <a:lnTo>
                    <a:pt x="921620" y="332322"/>
                  </a:lnTo>
                  <a:lnTo>
                    <a:pt x="919712" y="339954"/>
                  </a:lnTo>
                  <a:lnTo>
                    <a:pt x="917486" y="347268"/>
                  </a:lnTo>
                  <a:lnTo>
                    <a:pt x="913670" y="353946"/>
                  </a:lnTo>
                  <a:lnTo>
                    <a:pt x="909854" y="360625"/>
                  </a:lnTo>
                  <a:lnTo>
                    <a:pt x="905403" y="366667"/>
                  </a:lnTo>
                  <a:lnTo>
                    <a:pt x="900315" y="372073"/>
                  </a:lnTo>
                  <a:lnTo>
                    <a:pt x="894591" y="376843"/>
                  </a:lnTo>
                  <a:lnTo>
                    <a:pt x="888868" y="381613"/>
                  </a:lnTo>
                  <a:lnTo>
                    <a:pt x="882508" y="385747"/>
                  </a:lnTo>
                  <a:lnTo>
                    <a:pt x="875512" y="388928"/>
                  </a:lnTo>
                  <a:lnTo>
                    <a:pt x="868517" y="391790"/>
                  </a:lnTo>
                  <a:lnTo>
                    <a:pt x="860885" y="393698"/>
                  </a:lnTo>
                  <a:lnTo>
                    <a:pt x="852935" y="394334"/>
                  </a:lnTo>
                  <a:lnTo>
                    <a:pt x="844986" y="395288"/>
                  </a:lnTo>
                  <a:lnTo>
                    <a:pt x="837036" y="394334"/>
                  </a:lnTo>
                  <a:lnTo>
                    <a:pt x="829087" y="393698"/>
                  </a:lnTo>
                  <a:lnTo>
                    <a:pt x="821455" y="391790"/>
                  </a:lnTo>
                  <a:lnTo>
                    <a:pt x="814459" y="388928"/>
                  </a:lnTo>
                  <a:lnTo>
                    <a:pt x="807782" y="385747"/>
                  </a:lnTo>
                  <a:lnTo>
                    <a:pt x="801422" y="381613"/>
                  </a:lnTo>
                  <a:lnTo>
                    <a:pt x="795063" y="376843"/>
                  </a:lnTo>
                  <a:lnTo>
                    <a:pt x="789339" y="372073"/>
                  </a:lnTo>
                  <a:lnTo>
                    <a:pt x="784569" y="366667"/>
                  </a:lnTo>
                  <a:lnTo>
                    <a:pt x="779799" y="360625"/>
                  </a:lnTo>
                  <a:lnTo>
                    <a:pt x="775984" y="353946"/>
                  </a:lnTo>
                  <a:lnTo>
                    <a:pt x="772804" y="347268"/>
                  </a:lnTo>
                  <a:lnTo>
                    <a:pt x="769942" y="339954"/>
                  </a:lnTo>
                  <a:lnTo>
                    <a:pt x="768352" y="332322"/>
                  </a:lnTo>
                  <a:lnTo>
                    <a:pt x="767080" y="324371"/>
                  </a:lnTo>
                  <a:lnTo>
                    <a:pt x="766762" y="316421"/>
                  </a:lnTo>
                  <a:lnTo>
                    <a:pt x="767080" y="300202"/>
                  </a:lnTo>
                  <a:lnTo>
                    <a:pt x="768352" y="284302"/>
                  </a:lnTo>
                  <a:lnTo>
                    <a:pt x="770260" y="268401"/>
                  </a:lnTo>
                  <a:lnTo>
                    <a:pt x="773122" y="252819"/>
                  </a:lnTo>
                  <a:lnTo>
                    <a:pt x="776301" y="237872"/>
                  </a:lnTo>
                  <a:lnTo>
                    <a:pt x="780753" y="222608"/>
                  </a:lnTo>
                  <a:lnTo>
                    <a:pt x="785841" y="207979"/>
                  </a:lnTo>
                  <a:lnTo>
                    <a:pt x="791247" y="193669"/>
                  </a:lnTo>
                  <a:lnTo>
                    <a:pt x="797288" y="179676"/>
                  </a:lnTo>
                  <a:lnTo>
                    <a:pt x="804602" y="166002"/>
                  </a:lnTo>
                  <a:lnTo>
                    <a:pt x="811916" y="152645"/>
                  </a:lnTo>
                  <a:lnTo>
                    <a:pt x="819865" y="139925"/>
                  </a:lnTo>
                  <a:lnTo>
                    <a:pt x="828769" y="127204"/>
                  </a:lnTo>
                  <a:lnTo>
                    <a:pt x="838308" y="115438"/>
                  </a:lnTo>
                  <a:lnTo>
                    <a:pt x="848166" y="103989"/>
                  </a:lnTo>
                  <a:lnTo>
                    <a:pt x="858659" y="93177"/>
                  </a:lnTo>
                  <a:lnTo>
                    <a:pt x="869153" y="82365"/>
                  </a:lnTo>
                  <a:lnTo>
                    <a:pt x="880918" y="72506"/>
                  </a:lnTo>
                  <a:lnTo>
                    <a:pt x="892683" y="63284"/>
                  </a:lnTo>
                  <a:lnTo>
                    <a:pt x="905085" y="54698"/>
                  </a:lnTo>
                  <a:lnTo>
                    <a:pt x="917804" y="46111"/>
                  </a:lnTo>
                  <a:lnTo>
                    <a:pt x="930841" y="38797"/>
                  </a:lnTo>
                  <a:lnTo>
                    <a:pt x="944515" y="31483"/>
                  </a:lnTo>
                  <a:lnTo>
                    <a:pt x="958188" y="25123"/>
                  </a:lnTo>
                  <a:lnTo>
                    <a:pt x="972497" y="19716"/>
                  </a:lnTo>
                  <a:lnTo>
                    <a:pt x="986806" y="14310"/>
                  </a:lnTo>
                  <a:lnTo>
                    <a:pt x="1002070" y="10494"/>
                  </a:lnTo>
                  <a:lnTo>
                    <a:pt x="1017015" y="6996"/>
                  </a:lnTo>
                  <a:lnTo>
                    <a:pt x="1032596" y="4134"/>
                  </a:lnTo>
                  <a:lnTo>
                    <a:pt x="1048177" y="2226"/>
                  </a:lnTo>
                  <a:lnTo>
                    <a:pt x="1064076" y="636"/>
                  </a:lnTo>
                  <a:lnTo>
                    <a:pt x="10802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48190" y="4107136"/>
            <a:ext cx="3041578" cy="932555"/>
            <a:chOff x="1301619" y="3791014"/>
            <a:chExt cx="3041578" cy="932555"/>
          </a:xfrm>
        </p:grpSpPr>
        <p:sp>
          <p:nvSpPr>
            <p:cNvPr id="39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301619" y="4233632"/>
              <a:ext cx="3041578" cy="48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913821" y="3791014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46762" y="4630399"/>
            <a:ext cx="1080000" cy="1080000"/>
            <a:chOff x="5446762" y="4630399"/>
            <a:chExt cx="1080000" cy="1080000"/>
          </a:xfrm>
        </p:grpSpPr>
        <p:sp>
          <p:nvSpPr>
            <p:cNvPr id="23" name="椭圆 22"/>
            <p:cNvSpPr/>
            <p:nvPr/>
          </p:nvSpPr>
          <p:spPr>
            <a:xfrm>
              <a:off x="5446762" y="4630399"/>
              <a:ext cx="1080000" cy="1080000"/>
            </a:xfrm>
            <a:prstGeom prst="ellipse">
              <a:avLst/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5672166" y="4864990"/>
              <a:ext cx="699582" cy="572492"/>
            </a:xfrm>
            <a:custGeom>
              <a:avLst/>
              <a:gdLst>
                <a:gd name="T0" fmla="*/ 1683883 w 2349500"/>
                <a:gd name="T1" fmla="*/ 1753553 h 1922463"/>
                <a:gd name="T2" fmla="*/ 1772441 w 2349500"/>
                <a:gd name="T3" fmla="*/ 1700213 h 1922463"/>
                <a:gd name="T4" fmla="*/ 510719 w 2349500"/>
                <a:gd name="T5" fmla="*/ 1680846 h 1922463"/>
                <a:gd name="T6" fmla="*/ 572615 w 2349500"/>
                <a:gd name="T7" fmla="*/ 1763713 h 1922463"/>
                <a:gd name="T8" fmla="*/ 578011 w 2349500"/>
                <a:gd name="T9" fmla="*/ 1660843 h 1922463"/>
                <a:gd name="T10" fmla="*/ 1888297 w 2349500"/>
                <a:gd name="T11" fmla="*/ 1584643 h 1922463"/>
                <a:gd name="T12" fmla="*/ 1894328 w 2349500"/>
                <a:gd name="T13" fmla="*/ 1829118 h 1922463"/>
                <a:gd name="T14" fmla="*/ 1666107 w 2349500"/>
                <a:gd name="T15" fmla="*/ 1916113 h 1922463"/>
                <a:gd name="T16" fmla="*/ 1508670 w 2349500"/>
                <a:gd name="T17" fmla="*/ 1732916 h 1922463"/>
                <a:gd name="T18" fmla="*/ 1627065 w 2349500"/>
                <a:gd name="T19" fmla="*/ 1520826 h 1922463"/>
                <a:gd name="T20" fmla="*/ 698629 w 2349500"/>
                <a:gd name="T21" fmla="*/ 1555116 h 1922463"/>
                <a:gd name="T22" fmla="*/ 751319 w 2349500"/>
                <a:gd name="T23" fmla="*/ 1793558 h 1922463"/>
                <a:gd name="T24" fmla="*/ 545317 w 2349500"/>
                <a:gd name="T25" fmla="*/ 1922463 h 1922463"/>
                <a:gd name="T26" fmla="*/ 354552 w 2349500"/>
                <a:gd name="T27" fmla="*/ 1774191 h 1922463"/>
                <a:gd name="T28" fmla="*/ 429779 w 2349500"/>
                <a:gd name="T29" fmla="*/ 1541781 h 1922463"/>
                <a:gd name="T30" fmla="*/ 1175068 w 2349500"/>
                <a:gd name="T31" fmla="*/ 912523 h 1922463"/>
                <a:gd name="T32" fmla="*/ 1339851 w 2349500"/>
                <a:gd name="T33" fmla="*/ 1122215 h 1922463"/>
                <a:gd name="T34" fmla="*/ 1156018 w 2349500"/>
                <a:gd name="T35" fmla="*/ 1323646 h 1922463"/>
                <a:gd name="T36" fmla="*/ 949643 w 2349500"/>
                <a:gd name="T37" fmla="*/ 1184805 h 1922463"/>
                <a:gd name="T38" fmla="*/ 900113 w 2349500"/>
                <a:gd name="T39" fmla="*/ 1045963 h 1922463"/>
                <a:gd name="T40" fmla="*/ 1106488 w 2349500"/>
                <a:gd name="T41" fmla="*/ 871538 h 1922463"/>
                <a:gd name="T42" fmla="*/ 2075889 w 2349500"/>
                <a:gd name="T43" fmla="*/ 794703 h 1922463"/>
                <a:gd name="T44" fmla="*/ 414543 w 2349500"/>
                <a:gd name="T45" fmla="*/ 720408 h 1922463"/>
                <a:gd name="T46" fmla="*/ 159342 w 2349500"/>
                <a:gd name="T47" fmla="*/ 978853 h 1922463"/>
                <a:gd name="T48" fmla="*/ 288529 w 2349500"/>
                <a:gd name="T49" fmla="*/ 1398271 h 1922463"/>
                <a:gd name="T50" fmla="*/ 702120 w 2349500"/>
                <a:gd name="T51" fmla="*/ 1317943 h 1922463"/>
                <a:gd name="T52" fmla="*/ 1316634 w 2349500"/>
                <a:gd name="T53" fmla="*/ 1620838 h 1922463"/>
                <a:gd name="T54" fmla="*/ 1594372 w 2349500"/>
                <a:gd name="T55" fmla="*/ 1312228 h 1922463"/>
                <a:gd name="T56" fmla="*/ 2003836 w 2349500"/>
                <a:gd name="T57" fmla="*/ 1410018 h 1922463"/>
                <a:gd name="T58" fmla="*/ 1524541 w 2349500"/>
                <a:gd name="T59" fmla="*/ 1177926 h 1922463"/>
                <a:gd name="T60" fmla="*/ 1572896 w 2349500"/>
                <a:gd name="T61" fmla="*/ 371534 h 1922463"/>
                <a:gd name="T62" fmla="*/ 1986696 w 2349500"/>
                <a:gd name="T63" fmla="*/ 573723 h 1922463"/>
                <a:gd name="T64" fmla="*/ 2246023 w 2349500"/>
                <a:gd name="T65" fmla="*/ 744538 h 1922463"/>
                <a:gd name="T66" fmla="*/ 2347913 w 2349500"/>
                <a:gd name="T67" fmla="*/ 1019176 h 1922463"/>
                <a:gd name="T68" fmla="*/ 2308871 w 2349500"/>
                <a:gd name="T69" fmla="*/ 1741171 h 1922463"/>
                <a:gd name="T70" fmla="*/ 1994949 w 2349500"/>
                <a:gd name="T71" fmla="*/ 1755141 h 1922463"/>
                <a:gd name="T72" fmla="*/ 1887028 w 2349500"/>
                <a:gd name="T73" fmla="*/ 1514476 h 1922463"/>
                <a:gd name="T74" fmla="*/ 1598181 w 2349500"/>
                <a:gd name="T75" fmla="*/ 1479868 h 1922463"/>
                <a:gd name="T76" fmla="*/ 1460740 w 2349500"/>
                <a:gd name="T77" fmla="*/ 1723391 h 1922463"/>
                <a:gd name="T78" fmla="*/ 825594 w 2349500"/>
                <a:gd name="T79" fmla="*/ 1737043 h 1922463"/>
                <a:gd name="T80" fmla="*/ 702438 w 2349500"/>
                <a:gd name="T81" fmla="*/ 1492251 h 1922463"/>
                <a:gd name="T82" fmla="*/ 411686 w 2349500"/>
                <a:gd name="T83" fmla="*/ 1499553 h 1922463"/>
                <a:gd name="T84" fmla="*/ 294560 w 2349500"/>
                <a:gd name="T85" fmla="*/ 1743393 h 1922463"/>
                <a:gd name="T86" fmla="*/ 48247 w 2349500"/>
                <a:gd name="T87" fmla="*/ 1749108 h 1922463"/>
                <a:gd name="T88" fmla="*/ 1587 w 2349500"/>
                <a:gd name="T89" fmla="*/ 982663 h 1922463"/>
                <a:gd name="T90" fmla="*/ 125696 w 2349500"/>
                <a:gd name="T91" fmla="*/ 717551 h 1922463"/>
                <a:gd name="T92" fmla="*/ 399307 w 2349500"/>
                <a:gd name="T93" fmla="*/ 562928 h 1922463"/>
                <a:gd name="T94" fmla="*/ 1383348 w 2349500"/>
                <a:gd name="T95" fmla="*/ 360092 h 1922463"/>
                <a:gd name="T96" fmla="*/ 1934846 w 2349500"/>
                <a:gd name="T97" fmla="*/ 454168 h 1922463"/>
                <a:gd name="T98" fmla="*/ 1671638 w 2349500"/>
                <a:gd name="T99" fmla="*/ 468152 h 1922463"/>
                <a:gd name="T100" fmla="*/ 1211898 w 2349500"/>
                <a:gd name="T101" fmla="*/ 354054 h 1922463"/>
                <a:gd name="T102" fmla="*/ 1233488 w 2349500"/>
                <a:gd name="T103" fmla="*/ 499299 h 1922463"/>
                <a:gd name="T104" fmla="*/ 1002348 w 2349500"/>
                <a:gd name="T105" fmla="*/ 407130 h 1922463"/>
                <a:gd name="T106" fmla="*/ 1819593 w 2349500"/>
                <a:gd name="T107" fmla="*/ 146198 h 1922463"/>
                <a:gd name="T108" fmla="*/ 1644016 w 2349500"/>
                <a:gd name="T109" fmla="*/ 342612 h 1922463"/>
                <a:gd name="T110" fmla="*/ 1714183 w 2349500"/>
                <a:gd name="T111" fmla="*/ 113145 h 1922463"/>
                <a:gd name="T112" fmla="*/ 1347471 w 2349500"/>
                <a:gd name="T113" fmla="*/ 271738 h 1922463"/>
                <a:gd name="T114" fmla="*/ 1120776 w 2349500"/>
                <a:gd name="T115" fmla="*/ 215483 h 1922463"/>
                <a:gd name="T116" fmla="*/ 1483996 w 2349500"/>
                <a:gd name="T117" fmla="*/ 1589 h 1922463"/>
                <a:gd name="T118" fmla="*/ 1512253 w 2349500"/>
                <a:gd name="T119" fmla="*/ 262521 h 1922463"/>
                <a:gd name="T120" fmla="*/ 1391603 w 2349500"/>
                <a:gd name="T121" fmla="*/ 62929 h 192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9500" h="1922463">
                  <a:moveTo>
                    <a:pt x="1713402" y="1656716"/>
                  </a:moveTo>
                  <a:lnTo>
                    <a:pt x="1707689" y="1657351"/>
                  </a:lnTo>
                  <a:lnTo>
                    <a:pt x="1702610" y="1658938"/>
                  </a:lnTo>
                  <a:lnTo>
                    <a:pt x="1697531" y="1660526"/>
                  </a:lnTo>
                  <a:lnTo>
                    <a:pt x="1692770" y="1663066"/>
                  </a:lnTo>
                  <a:lnTo>
                    <a:pt x="1688326" y="1665606"/>
                  </a:lnTo>
                  <a:lnTo>
                    <a:pt x="1683883" y="1668781"/>
                  </a:lnTo>
                  <a:lnTo>
                    <a:pt x="1680391" y="1672591"/>
                  </a:lnTo>
                  <a:lnTo>
                    <a:pt x="1676900" y="1676401"/>
                  </a:lnTo>
                  <a:lnTo>
                    <a:pt x="1673725" y="1680528"/>
                  </a:lnTo>
                  <a:lnTo>
                    <a:pt x="1670869" y="1685291"/>
                  </a:lnTo>
                  <a:lnTo>
                    <a:pt x="1668329" y="1690053"/>
                  </a:lnTo>
                  <a:lnTo>
                    <a:pt x="1666425" y="1695133"/>
                  </a:lnTo>
                  <a:lnTo>
                    <a:pt x="1665155" y="1700213"/>
                  </a:lnTo>
                  <a:lnTo>
                    <a:pt x="1664520" y="1705293"/>
                  </a:lnTo>
                  <a:lnTo>
                    <a:pt x="1664203" y="1711326"/>
                  </a:lnTo>
                  <a:lnTo>
                    <a:pt x="1664520" y="1717041"/>
                  </a:lnTo>
                  <a:lnTo>
                    <a:pt x="1665155" y="1722121"/>
                  </a:lnTo>
                  <a:lnTo>
                    <a:pt x="1666425" y="1727518"/>
                  </a:lnTo>
                  <a:lnTo>
                    <a:pt x="1668329" y="1732281"/>
                  </a:lnTo>
                  <a:lnTo>
                    <a:pt x="1670869" y="1737043"/>
                  </a:lnTo>
                  <a:lnTo>
                    <a:pt x="1673725" y="1741806"/>
                  </a:lnTo>
                  <a:lnTo>
                    <a:pt x="1676900" y="1745933"/>
                  </a:lnTo>
                  <a:lnTo>
                    <a:pt x="1680391" y="1749743"/>
                  </a:lnTo>
                  <a:lnTo>
                    <a:pt x="1683883" y="1753553"/>
                  </a:lnTo>
                  <a:lnTo>
                    <a:pt x="1688326" y="1756728"/>
                  </a:lnTo>
                  <a:lnTo>
                    <a:pt x="1692770" y="1759268"/>
                  </a:lnTo>
                  <a:lnTo>
                    <a:pt x="1697531" y="1761808"/>
                  </a:lnTo>
                  <a:lnTo>
                    <a:pt x="1702610" y="1763713"/>
                  </a:lnTo>
                  <a:lnTo>
                    <a:pt x="1707689" y="1764983"/>
                  </a:lnTo>
                  <a:lnTo>
                    <a:pt x="1713402" y="1765618"/>
                  </a:lnTo>
                  <a:lnTo>
                    <a:pt x="1718798" y="1766253"/>
                  </a:lnTo>
                  <a:lnTo>
                    <a:pt x="1724512" y="1765618"/>
                  </a:lnTo>
                  <a:lnTo>
                    <a:pt x="1729908" y="1764983"/>
                  </a:lnTo>
                  <a:lnTo>
                    <a:pt x="1734986" y="1763713"/>
                  </a:lnTo>
                  <a:lnTo>
                    <a:pt x="1740382" y="1761808"/>
                  </a:lnTo>
                  <a:lnTo>
                    <a:pt x="1745144" y="1759268"/>
                  </a:lnTo>
                  <a:lnTo>
                    <a:pt x="1749270" y="1756728"/>
                  </a:lnTo>
                  <a:lnTo>
                    <a:pt x="1753714" y="1753553"/>
                  </a:lnTo>
                  <a:lnTo>
                    <a:pt x="1757840" y="1749743"/>
                  </a:lnTo>
                  <a:lnTo>
                    <a:pt x="1761332" y="1745933"/>
                  </a:lnTo>
                  <a:lnTo>
                    <a:pt x="1764506" y="1741806"/>
                  </a:lnTo>
                  <a:lnTo>
                    <a:pt x="1767363" y="1737043"/>
                  </a:lnTo>
                  <a:lnTo>
                    <a:pt x="1769267" y="1732281"/>
                  </a:lnTo>
                  <a:lnTo>
                    <a:pt x="1771172" y="1727518"/>
                  </a:lnTo>
                  <a:lnTo>
                    <a:pt x="1772441" y="1722121"/>
                  </a:lnTo>
                  <a:lnTo>
                    <a:pt x="1773711" y="1717041"/>
                  </a:lnTo>
                  <a:lnTo>
                    <a:pt x="1773711" y="1711326"/>
                  </a:lnTo>
                  <a:lnTo>
                    <a:pt x="1773711" y="1705293"/>
                  </a:lnTo>
                  <a:lnTo>
                    <a:pt x="1772441" y="1700213"/>
                  </a:lnTo>
                  <a:lnTo>
                    <a:pt x="1771172" y="1695133"/>
                  </a:lnTo>
                  <a:lnTo>
                    <a:pt x="1769267" y="1690053"/>
                  </a:lnTo>
                  <a:lnTo>
                    <a:pt x="1767363" y="1685291"/>
                  </a:lnTo>
                  <a:lnTo>
                    <a:pt x="1764506" y="1680528"/>
                  </a:lnTo>
                  <a:lnTo>
                    <a:pt x="1761332" y="1676401"/>
                  </a:lnTo>
                  <a:lnTo>
                    <a:pt x="1757840" y="1672591"/>
                  </a:lnTo>
                  <a:lnTo>
                    <a:pt x="1753714" y="1668781"/>
                  </a:lnTo>
                  <a:lnTo>
                    <a:pt x="1749270" y="1665606"/>
                  </a:lnTo>
                  <a:lnTo>
                    <a:pt x="1745144" y="1663066"/>
                  </a:lnTo>
                  <a:lnTo>
                    <a:pt x="1740382" y="1660526"/>
                  </a:lnTo>
                  <a:lnTo>
                    <a:pt x="1734986" y="1658938"/>
                  </a:lnTo>
                  <a:lnTo>
                    <a:pt x="1729908" y="1657351"/>
                  </a:lnTo>
                  <a:lnTo>
                    <a:pt x="1724512" y="1656716"/>
                  </a:lnTo>
                  <a:lnTo>
                    <a:pt x="1718798" y="1656716"/>
                  </a:lnTo>
                  <a:lnTo>
                    <a:pt x="1713402" y="1656716"/>
                  </a:lnTo>
                  <a:close/>
                  <a:moveTo>
                    <a:pt x="551031" y="1656716"/>
                  </a:moveTo>
                  <a:lnTo>
                    <a:pt x="545317" y="1657351"/>
                  </a:lnTo>
                  <a:lnTo>
                    <a:pt x="540239" y="1658938"/>
                  </a:lnTo>
                  <a:lnTo>
                    <a:pt x="535160" y="1660843"/>
                  </a:lnTo>
                  <a:lnTo>
                    <a:pt x="530399" y="1663066"/>
                  </a:lnTo>
                  <a:lnTo>
                    <a:pt x="525955" y="1665606"/>
                  </a:lnTo>
                  <a:lnTo>
                    <a:pt x="521511" y="1668781"/>
                  </a:lnTo>
                  <a:lnTo>
                    <a:pt x="517702" y="1672591"/>
                  </a:lnTo>
                  <a:lnTo>
                    <a:pt x="513893" y="1676401"/>
                  </a:lnTo>
                  <a:lnTo>
                    <a:pt x="510719" y="1680846"/>
                  </a:lnTo>
                  <a:lnTo>
                    <a:pt x="508180" y="1685291"/>
                  </a:lnTo>
                  <a:lnTo>
                    <a:pt x="505958" y="1690053"/>
                  </a:lnTo>
                  <a:lnTo>
                    <a:pt x="504054" y="1695133"/>
                  </a:lnTo>
                  <a:lnTo>
                    <a:pt x="502784" y="1700213"/>
                  </a:lnTo>
                  <a:lnTo>
                    <a:pt x="501832" y="1705293"/>
                  </a:lnTo>
                  <a:lnTo>
                    <a:pt x="501832" y="1711326"/>
                  </a:lnTo>
                  <a:lnTo>
                    <a:pt x="501832" y="1717041"/>
                  </a:lnTo>
                  <a:lnTo>
                    <a:pt x="502784" y="1722121"/>
                  </a:lnTo>
                  <a:lnTo>
                    <a:pt x="504054" y="1727518"/>
                  </a:lnTo>
                  <a:lnTo>
                    <a:pt x="505958" y="1732281"/>
                  </a:lnTo>
                  <a:lnTo>
                    <a:pt x="508180" y="1737043"/>
                  </a:lnTo>
                  <a:lnTo>
                    <a:pt x="510719" y="1741806"/>
                  </a:lnTo>
                  <a:lnTo>
                    <a:pt x="513893" y="1745933"/>
                  </a:lnTo>
                  <a:lnTo>
                    <a:pt x="517702" y="1749743"/>
                  </a:lnTo>
                  <a:lnTo>
                    <a:pt x="521511" y="1753553"/>
                  </a:lnTo>
                  <a:lnTo>
                    <a:pt x="525955" y="1756728"/>
                  </a:lnTo>
                  <a:lnTo>
                    <a:pt x="530399" y="1759268"/>
                  </a:lnTo>
                  <a:lnTo>
                    <a:pt x="535160" y="1761808"/>
                  </a:lnTo>
                  <a:lnTo>
                    <a:pt x="540239" y="1763713"/>
                  </a:lnTo>
                  <a:lnTo>
                    <a:pt x="545317" y="1764983"/>
                  </a:lnTo>
                  <a:lnTo>
                    <a:pt x="551031" y="1765618"/>
                  </a:lnTo>
                  <a:lnTo>
                    <a:pt x="556427" y="1766253"/>
                  </a:lnTo>
                  <a:lnTo>
                    <a:pt x="562140" y="1765618"/>
                  </a:lnTo>
                  <a:lnTo>
                    <a:pt x="567536" y="1764983"/>
                  </a:lnTo>
                  <a:lnTo>
                    <a:pt x="572615" y="1763713"/>
                  </a:lnTo>
                  <a:lnTo>
                    <a:pt x="578011" y="1761808"/>
                  </a:lnTo>
                  <a:lnTo>
                    <a:pt x="582772" y="1759268"/>
                  </a:lnTo>
                  <a:lnTo>
                    <a:pt x="586899" y="1756728"/>
                  </a:lnTo>
                  <a:lnTo>
                    <a:pt x="591343" y="1753553"/>
                  </a:lnTo>
                  <a:lnTo>
                    <a:pt x="594834" y="1749743"/>
                  </a:lnTo>
                  <a:lnTo>
                    <a:pt x="598643" y="1745933"/>
                  </a:lnTo>
                  <a:lnTo>
                    <a:pt x="601817" y="1741806"/>
                  </a:lnTo>
                  <a:lnTo>
                    <a:pt x="604357" y="1737043"/>
                  </a:lnTo>
                  <a:lnTo>
                    <a:pt x="606896" y="1732281"/>
                  </a:lnTo>
                  <a:lnTo>
                    <a:pt x="608800" y="1727518"/>
                  </a:lnTo>
                  <a:lnTo>
                    <a:pt x="610070" y="1722121"/>
                  </a:lnTo>
                  <a:lnTo>
                    <a:pt x="610705" y="1717041"/>
                  </a:lnTo>
                  <a:lnTo>
                    <a:pt x="611340" y="1711326"/>
                  </a:lnTo>
                  <a:lnTo>
                    <a:pt x="610705" y="1705293"/>
                  </a:lnTo>
                  <a:lnTo>
                    <a:pt x="610070" y="1700213"/>
                  </a:lnTo>
                  <a:lnTo>
                    <a:pt x="608800" y="1695133"/>
                  </a:lnTo>
                  <a:lnTo>
                    <a:pt x="606896" y="1690053"/>
                  </a:lnTo>
                  <a:lnTo>
                    <a:pt x="604357" y="1685291"/>
                  </a:lnTo>
                  <a:lnTo>
                    <a:pt x="601817" y="1680846"/>
                  </a:lnTo>
                  <a:lnTo>
                    <a:pt x="598643" y="1676401"/>
                  </a:lnTo>
                  <a:lnTo>
                    <a:pt x="594834" y="1672591"/>
                  </a:lnTo>
                  <a:lnTo>
                    <a:pt x="591343" y="1668781"/>
                  </a:lnTo>
                  <a:lnTo>
                    <a:pt x="586899" y="1665606"/>
                  </a:lnTo>
                  <a:lnTo>
                    <a:pt x="582772" y="1663066"/>
                  </a:lnTo>
                  <a:lnTo>
                    <a:pt x="578011" y="1660843"/>
                  </a:lnTo>
                  <a:lnTo>
                    <a:pt x="572615" y="1658938"/>
                  </a:lnTo>
                  <a:lnTo>
                    <a:pt x="567536" y="1657351"/>
                  </a:lnTo>
                  <a:lnTo>
                    <a:pt x="562140" y="1656716"/>
                  </a:lnTo>
                  <a:lnTo>
                    <a:pt x="556427" y="1656716"/>
                  </a:lnTo>
                  <a:lnTo>
                    <a:pt x="551031" y="1656716"/>
                  </a:lnTo>
                  <a:close/>
                  <a:moveTo>
                    <a:pt x="1718798" y="1499871"/>
                  </a:moveTo>
                  <a:lnTo>
                    <a:pt x="1729908" y="1500188"/>
                  </a:lnTo>
                  <a:lnTo>
                    <a:pt x="1740700" y="1501141"/>
                  </a:lnTo>
                  <a:lnTo>
                    <a:pt x="1750857" y="1502093"/>
                  </a:lnTo>
                  <a:lnTo>
                    <a:pt x="1761332" y="1504316"/>
                  </a:lnTo>
                  <a:lnTo>
                    <a:pt x="1771489" y="1506538"/>
                  </a:lnTo>
                  <a:lnTo>
                    <a:pt x="1781646" y="1509396"/>
                  </a:lnTo>
                  <a:lnTo>
                    <a:pt x="1791486" y="1512571"/>
                  </a:lnTo>
                  <a:lnTo>
                    <a:pt x="1801008" y="1516381"/>
                  </a:lnTo>
                  <a:lnTo>
                    <a:pt x="1810531" y="1520826"/>
                  </a:lnTo>
                  <a:lnTo>
                    <a:pt x="1819736" y="1525271"/>
                  </a:lnTo>
                  <a:lnTo>
                    <a:pt x="1828306" y="1530351"/>
                  </a:lnTo>
                  <a:lnTo>
                    <a:pt x="1837194" y="1536066"/>
                  </a:lnTo>
                  <a:lnTo>
                    <a:pt x="1845446" y="1541781"/>
                  </a:lnTo>
                  <a:lnTo>
                    <a:pt x="1853382" y="1548131"/>
                  </a:lnTo>
                  <a:lnTo>
                    <a:pt x="1861000" y="1554481"/>
                  </a:lnTo>
                  <a:lnTo>
                    <a:pt x="1868300" y="1561783"/>
                  </a:lnTo>
                  <a:lnTo>
                    <a:pt x="1875283" y="1569403"/>
                  </a:lnTo>
                  <a:lnTo>
                    <a:pt x="1881949" y="1576706"/>
                  </a:lnTo>
                  <a:lnTo>
                    <a:pt x="1888297" y="1584643"/>
                  </a:lnTo>
                  <a:lnTo>
                    <a:pt x="1894328" y="1593216"/>
                  </a:lnTo>
                  <a:lnTo>
                    <a:pt x="1899724" y="1601788"/>
                  </a:lnTo>
                  <a:lnTo>
                    <a:pt x="1904803" y="1610678"/>
                  </a:lnTo>
                  <a:lnTo>
                    <a:pt x="1909247" y="1619568"/>
                  </a:lnTo>
                  <a:lnTo>
                    <a:pt x="1913691" y="1628776"/>
                  </a:lnTo>
                  <a:lnTo>
                    <a:pt x="1917500" y="1638618"/>
                  </a:lnTo>
                  <a:lnTo>
                    <a:pt x="1920674" y="1648143"/>
                  </a:lnTo>
                  <a:lnTo>
                    <a:pt x="1923530" y="1658621"/>
                  </a:lnTo>
                  <a:lnTo>
                    <a:pt x="1926070" y="1668463"/>
                  </a:lnTo>
                  <a:lnTo>
                    <a:pt x="1927974" y="1679258"/>
                  </a:lnTo>
                  <a:lnTo>
                    <a:pt x="1929244" y="1689418"/>
                  </a:lnTo>
                  <a:lnTo>
                    <a:pt x="1929879" y="1700213"/>
                  </a:lnTo>
                  <a:lnTo>
                    <a:pt x="1930196" y="1711326"/>
                  </a:lnTo>
                  <a:lnTo>
                    <a:pt x="1929879" y="1722121"/>
                  </a:lnTo>
                  <a:lnTo>
                    <a:pt x="1929244" y="1732916"/>
                  </a:lnTo>
                  <a:lnTo>
                    <a:pt x="1927974" y="1743393"/>
                  </a:lnTo>
                  <a:lnTo>
                    <a:pt x="1926070" y="1753871"/>
                  </a:lnTo>
                  <a:lnTo>
                    <a:pt x="1923530" y="1764031"/>
                  </a:lnTo>
                  <a:lnTo>
                    <a:pt x="1920674" y="1774191"/>
                  </a:lnTo>
                  <a:lnTo>
                    <a:pt x="1917500" y="1784033"/>
                  </a:lnTo>
                  <a:lnTo>
                    <a:pt x="1913691" y="1793558"/>
                  </a:lnTo>
                  <a:lnTo>
                    <a:pt x="1909247" y="1802766"/>
                  </a:lnTo>
                  <a:lnTo>
                    <a:pt x="1904803" y="1811656"/>
                  </a:lnTo>
                  <a:lnTo>
                    <a:pt x="1899724" y="1820863"/>
                  </a:lnTo>
                  <a:lnTo>
                    <a:pt x="1894328" y="1829118"/>
                  </a:lnTo>
                  <a:lnTo>
                    <a:pt x="1888297" y="1837691"/>
                  </a:lnTo>
                  <a:lnTo>
                    <a:pt x="1881949" y="1845628"/>
                  </a:lnTo>
                  <a:lnTo>
                    <a:pt x="1875283" y="1853566"/>
                  </a:lnTo>
                  <a:lnTo>
                    <a:pt x="1868300" y="1860551"/>
                  </a:lnTo>
                  <a:lnTo>
                    <a:pt x="1861000" y="1867853"/>
                  </a:lnTo>
                  <a:lnTo>
                    <a:pt x="1853382" y="1874521"/>
                  </a:lnTo>
                  <a:lnTo>
                    <a:pt x="1845446" y="1880553"/>
                  </a:lnTo>
                  <a:lnTo>
                    <a:pt x="1837194" y="1886268"/>
                  </a:lnTo>
                  <a:lnTo>
                    <a:pt x="1828306" y="1891983"/>
                  </a:lnTo>
                  <a:lnTo>
                    <a:pt x="1819736" y="1897063"/>
                  </a:lnTo>
                  <a:lnTo>
                    <a:pt x="1810531" y="1901826"/>
                  </a:lnTo>
                  <a:lnTo>
                    <a:pt x="1801008" y="1905953"/>
                  </a:lnTo>
                  <a:lnTo>
                    <a:pt x="1791486" y="1909763"/>
                  </a:lnTo>
                  <a:lnTo>
                    <a:pt x="1781646" y="1912938"/>
                  </a:lnTo>
                  <a:lnTo>
                    <a:pt x="1771489" y="1916113"/>
                  </a:lnTo>
                  <a:lnTo>
                    <a:pt x="1761332" y="1918653"/>
                  </a:lnTo>
                  <a:lnTo>
                    <a:pt x="1750857" y="1920241"/>
                  </a:lnTo>
                  <a:lnTo>
                    <a:pt x="1740700" y="1921828"/>
                  </a:lnTo>
                  <a:lnTo>
                    <a:pt x="1729908" y="1922463"/>
                  </a:lnTo>
                  <a:lnTo>
                    <a:pt x="1718798" y="1922463"/>
                  </a:lnTo>
                  <a:lnTo>
                    <a:pt x="1708006" y="1922463"/>
                  </a:lnTo>
                  <a:lnTo>
                    <a:pt x="1697531" y="1921828"/>
                  </a:lnTo>
                  <a:lnTo>
                    <a:pt x="1686739" y="1920241"/>
                  </a:lnTo>
                  <a:lnTo>
                    <a:pt x="1676265" y="1918653"/>
                  </a:lnTo>
                  <a:lnTo>
                    <a:pt x="1666107" y="1916113"/>
                  </a:lnTo>
                  <a:lnTo>
                    <a:pt x="1656268" y="1912938"/>
                  </a:lnTo>
                  <a:lnTo>
                    <a:pt x="1646110" y="1909763"/>
                  </a:lnTo>
                  <a:lnTo>
                    <a:pt x="1636588" y="1905953"/>
                  </a:lnTo>
                  <a:lnTo>
                    <a:pt x="1627065" y="1901826"/>
                  </a:lnTo>
                  <a:lnTo>
                    <a:pt x="1618178" y="1897063"/>
                  </a:lnTo>
                  <a:lnTo>
                    <a:pt x="1609290" y="1891983"/>
                  </a:lnTo>
                  <a:lnTo>
                    <a:pt x="1601038" y="1886268"/>
                  </a:lnTo>
                  <a:lnTo>
                    <a:pt x="1592785" y="1880553"/>
                  </a:lnTo>
                  <a:lnTo>
                    <a:pt x="1584532" y="1874521"/>
                  </a:lnTo>
                  <a:lnTo>
                    <a:pt x="1576914" y="1867853"/>
                  </a:lnTo>
                  <a:lnTo>
                    <a:pt x="1569614" y="1860551"/>
                  </a:lnTo>
                  <a:lnTo>
                    <a:pt x="1562630" y="1853566"/>
                  </a:lnTo>
                  <a:lnTo>
                    <a:pt x="1555965" y="1845628"/>
                  </a:lnTo>
                  <a:lnTo>
                    <a:pt x="1549616" y="1837691"/>
                  </a:lnTo>
                  <a:lnTo>
                    <a:pt x="1543903" y="1829118"/>
                  </a:lnTo>
                  <a:lnTo>
                    <a:pt x="1538507" y="1820863"/>
                  </a:lnTo>
                  <a:lnTo>
                    <a:pt x="1533111" y="1811656"/>
                  </a:lnTo>
                  <a:lnTo>
                    <a:pt x="1528350" y="1802766"/>
                  </a:lnTo>
                  <a:lnTo>
                    <a:pt x="1524223" y="1793558"/>
                  </a:lnTo>
                  <a:lnTo>
                    <a:pt x="1520414" y="1784033"/>
                  </a:lnTo>
                  <a:lnTo>
                    <a:pt x="1516923" y="1774191"/>
                  </a:lnTo>
                  <a:lnTo>
                    <a:pt x="1514066" y="1764031"/>
                  </a:lnTo>
                  <a:lnTo>
                    <a:pt x="1511844" y="1753871"/>
                  </a:lnTo>
                  <a:lnTo>
                    <a:pt x="1510257" y="1743393"/>
                  </a:lnTo>
                  <a:lnTo>
                    <a:pt x="1508670" y="1732916"/>
                  </a:lnTo>
                  <a:lnTo>
                    <a:pt x="1507718" y="1722121"/>
                  </a:lnTo>
                  <a:lnTo>
                    <a:pt x="1507400" y="1711326"/>
                  </a:lnTo>
                  <a:lnTo>
                    <a:pt x="1507718" y="1700213"/>
                  </a:lnTo>
                  <a:lnTo>
                    <a:pt x="1508670" y="1689418"/>
                  </a:lnTo>
                  <a:lnTo>
                    <a:pt x="1510257" y="1679258"/>
                  </a:lnTo>
                  <a:lnTo>
                    <a:pt x="1511844" y="1668463"/>
                  </a:lnTo>
                  <a:lnTo>
                    <a:pt x="1514066" y="1658621"/>
                  </a:lnTo>
                  <a:lnTo>
                    <a:pt x="1516923" y="1648143"/>
                  </a:lnTo>
                  <a:lnTo>
                    <a:pt x="1520414" y="1638618"/>
                  </a:lnTo>
                  <a:lnTo>
                    <a:pt x="1524223" y="1628776"/>
                  </a:lnTo>
                  <a:lnTo>
                    <a:pt x="1528350" y="1619568"/>
                  </a:lnTo>
                  <a:lnTo>
                    <a:pt x="1533111" y="1610678"/>
                  </a:lnTo>
                  <a:lnTo>
                    <a:pt x="1538507" y="1601788"/>
                  </a:lnTo>
                  <a:lnTo>
                    <a:pt x="1543903" y="1593216"/>
                  </a:lnTo>
                  <a:lnTo>
                    <a:pt x="1549616" y="1584643"/>
                  </a:lnTo>
                  <a:lnTo>
                    <a:pt x="1555965" y="1576706"/>
                  </a:lnTo>
                  <a:lnTo>
                    <a:pt x="1562630" y="1569403"/>
                  </a:lnTo>
                  <a:lnTo>
                    <a:pt x="1569614" y="1561783"/>
                  </a:lnTo>
                  <a:lnTo>
                    <a:pt x="1576914" y="1554481"/>
                  </a:lnTo>
                  <a:lnTo>
                    <a:pt x="1584532" y="1548131"/>
                  </a:lnTo>
                  <a:lnTo>
                    <a:pt x="1592785" y="1541781"/>
                  </a:lnTo>
                  <a:lnTo>
                    <a:pt x="1601038" y="1536066"/>
                  </a:lnTo>
                  <a:lnTo>
                    <a:pt x="1609290" y="1530351"/>
                  </a:lnTo>
                  <a:lnTo>
                    <a:pt x="1618178" y="1525271"/>
                  </a:lnTo>
                  <a:lnTo>
                    <a:pt x="1627065" y="1520826"/>
                  </a:lnTo>
                  <a:lnTo>
                    <a:pt x="1636588" y="1516381"/>
                  </a:lnTo>
                  <a:lnTo>
                    <a:pt x="1646110" y="1512571"/>
                  </a:lnTo>
                  <a:lnTo>
                    <a:pt x="1656268" y="1509396"/>
                  </a:lnTo>
                  <a:lnTo>
                    <a:pt x="1666107" y="1506538"/>
                  </a:lnTo>
                  <a:lnTo>
                    <a:pt x="1676265" y="1504316"/>
                  </a:lnTo>
                  <a:lnTo>
                    <a:pt x="1686739" y="1502093"/>
                  </a:lnTo>
                  <a:lnTo>
                    <a:pt x="1697531" y="1501141"/>
                  </a:lnTo>
                  <a:lnTo>
                    <a:pt x="1708006" y="1500188"/>
                  </a:lnTo>
                  <a:lnTo>
                    <a:pt x="1718798" y="1499871"/>
                  </a:lnTo>
                  <a:close/>
                  <a:moveTo>
                    <a:pt x="556427" y="1499871"/>
                  </a:moveTo>
                  <a:lnTo>
                    <a:pt x="567219" y="1500188"/>
                  </a:lnTo>
                  <a:lnTo>
                    <a:pt x="578011" y="1501141"/>
                  </a:lnTo>
                  <a:lnTo>
                    <a:pt x="588486" y="1502093"/>
                  </a:lnTo>
                  <a:lnTo>
                    <a:pt x="598960" y="1504316"/>
                  </a:lnTo>
                  <a:lnTo>
                    <a:pt x="609118" y="1506538"/>
                  </a:lnTo>
                  <a:lnTo>
                    <a:pt x="619275" y="1509396"/>
                  </a:lnTo>
                  <a:lnTo>
                    <a:pt x="629115" y="1512571"/>
                  </a:lnTo>
                  <a:lnTo>
                    <a:pt x="638637" y="1516381"/>
                  </a:lnTo>
                  <a:lnTo>
                    <a:pt x="648160" y="1520826"/>
                  </a:lnTo>
                  <a:lnTo>
                    <a:pt x="657365" y="1525271"/>
                  </a:lnTo>
                  <a:lnTo>
                    <a:pt x="665935" y="1530351"/>
                  </a:lnTo>
                  <a:lnTo>
                    <a:pt x="674188" y="1536066"/>
                  </a:lnTo>
                  <a:lnTo>
                    <a:pt x="682758" y="1541781"/>
                  </a:lnTo>
                  <a:lnTo>
                    <a:pt x="691011" y="1548131"/>
                  </a:lnTo>
                  <a:lnTo>
                    <a:pt x="698629" y="1555116"/>
                  </a:lnTo>
                  <a:lnTo>
                    <a:pt x="705612" y="1561783"/>
                  </a:lnTo>
                  <a:lnTo>
                    <a:pt x="712912" y="1569403"/>
                  </a:lnTo>
                  <a:lnTo>
                    <a:pt x="719578" y="1576706"/>
                  </a:lnTo>
                  <a:lnTo>
                    <a:pt x="725926" y="1584643"/>
                  </a:lnTo>
                  <a:lnTo>
                    <a:pt x="731322" y="1593216"/>
                  </a:lnTo>
                  <a:lnTo>
                    <a:pt x="737036" y="1601788"/>
                  </a:lnTo>
                  <a:lnTo>
                    <a:pt x="742114" y="1610678"/>
                  </a:lnTo>
                  <a:lnTo>
                    <a:pt x="746876" y="1619568"/>
                  </a:lnTo>
                  <a:lnTo>
                    <a:pt x="751319" y="1628776"/>
                  </a:lnTo>
                  <a:lnTo>
                    <a:pt x="754811" y="1638618"/>
                  </a:lnTo>
                  <a:lnTo>
                    <a:pt x="758302" y="1648143"/>
                  </a:lnTo>
                  <a:lnTo>
                    <a:pt x="761159" y="1658621"/>
                  </a:lnTo>
                  <a:lnTo>
                    <a:pt x="763698" y="1668463"/>
                  </a:lnTo>
                  <a:lnTo>
                    <a:pt x="765286" y="1679258"/>
                  </a:lnTo>
                  <a:lnTo>
                    <a:pt x="766873" y="1689418"/>
                  </a:lnTo>
                  <a:lnTo>
                    <a:pt x="767507" y="1700213"/>
                  </a:lnTo>
                  <a:lnTo>
                    <a:pt x="767825" y="1711326"/>
                  </a:lnTo>
                  <a:lnTo>
                    <a:pt x="767507" y="1722121"/>
                  </a:lnTo>
                  <a:lnTo>
                    <a:pt x="766873" y="1732916"/>
                  </a:lnTo>
                  <a:lnTo>
                    <a:pt x="765286" y="1743393"/>
                  </a:lnTo>
                  <a:lnTo>
                    <a:pt x="763698" y="1753871"/>
                  </a:lnTo>
                  <a:lnTo>
                    <a:pt x="761159" y="1764031"/>
                  </a:lnTo>
                  <a:lnTo>
                    <a:pt x="758302" y="1774191"/>
                  </a:lnTo>
                  <a:lnTo>
                    <a:pt x="754811" y="1784033"/>
                  </a:lnTo>
                  <a:lnTo>
                    <a:pt x="751319" y="1793558"/>
                  </a:lnTo>
                  <a:lnTo>
                    <a:pt x="746876" y="1802766"/>
                  </a:lnTo>
                  <a:lnTo>
                    <a:pt x="742114" y="1811656"/>
                  </a:lnTo>
                  <a:lnTo>
                    <a:pt x="737036" y="1820863"/>
                  </a:lnTo>
                  <a:lnTo>
                    <a:pt x="731322" y="1829118"/>
                  </a:lnTo>
                  <a:lnTo>
                    <a:pt x="725926" y="1837691"/>
                  </a:lnTo>
                  <a:lnTo>
                    <a:pt x="719578" y="1845628"/>
                  </a:lnTo>
                  <a:lnTo>
                    <a:pt x="712912" y="1853566"/>
                  </a:lnTo>
                  <a:lnTo>
                    <a:pt x="705612" y="1860551"/>
                  </a:lnTo>
                  <a:lnTo>
                    <a:pt x="698629" y="1867853"/>
                  </a:lnTo>
                  <a:lnTo>
                    <a:pt x="691011" y="1874521"/>
                  </a:lnTo>
                  <a:lnTo>
                    <a:pt x="682758" y="1880553"/>
                  </a:lnTo>
                  <a:lnTo>
                    <a:pt x="674188" y="1886268"/>
                  </a:lnTo>
                  <a:lnTo>
                    <a:pt x="665935" y="1891983"/>
                  </a:lnTo>
                  <a:lnTo>
                    <a:pt x="657365" y="1897063"/>
                  </a:lnTo>
                  <a:lnTo>
                    <a:pt x="648160" y="1901826"/>
                  </a:lnTo>
                  <a:lnTo>
                    <a:pt x="638637" y="1905953"/>
                  </a:lnTo>
                  <a:lnTo>
                    <a:pt x="629115" y="1909763"/>
                  </a:lnTo>
                  <a:lnTo>
                    <a:pt x="619275" y="1912938"/>
                  </a:lnTo>
                  <a:lnTo>
                    <a:pt x="609118" y="1916113"/>
                  </a:lnTo>
                  <a:lnTo>
                    <a:pt x="598960" y="1918653"/>
                  </a:lnTo>
                  <a:lnTo>
                    <a:pt x="588486" y="1920241"/>
                  </a:lnTo>
                  <a:lnTo>
                    <a:pt x="578011" y="1921828"/>
                  </a:lnTo>
                  <a:lnTo>
                    <a:pt x="567219" y="1922463"/>
                  </a:lnTo>
                  <a:lnTo>
                    <a:pt x="556427" y="1922463"/>
                  </a:lnTo>
                  <a:lnTo>
                    <a:pt x="545317" y="1922463"/>
                  </a:lnTo>
                  <a:lnTo>
                    <a:pt x="534525" y="1921828"/>
                  </a:lnTo>
                  <a:lnTo>
                    <a:pt x="524368" y="1920241"/>
                  </a:lnTo>
                  <a:lnTo>
                    <a:pt x="513893" y="1918653"/>
                  </a:lnTo>
                  <a:lnTo>
                    <a:pt x="503736" y="1916113"/>
                  </a:lnTo>
                  <a:lnTo>
                    <a:pt x="493896" y="1912938"/>
                  </a:lnTo>
                  <a:lnTo>
                    <a:pt x="483739" y="1909763"/>
                  </a:lnTo>
                  <a:lnTo>
                    <a:pt x="474217" y="1905953"/>
                  </a:lnTo>
                  <a:lnTo>
                    <a:pt x="464694" y="1901826"/>
                  </a:lnTo>
                  <a:lnTo>
                    <a:pt x="455807" y="1897063"/>
                  </a:lnTo>
                  <a:lnTo>
                    <a:pt x="446919" y="1891983"/>
                  </a:lnTo>
                  <a:lnTo>
                    <a:pt x="438349" y="1886268"/>
                  </a:lnTo>
                  <a:lnTo>
                    <a:pt x="429779" y="1880553"/>
                  </a:lnTo>
                  <a:lnTo>
                    <a:pt x="421843" y="1874521"/>
                  </a:lnTo>
                  <a:lnTo>
                    <a:pt x="414543" y="1867853"/>
                  </a:lnTo>
                  <a:lnTo>
                    <a:pt x="406925" y="1860551"/>
                  </a:lnTo>
                  <a:lnTo>
                    <a:pt x="400259" y="1853566"/>
                  </a:lnTo>
                  <a:lnTo>
                    <a:pt x="393276" y="1845628"/>
                  </a:lnTo>
                  <a:lnTo>
                    <a:pt x="386928" y="1837691"/>
                  </a:lnTo>
                  <a:lnTo>
                    <a:pt x="381214" y="1829118"/>
                  </a:lnTo>
                  <a:lnTo>
                    <a:pt x="375501" y="1820863"/>
                  </a:lnTo>
                  <a:lnTo>
                    <a:pt x="370422" y="1811656"/>
                  </a:lnTo>
                  <a:lnTo>
                    <a:pt x="365978" y="1802766"/>
                  </a:lnTo>
                  <a:lnTo>
                    <a:pt x="361535" y="1793558"/>
                  </a:lnTo>
                  <a:lnTo>
                    <a:pt x="357726" y="1784033"/>
                  </a:lnTo>
                  <a:lnTo>
                    <a:pt x="354552" y="1774191"/>
                  </a:lnTo>
                  <a:lnTo>
                    <a:pt x="351695" y="1764031"/>
                  </a:lnTo>
                  <a:lnTo>
                    <a:pt x="349473" y="1753871"/>
                  </a:lnTo>
                  <a:lnTo>
                    <a:pt x="347251" y="1743393"/>
                  </a:lnTo>
                  <a:lnTo>
                    <a:pt x="346299" y="1732916"/>
                  </a:lnTo>
                  <a:lnTo>
                    <a:pt x="345347" y="1722121"/>
                  </a:lnTo>
                  <a:lnTo>
                    <a:pt x="345029" y="1711326"/>
                  </a:lnTo>
                  <a:lnTo>
                    <a:pt x="345347" y="1700213"/>
                  </a:lnTo>
                  <a:lnTo>
                    <a:pt x="346299" y="1689418"/>
                  </a:lnTo>
                  <a:lnTo>
                    <a:pt x="347251" y="1679258"/>
                  </a:lnTo>
                  <a:lnTo>
                    <a:pt x="349473" y="1668463"/>
                  </a:lnTo>
                  <a:lnTo>
                    <a:pt x="351695" y="1658621"/>
                  </a:lnTo>
                  <a:lnTo>
                    <a:pt x="354552" y="1648143"/>
                  </a:lnTo>
                  <a:lnTo>
                    <a:pt x="357726" y="1638618"/>
                  </a:lnTo>
                  <a:lnTo>
                    <a:pt x="361535" y="1628776"/>
                  </a:lnTo>
                  <a:lnTo>
                    <a:pt x="365978" y="1619568"/>
                  </a:lnTo>
                  <a:lnTo>
                    <a:pt x="370422" y="1610678"/>
                  </a:lnTo>
                  <a:lnTo>
                    <a:pt x="375501" y="1601788"/>
                  </a:lnTo>
                  <a:lnTo>
                    <a:pt x="381214" y="1593216"/>
                  </a:lnTo>
                  <a:lnTo>
                    <a:pt x="386928" y="1584643"/>
                  </a:lnTo>
                  <a:lnTo>
                    <a:pt x="393276" y="1576706"/>
                  </a:lnTo>
                  <a:lnTo>
                    <a:pt x="400259" y="1569403"/>
                  </a:lnTo>
                  <a:lnTo>
                    <a:pt x="406925" y="1561783"/>
                  </a:lnTo>
                  <a:lnTo>
                    <a:pt x="414543" y="1555116"/>
                  </a:lnTo>
                  <a:lnTo>
                    <a:pt x="421843" y="1548131"/>
                  </a:lnTo>
                  <a:lnTo>
                    <a:pt x="429779" y="1541781"/>
                  </a:lnTo>
                  <a:lnTo>
                    <a:pt x="438349" y="1536066"/>
                  </a:lnTo>
                  <a:lnTo>
                    <a:pt x="446919" y="1530351"/>
                  </a:lnTo>
                  <a:lnTo>
                    <a:pt x="455807" y="1525271"/>
                  </a:lnTo>
                  <a:lnTo>
                    <a:pt x="464694" y="1520826"/>
                  </a:lnTo>
                  <a:lnTo>
                    <a:pt x="474217" y="1516381"/>
                  </a:lnTo>
                  <a:lnTo>
                    <a:pt x="483739" y="1512571"/>
                  </a:lnTo>
                  <a:lnTo>
                    <a:pt x="493896" y="1509396"/>
                  </a:lnTo>
                  <a:lnTo>
                    <a:pt x="503736" y="1506538"/>
                  </a:lnTo>
                  <a:lnTo>
                    <a:pt x="513893" y="1504316"/>
                  </a:lnTo>
                  <a:lnTo>
                    <a:pt x="524368" y="1502093"/>
                  </a:lnTo>
                  <a:lnTo>
                    <a:pt x="534525" y="1501141"/>
                  </a:lnTo>
                  <a:lnTo>
                    <a:pt x="545317" y="1500188"/>
                  </a:lnTo>
                  <a:lnTo>
                    <a:pt x="556427" y="1499871"/>
                  </a:lnTo>
                  <a:close/>
                  <a:moveTo>
                    <a:pt x="1106488" y="871538"/>
                  </a:moveTo>
                  <a:lnTo>
                    <a:pt x="1114426" y="871856"/>
                  </a:lnTo>
                  <a:lnTo>
                    <a:pt x="1122363" y="873127"/>
                  </a:lnTo>
                  <a:lnTo>
                    <a:pt x="1129983" y="874715"/>
                  </a:lnTo>
                  <a:lnTo>
                    <a:pt x="1136968" y="877575"/>
                  </a:lnTo>
                  <a:lnTo>
                    <a:pt x="1143636" y="880752"/>
                  </a:lnTo>
                  <a:lnTo>
                    <a:pt x="1149986" y="884564"/>
                  </a:lnTo>
                  <a:lnTo>
                    <a:pt x="1156018" y="889330"/>
                  </a:lnTo>
                  <a:lnTo>
                    <a:pt x="1161733" y="894096"/>
                  </a:lnTo>
                  <a:lnTo>
                    <a:pt x="1166813" y="899815"/>
                  </a:lnTo>
                  <a:lnTo>
                    <a:pt x="1171576" y="906169"/>
                  </a:lnTo>
                  <a:lnTo>
                    <a:pt x="1175068" y="912523"/>
                  </a:lnTo>
                  <a:lnTo>
                    <a:pt x="1178561" y="919195"/>
                  </a:lnTo>
                  <a:lnTo>
                    <a:pt x="1181101" y="926503"/>
                  </a:lnTo>
                  <a:lnTo>
                    <a:pt x="1183006" y="933810"/>
                  </a:lnTo>
                  <a:lnTo>
                    <a:pt x="1184276" y="941753"/>
                  </a:lnTo>
                  <a:lnTo>
                    <a:pt x="1184593" y="949696"/>
                  </a:lnTo>
                  <a:lnTo>
                    <a:pt x="1184593" y="1028171"/>
                  </a:lnTo>
                  <a:lnTo>
                    <a:pt x="1263333" y="1028171"/>
                  </a:lnTo>
                  <a:lnTo>
                    <a:pt x="1271271" y="1028489"/>
                  </a:lnTo>
                  <a:lnTo>
                    <a:pt x="1278573" y="1029760"/>
                  </a:lnTo>
                  <a:lnTo>
                    <a:pt x="1286193" y="1031666"/>
                  </a:lnTo>
                  <a:lnTo>
                    <a:pt x="1293496" y="1034526"/>
                  </a:lnTo>
                  <a:lnTo>
                    <a:pt x="1300481" y="1037703"/>
                  </a:lnTo>
                  <a:lnTo>
                    <a:pt x="1306831" y="1041515"/>
                  </a:lnTo>
                  <a:lnTo>
                    <a:pt x="1312863" y="1045963"/>
                  </a:lnTo>
                  <a:lnTo>
                    <a:pt x="1318261" y="1051047"/>
                  </a:lnTo>
                  <a:lnTo>
                    <a:pt x="1323658" y="1056766"/>
                  </a:lnTo>
                  <a:lnTo>
                    <a:pt x="1327786" y="1062485"/>
                  </a:lnTo>
                  <a:lnTo>
                    <a:pt x="1331913" y="1068839"/>
                  </a:lnTo>
                  <a:lnTo>
                    <a:pt x="1335088" y="1076146"/>
                  </a:lnTo>
                  <a:lnTo>
                    <a:pt x="1337946" y="1083136"/>
                  </a:lnTo>
                  <a:lnTo>
                    <a:pt x="1339851" y="1090761"/>
                  </a:lnTo>
                  <a:lnTo>
                    <a:pt x="1341121" y="1098386"/>
                  </a:lnTo>
                  <a:lnTo>
                    <a:pt x="1341438" y="1106647"/>
                  </a:lnTo>
                  <a:lnTo>
                    <a:pt x="1341121" y="1114590"/>
                  </a:lnTo>
                  <a:lnTo>
                    <a:pt x="1339851" y="1122215"/>
                  </a:lnTo>
                  <a:lnTo>
                    <a:pt x="1337946" y="1129840"/>
                  </a:lnTo>
                  <a:lnTo>
                    <a:pt x="1335088" y="1136830"/>
                  </a:lnTo>
                  <a:lnTo>
                    <a:pt x="1331913" y="1144137"/>
                  </a:lnTo>
                  <a:lnTo>
                    <a:pt x="1327786" y="1150492"/>
                  </a:lnTo>
                  <a:lnTo>
                    <a:pt x="1323658" y="1156210"/>
                  </a:lnTo>
                  <a:lnTo>
                    <a:pt x="1318261" y="1161929"/>
                  </a:lnTo>
                  <a:lnTo>
                    <a:pt x="1312863" y="1167013"/>
                  </a:lnTo>
                  <a:lnTo>
                    <a:pt x="1306831" y="1171461"/>
                  </a:lnTo>
                  <a:lnTo>
                    <a:pt x="1300481" y="1175273"/>
                  </a:lnTo>
                  <a:lnTo>
                    <a:pt x="1293496" y="1178450"/>
                  </a:lnTo>
                  <a:lnTo>
                    <a:pt x="1286193" y="1181310"/>
                  </a:lnTo>
                  <a:lnTo>
                    <a:pt x="1278573" y="1183216"/>
                  </a:lnTo>
                  <a:lnTo>
                    <a:pt x="1271271" y="1184487"/>
                  </a:lnTo>
                  <a:lnTo>
                    <a:pt x="1263333" y="1184805"/>
                  </a:lnTo>
                  <a:lnTo>
                    <a:pt x="1184593" y="1184805"/>
                  </a:lnTo>
                  <a:lnTo>
                    <a:pt x="1184593" y="1263280"/>
                  </a:lnTo>
                  <a:lnTo>
                    <a:pt x="1184276" y="1271223"/>
                  </a:lnTo>
                  <a:lnTo>
                    <a:pt x="1183006" y="1279166"/>
                  </a:lnTo>
                  <a:lnTo>
                    <a:pt x="1181101" y="1286473"/>
                  </a:lnTo>
                  <a:lnTo>
                    <a:pt x="1178561" y="1293781"/>
                  </a:lnTo>
                  <a:lnTo>
                    <a:pt x="1175068" y="1300453"/>
                  </a:lnTo>
                  <a:lnTo>
                    <a:pt x="1171576" y="1306807"/>
                  </a:lnTo>
                  <a:lnTo>
                    <a:pt x="1166813" y="1313161"/>
                  </a:lnTo>
                  <a:lnTo>
                    <a:pt x="1161733" y="1318880"/>
                  </a:lnTo>
                  <a:lnTo>
                    <a:pt x="1156018" y="1323646"/>
                  </a:lnTo>
                  <a:lnTo>
                    <a:pt x="1149986" y="1328412"/>
                  </a:lnTo>
                  <a:lnTo>
                    <a:pt x="1143636" y="1332224"/>
                  </a:lnTo>
                  <a:lnTo>
                    <a:pt x="1136968" y="1335401"/>
                  </a:lnTo>
                  <a:lnTo>
                    <a:pt x="1129983" y="1338261"/>
                  </a:lnTo>
                  <a:lnTo>
                    <a:pt x="1122363" y="1339849"/>
                  </a:lnTo>
                  <a:lnTo>
                    <a:pt x="1114426" y="1341120"/>
                  </a:lnTo>
                  <a:lnTo>
                    <a:pt x="1106488" y="1341438"/>
                  </a:lnTo>
                  <a:lnTo>
                    <a:pt x="1098551" y="1341120"/>
                  </a:lnTo>
                  <a:lnTo>
                    <a:pt x="1090613" y="1339849"/>
                  </a:lnTo>
                  <a:lnTo>
                    <a:pt x="1082993" y="1338261"/>
                  </a:lnTo>
                  <a:lnTo>
                    <a:pt x="1076008" y="1335401"/>
                  </a:lnTo>
                  <a:lnTo>
                    <a:pt x="1069023" y="1332224"/>
                  </a:lnTo>
                  <a:lnTo>
                    <a:pt x="1062673" y="1328412"/>
                  </a:lnTo>
                  <a:lnTo>
                    <a:pt x="1056323" y="1323646"/>
                  </a:lnTo>
                  <a:lnTo>
                    <a:pt x="1050926" y="1318880"/>
                  </a:lnTo>
                  <a:lnTo>
                    <a:pt x="1046163" y="1313161"/>
                  </a:lnTo>
                  <a:lnTo>
                    <a:pt x="1041401" y="1306807"/>
                  </a:lnTo>
                  <a:lnTo>
                    <a:pt x="1037273" y="1300453"/>
                  </a:lnTo>
                  <a:lnTo>
                    <a:pt x="1034098" y="1293781"/>
                  </a:lnTo>
                  <a:lnTo>
                    <a:pt x="1031876" y="1286473"/>
                  </a:lnTo>
                  <a:lnTo>
                    <a:pt x="1029971" y="1279166"/>
                  </a:lnTo>
                  <a:lnTo>
                    <a:pt x="1028701" y="1271223"/>
                  </a:lnTo>
                  <a:lnTo>
                    <a:pt x="1028383" y="1263280"/>
                  </a:lnTo>
                  <a:lnTo>
                    <a:pt x="1028383" y="1184805"/>
                  </a:lnTo>
                  <a:lnTo>
                    <a:pt x="949643" y="1184805"/>
                  </a:lnTo>
                  <a:lnTo>
                    <a:pt x="941706" y="1184487"/>
                  </a:lnTo>
                  <a:lnTo>
                    <a:pt x="934086" y="1183216"/>
                  </a:lnTo>
                  <a:lnTo>
                    <a:pt x="926783" y="1181310"/>
                  </a:lnTo>
                  <a:lnTo>
                    <a:pt x="919481" y="1178450"/>
                  </a:lnTo>
                  <a:lnTo>
                    <a:pt x="912496" y="1175273"/>
                  </a:lnTo>
                  <a:lnTo>
                    <a:pt x="906146" y="1171461"/>
                  </a:lnTo>
                  <a:lnTo>
                    <a:pt x="900113" y="1167013"/>
                  </a:lnTo>
                  <a:lnTo>
                    <a:pt x="894398" y="1161929"/>
                  </a:lnTo>
                  <a:lnTo>
                    <a:pt x="889318" y="1156210"/>
                  </a:lnTo>
                  <a:lnTo>
                    <a:pt x="885191" y="1150492"/>
                  </a:lnTo>
                  <a:lnTo>
                    <a:pt x="881063" y="1144137"/>
                  </a:lnTo>
                  <a:lnTo>
                    <a:pt x="877888" y="1136830"/>
                  </a:lnTo>
                  <a:lnTo>
                    <a:pt x="875031" y="1129840"/>
                  </a:lnTo>
                  <a:lnTo>
                    <a:pt x="873126" y="1122215"/>
                  </a:lnTo>
                  <a:lnTo>
                    <a:pt x="871856" y="1114590"/>
                  </a:lnTo>
                  <a:lnTo>
                    <a:pt x="871538" y="1106647"/>
                  </a:lnTo>
                  <a:lnTo>
                    <a:pt x="871856" y="1098386"/>
                  </a:lnTo>
                  <a:lnTo>
                    <a:pt x="873126" y="1090761"/>
                  </a:lnTo>
                  <a:lnTo>
                    <a:pt x="875031" y="1083136"/>
                  </a:lnTo>
                  <a:lnTo>
                    <a:pt x="877888" y="1076146"/>
                  </a:lnTo>
                  <a:lnTo>
                    <a:pt x="881063" y="1068839"/>
                  </a:lnTo>
                  <a:lnTo>
                    <a:pt x="885191" y="1062485"/>
                  </a:lnTo>
                  <a:lnTo>
                    <a:pt x="889318" y="1056766"/>
                  </a:lnTo>
                  <a:lnTo>
                    <a:pt x="894398" y="1051047"/>
                  </a:lnTo>
                  <a:lnTo>
                    <a:pt x="900113" y="1045963"/>
                  </a:lnTo>
                  <a:lnTo>
                    <a:pt x="906146" y="1041515"/>
                  </a:lnTo>
                  <a:lnTo>
                    <a:pt x="912496" y="1037703"/>
                  </a:lnTo>
                  <a:lnTo>
                    <a:pt x="919481" y="1034526"/>
                  </a:lnTo>
                  <a:lnTo>
                    <a:pt x="926783" y="1031666"/>
                  </a:lnTo>
                  <a:lnTo>
                    <a:pt x="934086" y="1029760"/>
                  </a:lnTo>
                  <a:lnTo>
                    <a:pt x="941706" y="1028489"/>
                  </a:lnTo>
                  <a:lnTo>
                    <a:pt x="949643" y="1028171"/>
                  </a:lnTo>
                  <a:lnTo>
                    <a:pt x="1028383" y="1028171"/>
                  </a:lnTo>
                  <a:lnTo>
                    <a:pt x="1028383" y="949696"/>
                  </a:lnTo>
                  <a:lnTo>
                    <a:pt x="1028701" y="941753"/>
                  </a:lnTo>
                  <a:lnTo>
                    <a:pt x="1029971" y="933810"/>
                  </a:lnTo>
                  <a:lnTo>
                    <a:pt x="1031876" y="926503"/>
                  </a:lnTo>
                  <a:lnTo>
                    <a:pt x="1034098" y="919195"/>
                  </a:lnTo>
                  <a:lnTo>
                    <a:pt x="1037273" y="912523"/>
                  </a:lnTo>
                  <a:lnTo>
                    <a:pt x="1041401" y="906169"/>
                  </a:lnTo>
                  <a:lnTo>
                    <a:pt x="1046163" y="899815"/>
                  </a:lnTo>
                  <a:lnTo>
                    <a:pt x="1050926" y="894096"/>
                  </a:lnTo>
                  <a:lnTo>
                    <a:pt x="1056323" y="889330"/>
                  </a:lnTo>
                  <a:lnTo>
                    <a:pt x="1062673" y="884564"/>
                  </a:lnTo>
                  <a:lnTo>
                    <a:pt x="1069023" y="880752"/>
                  </a:lnTo>
                  <a:lnTo>
                    <a:pt x="1076008" y="877575"/>
                  </a:lnTo>
                  <a:lnTo>
                    <a:pt x="1082993" y="874715"/>
                  </a:lnTo>
                  <a:lnTo>
                    <a:pt x="1090613" y="873127"/>
                  </a:lnTo>
                  <a:lnTo>
                    <a:pt x="1098551" y="871856"/>
                  </a:lnTo>
                  <a:lnTo>
                    <a:pt x="1106488" y="871538"/>
                  </a:lnTo>
                  <a:close/>
                  <a:moveTo>
                    <a:pt x="1631509" y="701358"/>
                  </a:moveTo>
                  <a:lnTo>
                    <a:pt x="1631509" y="1027748"/>
                  </a:lnTo>
                  <a:lnTo>
                    <a:pt x="2191428" y="1027748"/>
                  </a:lnTo>
                  <a:lnTo>
                    <a:pt x="2191428" y="1019176"/>
                  </a:lnTo>
                  <a:lnTo>
                    <a:pt x="2191428" y="1010921"/>
                  </a:lnTo>
                  <a:lnTo>
                    <a:pt x="2191110" y="1002983"/>
                  </a:lnTo>
                  <a:lnTo>
                    <a:pt x="2190158" y="994728"/>
                  </a:lnTo>
                  <a:lnTo>
                    <a:pt x="2189523" y="986791"/>
                  </a:lnTo>
                  <a:lnTo>
                    <a:pt x="2188254" y="978853"/>
                  </a:lnTo>
                  <a:lnTo>
                    <a:pt x="2186667" y="970916"/>
                  </a:lnTo>
                  <a:lnTo>
                    <a:pt x="2185080" y="962978"/>
                  </a:lnTo>
                  <a:lnTo>
                    <a:pt x="2183492" y="955041"/>
                  </a:lnTo>
                  <a:lnTo>
                    <a:pt x="2180953" y="947421"/>
                  </a:lnTo>
                  <a:lnTo>
                    <a:pt x="2179049" y="939801"/>
                  </a:lnTo>
                  <a:lnTo>
                    <a:pt x="2173653" y="924878"/>
                  </a:lnTo>
                  <a:lnTo>
                    <a:pt x="2167622" y="910273"/>
                  </a:lnTo>
                  <a:lnTo>
                    <a:pt x="2160321" y="895351"/>
                  </a:lnTo>
                  <a:lnTo>
                    <a:pt x="2152386" y="881698"/>
                  </a:lnTo>
                  <a:lnTo>
                    <a:pt x="2143816" y="867728"/>
                  </a:lnTo>
                  <a:lnTo>
                    <a:pt x="2134293" y="854711"/>
                  </a:lnTo>
                  <a:lnTo>
                    <a:pt x="2123819" y="841376"/>
                  </a:lnTo>
                  <a:lnTo>
                    <a:pt x="2113344" y="829311"/>
                  </a:lnTo>
                  <a:lnTo>
                    <a:pt x="2101282" y="817246"/>
                  </a:lnTo>
                  <a:lnTo>
                    <a:pt x="2088903" y="805498"/>
                  </a:lnTo>
                  <a:lnTo>
                    <a:pt x="2075889" y="794703"/>
                  </a:lnTo>
                  <a:lnTo>
                    <a:pt x="2062558" y="783908"/>
                  </a:lnTo>
                  <a:lnTo>
                    <a:pt x="2048274" y="774066"/>
                  </a:lnTo>
                  <a:lnTo>
                    <a:pt x="2033038" y="764541"/>
                  </a:lnTo>
                  <a:lnTo>
                    <a:pt x="2017485" y="755651"/>
                  </a:lnTo>
                  <a:lnTo>
                    <a:pt x="2001614" y="747396"/>
                  </a:lnTo>
                  <a:lnTo>
                    <a:pt x="1985109" y="739776"/>
                  </a:lnTo>
                  <a:lnTo>
                    <a:pt x="1968286" y="732791"/>
                  </a:lnTo>
                  <a:lnTo>
                    <a:pt x="1950828" y="726441"/>
                  </a:lnTo>
                  <a:lnTo>
                    <a:pt x="1933053" y="720408"/>
                  </a:lnTo>
                  <a:lnTo>
                    <a:pt x="1914960" y="715646"/>
                  </a:lnTo>
                  <a:lnTo>
                    <a:pt x="1896233" y="711201"/>
                  </a:lnTo>
                  <a:lnTo>
                    <a:pt x="1877188" y="707708"/>
                  </a:lnTo>
                  <a:lnTo>
                    <a:pt x="1857826" y="704851"/>
                  </a:lnTo>
                  <a:lnTo>
                    <a:pt x="1837828" y="702946"/>
                  </a:lnTo>
                  <a:lnTo>
                    <a:pt x="1818149" y="701676"/>
                  </a:lnTo>
                  <a:lnTo>
                    <a:pt x="1797834" y="701358"/>
                  </a:lnTo>
                  <a:lnTo>
                    <a:pt x="1631509" y="701358"/>
                  </a:lnTo>
                  <a:close/>
                  <a:moveTo>
                    <a:pt x="549761" y="701358"/>
                  </a:moveTo>
                  <a:lnTo>
                    <a:pt x="529447" y="701676"/>
                  </a:lnTo>
                  <a:lnTo>
                    <a:pt x="509767" y="702946"/>
                  </a:lnTo>
                  <a:lnTo>
                    <a:pt x="489770" y="704851"/>
                  </a:lnTo>
                  <a:lnTo>
                    <a:pt x="470408" y="707708"/>
                  </a:lnTo>
                  <a:lnTo>
                    <a:pt x="451363" y="711201"/>
                  </a:lnTo>
                  <a:lnTo>
                    <a:pt x="432635" y="715646"/>
                  </a:lnTo>
                  <a:lnTo>
                    <a:pt x="414543" y="720408"/>
                  </a:lnTo>
                  <a:lnTo>
                    <a:pt x="396450" y="726441"/>
                  </a:lnTo>
                  <a:lnTo>
                    <a:pt x="378992" y="732791"/>
                  </a:lnTo>
                  <a:lnTo>
                    <a:pt x="362487" y="739776"/>
                  </a:lnTo>
                  <a:lnTo>
                    <a:pt x="345664" y="747396"/>
                  </a:lnTo>
                  <a:lnTo>
                    <a:pt x="329793" y="755651"/>
                  </a:lnTo>
                  <a:lnTo>
                    <a:pt x="314557" y="764541"/>
                  </a:lnTo>
                  <a:lnTo>
                    <a:pt x="299321" y="774066"/>
                  </a:lnTo>
                  <a:lnTo>
                    <a:pt x="285038" y="783908"/>
                  </a:lnTo>
                  <a:lnTo>
                    <a:pt x="271706" y="794703"/>
                  </a:lnTo>
                  <a:lnTo>
                    <a:pt x="258375" y="805498"/>
                  </a:lnTo>
                  <a:lnTo>
                    <a:pt x="246313" y="817246"/>
                  </a:lnTo>
                  <a:lnTo>
                    <a:pt x="234569" y="829311"/>
                  </a:lnTo>
                  <a:lnTo>
                    <a:pt x="223459" y="841376"/>
                  </a:lnTo>
                  <a:lnTo>
                    <a:pt x="213302" y="854711"/>
                  </a:lnTo>
                  <a:lnTo>
                    <a:pt x="203780" y="867728"/>
                  </a:lnTo>
                  <a:lnTo>
                    <a:pt x="195210" y="881698"/>
                  </a:lnTo>
                  <a:lnTo>
                    <a:pt x="187274" y="895351"/>
                  </a:lnTo>
                  <a:lnTo>
                    <a:pt x="180291" y="910273"/>
                  </a:lnTo>
                  <a:lnTo>
                    <a:pt x="173943" y="924878"/>
                  </a:lnTo>
                  <a:lnTo>
                    <a:pt x="168864" y="939801"/>
                  </a:lnTo>
                  <a:lnTo>
                    <a:pt x="166642" y="947421"/>
                  </a:lnTo>
                  <a:lnTo>
                    <a:pt x="164103" y="955041"/>
                  </a:lnTo>
                  <a:lnTo>
                    <a:pt x="162516" y="962978"/>
                  </a:lnTo>
                  <a:lnTo>
                    <a:pt x="160929" y="970916"/>
                  </a:lnTo>
                  <a:lnTo>
                    <a:pt x="159342" y="978853"/>
                  </a:lnTo>
                  <a:lnTo>
                    <a:pt x="158072" y="986791"/>
                  </a:lnTo>
                  <a:lnTo>
                    <a:pt x="157437" y="994728"/>
                  </a:lnTo>
                  <a:lnTo>
                    <a:pt x="157120" y="1002983"/>
                  </a:lnTo>
                  <a:lnTo>
                    <a:pt x="156485" y="1010921"/>
                  </a:lnTo>
                  <a:lnTo>
                    <a:pt x="156168" y="1019176"/>
                  </a:lnTo>
                  <a:lnTo>
                    <a:pt x="156168" y="1475741"/>
                  </a:lnTo>
                  <a:lnTo>
                    <a:pt x="156161" y="1475902"/>
                  </a:lnTo>
                  <a:lnTo>
                    <a:pt x="156168" y="1476058"/>
                  </a:lnTo>
                  <a:lnTo>
                    <a:pt x="156168" y="1620838"/>
                  </a:lnTo>
                  <a:lnTo>
                    <a:pt x="160611" y="1620838"/>
                  </a:lnTo>
                  <a:lnTo>
                    <a:pt x="164420" y="1603376"/>
                  </a:lnTo>
                  <a:lnTo>
                    <a:pt x="169182" y="1586231"/>
                  </a:lnTo>
                  <a:lnTo>
                    <a:pt x="174895" y="1569721"/>
                  </a:lnTo>
                  <a:lnTo>
                    <a:pt x="180926" y="1552893"/>
                  </a:lnTo>
                  <a:lnTo>
                    <a:pt x="187592" y="1537018"/>
                  </a:lnTo>
                  <a:lnTo>
                    <a:pt x="195210" y="1521143"/>
                  </a:lnTo>
                  <a:lnTo>
                    <a:pt x="202828" y="1505903"/>
                  </a:lnTo>
                  <a:lnTo>
                    <a:pt x="211715" y="1490981"/>
                  </a:lnTo>
                  <a:lnTo>
                    <a:pt x="221238" y="1476376"/>
                  </a:lnTo>
                  <a:lnTo>
                    <a:pt x="231077" y="1462088"/>
                  </a:lnTo>
                  <a:lnTo>
                    <a:pt x="241552" y="1448118"/>
                  </a:lnTo>
                  <a:lnTo>
                    <a:pt x="252662" y="1435101"/>
                  </a:lnTo>
                  <a:lnTo>
                    <a:pt x="264088" y="1422401"/>
                  </a:lnTo>
                  <a:lnTo>
                    <a:pt x="276468" y="1410018"/>
                  </a:lnTo>
                  <a:lnTo>
                    <a:pt x="288529" y="1398271"/>
                  </a:lnTo>
                  <a:lnTo>
                    <a:pt x="301861" y="1386841"/>
                  </a:lnTo>
                  <a:lnTo>
                    <a:pt x="315192" y="1376046"/>
                  </a:lnTo>
                  <a:lnTo>
                    <a:pt x="329476" y="1366203"/>
                  </a:lnTo>
                  <a:lnTo>
                    <a:pt x="343759" y="1356678"/>
                  </a:lnTo>
                  <a:lnTo>
                    <a:pt x="358361" y="1347471"/>
                  </a:lnTo>
                  <a:lnTo>
                    <a:pt x="373914" y="1339216"/>
                  </a:lnTo>
                  <a:lnTo>
                    <a:pt x="389467" y="1331596"/>
                  </a:lnTo>
                  <a:lnTo>
                    <a:pt x="405338" y="1324293"/>
                  </a:lnTo>
                  <a:lnTo>
                    <a:pt x="421526" y="1317943"/>
                  </a:lnTo>
                  <a:lnTo>
                    <a:pt x="438349" y="1312228"/>
                  </a:lnTo>
                  <a:lnTo>
                    <a:pt x="454854" y="1307466"/>
                  </a:lnTo>
                  <a:lnTo>
                    <a:pt x="472312" y="1303021"/>
                  </a:lnTo>
                  <a:lnTo>
                    <a:pt x="489770" y="1299528"/>
                  </a:lnTo>
                  <a:lnTo>
                    <a:pt x="507228" y="1296671"/>
                  </a:lnTo>
                  <a:lnTo>
                    <a:pt x="525638" y="1294766"/>
                  </a:lnTo>
                  <a:lnTo>
                    <a:pt x="543413" y="1293496"/>
                  </a:lnTo>
                  <a:lnTo>
                    <a:pt x="562140" y="1293178"/>
                  </a:lnTo>
                  <a:lnTo>
                    <a:pt x="580233" y="1293496"/>
                  </a:lnTo>
                  <a:lnTo>
                    <a:pt x="598643" y="1294766"/>
                  </a:lnTo>
                  <a:lnTo>
                    <a:pt x="616418" y="1296671"/>
                  </a:lnTo>
                  <a:lnTo>
                    <a:pt x="634193" y="1299528"/>
                  </a:lnTo>
                  <a:lnTo>
                    <a:pt x="651651" y="1303021"/>
                  </a:lnTo>
                  <a:lnTo>
                    <a:pt x="668792" y="1307466"/>
                  </a:lnTo>
                  <a:lnTo>
                    <a:pt x="685932" y="1312228"/>
                  </a:lnTo>
                  <a:lnTo>
                    <a:pt x="702120" y="1317943"/>
                  </a:lnTo>
                  <a:lnTo>
                    <a:pt x="718308" y="1324293"/>
                  </a:lnTo>
                  <a:lnTo>
                    <a:pt x="734496" y="1331596"/>
                  </a:lnTo>
                  <a:lnTo>
                    <a:pt x="750050" y="1339216"/>
                  </a:lnTo>
                  <a:lnTo>
                    <a:pt x="765286" y="1347471"/>
                  </a:lnTo>
                  <a:lnTo>
                    <a:pt x="780204" y="1356678"/>
                  </a:lnTo>
                  <a:lnTo>
                    <a:pt x="794488" y="1366203"/>
                  </a:lnTo>
                  <a:lnTo>
                    <a:pt x="808454" y="1376046"/>
                  </a:lnTo>
                  <a:lnTo>
                    <a:pt x="821785" y="1386841"/>
                  </a:lnTo>
                  <a:lnTo>
                    <a:pt x="835117" y="1398271"/>
                  </a:lnTo>
                  <a:lnTo>
                    <a:pt x="847813" y="1410018"/>
                  </a:lnTo>
                  <a:lnTo>
                    <a:pt x="859558" y="1422401"/>
                  </a:lnTo>
                  <a:lnTo>
                    <a:pt x="870984" y="1435101"/>
                  </a:lnTo>
                  <a:lnTo>
                    <a:pt x="882094" y="1448118"/>
                  </a:lnTo>
                  <a:lnTo>
                    <a:pt x="892886" y="1462088"/>
                  </a:lnTo>
                  <a:lnTo>
                    <a:pt x="902726" y="1476376"/>
                  </a:lnTo>
                  <a:lnTo>
                    <a:pt x="911931" y="1490981"/>
                  </a:lnTo>
                  <a:lnTo>
                    <a:pt x="920501" y="1505903"/>
                  </a:lnTo>
                  <a:lnTo>
                    <a:pt x="929072" y="1521143"/>
                  </a:lnTo>
                  <a:lnTo>
                    <a:pt x="936055" y="1537018"/>
                  </a:lnTo>
                  <a:lnTo>
                    <a:pt x="943355" y="1552893"/>
                  </a:lnTo>
                  <a:lnTo>
                    <a:pt x="949069" y="1569721"/>
                  </a:lnTo>
                  <a:lnTo>
                    <a:pt x="954782" y="1586231"/>
                  </a:lnTo>
                  <a:lnTo>
                    <a:pt x="959543" y="1603376"/>
                  </a:lnTo>
                  <a:lnTo>
                    <a:pt x="963352" y="1620838"/>
                  </a:lnTo>
                  <a:lnTo>
                    <a:pt x="1316634" y="1620838"/>
                  </a:lnTo>
                  <a:lnTo>
                    <a:pt x="1320443" y="1603376"/>
                  </a:lnTo>
                  <a:lnTo>
                    <a:pt x="1325205" y="1586231"/>
                  </a:lnTo>
                  <a:lnTo>
                    <a:pt x="1330918" y="1569721"/>
                  </a:lnTo>
                  <a:lnTo>
                    <a:pt x="1336949" y="1552893"/>
                  </a:lnTo>
                  <a:lnTo>
                    <a:pt x="1343615" y="1537018"/>
                  </a:lnTo>
                  <a:lnTo>
                    <a:pt x="1351233" y="1521143"/>
                  </a:lnTo>
                  <a:lnTo>
                    <a:pt x="1359168" y="1505903"/>
                  </a:lnTo>
                  <a:lnTo>
                    <a:pt x="1367738" y="1490981"/>
                  </a:lnTo>
                  <a:lnTo>
                    <a:pt x="1377260" y="1476376"/>
                  </a:lnTo>
                  <a:lnTo>
                    <a:pt x="1387100" y="1462088"/>
                  </a:lnTo>
                  <a:lnTo>
                    <a:pt x="1397575" y="1448118"/>
                  </a:lnTo>
                  <a:lnTo>
                    <a:pt x="1408685" y="1435101"/>
                  </a:lnTo>
                  <a:lnTo>
                    <a:pt x="1420111" y="1422401"/>
                  </a:lnTo>
                  <a:lnTo>
                    <a:pt x="1432491" y="1410018"/>
                  </a:lnTo>
                  <a:lnTo>
                    <a:pt x="1444870" y="1398271"/>
                  </a:lnTo>
                  <a:lnTo>
                    <a:pt x="1457884" y="1386841"/>
                  </a:lnTo>
                  <a:lnTo>
                    <a:pt x="1471215" y="1376046"/>
                  </a:lnTo>
                  <a:lnTo>
                    <a:pt x="1485499" y="1366203"/>
                  </a:lnTo>
                  <a:lnTo>
                    <a:pt x="1499782" y="1356678"/>
                  </a:lnTo>
                  <a:lnTo>
                    <a:pt x="1514701" y="1347471"/>
                  </a:lnTo>
                  <a:lnTo>
                    <a:pt x="1529937" y="1339216"/>
                  </a:lnTo>
                  <a:lnTo>
                    <a:pt x="1545490" y="1331596"/>
                  </a:lnTo>
                  <a:lnTo>
                    <a:pt x="1561361" y="1324293"/>
                  </a:lnTo>
                  <a:lnTo>
                    <a:pt x="1577549" y="1317943"/>
                  </a:lnTo>
                  <a:lnTo>
                    <a:pt x="1594372" y="1312228"/>
                  </a:lnTo>
                  <a:lnTo>
                    <a:pt x="1610877" y="1307466"/>
                  </a:lnTo>
                  <a:lnTo>
                    <a:pt x="1628335" y="1303021"/>
                  </a:lnTo>
                  <a:lnTo>
                    <a:pt x="1645793" y="1299528"/>
                  </a:lnTo>
                  <a:lnTo>
                    <a:pt x="1663251" y="1296671"/>
                  </a:lnTo>
                  <a:lnTo>
                    <a:pt x="1681661" y="1294766"/>
                  </a:lnTo>
                  <a:lnTo>
                    <a:pt x="1699436" y="1293496"/>
                  </a:lnTo>
                  <a:lnTo>
                    <a:pt x="1718163" y="1293178"/>
                  </a:lnTo>
                  <a:lnTo>
                    <a:pt x="1736256" y="1293496"/>
                  </a:lnTo>
                  <a:lnTo>
                    <a:pt x="1754666" y="1294766"/>
                  </a:lnTo>
                  <a:lnTo>
                    <a:pt x="1772441" y="1296671"/>
                  </a:lnTo>
                  <a:lnTo>
                    <a:pt x="1790216" y="1299528"/>
                  </a:lnTo>
                  <a:lnTo>
                    <a:pt x="1807674" y="1303021"/>
                  </a:lnTo>
                  <a:lnTo>
                    <a:pt x="1824815" y="1307466"/>
                  </a:lnTo>
                  <a:lnTo>
                    <a:pt x="1841955" y="1312228"/>
                  </a:lnTo>
                  <a:lnTo>
                    <a:pt x="1858143" y="1317943"/>
                  </a:lnTo>
                  <a:lnTo>
                    <a:pt x="1874331" y="1324293"/>
                  </a:lnTo>
                  <a:lnTo>
                    <a:pt x="1890519" y="1331596"/>
                  </a:lnTo>
                  <a:lnTo>
                    <a:pt x="1906073" y="1339216"/>
                  </a:lnTo>
                  <a:lnTo>
                    <a:pt x="1921308" y="1347471"/>
                  </a:lnTo>
                  <a:lnTo>
                    <a:pt x="1936227" y="1356678"/>
                  </a:lnTo>
                  <a:lnTo>
                    <a:pt x="1950511" y="1366203"/>
                  </a:lnTo>
                  <a:lnTo>
                    <a:pt x="1964477" y="1376046"/>
                  </a:lnTo>
                  <a:lnTo>
                    <a:pt x="1977808" y="1386841"/>
                  </a:lnTo>
                  <a:lnTo>
                    <a:pt x="1991140" y="1398271"/>
                  </a:lnTo>
                  <a:lnTo>
                    <a:pt x="2003836" y="1410018"/>
                  </a:lnTo>
                  <a:lnTo>
                    <a:pt x="2015580" y="1422401"/>
                  </a:lnTo>
                  <a:lnTo>
                    <a:pt x="2027007" y="1435101"/>
                  </a:lnTo>
                  <a:lnTo>
                    <a:pt x="2038117" y="1448118"/>
                  </a:lnTo>
                  <a:lnTo>
                    <a:pt x="2048909" y="1462088"/>
                  </a:lnTo>
                  <a:lnTo>
                    <a:pt x="2058749" y="1476376"/>
                  </a:lnTo>
                  <a:lnTo>
                    <a:pt x="2067954" y="1490981"/>
                  </a:lnTo>
                  <a:lnTo>
                    <a:pt x="2076841" y="1505903"/>
                  </a:lnTo>
                  <a:lnTo>
                    <a:pt x="2084777" y="1521143"/>
                  </a:lnTo>
                  <a:lnTo>
                    <a:pt x="2092077" y="1537018"/>
                  </a:lnTo>
                  <a:lnTo>
                    <a:pt x="2099060" y="1552893"/>
                  </a:lnTo>
                  <a:lnTo>
                    <a:pt x="2105409" y="1569721"/>
                  </a:lnTo>
                  <a:lnTo>
                    <a:pt x="2110487" y="1586231"/>
                  </a:lnTo>
                  <a:lnTo>
                    <a:pt x="2115249" y="1603376"/>
                  </a:lnTo>
                  <a:lnTo>
                    <a:pt x="2119057" y="1620838"/>
                  </a:lnTo>
                  <a:lnTo>
                    <a:pt x="2191428" y="1620838"/>
                  </a:lnTo>
                  <a:lnTo>
                    <a:pt x="2191428" y="1289368"/>
                  </a:lnTo>
                  <a:lnTo>
                    <a:pt x="2191435" y="1289209"/>
                  </a:lnTo>
                  <a:lnTo>
                    <a:pt x="2191428" y="1289051"/>
                  </a:lnTo>
                  <a:lnTo>
                    <a:pt x="2191428" y="1183958"/>
                  </a:lnTo>
                  <a:lnTo>
                    <a:pt x="1555330" y="1183958"/>
                  </a:lnTo>
                  <a:lnTo>
                    <a:pt x="1550569" y="1183958"/>
                  </a:lnTo>
                  <a:lnTo>
                    <a:pt x="1546442" y="1183641"/>
                  </a:lnTo>
                  <a:lnTo>
                    <a:pt x="1537555" y="1182053"/>
                  </a:lnTo>
                  <a:lnTo>
                    <a:pt x="1530889" y="1180148"/>
                  </a:lnTo>
                  <a:lnTo>
                    <a:pt x="1524541" y="1177926"/>
                  </a:lnTo>
                  <a:lnTo>
                    <a:pt x="1518510" y="1175386"/>
                  </a:lnTo>
                  <a:lnTo>
                    <a:pt x="1512479" y="1172211"/>
                  </a:lnTo>
                  <a:lnTo>
                    <a:pt x="1507083" y="1168401"/>
                  </a:lnTo>
                  <a:lnTo>
                    <a:pt x="1502004" y="1164591"/>
                  </a:lnTo>
                  <a:lnTo>
                    <a:pt x="1497243" y="1159828"/>
                  </a:lnTo>
                  <a:lnTo>
                    <a:pt x="1492799" y="1155066"/>
                  </a:lnTo>
                  <a:lnTo>
                    <a:pt x="1488673" y="1149986"/>
                  </a:lnTo>
                  <a:lnTo>
                    <a:pt x="1485181" y="1144271"/>
                  </a:lnTo>
                  <a:lnTo>
                    <a:pt x="1482325" y="1138238"/>
                  </a:lnTo>
                  <a:lnTo>
                    <a:pt x="1479785" y="1131888"/>
                  </a:lnTo>
                  <a:lnTo>
                    <a:pt x="1477563" y="1125538"/>
                  </a:lnTo>
                  <a:lnTo>
                    <a:pt x="1475976" y="1118871"/>
                  </a:lnTo>
                  <a:lnTo>
                    <a:pt x="1475341" y="1112203"/>
                  </a:lnTo>
                  <a:lnTo>
                    <a:pt x="1475024" y="1104901"/>
                  </a:lnTo>
                  <a:lnTo>
                    <a:pt x="1475024" y="701358"/>
                  </a:lnTo>
                  <a:lnTo>
                    <a:pt x="549761" y="701358"/>
                  </a:lnTo>
                  <a:close/>
                  <a:moveTo>
                    <a:pt x="1413828" y="353736"/>
                  </a:moveTo>
                  <a:lnTo>
                    <a:pt x="1523366" y="353736"/>
                  </a:lnTo>
                  <a:lnTo>
                    <a:pt x="1531303" y="354054"/>
                  </a:lnTo>
                  <a:lnTo>
                    <a:pt x="1539241" y="355325"/>
                  </a:lnTo>
                  <a:lnTo>
                    <a:pt x="1546226" y="357232"/>
                  </a:lnTo>
                  <a:lnTo>
                    <a:pt x="1553846" y="360092"/>
                  </a:lnTo>
                  <a:lnTo>
                    <a:pt x="1560513" y="363271"/>
                  </a:lnTo>
                  <a:lnTo>
                    <a:pt x="1566863" y="367085"/>
                  </a:lnTo>
                  <a:lnTo>
                    <a:pt x="1572896" y="371534"/>
                  </a:lnTo>
                  <a:lnTo>
                    <a:pt x="1578611" y="376619"/>
                  </a:lnTo>
                  <a:lnTo>
                    <a:pt x="1583691" y="382340"/>
                  </a:lnTo>
                  <a:lnTo>
                    <a:pt x="1588136" y="388061"/>
                  </a:lnTo>
                  <a:lnTo>
                    <a:pt x="1591946" y="395053"/>
                  </a:lnTo>
                  <a:lnTo>
                    <a:pt x="1595438" y="401727"/>
                  </a:lnTo>
                  <a:lnTo>
                    <a:pt x="1597978" y="408719"/>
                  </a:lnTo>
                  <a:lnTo>
                    <a:pt x="1599883" y="416347"/>
                  </a:lnTo>
                  <a:lnTo>
                    <a:pt x="1601153" y="424293"/>
                  </a:lnTo>
                  <a:lnTo>
                    <a:pt x="1601471" y="432238"/>
                  </a:lnTo>
                  <a:lnTo>
                    <a:pt x="1601471" y="544513"/>
                  </a:lnTo>
                  <a:lnTo>
                    <a:pt x="1797834" y="544513"/>
                  </a:lnTo>
                  <a:lnTo>
                    <a:pt x="1812118" y="545148"/>
                  </a:lnTo>
                  <a:lnTo>
                    <a:pt x="1826084" y="545466"/>
                  </a:lnTo>
                  <a:lnTo>
                    <a:pt x="1840368" y="546101"/>
                  </a:lnTo>
                  <a:lnTo>
                    <a:pt x="1854017" y="547053"/>
                  </a:lnTo>
                  <a:lnTo>
                    <a:pt x="1867665" y="548641"/>
                  </a:lnTo>
                  <a:lnTo>
                    <a:pt x="1881632" y="550228"/>
                  </a:lnTo>
                  <a:lnTo>
                    <a:pt x="1894963" y="552133"/>
                  </a:lnTo>
                  <a:lnTo>
                    <a:pt x="1908612" y="554038"/>
                  </a:lnTo>
                  <a:lnTo>
                    <a:pt x="1921943" y="556896"/>
                  </a:lnTo>
                  <a:lnTo>
                    <a:pt x="1934957" y="559753"/>
                  </a:lnTo>
                  <a:lnTo>
                    <a:pt x="1948289" y="562928"/>
                  </a:lnTo>
                  <a:lnTo>
                    <a:pt x="1961303" y="566103"/>
                  </a:lnTo>
                  <a:lnTo>
                    <a:pt x="1973999" y="569596"/>
                  </a:lnTo>
                  <a:lnTo>
                    <a:pt x="1986696" y="573723"/>
                  </a:lnTo>
                  <a:lnTo>
                    <a:pt x="1999392" y="577533"/>
                  </a:lnTo>
                  <a:lnTo>
                    <a:pt x="2011771" y="581978"/>
                  </a:lnTo>
                  <a:lnTo>
                    <a:pt x="2023833" y="586741"/>
                  </a:lnTo>
                  <a:lnTo>
                    <a:pt x="2036212" y="591503"/>
                  </a:lnTo>
                  <a:lnTo>
                    <a:pt x="2048274" y="596583"/>
                  </a:lnTo>
                  <a:lnTo>
                    <a:pt x="2059701" y="602298"/>
                  </a:lnTo>
                  <a:lnTo>
                    <a:pt x="2071445" y="607696"/>
                  </a:lnTo>
                  <a:lnTo>
                    <a:pt x="2082555" y="613411"/>
                  </a:lnTo>
                  <a:lnTo>
                    <a:pt x="2094299" y="619761"/>
                  </a:lnTo>
                  <a:lnTo>
                    <a:pt x="2105409" y="626111"/>
                  </a:lnTo>
                  <a:lnTo>
                    <a:pt x="2115883" y="632461"/>
                  </a:lnTo>
                  <a:lnTo>
                    <a:pt x="2126675" y="639128"/>
                  </a:lnTo>
                  <a:lnTo>
                    <a:pt x="2137467" y="645796"/>
                  </a:lnTo>
                  <a:lnTo>
                    <a:pt x="2147307" y="653098"/>
                  </a:lnTo>
                  <a:lnTo>
                    <a:pt x="2157782" y="660401"/>
                  </a:lnTo>
                  <a:lnTo>
                    <a:pt x="2167622" y="668021"/>
                  </a:lnTo>
                  <a:lnTo>
                    <a:pt x="2177144" y="675958"/>
                  </a:lnTo>
                  <a:lnTo>
                    <a:pt x="2186667" y="683896"/>
                  </a:lnTo>
                  <a:lnTo>
                    <a:pt x="2195872" y="691833"/>
                  </a:lnTo>
                  <a:lnTo>
                    <a:pt x="2204759" y="700088"/>
                  </a:lnTo>
                  <a:lnTo>
                    <a:pt x="2213647" y="708978"/>
                  </a:lnTo>
                  <a:lnTo>
                    <a:pt x="2222217" y="717551"/>
                  </a:lnTo>
                  <a:lnTo>
                    <a:pt x="2230152" y="726441"/>
                  </a:lnTo>
                  <a:lnTo>
                    <a:pt x="2238723" y="735648"/>
                  </a:lnTo>
                  <a:lnTo>
                    <a:pt x="2246023" y="744538"/>
                  </a:lnTo>
                  <a:lnTo>
                    <a:pt x="2253641" y="754063"/>
                  </a:lnTo>
                  <a:lnTo>
                    <a:pt x="2261259" y="763588"/>
                  </a:lnTo>
                  <a:lnTo>
                    <a:pt x="2268242" y="773113"/>
                  </a:lnTo>
                  <a:lnTo>
                    <a:pt x="2275225" y="783273"/>
                  </a:lnTo>
                  <a:lnTo>
                    <a:pt x="2281573" y="793116"/>
                  </a:lnTo>
                  <a:lnTo>
                    <a:pt x="2287922" y="803276"/>
                  </a:lnTo>
                  <a:lnTo>
                    <a:pt x="2293635" y="813753"/>
                  </a:lnTo>
                  <a:lnTo>
                    <a:pt x="2299349" y="823913"/>
                  </a:lnTo>
                  <a:lnTo>
                    <a:pt x="2304427" y="834708"/>
                  </a:lnTo>
                  <a:lnTo>
                    <a:pt x="2309506" y="845503"/>
                  </a:lnTo>
                  <a:lnTo>
                    <a:pt x="2314267" y="856298"/>
                  </a:lnTo>
                  <a:lnTo>
                    <a:pt x="2319028" y="867411"/>
                  </a:lnTo>
                  <a:lnTo>
                    <a:pt x="2323155" y="878523"/>
                  </a:lnTo>
                  <a:lnTo>
                    <a:pt x="2326964" y="889636"/>
                  </a:lnTo>
                  <a:lnTo>
                    <a:pt x="2330455" y="900748"/>
                  </a:lnTo>
                  <a:lnTo>
                    <a:pt x="2333629" y="912178"/>
                  </a:lnTo>
                  <a:lnTo>
                    <a:pt x="2336486" y="923608"/>
                  </a:lnTo>
                  <a:lnTo>
                    <a:pt x="2339343" y="935038"/>
                  </a:lnTo>
                  <a:lnTo>
                    <a:pt x="2341565" y="947103"/>
                  </a:lnTo>
                  <a:lnTo>
                    <a:pt x="2343152" y="958851"/>
                  </a:lnTo>
                  <a:lnTo>
                    <a:pt x="2344739" y="970916"/>
                  </a:lnTo>
                  <a:lnTo>
                    <a:pt x="2346009" y="982663"/>
                  </a:lnTo>
                  <a:lnTo>
                    <a:pt x="2347278" y="994728"/>
                  </a:lnTo>
                  <a:lnTo>
                    <a:pt x="2347596" y="1007111"/>
                  </a:lnTo>
                  <a:lnTo>
                    <a:pt x="2347913" y="1019176"/>
                  </a:lnTo>
                  <a:lnTo>
                    <a:pt x="2347913" y="1089978"/>
                  </a:lnTo>
                  <a:lnTo>
                    <a:pt x="2349183" y="1097916"/>
                  </a:lnTo>
                  <a:lnTo>
                    <a:pt x="2349500" y="1105853"/>
                  </a:lnTo>
                  <a:lnTo>
                    <a:pt x="2349183" y="1113791"/>
                  </a:lnTo>
                  <a:lnTo>
                    <a:pt x="2347913" y="1121728"/>
                  </a:lnTo>
                  <a:lnTo>
                    <a:pt x="2347913" y="1289051"/>
                  </a:lnTo>
                  <a:lnTo>
                    <a:pt x="2347907" y="1289209"/>
                  </a:lnTo>
                  <a:lnTo>
                    <a:pt x="2347913" y="1289368"/>
                  </a:lnTo>
                  <a:lnTo>
                    <a:pt x="2347913" y="1652906"/>
                  </a:lnTo>
                  <a:lnTo>
                    <a:pt x="2347596" y="1659256"/>
                  </a:lnTo>
                  <a:lnTo>
                    <a:pt x="2347278" y="1665606"/>
                  </a:lnTo>
                  <a:lnTo>
                    <a:pt x="2346326" y="1671956"/>
                  </a:lnTo>
                  <a:lnTo>
                    <a:pt x="2345374" y="1677988"/>
                  </a:lnTo>
                  <a:lnTo>
                    <a:pt x="2343787" y="1684021"/>
                  </a:lnTo>
                  <a:lnTo>
                    <a:pt x="2341565" y="1690053"/>
                  </a:lnTo>
                  <a:lnTo>
                    <a:pt x="2339660" y="1695768"/>
                  </a:lnTo>
                  <a:lnTo>
                    <a:pt x="2337438" y="1701483"/>
                  </a:lnTo>
                  <a:lnTo>
                    <a:pt x="2334582" y="1706881"/>
                  </a:lnTo>
                  <a:lnTo>
                    <a:pt x="2331725" y="1712278"/>
                  </a:lnTo>
                  <a:lnTo>
                    <a:pt x="2328551" y="1717358"/>
                  </a:lnTo>
                  <a:lnTo>
                    <a:pt x="2325059" y="1722438"/>
                  </a:lnTo>
                  <a:lnTo>
                    <a:pt x="2321568" y="1727518"/>
                  </a:lnTo>
                  <a:lnTo>
                    <a:pt x="2317441" y="1731963"/>
                  </a:lnTo>
                  <a:lnTo>
                    <a:pt x="2312998" y="1736726"/>
                  </a:lnTo>
                  <a:lnTo>
                    <a:pt x="2308871" y="1741171"/>
                  </a:lnTo>
                  <a:lnTo>
                    <a:pt x="2304110" y="1744981"/>
                  </a:lnTo>
                  <a:lnTo>
                    <a:pt x="2299349" y="1749108"/>
                  </a:lnTo>
                  <a:lnTo>
                    <a:pt x="2293953" y="1752601"/>
                  </a:lnTo>
                  <a:lnTo>
                    <a:pt x="2288874" y="1756093"/>
                  </a:lnTo>
                  <a:lnTo>
                    <a:pt x="2283795" y="1759268"/>
                  </a:lnTo>
                  <a:lnTo>
                    <a:pt x="2278399" y="1762443"/>
                  </a:lnTo>
                  <a:lnTo>
                    <a:pt x="2272369" y="1765301"/>
                  </a:lnTo>
                  <a:lnTo>
                    <a:pt x="2266338" y="1767841"/>
                  </a:lnTo>
                  <a:lnTo>
                    <a:pt x="2260307" y="1770063"/>
                  </a:lnTo>
                  <a:lnTo>
                    <a:pt x="2253959" y="1771651"/>
                  </a:lnTo>
                  <a:lnTo>
                    <a:pt x="2247610" y="1773556"/>
                  </a:lnTo>
                  <a:lnTo>
                    <a:pt x="2241262" y="1774826"/>
                  </a:lnTo>
                  <a:lnTo>
                    <a:pt x="2234914" y="1776096"/>
                  </a:lnTo>
                  <a:lnTo>
                    <a:pt x="2228248" y="1776731"/>
                  </a:lnTo>
                  <a:lnTo>
                    <a:pt x="2221582" y="1777366"/>
                  </a:lnTo>
                  <a:lnTo>
                    <a:pt x="2214917" y="1777683"/>
                  </a:lnTo>
                  <a:lnTo>
                    <a:pt x="2049861" y="1777683"/>
                  </a:lnTo>
                  <a:lnTo>
                    <a:pt x="2041926" y="1777366"/>
                  </a:lnTo>
                  <a:lnTo>
                    <a:pt x="2034308" y="1776096"/>
                  </a:lnTo>
                  <a:lnTo>
                    <a:pt x="2026690" y="1774191"/>
                  </a:lnTo>
                  <a:lnTo>
                    <a:pt x="2019707" y="1771333"/>
                  </a:lnTo>
                  <a:lnTo>
                    <a:pt x="2012724" y="1768158"/>
                  </a:lnTo>
                  <a:lnTo>
                    <a:pt x="2006375" y="1764031"/>
                  </a:lnTo>
                  <a:lnTo>
                    <a:pt x="2000662" y="1759903"/>
                  </a:lnTo>
                  <a:lnTo>
                    <a:pt x="1994949" y="1755141"/>
                  </a:lnTo>
                  <a:lnTo>
                    <a:pt x="1989870" y="1749426"/>
                  </a:lnTo>
                  <a:lnTo>
                    <a:pt x="1985426" y="1743393"/>
                  </a:lnTo>
                  <a:lnTo>
                    <a:pt x="1981617" y="1737043"/>
                  </a:lnTo>
                  <a:lnTo>
                    <a:pt x="1977808" y="1730376"/>
                  </a:lnTo>
                  <a:lnTo>
                    <a:pt x="1975586" y="1723391"/>
                  </a:lnTo>
                  <a:lnTo>
                    <a:pt x="1973682" y="1715771"/>
                  </a:lnTo>
                  <a:lnTo>
                    <a:pt x="1972095" y="1708151"/>
                  </a:lnTo>
                  <a:lnTo>
                    <a:pt x="1971460" y="1700213"/>
                  </a:lnTo>
                  <a:lnTo>
                    <a:pt x="1971143" y="1687196"/>
                  </a:lnTo>
                  <a:lnTo>
                    <a:pt x="1969873" y="1674496"/>
                  </a:lnTo>
                  <a:lnTo>
                    <a:pt x="1968286" y="1662113"/>
                  </a:lnTo>
                  <a:lnTo>
                    <a:pt x="1966064" y="1649731"/>
                  </a:lnTo>
                  <a:lnTo>
                    <a:pt x="1962890" y="1637666"/>
                  </a:lnTo>
                  <a:lnTo>
                    <a:pt x="1959398" y="1625601"/>
                  </a:lnTo>
                  <a:lnTo>
                    <a:pt x="1955272" y="1614171"/>
                  </a:lnTo>
                  <a:lnTo>
                    <a:pt x="1950511" y="1602741"/>
                  </a:lnTo>
                  <a:lnTo>
                    <a:pt x="1945432" y="1591628"/>
                  </a:lnTo>
                  <a:lnTo>
                    <a:pt x="1939718" y="1580833"/>
                  </a:lnTo>
                  <a:lnTo>
                    <a:pt x="1933370" y="1570356"/>
                  </a:lnTo>
                  <a:lnTo>
                    <a:pt x="1927022" y="1560196"/>
                  </a:lnTo>
                  <a:lnTo>
                    <a:pt x="1920039" y="1550353"/>
                  </a:lnTo>
                  <a:lnTo>
                    <a:pt x="1912421" y="1540828"/>
                  </a:lnTo>
                  <a:lnTo>
                    <a:pt x="1904168" y="1531621"/>
                  </a:lnTo>
                  <a:lnTo>
                    <a:pt x="1895915" y="1522731"/>
                  </a:lnTo>
                  <a:lnTo>
                    <a:pt x="1887028" y="1514476"/>
                  </a:lnTo>
                  <a:lnTo>
                    <a:pt x="1877823" y="1506856"/>
                  </a:lnTo>
                  <a:lnTo>
                    <a:pt x="1868300" y="1499553"/>
                  </a:lnTo>
                  <a:lnTo>
                    <a:pt x="1858460" y="1492251"/>
                  </a:lnTo>
                  <a:lnTo>
                    <a:pt x="1848303" y="1485901"/>
                  </a:lnTo>
                  <a:lnTo>
                    <a:pt x="1837511" y="1479868"/>
                  </a:lnTo>
                  <a:lnTo>
                    <a:pt x="1826719" y="1474471"/>
                  </a:lnTo>
                  <a:lnTo>
                    <a:pt x="1815610" y="1469391"/>
                  </a:lnTo>
                  <a:lnTo>
                    <a:pt x="1804183" y="1464946"/>
                  </a:lnTo>
                  <a:lnTo>
                    <a:pt x="1792756" y="1460818"/>
                  </a:lnTo>
                  <a:lnTo>
                    <a:pt x="1780694" y="1457326"/>
                  </a:lnTo>
                  <a:lnTo>
                    <a:pt x="1768315" y="1454468"/>
                  </a:lnTo>
                  <a:lnTo>
                    <a:pt x="1756253" y="1452246"/>
                  </a:lnTo>
                  <a:lnTo>
                    <a:pt x="1743557" y="1450658"/>
                  </a:lnTo>
                  <a:lnTo>
                    <a:pt x="1730860" y="1449706"/>
                  </a:lnTo>
                  <a:lnTo>
                    <a:pt x="1718163" y="1449388"/>
                  </a:lnTo>
                  <a:lnTo>
                    <a:pt x="1704832" y="1449706"/>
                  </a:lnTo>
                  <a:lnTo>
                    <a:pt x="1692135" y="1450658"/>
                  </a:lnTo>
                  <a:lnTo>
                    <a:pt x="1680074" y="1452246"/>
                  </a:lnTo>
                  <a:lnTo>
                    <a:pt x="1667695" y="1454468"/>
                  </a:lnTo>
                  <a:lnTo>
                    <a:pt x="1655315" y="1457326"/>
                  </a:lnTo>
                  <a:lnTo>
                    <a:pt x="1643571" y="1460818"/>
                  </a:lnTo>
                  <a:lnTo>
                    <a:pt x="1631509" y="1464946"/>
                  </a:lnTo>
                  <a:lnTo>
                    <a:pt x="1620400" y="1469391"/>
                  </a:lnTo>
                  <a:lnTo>
                    <a:pt x="1609290" y="1474471"/>
                  </a:lnTo>
                  <a:lnTo>
                    <a:pt x="1598181" y="1479868"/>
                  </a:lnTo>
                  <a:lnTo>
                    <a:pt x="1587706" y="1485901"/>
                  </a:lnTo>
                  <a:lnTo>
                    <a:pt x="1577549" y="1492251"/>
                  </a:lnTo>
                  <a:lnTo>
                    <a:pt x="1567709" y="1499553"/>
                  </a:lnTo>
                  <a:lnTo>
                    <a:pt x="1558187" y="1506856"/>
                  </a:lnTo>
                  <a:lnTo>
                    <a:pt x="1548664" y="1514476"/>
                  </a:lnTo>
                  <a:lnTo>
                    <a:pt x="1540094" y="1522731"/>
                  </a:lnTo>
                  <a:lnTo>
                    <a:pt x="1531524" y="1531621"/>
                  </a:lnTo>
                  <a:lnTo>
                    <a:pt x="1523588" y="1540828"/>
                  </a:lnTo>
                  <a:lnTo>
                    <a:pt x="1516288" y="1550353"/>
                  </a:lnTo>
                  <a:lnTo>
                    <a:pt x="1508987" y="1560196"/>
                  </a:lnTo>
                  <a:lnTo>
                    <a:pt x="1502322" y="1570356"/>
                  </a:lnTo>
                  <a:lnTo>
                    <a:pt x="1495973" y="1580833"/>
                  </a:lnTo>
                  <a:lnTo>
                    <a:pt x="1490260" y="1591628"/>
                  </a:lnTo>
                  <a:lnTo>
                    <a:pt x="1485181" y="1602741"/>
                  </a:lnTo>
                  <a:lnTo>
                    <a:pt x="1480420" y="1614171"/>
                  </a:lnTo>
                  <a:lnTo>
                    <a:pt x="1476611" y="1625601"/>
                  </a:lnTo>
                  <a:lnTo>
                    <a:pt x="1472802" y="1637666"/>
                  </a:lnTo>
                  <a:lnTo>
                    <a:pt x="1470263" y="1649731"/>
                  </a:lnTo>
                  <a:lnTo>
                    <a:pt x="1467724" y="1662113"/>
                  </a:lnTo>
                  <a:lnTo>
                    <a:pt x="1465819" y="1674496"/>
                  </a:lnTo>
                  <a:lnTo>
                    <a:pt x="1464549" y="1687196"/>
                  </a:lnTo>
                  <a:lnTo>
                    <a:pt x="1464232" y="1700213"/>
                  </a:lnTo>
                  <a:lnTo>
                    <a:pt x="1463915" y="1708151"/>
                  </a:lnTo>
                  <a:lnTo>
                    <a:pt x="1462645" y="1715771"/>
                  </a:lnTo>
                  <a:lnTo>
                    <a:pt x="1460740" y="1723391"/>
                  </a:lnTo>
                  <a:lnTo>
                    <a:pt x="1457884" y="1730376"/>
                  </a:lnTo>
                  <a:lnTo>
                    <a:pt x="1454710" y="1737043"/>
                  </a:lnTo>
                  <a:lnTo>
                    <a:pt x="1450583" y="1743393"/>
                  </a:lnTo>
                  <a:lnTo>
                    <a:pt x="1445822" y="1749426"/>
                  </a:lnTo>
                  <a:lnTo>
                    <a:pt x="1440743" y="1755141"/>
                  </a:lnTo>
                  <a:lnTo>
                    <a:pt x="1435347" y="1759903"/>
                  </a:lnTo>
                  <a:lnTo>
                    <a:pt x="1429316" y="1764031"/>
                  </a:lnTo>
                  <a:lnTo>
                    <a:pt x="1422968" y="1768158"/>
                  </a:lnTo>
                  <a:lnTo>
                    <a:pt x="1416302" y="1771333"/>
                  </a:lnTo>
                  <a:lnTo>
                    <a:pt x="1409002" y="1774191"/>
                  </a:lnTo>
                  <a:lnTo>
                    <a:pt x="1401384" y="1776096"/>
                  </a:lnTo>
                  <a:lnTo>
                    <a:pt x="1394083" y="1777366"/>
                  </a:lnTo>
                  <a:lnTo>
                    <a:pt x="1386148" y="1777683"/>
                  </a:lnTo>
                  <a:lnTo>
                    <a:pt x="894156" y="1777683"/>
                  </a:lnTo>
                  <a:lnTo>
                    <a:pt x="886221" y="1777366"/>
                  </a:lnTo>
                  <a:lnTo>
                    <a:pt x="878285" y="1776096"/>
                  </a:lnTo>
                  <a:lnTo>
                    <a:pt x="870667" y="1774191"/>
                  </a:lnTo>
                  <a:lnTo>
                    <a:pt x="863684" y="1771333"/>
                  </a:lnTo>
                  <a:lnTo>
                    <a:pt x="856701" y="1768158"/>
                  </a:lnTo>
                  <a:lnTo>
                    <a:pt x="850353" y="1764031"/>
                  </a:lnTo>
                  <a:lnTo>
                    <a:pt x="844639" y="1759903"/>
                  </a:lnTo>
                  <a:lnTo>
                    <a:pt x="838926" y="1755141"/>
                  </a:lnTo>
                  <a:lnTo>
                    <a:pt x="833847" y="1749426"/>
                  </a:lnTo>
                  <a:lnTo>
                    <a:pt x="829403" y="1743393"/>
                  </a:lnTo>
                  <a:lnTo>
                    <a:pt x="825594" y="1737043"/>
                  </a:lnTo>
                  <a:lnTo>
                    <a:pt x="822420" y="1730376"/>
                  </a:lnTo>
                  <a:lnTo>
                    <a:pt x="819563" y="1723391"/>
                  </a:lnTo>
                  <a:lnTo>
                    <a:pt x="817659" y="1715771"/>
                  </a:lnTo>
                  <a:lnTo>
                    <a:pt x="816389" y="1708151"/>
                  </a:lnTo>
                  <a:lnTo>
                    <a:pt x="815437" y="1700213"/>
                  </a:lnTo>
                  <a:lnTo>
                    <a:pt x="815120" y="1687196"/>
                  </a:lnTo>
                  <a:lnTo>
                    <a:pt x="813850" y="1674496"/>
                  </a:lnTo>
                  <a:lnTo>
                    <a:pt x="812263" y="1662113"/>
                  </a:lnTo>
                  <a:lnTo>
                    <a:pt x="810041" y="1649731"/>
                  </a:lnTo>
                  <a:lnTo>
                    <a:pt x="806867" y="1637666"/>
                  </a:lnTo>
                  <a:lnTo>
                    <a:pt x="803375" y="1625601"/>
                  </a:lnTo>
                  <a:lnTo>
                    <a:pt x="799249" y="1614171"/>
                  </a:lnTo>
                  <a:lnTo>
                    <a:pt x="794488" y="1602741"/>
                  </a:lnTo>
                  <a:lnTo>
                    <a:pt x="789409" y="1591628"/>
                  </a:lnTo>
                  <a:lnTo>
                    <a:pt x="783696" y="1580833"/>
                  </a:lnTo>
                  <a:lnTo>
                    <a:pt x="777982" y="1570356"/>
                  </a:lnTo>
                  <a:lnTo>
                    <a:pt x="770999" y="1560196"/>
                  </a:lnTo>
                  <a:lnTo>
                    <a:pt x="764016" y="1550353"/>
                  </a:lnTo>
                  <a:lnTo>
                    <a:pt x="756398" y="1540828"/>
                  </a:lnTo>
                  <a:lnTo>
                    <a:pt x="748463" y="1531621"/>
                  </a:lnTo>
                  <a:lnTo>
                    <a:pt x="739892" y="1522731"/>
                  </a:lnTo>
                  <a:lnTo>
                    <a:pt x="731005" y="1514476"/>
                  </a:lnTo>
                  <a:lnTo>
                    <a:pt x="721800" y="1506856"/>
                  </a:lnTo>
                  <a:lnTo>
                    <a:pt x="712277" y="1499553"/>
                  </a:lnTo>
                  <a:lnTo>
                    <a:pt x="702438" y="1492251"/>
                  </a:lnTo>
                  <a:lnTo>
                    <a:pt x="692280" y="1485901"/>
                  </a:lnTo>
                  <a:lnTo>
                    <a:pt x="681488" y="1479868"/>
                  </a:lnTo>
                  <a:lnTo>
                    <a:pt x="670696" y="1474471"/>
                  </a:lnTo>
                  <a:lnTo>
                    <a:pt x="659587" y="1469391"/>
                  </a:lnTo>
                  <a:lnTo>
                    <a:pt x="648160" y="1464946"/>
                  </a:lnTo>
                  <a:lnTo>
                    <a:pt x="636733" y="1460818"/>
                  </a:lnTo>
                  <a:lnTo>
                    <a:pt x="624671" y="1457326"/>
                  </a:lnTo>
                  <a:lnTo>
                    <a:pt x="612292" y="1454468"/>
                  </a:lnTo>
                  <a:lnTo>
                    <a:pt x="600230" y="1452246"/>
                  </a:lnTo>
                  <a:lnTo>
                    <a:pt x="587534" y="1450658"/>
                  </a:lnTo>
                  <a:lnTo>
                    <a:pt x="574837" y="1449706"/>
                  </a:lnTo>
                  <a:lnTo>
                    <a:pt x="562140" y="1449388"/>
                  </a:lnTo>
                  <a:lnTo>
                    <a:pt x="548809" y="1449706"/>
                  </a:lnTo>
                  <a:lnTo>
                    <a:pt x="536112" y="1450658"/>
                  </a:lnTo>
                  <a:lnTo>
                    <a:pt x="524051" y="1452246"/>
                  </a:lnTo>
                  <a:lnTo>
                    <a:pt x="511354" y="1454468"/>
                  </a:lnTo>
                  <a:lnTo>
                    <a:pt x="499292" y="1457326"/>
                  </a:lnTo>
                  <a:lnTo>
                    <a:pt x="487548" y="1460818"/>
                  </a:lnTo>
                  <a:lnTo>
                    <a:pt x="475486" y="1464946"/>
                  </a:lnTo>
                  <a:lnTo>
                    <a:pt x="464377" y="1469391"/>
                  </a:lnTo>
                  <a:lnTo>
                    <a:pt x="452950" y="1474471"/>
                  </a:lnTo>
                  <a:lnTo>
                    <a:pt x="442158" y="1479868"/>
                  </a:lnTo>
                  <a:lnTo>
                    <a:pt x="431366" y="1485901"/>
                  </a:lnTo>
                  <a:lnTo>
                    <a:pt x="421526" y="1492251"/>
                  </a:lnTo>
                  <a:lnTo>
                    <a:pt x="411686" y="1499553"/>
                  </a:lnTo>
                  <a:lnTo>
                    <a:pt x="402164" y="1506856"/>
                  </a:lnTo>
                  <a:lnTo>
                    <a:pt x="392641" y="1514476"/>
                  </a:lnTo>
                  <a:lnTo>
                    <a:pt x="383754" y="1522731"/>
                  </a:lnTo>
                  <a:lnTo>
                    <a:pt x="375501" y="1531621"/>
                  </a:lnTo>
                  <a:lnTo>
                    <a:pt x="367566" y="1540828"/>
                  </a:lnTo>
                  <a:lnTo>
                    <a:pt x="359948" y="1550353"/>
                  </a:lnTo>
                  <a:lnTo>
                    <a:pt x="352964" y="1560196"/>
                  </a:lnTo>
                  <a:lnTo>
                    <a:pt x="346299" y="1570356"/>
                  </a:lnTo>
                  <a:lnTo>
                    <a:pt x="340268" y="1580833"/>
                  </a:lnTo>
                  <a:lnTo>
                    <a:pt x="334237" y="1591628"/>
                  </a:lnTo>
                  <a:lnTo>
                    <a:pt x="329158" y="1602741"/>
                  </a:lnTo>
                  <a:lnTo>
                    <a:pt x="324715" y="1614171"/>
                  </a:lnTo>
                  <a:lnTo>
                    <a:pt x="320271" y="1625601"/>
                  </a:lnTo>
                  <a:lnTo>
                    <a:pt x="316779" y="1637666"/>
                  </a:lnTo>
                  <a:lnTo>
                    <a:pt x="313923" y="1649731"/>
                  </a:lnTo>
                  <a:lnTo>
                    <a:pt x="311701" y="1662113"/>
                  </a:lnTo>
                  <a:lnTo>
                    <a:pt x="309796" y="1674496"/>
                  </a:lnTo>
                  <a:lnTo>
                    <a:pt x="308844" y="1687196"/>
                  </a:lnTo>
                  <a:lnTo>
                    <a:pt x="308209" y="1700213"/>
                  </a:lnTo>
                  <a:lnTo>
                    <a:pt x="307574" y="1708151"/>
                  </a:lnTo>
                  <a:lnTo>
                    <a:pt x="306622" y="1715771"/>
                  </a:lnTo>
                  <a:lnTo>
                    <a:pt x="304400" y="1723391"/>
                  </a:lnTo>
                  <a:lnTo>
                    <a:pt x="301861" y="1730376"/>
                  </a:lnTo>
                  <a:lnTo>
                    <a:pt x="298687" y="1737043"/>
                  </a:lnTo>
                  <a:lnTo>
                    <a:pt x="294560" y="1743393"/>
                  </a:lnTo>
                  <a:lnTo>
                    <a:pt x="289799" y="1749426"/>
                  </a:lnTo>
                  <a:lnTo>
                    <a:pt x="285038" y="1755141"/>
                  </a:lnTo>
                  <a:lnTo>
                    <a:pt x="279642" y="1759903"/>
                  </a:lnTo>
                  <a:lnTo>
                    <a:pt x="273611" y="1764031"/>
                  </a:lnTo>
                  <a:lnTo>
                    <a:pt x="266945" y="1768158"/>
                  </a:lnTo>
                  <a:lnTo>
                    <a:pt x="259962" y="1771333"/>
                  </a:lnTo>
                  <a:lnTo>
                    <a:pt x="252979" y="1774191"/>
                  </a:lnTo>
                  <a:lnTo>
                    <a:pt x="245678" y="1776096"/>
                  </a:lnTo>
                  <a:lnTo>
                    <a:pt x="237743" y="1777366"/>
                  </a:lnTo>
                  <a:lnTo>
                    <a:pt x="229808" y="1777683"/>
                  </a:lnTo>
                  <a:lnTo>
                    <a:pt x="132679" y="1777683"/>
                  </a:lnTo>
                  <a:lnTo>
                    <a:pt x="126013" y="1777366"/>
                  </a:lnTo>
                  <a:lnTo>
                    <a:pt x="119348" y="1776731"/>
                  </a:lnTo>
                  <a:lnTo>
                    <a:pt x="112682" y="1776096"/>
                  </a:lnTo>
                  <a:lnTo>
                    <a:pt x="106334" y="1774826"/>
                  </a:lnTo>
                  <a:lnTo>
                    <a:pt x="99985" y="1773556"/>
                  </a:lnTo>
                  <a:lnTo>
                    <a:pt x="93637" y="1771651"/>
                  </a:lnTo>
                  <a:lnTo>
                    <a:pt x="87289" y="1770063"/>
                  </a:lnTo>
                  <a:lnTo>
                    <a:pt x="81258" y="1767841"/>
                  </a:lnTo>
                  <a:lnTo>
                    <a:pt x="75227" y="1765301"/>
                  </a:lnTo>
                  <a:lnTo>
                    <a:pt x="69196" y="1762443"/>
                  </a:lnTo>
                  <a:lnTo>
                    <a:pt x="63800" y="1759268"/>
                  </a:lnTo>
                  <a:lnTo>
                    <a:pt x="58722" y="1756093"/>
                  </a:lnTo>
                  <a:lnTo>
                    <a:pt x="53325" y="1752601"/>
                  </a:lnTo>
                  <a:lnTo>
                    <a:pt x="48247" y="1749108"/>
                  </a:lnTo>
                  <a:lnTo>
                    <a:pt x="43486" y="1744981"/>
                  </a:lnTo>
                  <a:lnTo>
                    <a:pt x="38724" y="1741171"/>
                  </a:lnTo>
                  <a:lnTo>
                    <a:pt x="34281" y="1736726"/>
                  </a:lnTo>
                  <a:lnTo>
                    <a:pt x="30154" y="1731963"/>
                  </a:lnTo>
                  <a:lnTo>
                    <a:pt x="26028" y="1727518"/>
                  </a:lnTo>
                  <a:lnTo>
                    <a:pt x="22536" y="1722438"/>
                  </a:lnTo>
                  <a:lnTo>
                    <a:pt x="19045" y="1717358"/>
                  </a:lnTo>
                  <a:lnTo>
                    <a:pt x="15871" y="1712278"/>
                  </a:lnTo>
                  <a:lnTo>
                    <a:pt x="13014" y="1706881"/>
                  </a:lnTo>
                  <a:lnTo>
                    <a:pt x="10157" y="1701483"/>
                  </a:lnTo>
                  <a:lnTo>
                    <a:pt x="7935" y="1695768"/>
                  </a:lnTo>
                  <a:lnTo>
                    <a:pt x="5713" y="1690053"/>
                  </a:lnTo>
                  <a:lnTo>
                    <a:pt x="3809" y="1684021"/>
                  </a:lnTo>
                  <a:lnTo>
                    <a:pt x="2222" y="1677988"/>
                  </a:lnTo>
                  <a:lnTo>
                    <a:pt x="1587" y="1671956"/>
                  </a:lnTo>
                  <a:lnTo>
                    <a:pt x="317" y="1665606"/>
                  </a:lnTo>
                  <a:lnTo>
                    <a:pt x="0" y="1659256"/>
                  </a:lnTo>
                  <a:lnTo>
                    <a:pt x="0" y="1652906"/>
                  </a:lnTo>
                  <a:lnTo>
                    <a:pt x="0" y="1476058"/>
                  </a:lnTo>
                  <a:lnTo>
                    <a:pt x="6" y="1475902"/>
                  </a:lnTo>
                  <a:lnTo>
                    <a:pt x="0" y="1475741"/>
                  </a:lnTo>
                  <a:lnTo>
                    <a:pt x="0" y="1019176"/>
                  </a:lnTo>
                  <a:lnTo>
                    <a:pt x="0" y="1007111"/>
                  </a:lnTo>
                  <a:lnTo>
                    <a:pt x="317" y="994728"/>
                  </a:lnTo>
                  <a:lnTo>
                    <a:pt x="1587" y="982663"/>
                  </a:lnTo>
                  <a:lnTo>
                    <a:pt x="2539" y="970916"/>
                  </a:lnTo>
                  <a:lnTo>
                    <a:pt x="4126" y="958851"/>
                  </a:lnTo>
                  <a:lnTo>
                    <a:pt x="6348" y="947103"/>
                  </a:lnTo>
                  <a:lnTo>
                    <a:pt x="8253" y="935038"/>
                  </a:lnTo>
                  <a:lnTo>
                    <a:pt x="11109" y="923608"/>
                  </a:lnTo>
                  <a:lnTo>
                    <a:pt x="13649" y="912178"/>
                  </a:lnTo>
                  <a:lnTo>
                    <a:pt x="16823" y="900748"/>
                  </a:lnTo>
                  <a:lnTo>
                    <a:pt x="20632" y="889636"/>
                  </a:lnTo>
                  <a:lnTo>
                    <a:pt x="24441" y="878523"/>
                  </a:lnTo>
                  <a:lnTo>
                    <a:pt x="28885" y="867411"/>
                  </a:lnTo>
                  <a:lnTo>
                    <a:pt x="33328" y="856298"/>
                  </a:lnTo>
                  <a:lnTo>
                    <a:pt x="38090" y="845503"/>
                  </a:lnTo>
                  <a:lnTo>
                    <a:pt x="43168" y="834708"/>
                  </a:lnTo>
                  <a:lnTo>
                    <a:pt x="48247" y="823913"/>
                  </a:lnTo>
                  <a:lnTo>
                    <a:pt x="54278" y="813753"/>
                  </a:lnTo>
                  <a:lnTo>
                    <a:pt x="60309" y="803276"/>
                  </a:lnTo>
                  <a:lnTo>
                    <a:pt x="66022" y="793116"/>
                  </a:lnTo>
                  <a:lnTo>
                    <a:pt x="73005" y="783273"/>
                  </a:lnTo>
                  <a:lnTo>
                    <a:pt x="79671" y="773113"/>
                  </a:lnTo>
                  <a:lnTo>
                    <a:pt x="86337" y="763588"/>
                  </a:lnTo>
                  <a:lnTo>
                    <a:pt x="93954" y="754063"/>
                  </a:lnTo>
                  <a:lnTo>
                    <a:pt x="101572" y="744538"/>
                  </a:lnTo>
                  <a:lnTo>
                    <a:pt x="108873" y="735648"/>
                  </a:lnTo>
                  <a:lnTo>
                    <a:pt x="117443" y="726441"/>
                  </a:lnTo>
                  <a:lnTo>
                    <a:pt x="125696" y="717551"/>
                  </a:lnTo>
                  <a:lnTo>
                    <a:pt x="133949" y="708978"/>
                  </a:lnTo>
                  <a:lnTo>
                    <a:pt x="142836" y="700088"/>
                  </a:lnTo>
                  <a:lnTo>
                    <a:pt x="151724" y="691833"/>
                  </a:lnTo>
                  <a:lnTo>
                    <a:pt x="160929" y="683896"/>
                  </a:lnTo>
                  <a:lnTo>
                    <a:pt x="170451" y="675958"/>
                  </a:lnTo>
                  <a:lnTo>
                    <a:pt x="179974" y="668021"/>
                  </a:lnTo>
                  <a:lnTo>
                    <a:pt x="189814" y="660401"/>
                  </a:lnTo>
                  <a:lnTo>
                    <a:pt x="200288" y="653098"/>
                  </a:lnTo>
                  <a:lnTo>
                    <a:pt x="210445" y="645796"/>
                  </a:lnTo>
                  <a:lnTo>
                    <a:pt x="220920" y="639128"/>
                  </a:lnTo>
                  <a:lnTo>
                    <a:pt x="231395" y="632461"/>
                  </a:lnTo>
                  <a:lnTo>
                    <a:pt x="242187" y="626111"/>
                  </a:lnTo>
                  <a:lnTo>
                    <a:pt x="253296" y="619761"/>
                  </a:lnTo>
                  <a:lnTo>
                    <a:pt x="264723" y="613411"/>
                  </a:lnTo>
                  <a:lnTo>
                    <a:pt x="275833" y="607696"/>
                  </a:lnTo>
                  <a:lnTo>
                    <a:pt x="287895" y="602298"/>
                  </a:lnTo>
                  <a:lnTo>
                    <a:pt x="299321" y="596583"/>
                  </a:lnTo>
                  <a:lnTo>
                    <a:pt x="311383" y="591503"/>
                  </a:lnTo>
                  <a:lnTo>
                    <a:pt x="323445" y="586741"/>
                  </a:lnTo>
                  <a:lnTo>
                    <a:pt x="335824" y="581978"/>
                  </a:lnTo>
                  <a:lnTo>
                    <a:pt x="348203" y="577533"/>
                  </a:lnTo>
                  <a:lnTo>
                    <a:pt x="360900" y="573723"/>
                  </a:lnTo>
                  <a:lnTo>
                    <a:pt x="373596" y="569596"/>
                  </a:lnTo>
                  <a:lnTo>
                    <a:pt x="386293" y="566103"/>
                  </a:lnTo>
                  <a:lnTo>
                    <a:pt x="399307" y="562928"/>
                  </a:lnTo>
                  <a:lnTo>
                    <a:pt x="412321" y="559753"/>
                  </a:lnTo>
                  <a:lnTo>
                    <a:pt x="425652" y="556896"/>
                  </a:lnTo>
                  <a:lnTo>
                    <a:pt x="438984" y="554038"/>
                  </a:lnTo>
                  <a:lnTo>
                    <a:pt x="452633" y="552133"/>
                  </a:lnTo>
                  <a:lnTo>
                    <a:pt x="465964" y="550228"/>
                  </a:lnTo>
                  <a:lnTo>
                    <a:pt x="479930" y="548641"/>
                  </a:lnTo>
                  <a:lnTo>
                    <a:pt x="493262" y="547053"/>
                  </a:lnTo>
                  <a:lnTo>
                    <a:pt x="507228" y="546101"/>
                  </a:lnTo>
                  <a:lnTo>
                    <a:pt x="521511" y="545466"/>
                  </a:lnTo>
                  <a:lnTo>
                    <a:pt x="535478" y="545148"/>
                  </a:lnTo>
                  <a:lnTo>
                    <a:pt x="549761" y="544513"/>
                  </a:lnTo>
                  <a:lnTo>
                    <a:pt x="1335088" y="544513"/>
                  </a:lnTo>
                  <a:lnTo>
                    <a:pt x="1335088" y="432238"/>
                  </a:lnTo>
                  <a:lnTo>
                    <a:pt x="1335723" y="424293"/>
                  </a:lnTo>
                  <a:lnTo>
                    <a:pt x="1336676" y="416347"/>
                  </a:lnTo>
                  <a:lnTo>
                    <a:pt x="1338898" y="408719"/>
                  </a:lnTo>
                  <a:lnTo>
                    <a:pt x="1341438" y="401727"/>
                  </a:lnTo>
                  <a:lnTo>
                    <a:pt x="1344613" y="395053"/>
                  </a:lnTo>
                  <a:lnTo>
                    <a:pt x="1348741" y="388061"/>
                  </a:lnTo>
                  <a:lnTo>
                    <a:pt x="1353186" y="382340"/>
                  </a:lnTo>
                  <a:lnTo>
                    <a:pt x="1358266" y="376619"/>
                  </a:lnTo>
                  <a:lnTo>
                    <a:pt x="1363663" y="371534"/>
                  </a:lnTo>
                  <a:lnTo>
                    <a:pt x="1369696" y="367085"/>
                  </a:lnTo>
                  <a:lnTo>
                    <a:pt x="1376363" y="363271"/>
                  </a:lnTo>
                  <a:lnTo>
                    <a:pt x="1383348" y="360092"/>
                  </a:lnTo>
                  <a:lnTo>
                    <a:pt x="1390333" y="357232"/>
                  </a:lnTo>
                  <a:lnTo>
                    <a:pt x="1397953" y="355325"/>
                  </a:lnTo>
                  <a:lnTo>
                    <a:pt x="1405573" y="354054"/>
                  </a:lnTo>
                  <a:lnTo>
                    <a:pt x="1413828" y="353736"/>
                  </a:lnTo>
                  <a:close/>
                  <a:moveTo>
                    <a:pt x="1740853" y="352465"/>
                  </a:moveTo>
                  <a:lnTo>
                    <a:pt x="1859916" y="352465"/>
                  </a:lnTo>
                  <a:lnTo>
                    <a:pt x="1867853" y="352783"/>
                  </a:lnTo>
                  <a:lnTo>
                    <a:pt x="1875791" y="354054"/>
                  </a:lnTo>
                  <a:lnTo>
                    <a:pt x="1883093" y="355643"/>
                  </a:lnTo>
                  <a:lnTo>
                    <a:pt x="1890396" y="358503"/>
                  </a:lnTo>
                  <a:lnTo>
                    <a:pt x="1897063" y="361682"/>
                  </a:lnTo>
                  <a:lnTo>
                    <a:pt x="1903731" y="365495"/>
                  </a:lnTo>
                  <a:lnTo>
                    <a:pt x="1909763" y="370263"/>
                  </a:lnTo>
                  <a:lnTo>
                    <a:pt x="1915478" y="375030"/>
                  </a:lnTo>
                  <a:lnTo>
                    <a:pt x="1920241" y="380751"/>
                  </a:lnTo>
                  <a:lnTo>
                    <a:pt x="1925003" y="387107"/>
                  </a:lnTo>
                  <a:lnTo>
                    <a:pt x="1928813" y="393464"/>
                  </a:lnTo>
                  <a:lnTo>
                    <a:pt x="1931988" y="400138"/>
                  </a:lnTo>
                  <a:lnTo>
                    <a:pt x="1934846" y="407130"/>
                  </a:lnTo>
                  <a:lnTo>
                    <a:pt x="1936751" y="414758"/>
                  </a:lnTo>
                  <a:lnTo>
                    <a:pt x="1938021" y="422703"/>
                  </a:lnTo>
                  <a:lnTo>
                    <a:pt x="1938338" y="430649"/>
                  </a:lnTo>
                  <a:lnTo>
                    <a:pt x="1938021" y="438595"/>
                  </a:lnTo>
                  <a:lnTo>
                    <a:pt x="1936751" y="446540"/>
                  </a:lnTo>
                  <a:lnTo>
                    <a:pt x="1934846" y="454168"/>
                  </a:lnTo>
                  <a:lnTo>
                    <a:pt x="1931988" y="461160"/>
                  </a:lnTo>
                  <a:lnTo>
                    <a:pt x="1928813" y="468152"/>
                  </a:lnTo>
                  <a:lnTo>
                    <a:pt x="1925003" y="474508"/>
                  </a:lnTo>
                  <a:lnTo>
                    <a:pt x="1920241" y="480229"/>
                  </a:lnTo>
                  <a:lnTo>
                    <a:pt x="1915478" y="485950"/>
                  </a:lnTo>
                  <a:lnTo>
                    <a:pt x="1909763" y="491035"/>
                  </a:lnTo>
                  <a:lnTo>
                    <a:pt x="1903731" y="495802"/>
                  </a:lnTo>
                  <a:lnTo>
                    <a:pt x="1897063" y="499299"/>
                  </a:lnTo>
                  <a:lnTo>
                    <a:pt x="1890396" y="503112"/>
                  </a:lnTo>
                  <a:lnTo>
                    <a:pt x="1883093" y="505337"/>
                  </a:lnTo>
                  <a:lnTo>
                    <a:pt x="1875791" y="507244"/>
                  </a:lnTo>
                  <a:lnTo>
                    <a:pt x="1867853" y="508515"/>
                  </a:lnTo>
                  <a:lnTo>
                    <a:pt x="1859916" y="508833"/>
                  </a:lnTo>
                  <a:lnTo>
                    <a:pt x="1740853" y="508833"/>
                  </a:lnTo>
                  <a:lnTo>
                    <a:pt x="1732916" y="508515"/>
                  </a:lnTo>
                  <a:lnTo>
                    <a:pt x="1724978" y="507244"/>
                  </a:lnTo>
                  <a:lnTo>
                    <a:pt x="1717358" y="505337"/>
                  </a:lnTo>
                  <a:lnTo>
                    <a:pt x="1710056" y="503112"/>
                  </a:lnTo>
                  <a:lnTo>
                    <a:pt x="1703388" y="499299"/>
                  </a:lnTo>
                  <a:lnTo>
                    <a:pt x="1696721" y="495802"/>
                  </a:lnTo>
                  <a:lnTo>
                    <a:pt x="1690688" y="491035"/>
                  </a:lnTo>
                  <a:lnTo>
                    <a:pt x="1685291" y="485950"/>
                  </a:lnTo>
                  <a:lnTo>
                    <a:pt x="1680528" y="480229"/>
                  </a:lnTo>
                  <a:lnTo>
                    <a:pt x="1675766" y="474508"/>
                  </a:lnTo>
                  <a:lnTo>
                    <a:pt x="1671638" y="468152"/>
                  </a:lnTo>
                  <a:lnTo>
                    <a:pt x="1668463" y="461160"/>
                  </a:lnTo>
                  <a:lnTo>
                    <a:pt x="1665606" y="454168"/>
                  </a:lnTo>
                  <a:lnTo>
                    <a:pt x="1663701" y="446540"/>
                  </a:lnTo>
                  <a:lnTo>
                    <a:pt x="1663066" y="438595"/>
                  </a:lnTo>
                  <a:lnTo>
                    <a:pt x="1662113" y="430649"/>
                  </a:lnTo>
                  <a:lnTo>
                    <a:pt x="1663066" y="422703"/>
                  </a:lnTo>
                  <a:lnTo>
                    <a:pt x="1663701" y="414758"/>
                  </a:lnTo>
                  <a:lnTo>
                    <a:pt x="1665606" y="407130"/>
                  </a:lnTo>
                  <a:lnTo>
                    <a:pt x="1668463" y="400138"/>
                  </a:lnTo>
                  <a:lnTo>
                    <a:pt x="1671638" y="393464"/>
                  </a:lnTo>
                  <a:lnTo>
                    <a:pt x="1675766" y="387107"/>
                  </a:lnTo>
                  <a:lnTo>
                    <a:pt x="1680528" y="380751"/>
                  </a:lnTo>
                  <a:lnTo>
                    <a:pt x="1685291" y="375030"/>
                  </a:lnTo>
                  <a:lnTo>
                    <a:pt x="1690688" y="370263"/>
                  </a:lnTo>
                  <a:lnTo>
                    <a:pt x="1696721" y="365495"/>
                  </a:lnTo>
                  <a:lnTo>
                    <a:pt x="1703388" y="361682"/>
                  </a:lnTo>
                  <a:lnTo>
                    <a:pt x="1710056" y="358503"/>
                  </a:lnTo>
                  <a:lnTo>
                    <a:pt x="1717358" y="355643"/>
                  </a:lnTo>
                  <a:lnTo>
                    <a:pt x="1724978" y="354054"/>
                  </a:lnTo>
                  <a:lnTo>
                    <a:pt x="1732916" y="352783"/>
                  </a:lnTo>
                  <a:lnTo>
                    <a:pt x="1740853" y="352465"/>
                  </a:lnTo>
                  <a:close/>
                  <a:moveTo>
                    <a:pt x="1076961" y="352465"/>
                  </a:moveTo>
                  <a:lnTo>
                    <a:pt x="1196341" y="352465"/>
                  </a:lnTo>
                  <a:lnTo>
                    <a:pt x="1204278" y="352783"/>
                  </a:lnTo>
                  <a:lnTo>
                    <a:pt x="1211898" y="354054"/>
                  </a:lnTo>
                  <a:lnTo>
                    <a:pt x="1219201" y="355643"/>
                  </a:lnTo>
                  <a:lnTo>
                    <a:pt x="1226503" y="358503"/>
                  </a:lnTo>
                  <a:lnTo>
                    <a:pt x="1233488" y="361682"/>
                  </a:lnTo>
                  <a:lnTo>
                    <a:pt x="1239838" y="365495"/>
                  </a:lnTo>
                  <a:lnTo>
                    <a:pt x="1245871" y="370263"/>
                  </a:lnTo>
                  <a:lnTo>
                    <a:pt x="1251586" y="375030"/>
                  </a:lnTo>
                  <a:lnTo>
                    <a:pt x="1256666" y="380751"/>
                  </a:lnTo>
                  <a:lnTo>
                    <a:pt x="1261111" y="387107"/>
                  </a:lnTo>
                  <a:lnTo>
                    <a:pt x="1264921" y="393464"/>
                  </a:lnTo>
                  <a:lnTo>
                    <a:pt x="1268096" y="400138"/>
                  </a:lnTo>
                  <a:lnTo>
                    <a:pt x="1270953" y="407130"/>
                  </a:lnTo>
                  <a:lnTo>
                    <a:pt x="1272858" y="414758"/>
                  </a:lnTo>
                  <a:lnTo>
                    <a:pt x="1274128" y="422703"/>
                  </a:lnTo>
                  <a:lnTo>
                    <a:pt x="1274446" y="430649"/>
                  </a:lnTo>
                  <a:lnTo>
                    <a:pt x="1274128" y="438595"/>
                  </a:lnTo>
                  <a:lnTo>
                    <a:pt x="1272858" y="446540"/>
                  </a:lnTo>
                  <a:lnTo>
                    <a:pt x="1270953" y="454168"/>
                  </a:lnTo>
                  <a:lnTo>
                    <a:pt x="1268096" y="461160"/>
                  </a:lnTo>
                  <a:lnTo>
                    <a:pt x="1264921" y="468152"/>
                  </a:lnTo>
                  <a:lnTo>
                    <a:pt x="1261111" y="474508"/>
                  </a:lnTo>
                  <a:lnTo>
                    <a:pt x="1256666" y="480229"/>
                  </a:lnTo>
                  <a:lnTo>
                    <a:pt x="1251586" y="485950"/>
                  </a:lnTo>
                  <a:lnTo>
                    <a:pt x="1245871" y="491035"/>
                  </a:lnTo>
                  <a:lnTo>
                    <a:pt x="1239838" y="495802"/>
                  </a:lnTo>
                  <a:lnTo>
                    <a:pt x="1233488" y="499299"/>
                  </a:lnTo>
                  <a:lnTo>
                    <a:pt x="1226503" y="503112"/>
                  </a:lnTo>
                  <a:lnTo>
                    <a:pt x="1219201" y="505337"/>
                  </a:lnTo>
                  <a:lnTo>
                    <a:pt x="1211898" y="507244"/>
                  </a:lnTo>
                  <a:lnTo>
                    <a:pt x="1204278" y="508515"/>
                  </a:lnTo>
                  <a:lnTo>
                    <a:pt x="1196341" y="508833"/>
                  </a:lnTo>
                  <a:lnTo>
                    <a:pt x="1076961" y="508833"/>
                  </a:lnTo>
                  <a:lnTo>
                    <a:pt x="1069023" y="508515"/>
                  </a:lnTo>
                  <a:lnTo>
                    <a:pt x="1061086" y="507244"/>
                  </a:lnTo>
                  <a:lnTo>
                    <a:pt x="1053466" y="505337"/>
                  </a:lnTo>
                  <a:lnTo>
                    <a:pt x="1046163" y="503112"/>
                  </a:lnTo>
                  <a:lnTo>
                    <a:pt x="1039496" y="499299"/>
                  </a:lnTo>
                  <a:lnTo>
                    <a:pt x="1033146" y="495802"/>
                  </a:lnTo>
                  <a:lnTo>
                    <a:pt x="1027113" y="491035"/>
                  </a:lnTo>
                  <a:lnTo>
                    <a:pt x="1021716" y="485950"/>
                  </a:lnTo>
                  <a:lnTo>
                    <a:pt x="1016636" y="480229"/>
                  </a:lnTo>
                  <a:lnTo>
                    <a:pt x="1012191" y="474508"/>
                  </a:lnTo>
                  <a:lnTo>
                    <a:pt x="1008063" y="468152"/>
                  </a:lnTo>
                  <a:lnTo>
                    <a:pt x="1004571" y="461160"/>
                  </a:lnTo>
                  <a:lnTo>
                    <a:pt x="1002348" y="454168"/>
                  </a:lnTo>
                  <a:lnTo>
                    <a:pt x="1000126" y="446540"/>
                  </a:lnTo>
                  <a:lnTo>
                    <a:pt x="999173" y="438595"/>
                  </a:lnTo>
                  <a:lnTo>
                    <a:pt x="998538" y="430649"/>
                  </a:lnTo>
                  <a:lnTo>
                    <a:pt x="999173" y="422703"/>
                  </a:lnTo>
                  <a:lnTo>
                    <a:pt x="1000126" y="414758"/>
                  </a:lnTo>
                  <a:lnTo>
                    <a:pt x="1002348" y="407130"/>
                  </a:lnTo>
                  <a:lnTo>
                    <a:pt x="1004571" y="400138"/>
                  </a:lnTo>
                  <a:lnTo>
                    <a:pt x="1008063" y="393464"/>
                  </a:lnTo>
                  <a:lnTo>
                    <a:pt x="1012191" y="387107"/>
                  </a:lnTo>
                  <a:lnTo>
                    <a:pt x="1016636" y="380751"/>
                  </a:lnTo>
                  <a:lnTo>
                    <a:pt x="1021716" y="375030"/>
                  </a:lnTo>
                  <a:lnTo>
                    <a:pt x="1027113" y="370263"/>
                  </a:lnTo>
                  <a:lnTo>
                    <a:pt x="1033146" y="365495"/>
                  </a:lnTo>
                  <a:lnTo>
                    <a:pt x="1039496" y="361682"/>
                  </a:lnTo>
                  <a:lnTo>
                    <a:pt x="1046163" y="358503"/>
                  </a:lnTo>
                  <a:lnTo>
                    <a:pt x="1053466" y="355643"/>
                  </a:lnTo>
                  <a:lnTo>
                    <a:pt x="1061086" y="354054"/>
                  </a:lnTo>
                  <a:lnTo>
                    <a:pt x="1069023" y="352783"/>
                  </a:lnTo>
                  <a:lnTo>
                    <a:pt x="1076961" y="352465"/>
                  </a:lnTo>
                  <a:close/>
                  <a:moveTo>
                    <a:pt x="1750696" y="104563"/>
                  </a:moveTo>
                  <a:lnTo>
                    <a:pt x="1758316" y="104881"/>
                  </a:lnTo>
                  <a:lnTo>
                    <a:pt x="1765301" y="105835"/>
                  </a:lnTo>
                  <a:lnTo>
                    <a:pt x="1772921" y="107742"/>
                  </a:lnTo>
                  <a:lnTo>
                    <a:pt x="1779906" y="109966"/>
                  </a:lnTo>
                  <a:lnTo>
                    <a:pt x="1786891" y="113145"/>
                  </a:lnTo>
                  <a:lnTo>
                    <a:pt x="1793558" y="117276"/>
                  </a:lnTo>
                  <a:lnTo>
                    <a:pt x="1799908" y="122044"/>
                  </a:lnTo>
                  <a:lnTo>
                    <a:pt x="1805941" y="127447"/>
                  </a:lnTo>
                  <a:lnTo>
                    <a:pt x="1811338" y="133485"/>
                  </a:lnTo>
                  <a:lnTo>
                    <a:pt x="1816101" y="139524"/>
                  </a:lnTo>
                  <a:lnTo>
                    <a:pt x="1819593" y="146198"/>
                  </a:lnTo>
                  <a:lnTo>
                    <a:pt x="1823403" y="153508"/>
                  </a:lnTo>
                  <a:lnTo>
                    <a:pt x="1825626" y="160500"/>
                  </a:lnTo>
                  <a:lnTo>
                    <a:pt x="1827213" y="167810"/>
                  </a:lnTo>
                  <a:lnTo>
                    <a:pt x="1828483" y="175120"/>
                  </a:lnTo>
                  <a:lnTo>
                    <a:pt x="1828801" y="182748"/>
                  </a:lnTo>
                  <a:lnTo>
                    <a:pt x="1828483" y="190375"/>
                  </a:lnTo>
                  <a:lnTo>
                    <a:pt x="1827213" y="198003"/>
                  </a:lnTo>
                  <a:lnTo>
                    <a:pt x="1825626" y="204995"/>
                  </a:lnTo>
                  <a:lnTo>
                    <a:pt x="1823403" y="212305"/>
                  </a:lnTo>
                  <a:lnTo>
                    <a:pt x="1820228" y="219297"/>
                  </a:lnTo>
                  <a:lnTo>
                    <a:pt x="1816101" y="225972"/>
                  </a:lnTo>
                  <a:lnTo>
                    <a:pt x="1811338" y="232328"/>
                  </a:lnTo>
                  <a:lnTo>
                    <a:pt x="1805941" y="238367"/>
                  </a:lnTo>
                  <a:lnTo>
                    <a:pt x="1721803" y="322589"/>
                  </a:lnTo>
                  <a:lnTo>
                    <a:pt x="1715771" y="328310"/>
                  </a:lnTo>
                  <a:lnTo>
                    <a:pt x="1709421" y="333078"/>
                  </a:lnTo>
                  <a:lnTo>
                    <a:pt x="1702753" y="336891"/>
                  </a:lnTo>
                  <a:lnTo>
                    <a:pt x="1695451" y="340070"/>
                  </a:lnTo>
                  <a:lnTo>
                    <a:pt x="1688466" y="342612"/>
                  </a:lnTo>
                  <a:lnTo>
                    <a:pt x="1681163" y="344519"/>
                  </a:lnTo>
                  <a:lnTo>
                    <a:pt x="1673543" y="345155"/>
                  </a:lnTo>
                  <a:lnTo>
                    <a:pt x="1666241" y="345790"/>
                  </a:lnTo>
                  <a:lnTo>
                    <a:pt x="1658621" y="345155"/>
                  </a:lnTo>
                  <a:lnTo>
                    <a:pt x="1651318" y="344519"/>
                  </a:lnTo>
                  <a:lnTo>
                    <a:pt x="1644016" y="342612"/>
                  </a:lnTo>
                  <a:lnTo>
                    <a:pt x="1636713" y="340070"/>
                  </a:lnTo>
                  <a:lnTo>
                    <a:pt x="1629728" y="336891"/>
                  </a:lnTo>
                  <a:lnTo>
                    <a:pt x="1623378" y="333078"/>
                  </a:lnTo>
                  <a:lnTo>
                    <a:pt x="1617028" y="328310"/>
                  </a:lnTo>
                  <a:lnTo>
                    <a:pt x="1610996" y="322589"/>
                  </a:lnTo>
                  <a:lnTo>
                    <a:pt x="1605281" y="316551"/>
                  </a:lnTo>
                  <a:lnTo>
                    <a:pt x="1600518" y="310194"/>
                  </a:lnTo>
                  <a:lnTo>
                    <a:pt x="1596708" y="303838"/>
                  </a:lnTo>
                  <a:lnTo>
                    <a:pt x="1593533" y="296846"/>
                  </a:lnTo>
                  <a:lnTo>
                    <a:pt x="1591311" y="289536"/>
                  </a:lnTo>
                  <a:lnTo>
                    <a:pt x="1589088" y="282544"/>
                  </a:lnTo>
                  <a:lnTo>
                    <a:pt x="1588453" y="274916"/>
                  </a:lnTo>
                  <a:lnTo>
                    <a:pt x="1588136" y="267288"/>
                  </a:lnTo>
                  <a:lnTo>
                    <a:pt x="1588453" y="259978"/>
                  </a:lnTo>
                  <a:lnTo>
                    <a:pt x="1589088" y="252351"/>
                  </a:lnTo>
                  <a:lnTo>
                    <a:pt x="1591311" y="245041"/>
                  </a:lnTo>
                  <a:lnTo>
                    <a:pt x="1593533" y="238049"/>
                  </a:lnTo>
                  <a:lnTo>
                    <a:pt x="1596708" y="230739"/>
                  </a:lnTo>
                  <a:lnTo>
                    <a:pt x="1600518" y="224065"/>
                  </a:lnTo>
                  <a:lnTo>
                    <a:pt x="1605281" y="217708"/>
                  </a:lnTo>
                  <a:lnTo>
                    <a:pt x="1610996" y="211670"/>
                  </a:lnTo>
                  <a:lnTo>
                    <a:pt x="1695133" y="127447"/>
                  </a:lnTo>
                  <a:lnTo>
                    <a:pt x="1701166" y="122044"/>
                  </a:lnTo>
                  <a:lnTo>
                    <a:pt x="1707516" y="117276"/>
                  </a:lnTo>
                  <a:lnTo>
                    <a:pt x="1714183" y="113145"/>
                  </a:lnTo>
                  <a:lnTo>
                    <a:pt x="1720851" y="109966"/>
                  </a:lnTo>
                  <a:lnTo>
                    <a:pt x="1728471" y="107742"/>
                  </a:lnTo>
                  <a:lnTo>
                    <a:pt x="1735456" y="105835"/>
                  </a:lnTo>
                  <a:lnTo>
                    <a:pt x="1743076" y="104881"/>
                  </a:lnTo>
                  <a:lnTo>
                    <a:pt x="1750696" y="104563"/>
                  </a:lnTo>
                  <a:close/>
                  <a:moveTo>
                    <a:pt x="1186498" y="93758"/>
                  </a:moveTo>
                  <a:lnTo>
                    <a:pt x="1193801" y="94075"/>
                  </a:lnTo>
                  <a:lnTo>
                    <a:pt x="1201103" y="95029"/>
                  </a:lnTo>
                  <a:lnTo>
                    <a:pt x="1208723" y="96936"/>
                  </a:lnTo>
                  <a:lnTo>
                    <a:pt x="1215708" y="99478"/>
                  </a:lnTo>
                  <a:lnTo>
                    <a:pt x="1222376" y="102656"/>
                  </a:lnTo>
                  <a:lnTo>
                    <a:pt x="1229361" y="106470"/>
                  </a:lnTo>
                  <a:lnTo>
                    <a:pt x="1235711" y="111238"/>
                  </a:lnTo>
                  <a:lnTo>
                    <a:pt x="1241426" y="116959"/>
                  </a:lnTo>
                  <a:lnTo>
                    <a:pt x="1326198" y="201181"/>
                  </a:lnTo>
                  <a:lnTo>
                    <a:pt x="1331278" y="206902"/>
                  </a:lnTo>
                  <a:lnTo>
                    <a:pt x="1336041" y="213259"/>
                  </a:lnTo>
                  <a:lnTo>
                    <a:pt x="1339851" y="220251"/>
                  </a:lnTo>
                  <a:lnTo>
                    <a:pt x="1343026" y="227243"/>
                  </a:lnTo>
                  <a:lnTo>
                    <a:pt x="1345566" y="234553"/>
                  </a:lnTo>
                  <a:lnTo>
                    <a:pt x="1347471" y="241545"/>
                  </a:lnTo>
                  <a:lnTo>
                    <a:pt x="1348741" y="249173"/>
                  </a:lnTo>
                  <a:lnTo>
                    <a:pt x="1348741" y="256800"/>
                  </a:lnTo>
                  <a:lnTo>
                    <a:pt x="1348741" y="264110"/>
                  </a:lnTo>
                  <a:lnTo>
                    <a:pt x="1347471" y="271738"/>
                  </a:lnTo>
                  <a:lnTo>
                    <a:pt x="1345566" y="279048"/>
                  </a:lnTo>
                  <a:lnTo>
                    <a:pt x="1343026" y="286040"/>
                  </a:lnTo>
                  <a:lnTo>
                    <a:pt x="1339851" y="293350"/>
                  </a:lnTo>
                  <a:lnTo>
                    <a:pt x="1336041" y="300024"/>
                  </a:lnTo>
                  <a:lnTo>
                    <a:pt x="1331278" y="306063"/>
                  </a:lnTo>
                  <a:lnTo>
                    <a:pt x="1326198" y="311784"/>
                  </a:lnTo>
                  <a:lnTo>
                    <a:pt x="1320166" y="317504"/>
                  </a:lnTo>
                  <a:lnTo>
                    <a:pt x="1313816" y="322272"/>
                  </a:lnTo>
                  <a:lnTo>
                    <a:pt x="1307148" y="326085"/>
                  </a:lnTo>
                  <a:lnTo>
                    <a:pt x="1299846" y="329264"/>
                  </a:lnTo>
                  <a:lnTo>
                    <a:pt x="1292861" y="331806"/>
                  </a:lnTo>
                  <a:lnTo>
                    <a:pt x="1285558" y="333713"/>
                  </a:lnTo>
                  <a:lnTo>
                    <a:pt x="1277938" y="334667"/>
                  </a:lnTo>
                  <a:lnTo>
                    <a:pt x="1270636" y="334985"/>
                  </a:lnTo>
                  <a:lnTo>
                    <a:pt x="1263016" y="334667"/>
                  </a:lnTo>
                  <a:lnTo>
                    <a:pt x="1255396" y="333713"/>
                  </a:lnTo>
                  <a:lnTo>
                    <a:pt x="1248411" y="331806"/>
                  </a:lnTo>
                  <a:lnTo>
                    <a:pt x="1241108" y="329264"/>
                  </a:lnTo>
                  <a:lnTo>
                    <a:pt x="1234123" y="326085"/>
                  </a:lnTo>
                  <a:lnTo>
                    <a:pt x="1227773" y="322272"/>
                  </a:lnTo>
                  <a:lnTo>
                    <a:pt x="1221423" y="317504"/>
                  </a:lnTo>
                  <a:lnTo>
                    <a:pt x="1215391" y="311784"/>
                  </a:lnTo>
                  <a:lnTo>
                    <a:pt x="1130936" y="227561"/>
                  </a:lnTo>
                  <a:lnTo>
                    <a:pt x="1125221" y="221840"/>
                  </a:lnTo>
                  <a:lnTo>
                    <a:pt x="1120776" y="215483"/>
                  </a:lnTo>
                  <a:lnTo>
                    <a:pt x="1116966" y="208491"/>
                  </a:lnTo>
                  <a:lnTo>
                    <a:pt x="1113791" y="201499"/>
                  </a:lnTo>
                  <a:lnTo>
                    <a:pt x="1110933" y="194189"/>
                  </a:lnTo>
                  <a:lnTo>
                    <a:pt x="1109346" y="187197"/>
                  </a:lnTo>
                  <a:lnTo>
                    <a:pt x="1108076" y="179570"/>
                  </a:lnTo>
                  <a:lnTo>
                    <a:pt x="1107758" y="171942"/>
                  </a:lnTo>
                  <a:lnTo>
                    <a:pt x="1108076" y="164632"/>
                  </a:lnTo>
                  <a:lnTo>
                    <a:pt x="1109346" y="157004"/>
                  </a:lnTo>
                  <a:lnTo>
                    <a:pt x="1110933" y="149694"/>
                  </a:lnTo>
                  <a:lnTo>
                    <a:pt x="1113791" y="142702"/>
                  </a:lnTo>
                  <a:lnTo>
                    <a:pt x="1116966" y="135392"/>
                  </a:lnTo>
                  <a:lnTo>
                    <a:pt x="1120776" y="129036"/>
                  </a:lnTo>
                  <a:lnTo>
                    <a:pt x="1125221" y="122679"/>
                  </a:lnTo>
                  <a:lnTo>
                    <a:pt x="1130936" y="116959"/>
                  </a:lnTo>
                  <a:lnTo>
                    <a:pt x="1136651" y="111238"/>
                  </a:lnTo>
                  <a:lnTo>
                    <a:pt x="1143001" y="106470"/>
                  </a:lnTo>
                  <a:lnTo>
                    <a:pt x="1149986" y="102656"/>
                  </a:lnTo>
                  <a:lnTo>
                    <a:pt x="1156653" y="99478"/>
                  </a:lnTo>
                  <a:lnTo>
                    <a:pt x="1163638" y="96936"/>
                  </a:lnTo>
                  <a:lnTo>
                    <a:pt x="1171258" y="95029"/>
                  </a:lnTo>
                  <a:lnTo>
                    <a:pt x="1178878" y="94075"/>
                  </a:lnTo>
                  <a:lnTo>
                    <a:pt x="1186498" y="93758"/>
                  </a:lnTo>
                  <a:close/>
                  <a:moveTo>
                    <a:pt x="1468438" y="0"/>
                  </a:moveTo>
                  <a:lnTo>
                    <a:pt x="1476376" y="318"/>
                  </a:lnTo>
                  <a:lnTo>
                    <a:pt x="1483996" y="1589"/>
                  </a:lnTo>
                  <a:lnTo>
                    <a:pt x="1491616" y="3496"/>
                  </a:lnTo>
                  <a:lnTo>
                    <a:pt x="1498601" y="6039"/>
                  </a:lnTo>
                  <a:lnTo>
                    <a:pt x="1505903" y="9535"/>
                  </a:lnTo>
                  <a:lnTo>
                    <a:pt x="1512253" y="13666"/>
                  </a:lnTo>
                  <a:lnTo>
                    <a:pt x="1518286" y="17798"/>
                  </a:lnTo>
                  <a:lnTo>
                    <a:pt x="1523683" y="23201"/>
                  </a:lnTo>
                  <a:lnTo>
                    <a:pt x="1528763" y="28604"/>
                  </a:lnTo>
                  <a:lnTo>
                    <a:pt x="1533208" y="34643"/>
                  </a:lnTo>
                  <a:lnTo>
                    <a:pt x="1537336" y="40999"/>
                  </a:lnTo>
                  <a:lnTo>
                    <a:pt x="1540828" y="47991"/>
                  </a:lnTo>
                  <a:lnTo>
                    <a:pt x="1543051" y="55301"/>
                  </a:lnTo>
                  <a:lnTo>
                    <a:pt x="1545273" y="62929"/>
                  </a:lnTo>
                  <a:lnTo>
                    <a:pt x="1546226" y="70239"/>
                  </a:lnTo>
                  <a:lnTo>
                    <a:pt x="1546861" y="78184"/>
                  </a:lnTo>
                  <a:lnTo>
                    <a:pt x="1546861" y="198003"/>
                  </a:lnTo>
                  <a:lnTo>
                    <a:pt x="1546226" y="205949"/>
                  </a:lnTo>
                  <a:lnTo>
                    <a:pt x="1545273" y="213259"/>
                  </a:lnTo>
                  <a:lnTo>
                    <a:pt x="1543051" y="220886"/>
                  </a:lnTo>
                  <a:lnTo>
                    <a:pt x="1540828" y="228196"/>
                  </a:lnTo>
                  <a:lnTo>
                    <a:pt x="1537336" y="235188"/>
                  </a:lnTo>
                  <a:lnTo>
                    <a:pt x="1533208" y="241545"/>
                  </a:lnTo>
                  <a:lnTo>
                    <a:pt x="1528763" y="247583"/>
                  </a:lnTo>
                  <a:lnTo>
                    <a:pt x="1523683" y="252986"/>
                  </a:lnTo>
                  <a:lnTo>
                    <a:pt x="1518286" y="258389"/>
                  </a:lnTo>
                  <a:lnTo>
                    <a:pt x="1512253" y="262521"/>
                  </a:lnTo>
                  <a:lnTo>
                    <a:pt x="1505903" y="266653"/>
                  </a:lnTo>
                  <a:lnTo>
                    <a:pt x="1498601" y="269831"/>
                  </a:lnTo>
                  <a:lnTo>
                    <a:pt x="1491616" y="272691"/>
                  </a:lnTo>
                  <a:lnTo>
                    <a:pt x="1483996" y="274598"/>
                  </a:lnTo>
                  <a:lnTo>
                    <a:pt x="1476376" y="275870"/>
                  </a:lnTo>
                  <a:lnTo>
                    <a:pt x="1468438" y="276187"/>
                  </a:lnTo>
                  <a:lnTo>
                    <a:pt x="1460183" y="275870"/>
                  </a:lnTo>
                  <a:lnTo>
                    <a:pt x="1452563" y="274598"/>
                  </a:lnTo>
                  <a:lnTo>
                    <a:pt x="1445261" y="272691"/>
                  </a:lnTo>
                  <a:lnTo>
                    <a:pt x="1437958" y="269831"/>
                  </a:lnTo>
                  <a:lnTo>
                    <a:pt x="1431291" y="266653"/>
                  </a:lnTo>
                  <a:lnTo>
                    <a:pt x="1424623" y="262521"/>
                  </a:lnTo>
                  <a:lnTo>
                    <a:pt x="1418591" y="258389"/>
                  </a:lnTo>
                  <a:lnTo>
                    <a:pt x="1412876" y="252986"/>
                  </a:lnTo>
                  <a:lnTo>
                    <a:pt x="1407796" y="247583"/>
                  </a:lnTo>
                  <a:lnTo>
                    <a:pt x="1403351" y="241545"/>
                  </a:lnTo>
                  <a:lnTo>
                    <a:pt x="1399541" y="235188"/>
                  </a:lnTo>
                  <a:lnTo>
                    <a:pt x="1396366" y="228196"/>
                  </a:lnTo>
                  <a:lnTo>
                    <a:pt x="1393508" y="220886"/>
                  </a:lnTo>
                  <a:lnTo>
                    <a:pt x="1391603" y="213259"/>
                  </a:lnTo>
                  <a:lnTo>
                    <a:pt x="1390333" y="205949"/>
                  </a:lnTo>
                  <a:lnTo>
                    <a:pt x="1390016" y="198003"/>
                  </a:lnTo>
                  <a:lnTo>
                    <a:pt x="1390016" y="78184"/>
                  </a:lnTo>
                  <a:lnTo>
                    <a:pt x="1390333" y="70239"/>
                  </a:lnTo>
                  <a:lnTo>
                    <a:pt x="1391603" y="62929"/>
                  </a:lnTo>
                  <a:lnTo>
                    <a:pt x="1393508" y="55301"/>
                  </a:lnTo>
                  <a:lnTo>
                    <a:pt x="1396366" y="47991"/>
                  </a:lnTo>
                  <a:lnTo>
                    <a:pt x="1399541" y="40999"/>
                  </a:lnTo>
                  <a:lnTo>
                    <a:pt x="1403351" y="34643"/>
                  </a:lnTo>
                  <a:lnTo>
                    <a:pt x="1407796" y="28604"/>
                  </a:lnTo>
                  <a:lnTo>
                    <a:pt x="1412876" y="23201"/>
                  </a:lnTo>
                  <a:lnTo>
                    <a:pt x="1418591" y="17798"/>
                  </a:lnTo>
                  <a:lnTo>
                    <a:pt x="1424623" y="13666"/>
                  </a:lnTo>
                  <a:lnTo>
                    <a:pt x="1431291" y="9535"/>
                  </a:lnTo>
                  <a:lnTo>
                    <a:pt x="1437958" y="6039"/>
                  </a:lnTo>
                  <a:lnTo>
                    <a:pt x="1445261" y="3496"/>
                  </a:lnTo>
                  <a:lnTo>
                    <a:pt x="1452563" y="1589"/>
                  </a:lnTo>
                  <a:lnTo>
                    <a:pt x="1460183" y="318"/>
                  </a:lnTo>
                  <a:lnTo>
                    <a:pt x="14684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81857" y="2014057"/>
            <a:ext cx="1080000" cy="1080000"/>
            <a:chOff x="4681857" y="2014057"/>
            <a:chExt cx="1080000" cy="1080000"/>
          </a:xfrm>
        </p:grpSpPr>
        <p:sp>
          <p:nvSpPr>
            <p:cNvPr id="21" name="椭圆 20"/>
            <p:cNvSpPr/>
            <p:nvPr/>
          </p:nvSpPr>
          <p:spPr>
            <a:xfrm>
              <a:off x="4681857" y="2014057"/>
              <a:ext cx="1080000" cy="1080000"/>
            </a:xfrm>
            <a:prstGeom prst="ellipse">
              <a:avLst/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KSO_Shape"/>
            <p:cNvSpPr/>
            <p:nvPr/>
          </p:nvSpPr>
          <p:spPr bwMode="auto">
            <a:xfrm>
              <a:off x="4903342" y="2330073"/>
              <a:ext cx="644321" cy="563781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08964" y="3358532"/>
            <a:ext cx="1080000" cy="1080000"/>
            <a:chOff x="7808964" y="3358532"/>
            <a:chExt cx="1080000" cy="1080000"/>
          </a:xfrm>
        </p:grpSpPr>
        <p:sp>
          <p:nvSpPr>
            <p:cNvPr id="22" name="椭圆 21"/>
            <p:cNvSpPr/>
            <p:nvPr/>
          </p:nvSpPr>
          <p:spPr>
            <a:xfrm>
              <a:off x="7808964" y="3358532"/>
              <a:ext cx="1080000" cy="1080000"/>
            </a:xfrm>
            <a:prstGeom prst="ellipse">
              <a:avLst/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KSO_Shape"/>
            <p:cNvSpPr/>
            <p:nvPr/>
          </p:nvSpPr>
          <p:spPr bwMode="auto">
            <a:xfrm>
              <a:off x="8069131" y="3618699"/>
              <a:ext cx="559666" cy="559666"/>
            </a:xfrm>
            <a:custGeom>
              <a:avLst/>
              <a:gdLst>
                <a:gd name="T0" fmla="*/ 1525625 w 2019300"/>
                <a:gd name="T1" fmla="*/ 1755362 h 2019301"/>
                <a:gd name="T2" fmla="*/ 1603674 w 2019300"/>
                <a:gd name="T3" fmla="*/ 1706508 h 2019301"/>
                <a:gd name="T4" fmla="*/ 1639843 w 2019300"/>
                <a:gd name="T5" fmla="*/ 1631324 h 2019301"/>
                <a:gd name="T6" fmla="*/ 1625883 w 2019300"/>
                <a:gd name="T7" fmla="*/ 1355330 h 2019301"/>
                <a:gd name="T8" fmla="*/ 1564967 w 2019300"/>
                <a:gd name="T9" fmla="*/ 1292835 h 2019301"/>
                <a:gd name="T10" fmla="*/ 1471055 w 2019300"/>
                <a:gd name="T11" fmla="*/ 1263333 h 2019301"/>
                <a:gd name="T12" fmla="*/ 1738832 w 2019300"/>
                <a:gd name="T13" fmla="*/ 888362 h 2019301"/>
                <a:gd name="T14" fmla="*/ 1899054 w 2019300"/>
                <a:gd name="T15" fmla="*/ 960057 h 2019301"/>
                <a:gd name="T16" fmla="*/ 1999312 w 2019300"/>
                <a:gd name="T17" fmla="*/ 1101861 h 2019301"/>
                <a:gd name="T18" fmla="*/ 2019300 w 2019300"/>
                <a:gd name="T19" fmla="*/ 1696991 h 2019301"/>
                <a:gd name="T20" fmla="*/ 1979324 w 2019300"/>
                <a:gd name="T21" fmla="*/ 1846091 h 2019301"/>
                <a:gd name="T22" fmla="*/ 1859713 w 2019300"/>
                <a:gd name="T23" fmla="*/ 1971716 h 2019301"/>
                <a:gd name="T24" fmla="*/ 1705201 w 2019300"/>
                <a:gd name="T25" fmla="*/ 2018984 h 2019301"/>
                <a:gd name="T26" fmla="*/ 1368893 w 2019300"/>
                <a:gd name="T27" fmla="*/ 2004391 h 2019301"/>
                <a:gd name="T28" fmla="*/ 1222314 w 2019300"/>
                <a:gd name="T29" fmla="*/ 1910807 h 2019301"/>
                <a:gd name="T30" fmla="*/ 1143313 w 2019300"/>
                <a:gd name="T31" fmla="*/ 1755362 h 2019301"/>
                <a:gd name="T32" fmla="*/ 1138236 w 2019300"/>
                <a:gd name="T33" fmla="*/ 1181486 h 2019301"/>
                <a:gd name="T34" fmla="*/ 1202325 w 2019300"/>
                <a:gd name="T35" fmla="*/ 1017476 h 2019301"/>
                <a:gd name="T36" fmla="*/ 1338752 w 2019300"/>
                <a:gd name="T37" fmla="*/ 910251 h 2019301"/>
                <a:gd name="T38" fmla="*/ 126047 w 2019300"/>
                <a:gd name="T39" fmla="*/ 1641158 h 2019301"/>
                <a:gd name="T40" fmla="*/ 498793 w 2019300"/>
                <a:gd name="T41" fmla="*/ 1614488 h 2019301"/>
                <a:gd name="T42" fmla="*/ 594678 w 2019300"/>
                <a:gd name="T43" fmla="*/ 1535113 h 2019301"/>
                <a:gd name="T44" fmla="*/ 630873 w 2019300"/>
                <a:gd name="T45" fmla="*/ 1420496 h 2019301"/>
                <a:gd name="T46" fmla="*/ 600710 w 2019300"/>
                <a:gd name="T47" fmla="*/ 873443 h 2019301"/>
                <a:gd name="T48" fmla="*/ 509270 w 2019300"/>
                <a:gd name="T49" fmla="*/ 789940 h 2019301"/>
                <a:gd name="T50" fmla="*/ 378778 w 2019300"/>
                <a:gd name="T51" fmla="*/ 757873 h 2019301"/>
                <a:gd name="T52" fmla="*/ 1745279 w 2019300"/>
                <a:gd name="T53" fmla="*/ 646041 h 2019301"/>
                <a:gd name="T54" fmla="*/ 1766887 w 2019300"/>
                <a:gd name="T55" fmla="*/ 707325 h 2019301"/>
                <a:gd name="T56" fmla="*/ 1723671 w 2019300"/>
                <a:gd name="T57" fmla="*/ 754395 h 2019301"/>
                <a:gd name="T58" fmla="*/ 1412260 w 2019300"/>
                <a:gd name="T59" fmla="*/ 742706 h 2019301"/>
                <a:gd name="T60" fmla="*/ 1390334 w 2019300"/>
                <a:gd name="T61" fmla="*/ 681737 h 2019301"/>
                <a:gd name="T62" fmla="*/ 1433551 w 2019300"/>
                <a:gd name="T63" fmla="*/ 634668 h 2019301"/>
                <a:gd name="T64" fmla="*/ 997268 w 2019300"/>
                <a:gd name="T65" fmla="*/ 386080 h 2019301"/>
                <a:gd name="T66" fmla="*/ 1153478 w 2019300"/>
                <a:gd name="T67" fmla="*/ 465456 h 2019301"/>
                <a:gd name="T68" fmla="*/ 1247141 w 2019300"/>
                <a:gd name="T69" fmla="*/ 611823 h 2019301"/>
                <a:gd name="T70" fmla="*/ 1242378 w 2019300"/>
                <a:gd name="T71" fmla="*/ 760413 h 2019301"/>
                <a:gd name="T72" fmla="*/ 1139826 w 2019300"/>
                <a:gd name="T73" fmla="*/ 786130 h 2019301"/>
                <a:gd name="T74" fmla="*/ 1049338 w 2019300"/>
                <a:gd name="T75" fmla="*/ 835978 h 2019301"/>
                <a:gd name="T76" fmla="*/ 969328 w 2019300"/>
                <a:gd name="T77" fmla="*/ 913766 h 2019301"/>
                <a:gd name="T78" fmla="*/ 916623 w 2019300"/>
                <a:gd name="T79" fmla="*/ 1002348 h 2019301"/>
                <a:gd name="T80" fmla="*/ 887730 w 2019300"/>
                <a:gd name="T81" fmla="*/ 1103631 h 2019301"/>
                <a:gd name="T82" fmla="*/ 885508 w 2019300"/>
                <a:gd name="T83" fmla="*/ 1781176 h 2019301"/>
                <a:gd name="T84" fmla="*/ 909638 w 2019300"/>
                <a:gd name="T85" fmla="*/ 1884998 h 2019301"/>
                <a:gd name="T86" fmla="*/ 217487 w 2019300"/>
                <a:gd name="T87" fmla="*/ 1873568 h 2019301"/>
                <a:gd name="T88" fmla="*/ 75565 w 2019300"/>
                <a:gd name="T89" fmla="*/ 1772921 h 2019301"/>
                <a:gd name="T90" fmla="*/ 4127 w 2019300"/>
                <a:gd name="T91" fmla="*/ 1613218 h 2019301"/>
                <a:gd name="T92" fmla="*/ 4127 w 2019300"/>
                <a:gd name="T93" fmla="*/ 660083 h 2019301"/>
                <a:gd name="T94" fmla="*/ 75565 w 2019300"/>
                <a:gd name="T95" fmla="*/ 499746 h 2019301"/>
                <a:gd name="T96" fmla="*/ 217487 w 2019300"/>
                <a:gd name="T97" fmla="*/ 399416 h 2019301"/>
                <a:gd name="T98" fmla="*/ 884396 w 2019300"/>
                <a:gd name="T99" fmla="*/ 0 h 2019301"/>
                <a:gd name="T100" fmla="*/ 950201 w 2019300"/>
                <a:gd name="T101" fmla="*/ 18508 h 2019301"/>
                <a:gd name="T102" fmla="*/ 995661 w 2019300"/>
                <a:gd name="T103" fmla="*/ 66372 h 2019301"/>
                <a:gd name="T104" fmla="*/ 1010602 w 2019300"/>
                <a:gd name="T105" fmla="*/ 133382 h 2019301"/>
                <a:gd name="T106" fmla="*/ 989303 w 2019300"/>
                <a:gd name="T107" fmla="*/ 197839 h 2019301"/>
                <a:gd name="T108" fmla="*/ 939393 w 2019300"/>
                <a:gd name="T109" fmla="*/ 241555 h 2019301"/>
                <a:gd name="T110" fmla="*/ 372897 w 2019300"/>
                <a:gd name="T111" fmla="*/ 253681 h 2019301"/>
                <a:gd name="T112" fmla="*/ 308681 w 2019300"/>
                <a:gd name="T113" fmla="*/ 231982 h 2019301"/>
                <a:gd name="T114" fmla="*/ 265129 w 2019300"/>
                <a:gd name="T115" fmla="*/ 181884 h 2019301"/>
                <a:gd name="T116" fmla="*/ 253367 w 2019300"/>
                <a:gd name="T117" fmla="*/ 113917 h 2019301"/>
                <a:gd name="T118" fmla="*/ 277845 w 2019300"/>
                <a:gd name="T119" fmla="*/ 51055 h 2019301"/>
                <a:gd name="T120" fmla="*/ 329980 w 2019300"/>
                <a:gd name="T121" fmla="*/ 10211 h 2019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9300" h="2019301">
                  <a:moveTo>
                    <a:pt x="1262607" y="1262698"/>
                  </a:moveTo>
                  <a:lnTo>
                    <a:pt x="1262607" y="1767417"/>
                  </a:lnTo>
                  <a:lnTo>
                    <a:pt x="1452018" y="1767417"/>
                  </a:lnTo>
                  <a:lnTo>
                    <a:pt x="1461537" y="1767100"/>
                  </a:lnTo>
                  <a:lnTo>
                    <a:pt x="1471055" y="1766148"/>
                  </a:lnTo>
                  <a:lnTo>
                    <a:pt x="1480890" y="1765514"/>
                  </a:lnTo>
                  <a:lnTo>
                    <a:pt x="1490091" y="1764245"/>
                  </a:lnTo>
                  <a:lnTo>
                    <a:pt x="1499292" y="1762342"/>
                  </a:lnTo>
                  <a:lnTo>
                    <a:pt x="1508175" y="1760121"/>
                  </a:lnTo>
                  <a:lnTo>
                    <a:pt x="1517059" y="1757900"/>
                  </a:lnTo>
                  <a:lnTo>
                    <a:pt x="1525625" y="1755362"/>
                  </a:lnTo>
                  <a:lnTo>
                    <a:pt x="1533874" y="1752507"/>
                  </a:lnTo>
                  <a:lnTo>
                    <a:pt x="1541806" y="1748701"/>
                  </a:lnTo>
                  <a:lnTo>
                    <a:pt x="1549738" y="1745211"/>
                  </a:lnTo>
                  <a:lnTo>
                    <a:pt x="1557670" y="1741404"/>
                  </a:lnTo>
                  <a:lnTo>
                    <a:pt x="1564967" y="1736963"/>
                  </a:lnTo>
                  <a:lnTo>
                    <a:pt x="1572264" y="1732522"/>
                  </a:lnTo>
                  <a:lnTo>
                    <a:pt x="1578927" y="1727763"/>
                  </a:lnTo>
                  <a:lnTo>
                    <a:pt x="1585590" y="1722687"/>
                  </a:lnTo>
                  <a:lnTo>
                    <a:pt x="1591935" y="1717612"/>
                  </a:lnTo>
                  <a:lnTo>
                    <a:pt x="1597963" y="1712219"/>
                  </a:lnTo>
                  <a:lnTo>
                    <a:pt x="1603674" y="1706508"/>
                  </a:lnTo>
                  <a:lnTo>
                    <a:pt x="1608433" y="1700481"/>
                  </a:lnTo>
                  <a:lnTo>
                    <a:pt x="1613510" y="1694454"/>
                  </a:lnTo>
                  <a:lnTo>
                    <a:pt x="1618269" y="1687792"/>
                  </a:lnTo>
                  <a:lnTo>
                    <a:pt x="1622393" y="1681447"/>
                  </a:lnTo>
                  <a:lnTo>
                    <a:pt x="1625883" y="1674785"/>
                  </a:lnTo>
                  <a:lnTo>
                    <a:pt x="1629373" y="1668123"/>
                  </a:lnTo>
                  <a:lnTo>
                    <a:pt x="1632229" y="1660827"/>
                  </a:lnTo>
                  <a:lnTo>
                    <a:pt x="1634767" y="1653848"/>
                  </a:lnTo>
                  <a:lnTo>
                    <a:pt x="1636988" y="1646234"/>
                  </a:lnTo>
                  <a:lnTo>
                    <a:pt x="1638891" y="1638938"/>
                  </a:lnTo>
                  <a:lnTo>
                    <a:pt x="1639843" y="1631324"/>
                  </a:lnTo>
                  <a:lnTo>
                    <a:pt x="1640478" y="1623393"/>
                  </a:lnTo>
                  <a:lnTo>
                    <a:pt x="1640795" y="1615780"/>
                  </a:lnTo>
                  <a:lnTo>
                    <a:pt x="1640795" y="1414019"/>
                  </a:lnTo>
                  <a:lnTo>
                    <a:pt x="1640478" y="1406088"/>
                  </a:lnTo>
                  <a:lnTo>
                    <a:pt x="1639843" y="1398474"/>
                  </a:lnTo>
                  <a:lnTo>
                    <a:pt x="1638891" y="1391178"/>
                  </a:lnTo>
                  <a:lnTo>
                    <a:pt x="1636988" y="1383564"/>
                  </a:lnTo>
                  <a:lnTo>
                    <a:pt x="1634767" y="1376268"/>
                  </a:lnTo>
                  <a:lnTo>
                    <a:pt x="1632229" y="1368972"/>
                  </a:lnTo>
                  <a:lnTo>
                    <a:pt x="1629373" y="1361992"/>
                  </a:lnTo>
                  <a:lnTo>
                    <a:pt x="1625883" y="1355330"/>
                  </a:lnTo>
                  <a:lnTo>
                    <a:pt x="1622393" y="1348351"/>
                  </a:lnTo>
                  <a:lnTo>
                    <a:pt x="1618269" y="1342007"/>
                  </a:lnTo>
                  <a:lnTo>
                    <a:pt x="1613510" y="1335662"/>
                  </a:lnTo>
                  <a:lnTo>
                    <a:pt x="1608433" y="1329635"/>
                  </a:lnTo>
                  <a:lnTo>
                    <a:pt x="1603674" y="1323607"/>
                  </a:lnTo>
                  <a:lnTo>
                    <a:pt x="1597963" y="1317897"/>
                  </a:lnTo>
                  <a:lnTo>
                    <a:pt x="1591935" y="1312504"/>
                  </a:lnTo>
                  <a:lnTo>
                    <a:pt x="1585590" y="1307111"/>
                  </a:lnTo>
                  <a:lnTo>
                    <a:pt x="1578927" y="1302035"/>
                  </a:lnTo>
                  <a:lnTo>
                    <a:pt x="1572264" y="1297277"/>
                  </a:lnTo>
                  <a:lnTo>
                    <a:pt x="1564967" y="1292835"/>
                  </a:lnTo>
                  <a:lnTo>
                    <a:pt x="1557670" y="1288711"/>
                  </a:lnTo>
                  <a:lnTo>
                    <a:pt x="1549738" y="1284587"/>
                  </a:lnTo>
                  <a:lnTo>
                    <a:pt x="1541806" y="1281098"/>
                  </a:lnTo>
                  <a:lnTo>
                    <a:pt x="1533874" y="1277608"/>
                  </a:lnTo>
                  <a:lnTo>
                    <a:pt x="1525625" y="1274753"/>
                  </a:lnTo>
                  <a:lnTo>
                    <a:pt x="1517059" y="1271898"/>
                  </a:lnTo>
                  <a:lnTo>
                    <a:pt x="1508175" y="1269360"/>
                  </a:lnTo>
                  <a:lnTo>
                    <a:pt x="1499292" y="1267774"/>
                  </a:lnTo>
                  <a:lnTo>
                    <a:pt x="1490091" y="1265870"/>
                  </a:lnTo>
                  <a:lnTo>
                    <a:pt x="1480890" y="1264602"/>
                  </a:lnTo>
                  <a:lnTo>
                    <a:pt x="1471055" y="1263333"/>
                  </a:lnTo>
                  <a:lnTo>
                    <a:pt x="1461537" y="1263015"/>
                  </a:lnTo>
                  <a:lnTo>
                    <a:pt x="1452018" y="1262698"/>
                  </a:lnTo>
                  <a:lnTo>
                    <a:pt x="1262607" y="1262698"/>
                  </a:lnTo>
                  <a:close/>
                  <a:moveTo>
                    <a:pt x="1458998" y="884238"/>
                  </a:moveTo>
                  <a:lnTo>
                    <a:pt x="1467565" y="884238"/>
                  </a:lnTo>
                  <a:lnTo>
                    <a:pt x="1688386" y="884238"/>
                  </a:lnTo>
                  <a:lnTo>
                    <a:pt x="1696635" y="884238"/>
                  </a:lnTo>
                  <a:lnTo>
                    <a:pt x="1705201" y="884873"/>
                  </a:lnTo>
                  <a:lnTo>
                    <a:pt x="1713450" y="885507"/>
                  </a:lnTo>
                  <a:lnTo>
                    <a:pt x="1722017" y="886141"/>
                  </a:lnTo>
                  <a:lnTo>
                    <a:pt x="1738832" y="888362"/>
                  </a:lnTo>
                  <a:lnTo>
                    <a:pt x="1754696" y="891217"/>
                  </a:lnTo>
                  <a:lnTo>
                    <a:pt x="1770876" y="894707"/>
                  </a:lnTo>
                  <a:lnTo>
                    <a:pt x="1786740" y="899465"/>
                  </a:lnTo>
                  <a:lnTo>
                    <a:pt x="1802286" y="904541"/>
                  </a:lnTo>
                  <a:lnTo>
                    <a:pt x="1817198" y="910251"/>
                  </a:lnTo>
                  <a:lnTo>
                    <a:pt x="1831793" y="917230"/>
                  </a:lnTo>
                  <a:lnTo>
                    <a:pt x="1846070" y="924210"/>
                  </a:lnTo>
                  <a:lnTo>
                    <a:pt x="1859713" y="932458"/>
                  </a:lnTo>
                  <a:lnTo>
                    <a:pt x="1873355" y="941023"/>
                  </a:lnTo>
                  <a:lnTo>
                    <a:pt x="1886046" y="950223"/>
                  </a:lnTo>
                  <a:lnTo>
                    <a:pt x="1899054" y="960057"/>
                  </a:lnTo>
                  <a:lnTo>
                    <a:pt x="1910793" y="970526"/>
                  </a:lnTo>
                  <a:lnTo>
                    <a:pt x="1922532" y="981629"/>
                  </a:lnTo>
                  <a:lnTo>
                    <a:pt x="1933002" y="993049"/>
                  </a:lnTo>
                  <a:lnTo>
                    <a:pt x="1943790" y="1005104"/>
                  </a:lnTo>
                  <a:lnTo>
                    <a:pt x="1953308" y="1017476"/>
                  </a:lnTo>
                  <a:lnTo>
                    <a:pt x="1962509" y="1030166"/>
                  </a:lnTo>
                  <a:lnTo>
                    <a:pt x="1971075" y="1043807"/>
                  </a:lnTo>
                  <a:lnTo>
                    <a:pt x="1979324" y="1057765"/>
                  </a:lnTo>
                  <a:lnTo>
                    <a:pt x="1986621" y="1072041"/>
                  </a:lnTo>
                  <a:lnTo>
                    <a:pt x="1993284" y="1086633"/>
                  </a:lnTo>
                  <a:lnTo>
                    <a:pt x="1999312" y="1101861"/>
                  </a:lnTo>
                  <a:lnTo>
                    <a:pt x="2004388" y="1117088"/>
                  </a:lnTo>
                  <a:lnTo>
                    <a:pt x="2008830" y="1132632"/>
                  </a:lnTo>
                  <a:lnTo>
                    <a:pt x="2012638" y="1148811"/>
                  </a:lnTo>
                  <a:lnTo>
                    <a:pt x="2015493" y="1165307"/>
                  </a:lnTo>
                  <a:lnTo>
                    <a:pt x="2017397" y="1181486"/>
                  </a:lnTo>
                  <a:lnTo>
                    <a:pt x="2018348" y="1190052"/>
                  </a:lnTo>
                  <a:lnTo>
                    <a:pt x="2018983" y="1198617"/>
                  </a:lnTo>
                  <a:lnTo>
                    <a:pt x="2019300" y="1206865"/>
                  </a:lnTo>
                  <a:lnTo>
                    <a:pt x="2019300" y="1215430"/>
                  </a:lnTo>
                  <a:lnTo>
                    <a:pt x="2019300" y="1688426"/>
                  </a:lnTo>
                  <a:lnTo>
                    <a:pt x="2019300" y="1696991"/>
                  </a:lnTo>
                  <a:lnTo>
                    <a:pt x="2018983" y="1705240"/>
                  </a:lnTo>
                  <a:lnTo>
                    <a:pt x="2018348" y="1713805"/>
                  </a:lnTo>
                  <a:lnTo>
                    <a:pt x="2017397" y="1722053"/>
                  </a:lnTo>
                  <a:lnTo>
                    <a:pt x="2015493" y="1738866"/>
                  </a:lnTo>
                  <a:lnTo>
                    <a:pt x="2012638" y="1755362"/>
                  </a:lnTo>
                  <a:lnTo>
                    <a:pt x="2008830" y="1771224"/>
                  </a:lnTo>
                  <a:lnTo>
                    <a:pt x="2004388" y="1786769"/>
                  </a:lnTo>
                  <a:lnTo>
                    <a:pt x="1999312" y="1802313"/>
                  </a:lnTo>
                  <a:lnTo>
                    <a:pt x="1993284" y="1817223"/>
                  </a:lnTo>
                  <a:lnTo>
                    <a:pt x="1986621" y="1831816"/>
                  </a:lnTo>
                  <a:lnTo>
                    <a:pt x="1979324" y="1846091"/>
                  </a:lnTo>
                  <a:lnTo>
                    <a:pt x="1971075" y="1859732"/>
                  </a:lnTo>
                  <a:lnTo>
                    <a:pt x="1962509" y="1873373"/>
                  </a:lnTo>
                  <a:lnTo>
                    <a:pt x="1953308" y="1886380"/>
                  </a:lnTo>
                  <a:lnTo>
                    <a:pt x="1943790" y="1899069"/>
                  </a:lnTo>
                  <a:lnTo>
                    <a:pt x="1933002" y="1910807"/>
                  </a:lnTo>
                  <a:lnTo>
                    <a:pt x="1922532" y="1922545"/>
                  </a:lnTo>
                  <a:lnTo>
                    <a:pt x="1910793" y="1933648"/>
                  </a:lnTo>
                  <a:lnTo>
                    <a:pt x="1899054" y="1943800"/>
                  </a:lnTo>
                  <a:lnTo>
                    <a:pt x="1886046" y="1953317"/>
                  </a:lnTo>
                  <a:lnTo>
                    <a:pt x="1873355" y="1962834"/>
                  </a:lnTo>
                  <a:lnTo>
                    <a:pt x="1859713" y="1971716"/>
                  </a:lnTo>
                  <a:lnTo>
                    <a:pt x="1846070" y="1979330"/>
                  </a:lnTo>
                  <a:lnTo>
                    <a:pt x="1831793" y="1986626"/>
                  </a:lnTo>
                  <a:lnTo>
                    <a:pt x="1817198" y="1993288"/>
                  </a:lnTo>
                  <a:lnTo>
                    <a:pt x="1802286" y="1999315"/>
                  </a:lnTo>
                  <a:lnTo>
                    <a:pt x="1786740" y="2004391"/>
                  </a:lnTo>
                  <a:lnTo>
                    <a:pt x="1770876" y="2008832"/>
                  </a:lnTo>
                  <a:lnTo>
                    <a:pt x="1754696" y="2012639"/>
                  </a:lnTo>
                  <a:lnTo>
                    <a:pt x="1738832" y="2015494"/>
                  </a:lnTo>
                  <a:lnTo>
                    <a:pt x="1722017" y="2017398"/>
                  </a:lnTo>
                  <a:lnTo>
                    <a:pt x="1713450" y="2018349"/>
                  </a:lnTo>
                  <a:lnTo>
                    <a:pt x="1705201" y="2018984"/>
                  </a:lnTo>
                  <a:lnTo>
                    <a:pt x="1696635" y="2019301"/>
                  </a:lnTo>
                  <a:lnTo>
                    <a:pt x="1688386" y="2019301"/>
                  </a:lnTo>
                  <a:lnTo>
                    <a:pt x="1467565" y="2019301"/>
                  </a:lnTo>
                  <a:lnTo>
                    <a:pt x="1458998" y="2019301"/>
                  </a:lnTo>
                  <a:lnTo>
                    <a:pt x="1450432" y="2018984"/>
                  </a:lnTo>
                  <a:lnTo>
                    <a:pt x="1441866" y="2018349"/>
                  </a:lnTo>
                  <a:lnTo>
                    <a:pt x="1433617" y="2017398"/>
                  </a:lnTo>
                  <a:lnTo>
                    <a:pt x="1417118" y="2015494"/>
                  </a:lnTo>
                  <a:lnTo>
                    <a:pt x="1400938" y="2012639"/>
                  </a:lnTo>
                  <a:lnTo>
                    <a:pt x="1385074" y="2008832"/>
                  </a:lnTo>
                  <a:lnTo>
                    <a:pt x="1368893" y="2004391"/>
                  </a:lnTo>
                  <a:lnTo>
                    <a:pt x="1353664" y="1999315"/>
                  </a:lnTo>
                  <a:lnTo>
                    <a:pt x="1338752" y="1993288"/>
                  </a:lnTo>
                  <a:lnTo>
                    <a:pt x="1324158" y="1986626"/>
                  </a:lnTo>
                  <a:lnTo>
                    <a:pt x="1309881" y="1979330"/>
                  </a:lnTo>
                  <a:lnTo>
                    <a:pt x="1295921" y="1971716"/>
                  </a:lnTo>
                  <a:lnTo>
                    <a:pt x="1282595" y="1962834"/>
                  </a:lnTo>
                  <a:lnTo>
                    <a:pt x="1269270" y="1953317"/>
                  </a:lnTo>
                  <a:lnTo>
                    <a:pt x="1256896" y="1943800"/>
                  </a:lnTo>
                  <a:lnTo>
                    <a:pt x="1245157" y="1933648"/>
                  </a:lnTo>
                  <a:lnTo>
                    <a:pt x="1233418" y="1922545"/>
                  </a:lnTo>
                  <a:lnTo>
                    <a:pt x="1222314" y="1910807"/>
                  </a:lnTo>
                  <a:lnTo>
                    <a:pt x="1212161" y="1899069"/>
                  </a:lnTo>
                  <a:lnTo>
                    <a:pt x="1202325" y="1886380"/>
                  </a:lnTo>
                  <a:lnTo>
                    <a:pt x="1193124" y="1873373"/>
                  </a:lnTo>
                  <a:lnTo>
                    <a:pt x="1184241" y="1859732"/>
                  </a:lnTo>
                  <a:lnTo>
                    <a:pt x="1176309" y="1846091"/>
                  </a:lnTo>
                  <a:lnTo>
                    <a:pt x="1169012" y="1831816"/>
                  </a:lnTo>
                  <a:lnTo>
                    <a:pt x="1162666" y="1817223"/>
                  </a:lnTo>
                  <a:lnTo>
                    <a:pt x="1156638" y="1802313"/>
                  </a:lnTo>
                  <a:lnTo>
                    <a:pt x="1151562" y="1786769"/>
                  </a:lnTo>
                  <a:lnTo>
                    <a:pt x="1146803" y="1771224"/>
                  </a:lnTo>
                  <a:lnTo>
                    <a:pt x="1143313" y="1755362"/>
                  </a:lnTo>
                  <a:lnTo>
                    <a:pt x="1140140" y="1738866"/>
                  </a:lnTo>
                  <a:lnTo>
                    <a:pt x="1138236" y="1722053"/>
                  </a:lnTo>
                  <a:lnTo>
                    <a:pt x="1137285" y="1713805"/>
                  </a:lnTo>
                  <a:lnTo>
                    <a:pt x="1136967" y="1705240"/>
                  </a:lnTo>
                  <a:lnTo>
                    <a:pt x="1136650" y="1696991"/>
                  </a:lnTo>
                  <a:lnTo>
                    <a:pt x="1136650" y="1688426"/>
                  </a:lnTo>
                  <a:lnTo>
                    <a:pt x="1136650" y="1215430"/>
                  </a:lnTo>
                  <a:lnTo>
                    <a:pt x="1136650" y="1206865"/>
                  </a:lnTo>
                  <a:lnTo>
                    <a:pt x="1136967" y="1198617"/>
                  </a:lnTo>
                  <a:lnTo>
                    <a:pt x="1137285" y="1190052"/>
                  </a:lnTo>
                  <a:lnTo>
                    <a:pt x="1138236" y="1181486"/>
                  </a:lnTo>
                  <a:lnTo>
                    <a:pt x="1140140" y="1165307"/>
                  </a:lnTo>
                  <a:lnTo>
                    <a:pt x="1143313" y="1148811"/>
                  </a:lnTo>
                  <a:lnTo>
                    <a:pt x="1146803" y="1132632"/>
                  </a:lnTo>
                  <a:lnTo>
                    <a:pt x="1151562" y="1117088"/>
                  </a:lnTo>
                  <a:lnTo>
                    <a:pt x="1156638" y="1101861"/>
                  </a:lnTo>
                  <a:lnTo>
                    <a:pt x="1162666" y="1086633"/>
                  </a:lnTo>
                  <a:lnTo>
                    <a:pt x="1169012" y="1072041"/>
                  </a:lnTo>
                  <a:lnTo>
                    <a:pt x="1176309" y="1057765"/>
                  </a:lnTo>
                  <a:lnTo>
                    <a:pt x="1184241" y="1043807"/>
                  </a:lnTo>
                  <a:lnTo>
                    <a:pt x="1193124" y="1030166"/>
                  </a:lnTo>
                  <a:lnTo>
                    <a:pt x="1202325" y="1017476"/>
                  </a:lnTo>
                  <a:lnTo>
                    <a:pt x="1212161" y="1005104"/>
                  </a:lnTo>
                  <a:lnTo>
                    <a:pt x="1222314" y="993049"/>
                  </a:lnTo>
                  <a:lnTo>
                    <a:pt x="1233418" y="981629"/>
                  </a:lnTo>
                  <a:lnTo>
                    <a:pt x="1245157" y="970526"/>
                  </a:lnTo>
                  <a:lnTo>
                    <a:pt x="1256896" y="960057"/>
                  </a:lnTo>
                  <a:lnTo>
                    <a:pt x="1269270" y="950223"/>
                  </a:lnTo>
                  <a:lnTo>
                    <a:pt x="1282595" y="941023"/>
                  </a:lnTo>
                  <a:lnTo>
                    <a:pt x="1295921" y="932458"/>
                  </a:lnTo>
                  <a:lnTo>
                    <a:pt x="1309881" y="924210"/>
                  </a:lnTo>
                  <a:lnTo>
                    <a:pt x="1324158" y="917230"/>
                  </a:lnTo>
                  <a:lnTo>
                    <a:pt x="1338752" y="910251"/>
                  </a:lnTo>
                  <a:lnTo>
                    <a:pt x="1353664" y="904541"/>
                  </a:lnTo>
                  <a:lnTo>
                    <a:pt x="1368893" y="899465"/>
                  </a:lnTo>
                  <a:lnTo>
                    <a:pt x="1385074" y="894707"/>
                  </a:lnTo>
                  <a:lnTo>
                    <a:pt x="1400938" y="891217"/>
                  </a:lnTo>
                  <a:lnTo>
                    <a:pt x="1417118" y="888362"/>
                  </a:lnTo>
                  <a:lnTo>
                    <a:pt x="1433617" y="886141"/>
                  </a:lnTo>
                  <a:lnTo>
                    <a:pt x="1441866" y="885507"/>
                  </a:lnTo>
                  <a:lnTo>
                    <a:pt x="1450432" y="884873"/>
                  </a:lnTo>
                  <a:lnTo>
                    <a:pt x="1458998" y="884238"/>
                  </a:lnTo>
                  <a:close/>
                  <a:moveTo>
                    <a:pt x="126047" y="757873"/>
                  </a:moveTo>
                  <a:lnTo>
                    <a:pt x="126047" y="1641158"/>
                  </a:lnTo>
                  <a:lnTo>
                    <a:pt x="378778" y="1641158"/>
                  </a:lnTo>
                  <a:lnTo>
                    <a:pt x="391478" y="1640841"/>
                  </a:lnTo>
                  <a:lnTo>
                    <a:pt x="404495" y="1640206"/>
                  </a:lnTo>
                  <a:lnTo>
                    <a:pt x="417195" y="1638936"/>
                  </a:lnTo>
                  <a:lnTo>
                    <a:pt x="429578" y="1637031"/>
                  </a:lnTo>
                  <a:lnTo>
                    <a:pt x="441643" y="1634491"/>
                  </a:lnTo>
                  <a:lnTo>
                    <a:pt x="453390" y="1631316"/>
                  </a:lnTo>
                  <a:lnTo>
                    <a:pt x="465138" y="1628141"/>
                  </a:lnTo>
                  <a:lnTo>
                    <a:pt x="476568" y="1624331"/>
                  </a:lnTo>
                  <a:lnTo>
                    <a:pt x="487998" y="1619568"/>
                  </a:lnTo>
                  <a:lnTo>
                    <a:pt x="498793" y="1614488"/>
                  </a:lnTo>
                  <a:lnTo>
                    <a:pt x="509270" y="1609726"/>
                  </a:lnTo>
                  <a:lnTo>
                    <a:pt x="519748" y="1603376"/>
                  </a:lnTo>
                  <a:lnTo>
                    <a:pt x="529590" y="1597343"/>
                  </a:lnTo>
                  <a:lnTo>
                    <a:pt x="539115" y="1590993"/>
                  </a:lnTo>
                  <a:lnTo>
                    <a:pt x="548323" y="1584008"/>
                  </a:lnTo>
                  <a:lnTo>
                    <a:pt x="557213" y="1576706"/>
                  </a:lnTo>
                  <a:lnTo>
                    <a:pt x="565468" y="1569086"/>
                  </a:lnTo>
                  <a:lnTo>
                    <a:pt x="573405" y="1561148"/>
                  </a:lnTo>
                  <a:lnTo>
                    <a:pt x="581025" y="1552576"/>
                  </a:lnTo>
                  <a:lnTo>
                    <a:pt x="587693" y="1544003"/>
                  </a:lnTo>
                  <a:lnTo>
                    <a:pt x="594678" y="1535113"/>
                  </a:lnTo>
                  <a:lnTo>
                    <a:pt x="600710" y="1525906"/>
                  </a:lnTo>
                  <a:lnTo>
                    <a:pt x="606425" y="1516381"/>
                  </a:lnTo>
                  <a:lnTo>
                    <a:pt x="611188" y="1506538"/>
                  </a:lnTo>
                  <a:lnTo>
                    <a:pt x="615633" y="1496378"/>
                  </a:lnTo>
                  <a:lnTo>
                    <a:pt x="619760" y="1486218"/>
                  </a:lnTo>
                  <a:lnTo>
                    <a:pt x="622935" y="1475741"/>
                  </a:lnTo>
                  <a:lnTo>
                    <a:pt x="625793" y="1464946"/>
                  </a:lnTo>
                  <a:lnTo>
                    <a:pt x="628015" y="1454151"/>
                  </a:lnTo>
                  <a:lnTo>
                    <a:pt x="629920" y="1443356"/>
                  </a:lnTo>
                  <a:lnTo>
                    <a:pt x="630873" y="1431926"/>
                  </a:lnTo>
                  <a:lnTo>
                    <a:pt x="630873" y="1420496"/>
                  </a:lnTo>
                  <a:lnTo>
                    <a:pt x="630873" y="978853"/>
                  </a:lnTo>
                  <a:lnTo>
                    <a:pt x="630873" y="967423"/>
                  </a:lnTo>
                  <a:lnTo>
                    <a:pt x="629920" y="956311"/>
                  </a:lnTo>
                  <a:lnTo>
                    <a:pt x="628015" y="945198"/>
                  </a:lnTo>
                  <a:lnTo>
                    <a:pt x="625793" y="934403"/>
                  </a:lnTo>
                  <a:lnTo>
                    <a:pt x="622935" y="923608"/>
                  </a:lnTo>
                  <a:lnTo>
                    <a:pt x="619760" y="913131"/>
                  </a:lnTo>
                  <a:lnTo>
                    <a:pt x="615633" y="902971"/>
                  </a:lnTo>
                  <a:lnTo>
                    <a:pt x="611188" y="893128"/>
                  </a:lnTo>
                  <a:lnTo>
                    <a:pt x="606425" y="882968"/>
                  </a:lnTo>
                  <a:lnTo>
                    <a:pt x="600710" y="873443"/>
                  </a:lnTo>
                  <a:lnTo>
                    <a:pt x="594678" y="864235"/>
                  </a:lnTo>
                  <a:lnTo>
                    <a:pt x="587693" y="855345"/>
                  </a:lnTo>
                  <a:lnTo>
                    <a:pt x="581025" y="846773"/>
                  </a:lnTo>
                  <a:lnTo>
                    <a:pt x="573405" y="838518"/>
                  </a:lnTo>
                  <a:lnTo>
                    <a:pt x="565468" y="830263"/>
                  </a:lnTo>
                  <a:lnTo>
                    <a:pt x="557213" y="822325"/>
                  </a:lnTo>
                  <a:lnTo>
                    <a:pt x="548323" y="815341"/>
                  </a:lnTo>
                  <a:lnTo>
                    <a:pt x="539115" y="808355"/>
                  </a:lnTo>
                  <a:lnTo>
                    <a:pt x="529590" y="801688"/>
                  </a:lnTo>
                  <a:lnTo>
                    <a:pt x="519748" y="795655"/>
                  </a:lnTo>
                  <a:lnTo>
                    <a:pt x="509270" y="789940"/>
                  </a:lnTo>
                  <a:lnTo>
                    <a:pt x="498793" y="784860"/>
                  </a:lnTo>
                  <a:lnTo>
                    <a:pt x="487998" y="779780"/>
                  </a:lnTo>
                  <a:lnTo>
                    <a:pt x="476568" y="775335"/>
                  </a:lnTo>
                  <a:lnTo>
                    <a:pt x="465138" y="771526"/>
                  </a:lnTo>
                  <a:lnTo>
                    <a:pt x="453390" y="768033"/>
                  </a:lnTo>
                  <a:lnTo>
                    <a:pt x="441643" y="764858"/>
                  </a:lnTo>
                  <a:lnTo>
                    <a:pt x="429578" y="762318"/>
                  </a:lnTo>
                  <a:lnTo>
                    <a:pt x="417195" y="760413"/>
                  </a:lnTo>
                  <a:lnTo>
                    <a:pt x="404495" y="759143"/>
                  </a:lnTo>
                  <a:lnTo>
                    <a:pt x="391478" y="758190"/>
                  </a:lnTo>
                  <a:lnTo>
                    <a:pt x="378778" y="757873"/>
                  </a:lnTo>
                  <a:lnTo>
                    <a:pt x="126047" y="757873"/>
                  </a:lnTo>
                  <a:close/>
                  <a:moveTo>
                    <a:pt x="1445943" y="631825"/>
                  </a:moveTo>
                  <a:lnTo>
                    <a:pt x="1452617" y="631825"/>
                  </a:lnTo>
                  <a:lnTo>
                    <a:pt x="1704923" y="631825"/>
                  </a:lnTo>
                  <a:lnTo>
                    <a:pt x="1711278" y="631825"/>
                  </a:lnTo>
                  <a:lnTo>
                    <a:pt x="1717634" y="633089"/>
                  </a:lnTo>
                  <a:lnTo>
                    <a:pt x="1723671" y="634668"/>
                  </a:lnTo>
                  <a:lnTo>
                    <a:pt x="1729391" y="636879"/>
                  </a:lnTo>
                  <a:lnTo>
                    <a:pt x="1735111" y="639407"/>
                  </a:lnTo>
                  <a:lnTo>
                    <a:pt x="1740195" y="642566"/>
                  </a:lnTo>
                  <a:lnTo>
                    <a:pt x="1745279" y="646041"/>
                  </a:lnTo>
                  <a:lnTo>
                    <a:pt x="1749410" y="649831"/>
                  </a:lnTo>
                  <a:lnTo>
                    <a:pt x="1753859" y="654570"/>
                  </a:lnTo>
                  <a:lnTo>
                    <a:pt x="1757354" y="659624"/>
                  </a:lnTo>
                  <a:lnTo>
                    <a:pt x="1760532" y="664363"/>
                  </a:lnTo>
                  <a:lnTo>
                    <a:pt x="1763392" y="670049"/>
                  </a:lnTo>
                  <a:lnTo>
                    <a:pt x="1765616" y="675735"/>
                  </a:lnTo>
                  <a:lnTo>
                    <a:pt x="1766887" y="681737"/>
                  </a:lnTo>
                  <a:lnTo>
                    <a:pt x="1767841" y="688371"/>
                  </a:lnTo>
                  <a:lnTo>
                    <a:pt x="1768476" y="694689"/>
                  </a:lnTo>
                  <a:lnTo>
                    <a:pt x="1767841" y="701008"/>
                  </a:lnTo>
                  <a:lnTo>
                    <a:pt x="1766887" y="707325"/>
                  </a:lnTo>
                  <a:lnTo>
                    <a:pt x="1765616" y="713328"/>
                  </a:lnTo>
                  <a:lnTo>
                    <a:pt x="1763392" y="719014"/>
                  </a:lnTo>
                  <a:lnTo>
                    <a:pt x="1760532" y="724384"/>
                  </a:lnTo>
                  <a:lnTo>
                    <a:pt x="1757354" y="729755"/>
                  </a:lnTo>
                  <a:lnTo>
                    <a:pt x="1753859" y="734177"/>
                  </a:lnTo>
                  <a:lnTo>
                    <a:pt x="1749410" y="738916"/>
                  </a:lnTo>
                  <a:lnTo>
                    <a:pt x="1745279" y="742706"/>
                  </a:lnTo>
                  <a:lnTo>
                    <a:pt x="1740195" y="746813"/>
                  </a:lnTo>
                  <a:lnTo>
                    <a:pt x="1735111" y="749972"/>
                  </a:lnTo>
                  <a:lnTo>
                    <a:pt x="1729391" y="752500"/>
                  </a:lnTo>
                  <a:lnTo>
                    <a:pt x="1723671" y="754395"/>
                  </a:lnTo>
                  <a:lnTo>
                    <a:pt x="1717634" y="755974"/>
                  </a:lnTo>
                  <a:lnTo>
                    <a:pt x="1711278" y="756922"/>
                  </a:lnTo>
                  <a:lnTo>
                    <a:pt x="1704923" y="757238"/>
                  </a:lnTo>
                  <a:lnTo>
                    <a:pt x="1452617" y="757238"/>
                  </a:lnTo>
                  <a:lnTo>
                    <a:pt x="1445943" y="756922"/>
                  </a:lnTo>
                  <a:lnTo>
                    <a:pt x="1439588" y="755974"/>
                  </a:lnTo>
                  <a:lnTo>
                    <a:pt x="1433551" y="754395"/>
                  </a:lnTo>
                  <a:lnTo>
                    <a:pt x="1427831" y="752500"/>
                  </a:lnTo>
                  <a:lnTo>
                    <a:pt x="1422111" y="749972"/>
                  </a:lnTo>
                  <a:lnTo>
                    <a:pt x="1417344" y="746813"/>
                  </a:lnTo>
                  <a:lnTo>
                    <a:pt x="1412260" y="742706"/>
                  </a:lnTo>
                  <a:lnTo>
                    <a:pt x="1407494" y="738916"/>
                  </a:lnTo>
                  <a:lnTo>
                    <a:pt x="1403681" y="734177"/>
                  </a:lnTo>
                  <a:lnTo>
                    <a:pt x="1400185" y="729755"/>
                  </a:lnTo>
                  <a:lnTo>
                    <a:pt x="1397007" y="724384"/>
                  </a:lnTo>
                  <a:lnTo>
                    <a:pt x="1394148" y="719014"/>
                  </a:lnTo>
                  <a:lnTo>
                    <a:pt x="1391923" y="713328"/>
                  </a:lnTo>
                  <a:lnTo>
                    <a:pt x="1390334" y="707325"/>
                  </a:lnTo>
                  <a:lnTo>
                    <a:pt x="1389381" y="701008"/>
                  </a:lnTo>
                  <a:lnTo>
                    <a:pt x="1389063" y="694689"/>
                  </a:lnTo>
                  <a:lnTo>
                    <a:pt x="1389381" y="688371"/>
                  </a:lnTo>
                  <a:lnTo>
                    <a:pt x="1390334" y="681737"/>
                  </a:lnTo>
                  <a:lnTo>
                    <a:pt x="1391923" y="675735"/>
                  </a:lnTo>
                  <a:lnTo>
                    <a:pt x="1394148" y="670049"/>
                  </a:lnTo>
                  <a:lnTo>
                    <a:pt x="1397007" y="664363"/>
                  </a:lnTo>
                  <a:lnTo>
                    <a:pt x="1400185" y="659624"/>
                  </a:lnTo>
                  <a:lnTo>
                    <a:pt x="1403681" y="654570"/>
                  </a:lnTo>
                  <a:lnTo>
                    <a:pt x="1407494" y="649831"/>
                  </a:lnTo>
                  <a:lnTo>
                    <a:pt x="1412260" y="646041"/>
                  </a:lnTo>
                  <a:lnTo>
                    <a:pt x="1417344" y="642566"/>
                  </a:lnTo>
                  <a:lnTo>
                    <a:pt x="1422111" y="639407"/>
                  </a:lnTo>
                  <a:lnTo>
                    <a:pt x="1427831" y="636879"/>
                  </a:lnTo>
                  <a:lnTo>
                    <a:pt x="1433551" y="634668"/>
                  </a:lnTo>
                  <a:lnTo>
                    <a:pt x="1439588" y="633089"/>
                  </a:lnTo>
                  <a:lnTo>
                    <a:pt x="1445943" y="631825"/>
                  </a:lnTo>
                  <a:close/>
                  <a:moveTo>
                    <a:pt x="322897" y="379413"/>
                  </a:moveTo>
                  <a:lnTo>
                    <a:pt x="331470" y="379413"/>
                  </a:lnTo>
                  <a:lnTo>
                    <a:pt x="930910" y="379413"/>
                  </a:lnTo>
                  <a:lnTo>
                    <a:pt x="939165" y="379413"/>
                  </a:lnTo>
                  <a:lnTo>
                    <a:pt x="947738" y="379731"/>
                  </a:lnTo>
                  <a:lnTo>
                    <a:pt x="956310" y="380365"/>
                  </a:lnTo>
                  <a:lnTo>
                    <a:pt x="964565" y="381318"/>
                  </a:lnTo>
                  <a:lnTo>
                    <a:pt x="981393" y="383223"/>
                  </a:lnTo>
                  <a:lnTo>
                    <a:pt x="997268" y="386080"/>
                  </a:lnTo>
                  <a:lnTo>
                    <a:pt x="1013460" y="389573"/>
                  </a:lnTo>
                  <a:lnTo>
                    <a:pt x="1029335" y="394335"/>
                  </a:lnTo>
                  <a:lnTo>
                    <a:pt x="1044893" y="399416"/>
                  </a:lnTo>
                  <a:lnTo>
                    <a:pt x="1059815" y="405448"/>
                  </a:lnTo>
                  <a:lnTo>
                    <a:pt x="1074420" y="412116"/>
                  </a:lnTo>
                  <a:lnTo>
                    <a:pt x="1088708" y="419418"/>
                  </a:lnTo>
                  <a:lnTo>
                    <a:pt x="1102360" y="427355"/>
                  </a:lnTo>
                  <a:lnTo>
                    <a:pt x="1116013" y="435928"/>
                  </a:lnTo>
                  <a:lnTo>
                    <a:pt x="1128713" y="445136"/>
                  </a:lnTo>
                  <a:lnTo>
                    <a:pt x="1141731" y="454978"/>
                  </a:lnTo>
                  <a:lnTo>
                    <a:pt x="1153478" y="465456"/>
                  </a:lnTo>
                  <a:lnTo>
                    <a:pt x="1165226" y="476251"/>
                  </a:lnTo>
                  <a:lnTo>
                    <a:pt x="1175703" y="487998"/>
                  </a:lnTo>
                  <a:lnTo>
                    <a:pt x="1186498" y="499746"/>
                  </a:lnTo>
                  <a:lnTo>
                    <a:pt x="1196023" y="512128"/>
                  </a:lnTo>
                  <a:lnTo>
                    <a:pt x="1205231" y="525463"/>
                  </a:lnTo>
                  <a:lnTo>
                    <a:pt x="1213803" y="538798"/>
                  </a:lnTo>
                  <a:lnTo>
                    <a:pt x="1222058" y="552768"/>
                  </a:lnTo>
                  <a:lnTo>
                    <a:pt x="1229361" y="567056"/>
                  </a:lnTo>
                  <a:lnTo>
                    <a:pt x="1236028" y="581660"/>
                  </a:lnTo>
                  <a:lnTo>
                    <a:pt x="1242061" y="596583"/>
                  </a:lnTo>
                  <a:lnTo>
                    <a:pt x="1247141" y="611823"/>
                  </a:lnTo>
                  <a:lnTo>
                    <a:pt x="1251586" y="627698"/>
                  </a:lnTo>
                  <a:lnTo>
                    <a:pt x="1255396" y="643573"/>
                  </a:lnTo>
                  <a:lnTo>
                    <a:pt x="1258253" y="660083"/>
                  </a:lnTo>
                  <a:lnTo>
                    <a:pt x="1260158" y="676910"/>
                  </a:lnTo>
                  <a:lnTo>
                    <a:pt x="1260793" y="684848"/>
                  </a:lnTo>
                  <a:lnTo>
                    <a:pt x="1261746" y="693421"/>
                  </a:lnTo>
                  <a:lnTo>
                    <a:pt x="1262063" y="701993"/>
                  </a:lnTo>
                  <a:lnTo>
                    <a:pt x="1262063" y="710566"/>
                  </a:lnTo>
                  <a:lnTo>
                    <a:pt x="1262063" y="759143"/>
                  </a:lnTo>
                  <a:lnTo>
                    <a:pt x="1251903" y="759778"/>
                  </a:lnTo>
                  <a:lnTo>
                    <a:pt x="1242378" y="760413"/>
                  </a:lnTo>
                  <a:lnTo>
                    <a:pt x="1232536" y="762001"/>
                  </a:lnTo>
                  <a:lnTo>
                    <a:pt x="1222693" y="763270"/>
                  </a:lnTo>
                  <a:lnTo>
                    <a:pt x="1213168" y="765176"/>
                  </a:lnTo>
                  <a:lnTo>
                    <a:pt x="1203961" y="766763"/>
                  </a:lnTo>
                  <a:lnTo>
                    <a:pt x="1194436" y="768985"/>
                  </a:lnTo>
                  <a:lnTo>
                    <a:pt x="1185228" y="771526"/>
                  </a:lnTo>
                  <a:lnTo>
                    <a:pt x="1175703" y="774065"/>
                  </a:lnTo>
                  <a:lnTo>
                    <a:pt x="1166496" y="776606"/>
                  </a:lnTo>
                  <a:lnTo>
                    <a:pt x="1157606" y="779780"/>
                  </a:lnTo>
                  <a:lnTo>
                    <a:pt x="1148716" y="782955"/>
                  </a:lnTo>
                  <a:lnTo>
                    <a:pt x="1139826" y="786130"/>
                  </a:lnTo>
                  <a:lnTo>
                    <a:pt x="1130935" y="789623"/>
                  </a:lnTo>
                  <a:lnTo>
                    <a:pt x="1122363" y="793751"/>
                  </a:lnTo>
                  <a:lnTo>
                    <a:pt x="1113790" y="797560"/>
                  </a:lnTo>
                  <a:lnTo>
                    <a:pt x="1105218" y="801688"/>
                  </a:lnTo>
                  <a:lnTo>
                    <a:pt x="1096963" y="806133"/>
                  </a:lnTo>
                  <a:lnTo>
                    <a:pt x="1088708" y="810578"/>
                  </a:lnTo>
                  <a:lnTo>
                    <a:pt x="1080770" y="815341"/>
                  </a:lnTo>
                  <a:lnTo>
                    <a:pt x="1072515" y="820420"/>
                  </a:lnTo>
                  <a:lnTo>
                    <a:pt x="1064578" y="825183"/>
                  </a:lnTo>
                  <a:lnTo>
                    <a:pt x="1056958" y="830580"/>
                  </a:lnTo>
                  <a:lnTo>
                    <a:pt x="1049338" y="835978"/>
                  </a:lnTo>
                  <a:lnTo>
                    <a:pt x="1042035" y="841693"/>
                  </a:lnTo>
                  <a:lnTo>
                    <a:pt x="1034415" y="847408"/>
                  </a:lnTo>
                  <a:lnTo>
                    <a:pt x="1027430" y="853440"/>
                  </a:lnTo>
                  <a:lnTo>
                    <a:pt x="1020128" y="859473"/>
                  </a:lnTo>
                  <a:lnTo>
                    <a:pt x="1013460" y="865823"/>
                  </a:lnTo>
                  <a:lnTo>
                    <a:pt x="1006793" y="872173"/>
                  </a:lnTo>
                  <a:lnTo>
                    <a:pt x="993458" y="885508"/>
                  </a:lnTo>
                  <a:lnTo>
                    <a:pt x="987108" y="892176"/>
                  </a:lnTo>
                  <a:lnTo>
                    <a:pt x="981075" y="899478"/>
                  </a:lnTo>
                  <a:lnTo>
                    <a:pt x="975043" y="906463"/>
                  </a:lnTo>
                  <a:lnTo>
                    <a:pt x="969328" y="913766"/>
                  </a:lnTo>
                  <a:lnTo>
                    <a:pt x="963613" y="921068"/>
                  </a:lnTo>
                  <a:lnTo>
                    <a:pt x="958215" y="928688"/>
                  </a:lnTo>
                  <a:lnTo>
                    <a:pt x="952818" y="936308"/>
                  </a:lnTo>
                  <a:lnTo>
                    <a:pt x="947420" y="944246"/>
                  </a:lnTo>
                  <a:lnTo>
                    <a:pt x="942658" y="952183"/>
                  </a:lnTo>
                  <a:lnTo>
                    <a:pt x="937895" y="960438"/>
                  </a:lnTo>
                  <a:lnTo>
                    <a:pt x="933133" y="968376"/>
                  </a:lnTo>
                  <a:lnTo>
                    <a:pt x="928688" y="976631"/>
                  </a:lnTo>
                  <a:lnTo>
                    <a:pt x="924243" y="985203"/>
                  </a:lnTo>
                  <a:lnTo>
                    <a:pt x="920433" y="993776"/>
                  </a:lnTo>
                  <a:lnTo>
                    <a:pt x="916623" y="1002348"/>
                  </a:lnTo>
                  <a:lnTo>
                    <a:pt x="912813" y="1010921"/>
                  </a:lnTo>
                  <a:lnTo>
                    <a:pt x="909320" y="1019811"/>
                  </a:lnTo>
                  <a:lnTo>
                    <a:pt x="906145" y="1028701"/>
                  </a:lnTo>
                  <a:lnTo>
                    <a:pt x="903288" y="1037908"/>
                  </a:lnTo>
                  <a:lnTo>
                    <a:pt x="900430" y="1046798"/>
                  </a:lnTo>
                  <a:lnTo>
                    <a:pt x="897573" y="1056006"/>
                  </a:lnTo>
                  <a:lnTo>
                    <a:pt x="895033" y="1065213"/>
                  </a:lnTo>
                  <a:lnTo>
                    <a:pt x="893128" y="1075056"/>
                  </a:lnTo>
                  <a:lnTo>
                    <a:pt x="891223" y="1084263"/>
                  </a:lnTo>
                  <a:lnTo>
                    <a:pt x="889318" y="1093788"/>
                  </a:lnTo>
                  <a:lnTo>
                    <a:pt x="887730" y="1103631"/>
                  </a:lnTo>
                  <a:lnTo>
                    <a:pt x="886460" y="1113156"/>
                  </a:lnTo>
                  <a:lnTo>
                    <a:pt x="885508" y="1122998"/>
                  </a:lnTo>
                  <a:lnTo>
                    <a:pt x="884555" y="1133158"/>
                  </a:lnTo>
                  <a:lnTo>
                    <a:pt x="884238" y="1142683"/>
                  </a:lnTo>
                  <a:lnTo>
                    <a:pt x="883603" y="1152526"/>
                  </a:lnTo>
                  <a:lnTo>
                    <a:pt x="883285" y="1163003"/>
                  </a:lnTo>
                  <a:lnTo>
                    <a:pt x="883285" y="1741488"/>
                  </a:lnTo>
                  <a:lnTo>
                    <a:pt x="883603" y="1751331"/>
                  </a:lnTo>
                  <a:lnTo>
                    <a:pt x="884238" y="1761173"/>
                  </a:lnTo>
                  <a:lnTo>
                    <a:pt x="884555" y="1771333"/>
                  </a:lnTo>
                  <a:lnTo>
                    <a:pt x="885508" y="1781176"/>
                  </a:lnTo>
                  <a:lnTo>
                    <a:pt x="886460" y="1791336"/>
                  </a:lnTo>
                  <a:lnTo>
                    <a:pt x="888048" y="1800861"/>
                  </a:lnTo>
                  <a:lnTo>
                    <a:pt x="889318" y="1810386"/>
                  </a:lnTo>
                  <a:lnTo>
                    <a:pt x="891223" y="1820228"/>
                  </a:lnTo>
                  <a:lnTo>
                    <a:pt x="893445" y="1829753"/>
                  </a:lnTo>
                  <a:lnTo>
                    <a:pt x="895668" y="1838961"/>
                  </a:lnTo>
                  <a:lnTo>
                    <a:pt x="897890" y="1848486"/>
                  </a:lnTo>
                  <a:lnTo>
                    <a:pt x="900430" y="1857693"/>
                  </a:lnTo>
                  <a:lnTo>
                    <a:pt x="903288" y="1866583"/>
                  </a:lnTo>
                  <a:lnTo>
                    <a:pt x="906463" y="1876108"/>
                  </a:lnTo>
                  <a:lnTo>
                    <a:pt x="909638" y="1884998"/>
                  </a:lnTo>
                  <a:lnTo>
                    <a:pt x="913448" y="1893888"/>
                  </a:lnTo>
                  <a:lnTo>
                    <a:pt x="331470" y="1893888"/>
                  </a:lnTo>
                  <a:lnTo>
                    <a:pt x="322897" y="1893888"/>
                  </a:lnTo>
                  <a:lnTo>
                    <a:pt x="314325" y="1893571"/>
                  </a:lnTo>
                  <a:lnTo>
                    <a:pt x="305752" y="1892618"/>
                  </a:lnTo>
                  <a:lnTo>
                    <a:pt x="297497" y="1891983"/>
                  </a:lnTo>
                  <a:lnTo>
                    <a:pt x="280670" y="1889761"/>
                  </a:lnTo>
                  <a:lnTo>
                    <a:pt x="264795" y="1886903"/>
                  </a:lnTo>
                  <a:lnTo>
                    <a:pt x="248602" y="1883411"/>
                  </a:lnTo>
                  <a:lnTo>
                    <a:pt x="232727" y="1878966"/>
                  </a:lnTo>
                  <a:lnTo>
                    <a:pt x="217487" y="1873568"/>
                  </a:lnTo>
                  <a:lnTo>
                    <a:pt x="202247" y="1867853"/>
                  </a:lnTo>
                  <a:lnTo>
                    <a:pt x="187642" y="1861186"/>
                  </a:lnTo>
                  <a:lnTo>
                    <a:pt x="173672" y="1853883"/>
                  </a:lnTo>
                  <a:lnTo>
                    <a:pt x="159702" y="1845628"/>
                  </a:lnTo>
                  <a:lnTo>
                    <a:pt x="146050" y="1837056"/>
                  </a:lnTo>
                  <a:lnTo>
                    <a:pt x="133032" y="1827848"/>
                  </a:lnTo>
                  <a:lnTo>
                    <a:pt x="120332" y="1818006"/>
                  </a:lnTo>
                  <a:lnTo>
                    <a:pt x="108585" y="1807528"/>
                  </a:lnTo>
                  <a:lnTo>
                    <a:pt x="96837" y="1796733"/>
                  </a:lnTo>
                  <a:lnTo>
                    <a:pt x="86042" y="1785303"/>
                  </a:lnTo>
                  <a:lnTo>
                    <a:pt x="75565" y="1772921"/>
                  </a:lnTo>
                  <a:lnTo>
                    <a:pt x="66040" y="1760538"/>
                  </a:lnTo>
                  <a:lnTo>
                    <a:pt x="56832" y="1747838"/>
                  </a:lnTo>
                  <a:lnTo>
                    <a:pt x="48260" y="1734186"/>
                  </a:lnTo>
                  <a:lnTo>
                    <a:pt x="40005" y="1720216"/>
                  </a:lnTo>
                  <a:lnTo>
                    <a:pt x="32702" y="1706246"/>
                  </a:lnTo>
                  <a:lnTo>
                    <a:pt x="26035" y="1691641"/>
                  </a:lnTo>
                  <a:lnTo>
                    <a:pt x="20002" y="1676401"/>
                  </a:lnTo>
                  <a:lnTo>
                    <a:pt x="14922" y="1660843"/>
                  </a:lnTo>
                  <a:lnTo>
                    <a:pt x="10477" y="1645286"/>
                  </a:lnTo>
                  <a:lnTo>
                    <a:pt x="6985" y="1629093"/>
                  </a:lnTo>
                  <a:lnTo>
                    <a:pt x="4127" y="1613218"/>
                  </a:lnTo>
                  <a:lnTo>
                    <a:pt x="1905" y="1596391"/>
                  </a:lnTo>
                  <a:lnTo>
                    <a:pt x="1270" y="1587818"/>
                  </a:lnTo>
                  <a:lnTo>
                    <a:pt x="317" y="1579563"/>
                  </a:lnTo>
                  <a:lnTo>
                    <a:pt x="0" y="1570991"/>
                  </a:lnTo>
                  <a:lnTo>
                    <a:pt x="0" y="1562418"/>
                  </a:lnTo>
                  <a:lnTo>
                    <a:pt x="0" y="710566"/>
                  </a:lnTo>
                  <a:lnTo>
                    <a:pt x="0" y="701993"/>
                  </a:lnTo>
                  <a:lnTo>
                    <a:pt x="317" y="693421"/>
                  </a:lnTo>
                  <a:lnTo>
                    <a:pt x="1270" y="684848"/>
                  </a:lnTo>
                  <a:lnTo>
                    <a:pt x="1905" y="676910"/>
                  </a:lnTo>
                  <a:lnTo>
                    <a:pt x="4127" y="660083"/>
                  </a:lnTo>
                  <a:lnTo>
                    <a:pt x="6985" y="643573"/>
                  </a:lnTo>
                  <a:lnTo>
                    <a:pt x="10477" y="627698"/>
                  </a:lnTo>
                  <a:lnTo>
                    <a:pt x="14922" y="611823"/>
                  </a:lnTo>
                  <a:lnTo>
                    <a:pt x="20002" y="596583"/>
                  </a:lnTo>
                  <a:lnTo>
                    <a:pt x="26035" y="581660"/>
                  </a:lnTo>
                  <a:lnTo>
                    <a:pt x="32702" y="567056"/>
                  </a:lnTo>
                  <a:lnTo>
                    <a:pt x="40005" y="552768"/>
                  </a:lnTo>
                  <a:lnTo>
                    <a:pt x="48260" y="538798"/>
                  </a:lnTo>
                  <a:lnTo>
                    <a:pt x="56832" y="525463"/>
                  </a:lnTo>
                  <a:lnTo>
                    <a:pt x="66040" y="512128"/>
                  </a:lnTo>
                  <a:lnTo>
                    <a:pt x="75565" y="499746"/>
                  </a:lnTo>
                  <a:lnTo>
                    <a:pt x="86042" y="487998"/>
                  </a:lnTo>
                  <a:lnTo>
                    <a:pt x="96837" y="476251"/>
                  </a:lnTo>
                  <a:lnTo>
                    <a:pt x="108585" y="465456"/>
                  </a:lnTo>
                  <a:lnTo>
                    <a:pt x="120332" y="454978"/>
                  </a:lnTo>
                  <a:lnTo>
                    <a:pt x="133032" y="445136"/>
                  </a:lnTo>
                  <a:lnTo>
                    <a:pt x="146050" y="435928"/>
                  </a:lnTo>
                  <a:lnTo>
                    <a:pt x="159702" y="427355"/>
                  </a:lnTo>
                  <a:lnTo>
                    <a:pt x="173672" y="419418"/>
                  </a:lnTo>
                  <a:lnTo>
                    <a:pt x="187642" y="412116"/>
                  </a:lnTo>
                  <a:lnTo>
                    <a:pt x="202247" y="405448"/>
                  </a:lnTo>
                  <a:lnTo>
                    <a:pt x="217487" y="399416"/>
                  </a:lnTo>
                  <a:lnTo>
                    <a:pt x="232727" y="394335"/>
                  </a:lnTo>
                  <a:lnTo>
                    <a:pt x="248602" y="389573"/>
                  </a:lnTo>
                  <a:lnTo>
                    <a:pt x="264795" y="386080"/>
                  </a:lnTo>
                  <a:lnTo>
                    <a:pt x="280670" y="383223"/>
                  </a:lnTo>
                  <a:lnTo>
                    <a:pt x="297497" y="381318"/>
                  </a:lnTo>
                  <a:lnTo>
                    <a:pt x="305752" y="380365"/>
                  </a:lnTo>
                  <a:lnTo>
                    <a:pt x="314325" y="379731"/>
                  </a:lnTo>
                  <a:lnTo>
                    <a:pt x="322897" y="379413"/>
                  </a:lnTo>
                  <a:close/>
                  <a:moveTo>
                    <a:pt x="372897" y="0"/>
                  </a:moveTo>
                  <a:lnTo>
                    <a:pt x="379255" y="0"/>
                  </a:lnTo>
                  <a:lnTo>
                    <a:pt x="884396" y="0"/>
                  </a:lnTo>
                  <a:lnTo>
                    <a:pt x="891390" y="0"/>
                  </a:lnTo>
                  <a:lnTo>
                    <a:pt x="897748" y="957"/>
                  </a:lnTo>
                  <a:lnTo>
                    <a:pt x="903788" y="1596"/>
                  </a:lnTo>
                  <a:lnTo>
                    <a:pt x="910146" y="2553"/>
                  </a:lnTo>
                  <a:lnTo>
                    <a:pt x="916186" y="4148"/>
                  </a:lnTo>
                  <a:lnTo>
                    <a:pt x="922226" y="5744"/>
                  </a:lnTo>
                  <a:lnTo>
                    <a:pt x="927948" y="7658"/>
                  </a:lnTo>
                  <a:lnTo>
                    <a:pt x="933670" y="10211"/>
                  </a:lnTo>
                  <a:lnTo>
                    <a:pt x="939393" y="12764"/>
                  </a:lnTo>
                  <a:lnTo>
                    <a:pt x="944797" y="15636"/>
                  </a:lnTo>
                  <a:lnTo>
                    <a:pt x="950201" y="18508"/>
                  </a:lnTo>
                  <a:lnTo>
                    <a:pt x="954970" y="21699"/>
                  </a:lnTo>
                  <a:lnTo>
                    <a:pt x="960056" y="25209"/>
                  </a:lnTo>
                  <a:lnTo>
                    <a:pt x="965142" y="29038"/>
                  </a:lnTo>
                  <a:lnTo>
                    <a:pt x="969275" y="33186"/>
                  </a:lnTo>
                  <a:lnTo>
                    <a:pt x="974044" y="37334"/>
                  </a:lnTo>
                  <a:lnTo>
                    <a:pt x="977858" y="41802"/>
                  </a:lnTo>
                  <a:lnTo>
                    <a:pt x="982309" y="46269"/>
                  </a:lnTo>
                  <a:lnTo>
                    <a:pt x="985806" y="51055"/>
                  </a:lnTo>
                  <a:lnTo>
                    <a:pt x="989303" y="55842"/>
                  </a:lnTo>
                  <a:lnTo>
                    <a:pt x="992482" y="60947"/>
                  </a:lnTo>
                  <a:lnTo>
                    <a:pt x="995661" y="66372"/>
                  </a:lnTo>
                  <a:lnTo>
                    <a:pt x="998522" y="72116"/>
                  </a:lnTo>
                  <a:lnTo>
                    <a:pt x="1001065" y="77540"/>
                  </a:lnTo>
                  <a:lnTo>
                    <a:pt x="1003290" y="83284"/>
                  </a:lnTo>
                  <a:lnTo>
                    <a:pt x="1005516" y="89347"/>
                  </a:lnTo>
                  <a:lnTo>
                    <a:pt x="1006787" y="95410"/>
                  </a:lnTo>
                  <a:lnTo>
                    <a:pt x="1008377" y="101472"/>
                  </a:lnTo>
                  <a:lnTo>
                    <a:pt x="1009330" y="107535"/>
                  </a:lnTo>
                  <a:lnTo>
                    <a:pt x="1010284" y="113917"/>
                  </a:lnTo>
                  <a:lnTo>
                    <a:pt x="1010602" y="120299"/>
                  </a:lnTo>
                  <a:lnTo>
                    <a:pt x="1011238" y="127000"/>
                  </a:lnTo>
                  <a:lnTo>
                    <a:pt x="1010602" y="133382"/>
                  </a:lnTo>
                  <a:lnTo>
                    <a:pt x="1010284" y="139764"/>
                  </a:lnTo>
                  <a:lnTo>
                    <a:pt x="1009330" y="146146"/>
                  </a:lnTo>
                  <a:lnTo>
                    <a:pt x="1008377" y="152528"/>
                  </a:lnTo>
                  <a:lnTo>
                    <a:pt x="1006787" y="158590"/>
                  </a:lnTo>
                  <a:lnTo>
                    <a:pt x="1005516" y="164653"/>
                  </a:lnTo>
                  <a:lnTo>
                    <a:pt x="1003290" y="170397"/>
                  </a:lnTo>
                  <a:lnTo>
                    <a:pt x="1001065" y="176141"/>
                  </a:lnTo>
                  <a:lnTo>
                    <a:pt x="998522" y="181884"/>
                  </a:lnTo>
                  <a:lnTo>
                    <a:pt x="995661" y="187309"/>
                  </a:lnTo>
                  <a:lnTo>
                    <a:pt x="992482" y="192734"/>
                  </a:lnTo>
                  <a:lnTo>
                    <a:pt x="989303" y="197839"/>
                  </a:lnTo>
                  <a:lnTo>
                    <a:pt x="985806" y="202626"/>
                  </a:lnTo>
                  <a:lnTo>
                    <a:pt x="982309" y="207731"/>
                  </a:lnTo>
                  <a:lnTo>
                    <a:pt x="977858" y="212199"/>
                  </a:lnTo>
                  <a:lnTo>
                    <a:pt x="974044" y="216666"/>
                  </a:lnTo>
                  <a:lnTo>
                    <a:pt x="969275" y="220495"/>
                  </a:lnTo>
                  <a:lnTo>
                    <a:pt x="965142" y="224962"/>
                  </a:lnTo>
                  <a:lnTo>
                    <a:pt x="960056" y="228472"/>
                  </a:lnTo>
                  <a:lnTo>
                    <a:pt x="954970" y="231982"/>
                  </a:lnTo>
                  <a:lnTo>
                    <a:pt x="950201" y="235173"/>
                  </a:lnTo>
                  <a:lnTo>
                    <a:pt x="944797" y="238683"/>
                  </a:lnTo>
                  <a:lnTo>
                    <a:pt x="939393" y="241555"/>
                  </a:lnTo>
                  <a:lnTo>
                    <a:pt x="933670" y="243789"/>
                  </a:lnTo>
                  <a:lnTo>
                    <a:pt x="927948" y="246023"/>
                  </a:lnTo>
                  <a:lnTo>
                    <a:pt x="922226" y="248256"/>
                  </a:lnTo>
                  <a:lnTo>
                    <a:pt x="916186" y="249533"/>
                  </a:lnTo>
                  <a:lnTo>
                    <a:pt x="910146" y="251128"/>
                  </a:lnTo>
                  <a:lnTo>
                    <a:pt x="903788" y="252085"/>
                  </a:lnTo>
                  <a:lnTo>
                    <a:pt x="897748" y="253362"/>
                  </a:lnTo>
                  <a:lnTo>
                    <a:pt x="891390" y="253681"/>
                  </a:lnTo>
                  <a:lnTo>
                    <a:pt x="884396" y="254000"/>
                  </a:lnTo>
                  <a:lnTo>
                    <a:pt x="379255" y="254000"/>
                  </a:lnTo>
                  <a:lnTo>
                    <a:pt x="372897" y="253681"/>
                  </a:lnTo>
                  <a:lnTo>
                    <a:pt x="366221" y="253362"/>
                  </a:lnTo>
                  <a:lnTo>
                    <a:pt x="359863" y="252085"/>
                  </a:lnTo>
                  <a:lnTo>
                    <a:pt x="353505" y="251128"/>
                  </a:lnTo>
                  <a:lnTo>
                    <a:pt x="347465" y="249533"/>
                  </a:lnTo>
                  <a:lnTo>
                    <a:pt x="341425" y="248256"/>
                  </a:lnTo>
                  <a:lnTo>
                    <a:pt x="335702" y="246023"/>
                  </a:lnTo>
                  <a:lnTo>
                    <a:pt x="329980" y="243789"/>
                  </a:lnTo>
                  <a:lnTo>
                    <a:pt x="324258" y="241555"/>
                  </a:lnTo>
                  <a:lnTo>
                    <a:pt x="318854" y="238683"/>
                  </a:lnTo>
                  <a:lnTo>
                    <a:pt x="313449" y="235173"/>
                  </a:lnTo>
                  <a:lnTo>
                    <a:pt x="308681" y="231982"/>
                  </a:lnTo>
                  <a:lnTo>
                    <a:pt x="303595" y="228472"/>
                  </a:lnTo>
                  <a:lnTo>
                    <a:pt x="298508" y="224962"/>
                  </a:lnTo>
                  <a:lnTo>
                    <a:pt x="294376" y="220495"/>
                  </a:lnTo>
                  <a:lnTo>
                    <a:pt x="289607" y="216666"/>
                  </a:lnTo>
                  <a:lnTo>
                    <a:pt x="285792" y="212199"/>
                  </a:lnTo>
                  <a:lnTo>
                    <a:pt x="281342" y="207731"/>
                  </a:lnTo>
                  <a:lnTo>
                    <a:pt x="277845" y="202626"/>
                  </a:lnTo>
                  <a:lnTo>
                    <a:pt x="274348" y="197839"/>
                  </a:lnTo>
                  <a:lnTo>
                    <a:pt x="271169" y="192734"/>
                  </a:lnTo>
                  <a:lnTo>
                    <a:pt x="267990" y="187309"/>
                  </a:lnTo>
                  <a:lnTo>
                    <a:pt x="265129" y="181884"/>
                  </a:lnTo>
                  <a:lnTo>
                    <a:pt x="262586" y="176141"/>
                  </a:lnTo>
                  <a:lnTo>
                    <a:pt x="260360" y="170397"/>
                  </a:lnTo>
                  <a:lnTo>
                    <a:pt x="258135" y="164653"/>
                  </a:lnTo>
                  <a:lnTo>
                    <a:pt x="256546" y="158590"/>
                  </a:lnTo>
                  <a:lnTo>
                    <a:pt x="255274" y="152528"/>
                  </a:lnTo>
                  <a:lnTo>
                    <a:pt x="254002" y="146146"/>
                  </a:lnTo>
                  <a:lnTo>
                    <a:pt x="253367" y="139764"/>
                  </a:lnTo>
                  <a:lnTo>
                    <a:pt x="253049" y="133382"/>
                  </a:lnTo>
                  <a:lnTo>
                    <a:pt x="252413" y="127000"/>
                  </a:lnTo>
                  <a:lnTo>
                    <a:pt x="253049" y="120299"/>
                  </a:lnTo>
                  <a:lnTo>
                    <a:pt x="253367" y="113917"/>
                  </a:lnTo>
                  <a:lnTo>
                    <a:pt x="254002" y="107535"/>
                  </a:lnTo>
                  <a:lnTo>
                    <a:pt x="255274" y="101472"/>
                  </a:lnTo>
                  <a:lnTo>
                    <a:pt x="256546" y="95410"/>
                  </a:lnTo>
                  <a:lnTo>
                    <a:pt x="258135" y="89347"/>
                  </a:lnTo>
                  <a:lnTo>
                    <a:pt x="260360" y="83284"/>
                  </a:lnTo>
                  <a:lnTo>
                    <a:pt x="262586" y="77540"/>
                  </a:lnTo>
                  <a:lnTo>
                    <a:pt x="265129" y="72116"/>
                  </a:lnTo>
                  <a:lnTo>
                    <a:pt x="267990" y="66372"/>
                  </a:lnTo>
                  <a:lnTo>
                    <a:pt x="271169" y="60947"/>
                  </a:lnTo>
                  <a:lnTo>
                    <a:pt x="274348" y="55842"/>
                  </a:lnTo>
                  <a:lnTo>
                    <a:pt x="277845" y="51055"/>
                  </a:lnTo>
                  <a:lnTo>
                    <a:pt x="281342" y="46269"/>
                  </a:lnTo>
                  <a:lnTo>
                    <a:pt x="285792" y="41802"/>
                  </a:lnTo>
                  <a:lnTo>
                    <a:pt x="289607" y="37334"/>
                  </a:lnTo>
                  <a:lnTo>
                    <a:pt x="294376" y="33186"/>
                  </a:lnTo>
                  <a:lnTo>
                    <a:pt x="298508" y="29038"/>
                  </a:lnTo>
                  <a:lnTo>
                    <a:pt x="303595" y="25209"/>
                  </a:lnTo>
                  <a:lnTo>
                    <a:pt x="308681" y="21699"/>
                  </a:lnTo>
                  <a:lnTo>
                    <a:pt x="313449" y="18508"/>
                  </a:lnTo>
                  <a:lnTo>
                    <a:pt x="318854" y="15636"/>
                  </a:lnTo>
                  <a:lnTo>
                    <a:pt x="324258" y="12764"/>
                  </a:lnTo>
                  <a:lnTo>
                    <a:pt x="329980" y="10211"/>
                  </a:lnTo>
                  <a:lnTo>
                    <a:pt x="335702" y="7658"/>
                  </a:lnTo>
                  <a:lnTo>
                    <a:pt x="341425" y="5744"/>
                  </a:lnTo>
                  <a:lnTo>
                    <a:pt x="347465" y="4148"/>
                  </a:lnTo>
                  <a:lnTo>
                    <a:pt x="353505" y="2553"/>
                  </a:lnTo>
                  <a:lnTo>
                    <a:pt x="359863" y="1596"/>
                  </a:lnTo>
                  <a:lnTo>
                    <a:pt x="366221" y="957"/>
                  </a:lnTo>
                  <a:lnTo>
                    <a:pt x="3728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497388" y="3117685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小标题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567914" y="4438532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小标题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240907" y="5807367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小标题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14">
        <p14:prism isInverted="1"/>
      </p:transition>
    </mc:Choice>
    <mc:Fallback>
      <p:transition spd="slow" advTm="2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5" grpId="0"/>
      <p:bldP spid="46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MH_Picture_1"/>
          <p:cNvSpPr/>
          <p:nvPr/>
        </p:nvSpPr>
        <p:spPr bwMode="auto">
          <a:xfrm>
            <a:off x="646907" y="1479551"/>
            <a:ext cx="10825161" cy="2776149"/>
          </a:xfrm>
          <a:custGeom>
            <a:avLst/>
            <a:gdLst>
              <a:gd name="T0" fmla="*/ 2530206 w 7317296"/>
              <a:gd name="T1" fmla="*/ 1689208 h 3348560"/>
              <a:gd name="T2" fmla="*/ 3507325 w 7317296"/>
              <a:gd name="T3" fmla="*/ 1689208 h 3348560"/>
              <a:gd name="T4" fmla="*/ 3562099 w 7317296"/>
              <a:gd name="T5" fmla="*/ 1801515 h 3348560"/>
              <a:gd name="T6" fmla="*/ 3562099 w 7317296"/>
              <a:gd name="T7" fmla="*/ 3229979 h 3348560"/>
              <a:gd name="T8" fmla="*/ 3507325 w 7317296"/>
              <a:gd name="T9" fmla="*/ 3342289 h 3348560"/>
              <a:gd name="T10" fmla="*/ 2530206 w 7317296"/>
              <a:gd name="T11" fmla="*/ 3342289 h 3348560"/>
              <a:gd name="T12" fmla="*/ 2475431 w 7317296"/>
              <a:gd name="T13" fmla="*/ 3229979 h 3348560"/>
              <a:gd name="T14" fmla="*/ 2475431 w 7317296"/>
              <a:gd name="T15" fmla="*/ 1801515 h 3348560"/>
              <a:gd name="T16" fmla="*/ 2530206 w 7317296"/>
              <a:gd name="T17" fmla="*/ 1689208 h 3348560"/>
              <a:gd name="T18" fmla="*/ 54775 w 7317296"/>
              <a:gd name="T19" fmla="*/ 1689208 h 3348560"/>
              <a:gd name="T20" fmla="*/ 2398996 w 7317296"/>
              <a:gd name="T21" fmla="*/ 1689208 h 3348560"/>
              <a:gd name="T22" fmla="*/ 2453773 w 7317296"/>
              <a:gd name="T23" fmla="*/ 1801515 h 3348560"/>
              <a:gd name="T24" fmla="*/ 2453773 w 7317296"/>
              <a:gd name="T25" fmla="*/ 3229979 h 3348560"/>
              <a:gd name="T26" fmla="*/ 2398996 w 7317296"/>
              <a:gd name="T27" fmla="*/ 3342289 h 3348560"/>
              <a:gd name="T28" fmla="*/ 54775 w 7317296"/>
              <a:gd name="T29" fmla="*/ 3342289 h 3348560"/>
              <a:gd name="T30" fmla="*/ 0 w 7317296"/>
              <a:gd name="T31" fmla="*/ 3229979 h 3348560"/>
              <a:gd name="T32" fmla="*/ 0 w 7317296"/>
              <a:gd name="T33" fmla="*/ 1801515 h 3348560"/>
              <a:gd name="T34" fmla="*/ 54775 w 7317296"/>
              <a:gd name="T35" fmla="*/ 1689208 h 3348560"/>
              <a:gd name="T36" fmla="*/ 2530206 w 7317296"/>
              <a:gd name="T37" fmla="*/ 0 h 3348560"/>
              <a:gd name="T38" fmla="*/ 3507325 w 7317296"/>
              <a:gd name="T39" fmla="*/ 0 h 3348560"/>
              <a:gd name="T40" fmla="*/ 3562099 w 7317296"/>
              <a:gd name="T41" fmla="*/ 112305 h 3348560"/>
              <a:gd name="T42" fmla="*/ 3562099 w 7317296"/>
              <a:gd name="T43" fmla="*/ 1540771 h 3348560"/>
              <a:gd name="T44" fmla="*/ 3507325 w 7317296"/>
              <a:gd name="T45" fmla="*/ 1653083 h 3348560"/>
              <a:gd name="T46" fmla="*/ 2530206 w 7317296"/>
              <a:gd name="T47" fmla="*/ 1653083 h 3348560"/>
              <a:gd name="T48" fmla="*/ 2475431 w 7317296"/>
              <a:gd name="T49" fmla="*/ 1540771 h 3348560"/>
              <a:gd name="T50" fmla="*/ 2475431 w 7317296"/>
              <a:gd name="T51" fmla="*/ 112305 h 3348560"/>
              <a:gd name="T52" fmla="*/ 2530206 w 7317296"/>
              <a:gd name="T53" fmla="*/ 0 h 3348560"/>
              <a:gd name="T54" fmla="*/ 54775 w 7317296"/>
              <a:gd name="T55" fmla="*/ 0 h 3348560"/>
              <a:gd name="T56" fmla="*/ 2398996 w 7317296"/>
              <a:gd name="T57" fmla="*/ 0 h 3348560"/>
              <a:gd name="T58" fmla="*/ 2453773 w 7317296"/>
              <a:gd name="T59" fmla="*/ 112305 h 3348560"/>
              <a:gd name="T60" fmla="*/ 2453773 w 7317296"/>
              <a:gd name="T61" fmla="*/ 1540771 h 3348560"/>
              <a:gd name="T62" fmla="*/ 2398996 w 7317296"/>
              <a:gd name="T63" fmla="*/ 1653083 h 3348560"/>
              <a:gd name="T64" fmla="*/ 54775 w 7317296"/>
              <a:gd name="T65" fmla="*/ 1653083 h 3348560"/>
              <a:gd name="T66" fmla="*/ 0 w 7317296"/>
              <a:gd name="T67" fmla="*/ 1540771 h 3348560"/>
              <a:gd name="T68" fmla="*/ 0 w 7317296"/>
              <a:gd name="T69" fmla="*/ 112305 h 3348560"/>
              <a:gd name="T70" fmla="*/ 54775 w 7317296"/>
              <a:gd name="T71" fmla="*/ 0 h 33485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317296" h="3348560">
                <a:moveTo>
                  <a:pt x="5197569" y="1692376"/>
                </a:moveTo>
                <a:lnTo>
                  <a:pt x="7204775" y="1692376"/>
                </a:lnTo>
                <a:cubicBezTo>
                  <a:pt x="7266919" y="1692376"/>
                  <a:pt x="7317296" y="1742753"/>
                  <a:pt x="7317296" y="1804897"/>
                </a:cubicBezTo>
                <a:lnTo>
                  <a:pt x="7317296" y="3236039"/>
                </a:lnTo>
                <a:cubicBezTo>
                  <a:pt x="7317296" y="3298183"/>
                  <a:pt x="7266919" y="3348560"/>
                  <a:pt x="7204775" y="3348560"/>
                </a:cubicBezTo>
                <a:lnTo>
                  <a:pt x="5197569" y="3348560"/>
                </a:lnTo>
                <a:cubicBezTo>
                  <a:pt x="5135425" y="3348560"/>
                  <a:pt x="5085048" y="3298183"/>
                  <a:pt x="5085048" y="3236039"/>
                </a:cubicBezTo>
                <a:lnTo>
                  <a:pt x="5085048" y="1804897"/>
                </a:lnTo>
                <a:cubicBezTo>
                  <a:pt x="5085048" y="1742753"/>
                  <a:pt x="5135425" y="1692376"/>
                  <a:pt x="5197569" y="1692376"/>
                </a:cubicBezTo>
                <a:close/>
                <a:moveTo>
                  <a:pt x="112521" y="1692376"/>
                </a:moveTo>
                <a:lnTo>
                  <a:pt x="4928039" y="1692376"/>
                </a:lnTo>
                <a:cubicBezTo>
                  <a:pt x="4990183" y="1692376"/>
                  <a:pt x="5040560" y="1742753"/>
                  <a:pt x="5040560" y="1804897"/>
                </a:cubicBezTo>
                <a:lnTo>
                  <a:pt x="5040560" y="3236039"/>
                </a:lnTo>
                <a:cubicBezTo>
                  <a:pt x="5040560" y="3298183"/>
                  <a:pt x="4990183" y="3348560"/>
                  <a:pt x="4928039" y="3348560"/>
                </a:cubicBezTo>
                <a:lnTo>
                  <a:pt x="112521" y="3348560"/>
                </a:lnTo>
                <a:cubicBezTo>
                  <a:pt x="50377" y="3348560"/>
                  <a:pt x="0" y="3298183"/>
                  <a:pt x="0" y="3236039"/>
                </a:cubicBezTo>
                <a:lnTo>
                  <a:pt x="0" y="1804897"/>
                </a:lnTo>
                <a:cubicBezTo>
                  <a:pt x="0" y="1742753"/>
                  <a:pt x="50377" y="1692376"/>
                  <a:pt x="112521" y="1692376"/>
                </a:cubicBezTo>
                <a:close/>
                <a:moveTo>
                  <a:pt x="5197569" y="0"/>
                </a:moveTo>
                <a:lnTo>
                  <a:pt x="7204775" y="0"/>
                </a:lnTo>
                <a:cubicBezTo>
                  <a:pt x="7266919" y="0"/>
                  <a:pt x="7317296" y="50377"/>
                  <a:pt x="7317296" y="112521"/>
                </a:cubicBezTo>
                <a:lnTo>
                  <a:pt x="7317296" y="1543663"/>
                </a:lnTo>
                <a:cubicBezTo>
                  <a:pt x="7317296" y="1605807"/>
                  <a:pt x="7266919" y="1656184"/>
                  <a:pt x="7204775" y="1656184"/>
                </a:cubicBezTo>
                <a:lnTo>
                  <a:pt x="5197569" y="1656184"/>
                </a:lnTo>
                <a:cubicBezTo>
                  <a:pt x="5135425" y="1656184"/>
                  <a:pt x="5085048" y="1605807"/>
                  <a:pt x="5085048" y="1543663"/>
                </a:cubicBezTo>
                <a:lnTo>
                  <a:pt x="5085048" y="112521"/>
                </a:lnTo>
                <a:cubicBezTo>
                  <a:pt x="5085048" y="50377"/>
                  <a:pt x="5135425" y="0"/>
                  <a:pt x="5197569" y="0"/>
                </a:cubicBezTo>
                <a:close/>
                <a:moveTo>
                  <a:pt x="112521" y="0"/>
                </a:moveTo>
                <a:lnTo>
                  <a:pt x="4928039" y="0"/>
                </a:lnTo>
                <a:cubicBezTo>
                  <a:pt x="4990183" y="0"/>
                  <a:pt x="5040560" y="50377"/>
                  <a:pt x="5040560" y="112521"/>
                </a:cubicBezTo>
                <a:lnTo>
                  <a:pt x="5040560" y="1543663"/>
                </a:lnTo>
                <a:cubicBezTo>
                  <a:pt x="5040560" y="1605807"/>
                  <a:pt x="4990183" y="1656184"/>
                  <a:pt x="4928039" y="1656184"/>
                </a:cubicBezTo>
                <a:lnTo>
                  <a:pt x="112521" y="1656184"/>
                </a:lnTo>
                <a:cubicBezTo>
                  <a:pt x="50377" y="1656184"/>
                  <a:pt x="0" y="1605807"/>
                  <a:pt x="0" y="1543663"/>
                </a:cubicBezTo>
                <a:lnTo>
                  <a:pt x="0" y="112521"/>
                </a:lnTo>
                <a:cubicBezTo>
                  <a:pt x="0" y="50377"/>
                  <a:pt x="50377" y="0"/>
                  <a:pt x="112521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B4A9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KSO_Shape"/>
          <p:cNvSpPr/>
          <p:nvPr/>
        </p:nvSpPr>
        <p:spPr bwMode="auto">
          <a:xfrm>
            <a:off x="8875081" y="4571008"/>
            <a:ext cx="952500" cy="779463"/>
          </a:xfrm>
          <a:custGeom>
            <a:avLst/>
            <a:gdLst>
              <a:gd name="T0" fmla="*/ 1683883 w 2349500"/>
              <a:gd name="T1" fmla="*/ 1753553 h 1922463"/>
              <a:gd name="T2" fmla="*/ 1772441 w 2349500"/>
              <a:gd name="T3" fmla="*/ 1700213 h 1922463"/>
              <a:gd name="T4" fmla="*/ 510719 w 2349500"/>
              <a:gd name="T5" fmla="*/ 1680846 h 1922463"/>
              <a:gd name="T6" fmla="*/ 572615 w 2349500"/>
              <a:gd name="T7" fmla="*/ 1763713 h 1922463"/>
              <a:gd name="T8" fmla="*/ 578011 w 2349500"/>
              <a:gd name="T9" fmla="*/ 1660843 h 1922463"/>
              <a:gd name="T10" fmla="*/ 1888297 w 2349500"/>
              <a:gd name="T11" fmla="*/ 1584643 h 1922463"/>
              <a:gd name="T12" fmla="*/ 1894328 w 2349500"/>
              <a:gd name="T13" fmla="*/ 1829118 h 1922463"/>
              <a:gd name="T14" fmla="*/ 1666107 w 2349500"/>
              <a:gd name="T15" fmla="*/ 1916113 h 1922463"/>
              <a:gd name="T16" fmla="*/ 1508670 w 2349500"/>
              <a:gd name="T17" fmla="*/ 1732916 h 1922463"/>
              <a:gd name="T18" fmla="*/ 1627065 w 2349500"/>
              <a:gd name="T19" fmla="*/ 1520826 h 1922463"/>
              <a:gd name="T20" fmla="*/ 698629 w 2349500"/>
              <a:gd name="T21" fmla="*/ 1555116 h 1922463"/>
              <a:gd name="T22" fmla="*/ 751319 w 2349500"/>
              <a:gd name="T23" fmla="*/ 1793558 h 1922463"/>
              <a:gd name="T24" fmla="*/ 545317 w 2349500"/>
              <a:gd name="T25" fmla="*/ 1922463 h 1922463"/>
              <a:gd name="T26" fmla="*/ 354552 w 2349500"/>
              <a:gd name="T27" fmla="*/ 1774191 h 1922463"/>
              <a:gd name="T28" fmla="*/ 429779 w 2349500"/>
              <a:gd name="T29" fmla="*/ 1541781 h 1922463"/>
              <a:gd name="T30" fmla="*/ 1175068 w 2349500"/>
              <a:gd name="T31" fmla="*/ 912523 h 1922463"/>
              <a:gd name="T32" fmla="*/ 1339851 w 2349500"/>
              <a:gd name="T33" fmla="*/ 1122215 h 1922463"/>
              <a:gd name="T34" fmla="*/ 1156018 w 2349500"/>
              <a:gd name="T35" fmla="*/ 1323646 h 1922463"/>
              <a:gd name="T36" fmla="*/ 949643 w 2349500"/>
              <a:gd name="T37" fmla="*/ 1184805 h 1922463"/>
              <a:gd name="T38" fmla="*/ 900113 w 2349500"/>
              <a:gd name="T39" fmla="*/ 1045963 h 1922463"/>
              <a:gd name="T40" fmla="*/ 1106488 w 2349500"/>
              <a:gd name="T41" fmla="*/ 871538 h 1922463"/>
              <a:gd name="T42" fmla="*/ 2075889 w 2349500"/>
              <a:gd name="T43" fmla="*/ 794703 h 1922463"/>
              <a:gd name="T44" fmla="*/ 414543 w 2349500"/>
              <a:gd name="T45" fmla="*/ 720408 h 1922463"/>
              <a:gd name="T46" fmla="*/ 159342 w 2349500"/>
              <a:gd name="T47" fmla="*/ 978853 h 1922463"/>
              <a:gd name="T48" fmla="*/ 288529 w 2349500"/>
              <a:gd name="T49" fmla="*/ 1398271 h 1922463"/>
              <a:gd name="T50" fmla="*/ 702120 w 2349500"/>
              <a:gd name="T51" fmla="*/ 1317943 h 1922463"/>
              <a:gd name="T52" fmla="*/ 1316634 w 2349500"/>
              <a:gd name="T53" fmla="*/ 1620838 h 1922463"/>
              <a:gd name="T54" fmla="*/ 1594372 w 2349500"/>
              <a:gd name="T55" fmla="*/ 1312228 h 1922463"/>
              <a:gd name="T56" fmla="*/ 2003836 w 2349500"/>
              <a:gd name="T57" fmla="*/ 1410018 h 1922463"/>
              <a:gd name="T58" fmla="*/ 1524541 w 2349500"/>
              <a:gd name="T59" fmla="*/ 1177926 h 1922463"/>
              <a:gd name="T60" fmla="*/ 1572896 w 2349500"/>
              <a:gd name="T61" fmla="*/ 371534 h 1922463"/>
              <a:gd name="T62" fmla="*/ 1986696 w 2349500"/>
              <a:gd name="T63" fmla="*/ 573723 h 1922463"/>
              <a:gd name="T64" fmla="*/ 2246023 w 2349500"/>
              <a:gd name="T65" fmla="*/ 744538 h 1922463"/>
              <a:gd name="T66" fmla="*/ 2347913 w 2349500"/>
              <a:gd name="T67" fmla="*/ 1019176 h 1922463"/>
              <a:gd name="T68" fmla="*/ 2308871 w 2349500"/>
              <a:gd name="T69" fmla="*/ 1741171 h 1922463"/>
              <a:gd name="T70" fmla="*/ 1994949 w 2349500"/>
              <a:gd name="T71" fmla="*/ 1755141 h 1922463"/>
              <a:gd name="T72" fmla="*/ 1887028 w 2349500"/>
              <a:gd name="T73" fmla="*/ 1514476 h 1922463"/>
              <a:gd name="T74" fmla="*/ 1598181 w 2349500"/>
              <a:gd name="T75" fmla="*/ 1479868 h 1922463"/>
              <a:gd name="T76" fmla="*/ 1460740 w 2349500"/>
              <a:gd name="T77" fmla="*/ 1723391 h 1922463"/>
              <a:gd name="T78" fmla="*/ 825594 w 2349500"/>
              <a:gd name="T79" fmla="*/ 1737043 h 1922463"/>
              <a:gd name="T80" fmla="*/ 702438 w 2349500"/>
              <a:gd name="T81" fmla="*/ 1492251 h 1922463"/>
              <a:gd name="T82" fmla="*/ 411686 w 2349500"/>
              <a:gd name="T83" fmla="*/ 1499553 h 1922463"/>
              <a:gd name="T84" fmla="*/ 294560 w 2349500"/>
              <a:gd name="T85" fmla="*/ 1743393 h 1922463"/>
              <a:gd name="T86" fmla="*/ 48247 w 2349500"/>
              <a:gd name="T87" fmla="*/ 1749108 h 1922463"/>
              <a:gd name="T88" fmla="*/ 1587 w 2349500"/>
              <a:gd name="T89" fmla="*/ 982663 h 1922463"/>
              <a:gd name="T90" fmla="*/ 125696 w 2349500"/>
              <a:gd name="T91" fmla="*/ 717551 h 1922463"/>
              <a:gd name="T92" fmla="*/ 399307 w 2349500"/>
              <a:gd name="T93" fmla="*/ 562928 h 1922463"/>
              <a:gd name="T94" fmla="*/ 1383348 w 2349500"/>
              <a:gd name="T95" fmla="*/ 360092 h 1922463"/>
              <a:gd name="T96" fmla="*/ 1934846 w 2349500"/>
              <a:gd name="T97" fmla="*/ 454168 h 1922463"/>
              <a:gd name="T98" fmla="*/ 1671638 w 2349500"/>
              <a:gd name="T99" fmla="*/ 468152 h 1922463"/>
              <a:gd name="T100" fmla="*/ 1211898 w 2349500"/>
              <a:gd name="T101" fmla="*/ 354054 h 1922463"/>
              <a:gd name="T102" fmla="*/ 1233488 w 2349500"/>
              <a:gd name="T103" fmla="*/ 499299 h 1922463"/>
              <a:gd name="T104" fmla="*/ 1002348 w 2349500"/>
              <a:gd name="T105" fmla="*/ 407130 h 1922463"/>
              <a:gd name="T106" fmla="*/ 1819593 w 2349500"/>
              <a:gd name="T107" fmla="*/ 146198 h 1922463"/>
              <a:gd name="T108" fmla="*/ 1644016 w 2349500"/>
              <a:gd name="T109" fmla="*/ 342612 h 1922463"/>
              <a:gd name="T110" fmla="*/ 1714183 w 2349500"/>
              <a:gd name="T111" fmla="*/ 113145 h 1922463"/>
              <a:gd name="T112" fmla="*/ 1347471 w 2349500"/>
              <a:gd name="T113" fmla="*/ 271738 h 1922463"/>
              <a:gd name="T114" fmla="*/ 1120776 w 2349500"/>
              <a:gd name="T115" fmla="*/ 215483 h 1922463"/>
              <a:gd name="T116" fmla="*/ 1483996 w 2349500"/>
              <a:gd name="T117" fmla="*/ 1589 h 1922463"/>
              <a:gd name="T118" fmla="*/ 1512253 w 2349500"/>
              <a:gd name="T119" fmla="*/ 262521 h 1922463"/>
              <a:gd name="T120" fmla="*/ 1391603 w 2349500"/>
              <a:gd name="T121" fmla="*/ 62929 h 192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49500" h="1922463">
                <a:moveTo>
                  <a:pt x="1713402" y="1656716"/>
                </a:moveTo>
                <a:lnTo>
                  <a:pt x="1707689" y="1657351"/>
                </a:lnTo>
                <a:lnTo>
                  <a:pt x="1702610" y="1658938"/>
                </a:lnTo>
                <a:lnTo>
                  <a:pt x="1697531" y="1660526"/>
                </a:lnTo>
                <a:lnTo>
                  <a:pt x="1692770" y="1663066"/>
                </a:lnTo>
                <a:lnTo>
                  <a:pt x="1688326" y="1665606"/>
                </a:lnTo>
                <a:lnTo>
                  <a:pt x="1683883" y="1668781"/>
                </a:lnTo>
                <a:lnTo>
                  <a:pt x="1680391" y="1672591"/>
                </a:lnTo>
                <a:lnTo>
                  <a:pt x="1676900" y="1676401"/>
                </a:lnTo>
                <a:lnTo>
                  <a:pt x="1673725" y="1680528"/>
                </a:lnTo>
                <a:lnTo>
                  <a:pt x="1670869" y="1685291"/>
                </a:lnTo>
                <a:lnTo>
                  <a:pt x="1668329" y="1690053"/>
                </a:lnTo>
                <a:lnTo>
                  <a:pt x="1666425" y="1695133"/>
                </a:lnTo>
                <a:lnTo>
                  <a:pt x="1665155" y="1700213"/>
                </a:lnTo>
                <a:lnTo>
                  <a:pt x="1664520" y="1705293"/>
                </a:lnTo>
                <a:lnTo>
                  <a:pt x="1664203" y="1711326"/>
                </a:lnTo>
                <a:lnTo>
                  <a:pt x="1664520" y="1717041"/>
                </a:lnTo>
                <a:lnTo>
                  <a:pt x="1665155" y="1722121"/>
                </a:lnTo>
                <a:lnTo>
                  <a:pt x="1666425" y="1727518"/>
                </a:lnTo>
                <a:lnTo>
                  <a:pt x="1668329" y="1732281"/>
                </a:lnTo>
                <a:lnTo>
                  <a:pt x="1670869" y="1737043"/>
                </a:lnTo>
                <a:lnTo>
                  <a:pt x="1673725" y="1741806"/>
                </a:lnTo>
                <a:lnTo>
                  <a:pt x="1676900" y="1745933"/>
                </a:lnTo>
                <a:lnTo>
                  <a:pt x="1680391" y="1749743"/>
                </a:lnTo>
                <a:lnTo>
                  <a:pt x="1683883" y="1753553"/>
                </a:lnTo>
                <a:lnTo>
                  <a:pt x="1688326" y="1756728"/>
                </a:lnTo>
                <a:lnTo>
                  <a:pt x="1692770" y="1759268"/>
                </a:lnTo>
                <a:lnTo>
                  <a:pt x="1697531" y="1761808"/>
                </a:lnTo>
                <a:lnTo>
                  <a:pt x="1702610" y="1763713"/>
                </a:lnTo>
                <a:lnTo>
                  <a:pt x="1707689" y="1764983"/>
                </a:lnTo>
                <a:lnTo>
                  <a:pt x="1713402" y="1765618"/>
                </a:lnTo>
                <a:lnTo>
                  <a:pt x="1718798" y="1766253"/>
                </a:lnTo>
                <a:lnTo>
                  <a:pt x="1724512" y="1765618"/>
                </a:lnTo>
                <a:lnTo>
                  <a:pt x="1729908" y="1764983"/>
                </a:lnTo>
                <a:lnTo>
                  <a:pt x="1734986" y="1763713"/>
                </a:lnTo>
                <a:lnTo>
                  <a:pt x="1740382" y="1761808"/>
                </a:lnTo>
                <a:lnTo>
                  <a:pt x="1745144" y="1759268"/>
                </a:lnTo>
                <a:lnTo>
                  <a:pt x="1749270" y="1756728"/>
                </a:lnTo>
                <a:lnTo>
                  <a:pt x="1753714" y="1753553"/>
                </a:lnTo>
                <a:lnTo>
                  <a:pt x="1757840" y="1749743"/>
                </a:lnTo>
                <a:lnTo>
                  <a:pt x="1761332" y="1745933"/>
                </a:lnTo>
                <a:lnTo>
                  <a:pt x="1764506" y="1741806"/>
                </a:lnTo>
                <a:lnTo>
                  <a:pt x="1767363" y="1737043"/>
                </a:lnTo>
                <a:lnTo>
                  <a:pt x="1769267" y="1732281"/>
                </a:lnTo>
                <a:lnTo>
                  <a:pt x="1771172" y="1727518"/>
                </a:lnTo>
                <a:lnTo>
                  <a:pt x="1772441" y="1722121"/>
                </a:lnTo>
                <a:lnTo>
                  <a:pt x="1773711" y="1717041"/>
                </a:lnTo>
                <a:lnTo>
                  <a:pt x="1773711" y="1711326"/>
                </a:lnTo>
                <a:lnTo>
                  <a:pt x="1773711" y="1705293"/>
                </a:lnTo>
                <a:lnTo>
                  <a:pt x="1772441" y="1700213"/>
                </a:lnTo>
                <a:lnTo>
                  <a:pt x="1771172" y="1695133"/>
                </a:lnTo>
                <a:lnTo>
                  <a:pt x="1769267" y="1690053"/>
                </a:lnTo>
                <a:lnTo>
                  <a:pt x="1767363" y="1685291"/>
                </a:lnTo>
                <a:lnTo>
                  <a:pt x="1764506" y="1680528"/>
                </a:lnTo>
                <a:lnTo>
                  <a:pt x="1761332" y="1676401"/>
                </a:lnTo>
                <a:lnTo>
                  <a:pt x="1757840" y="1672591"/>
                </a:lnTo>
                <a:lnTo>
                  <a:pt x="1753714" y="1668781"/>
                </a:lnTo>
                <a:lnTo>
                  <a:pt x="1749270" y="1665606"/>
                </a:lnTo>
                <a:lnTo>
                  <a:pt x="1745144" y="1663066"/>
                </a:lnTo>
                <a:lnTo>
                  <a:pt x="1740382" y="1660526"/>
                </a:lnTo>
                <a:lnTo>
                  <a:pt x="1734986" y="1658938"/>
                </a:lnTo>
                <a:lnTo>
                  <a:pt x="1729908" y="1657351"/>
                </a:lnTo>
                <a:lnTo>
                  <a:pt x="1724512" y="1656716"/>
                </a:lnTo>
                <a:lnTo>
                  <a:pt x="1718798" y="1656716"/>
                </a:lnTo>
                <a:lnTo>
                  <a:pt x="1713402" y="1656716"/>
                </a:lnTo>
                <a:close/>
                <a:moveTo>
                  <a:pt x="551031" y="1656716"/>
                </a:moveTo>
                <a:lnTo>
                  <a:pt x="545317" y="1657351"/>
                </a:lnTo>
                <a:lnTo>
                  <a:pt x="540239" y="1658938"/>
                </a:lnTo>
                <a:lnTo>
                  <a:pt x="535160" y="1660843"/>
                </a:lnTo>
                <a:lnTo>
                  <a:pt x="530399" y="1663066"/>
                </a:lnTo>
                <a:lnTo>
                  <a:pt x="525955" y="1665606"/>
                </a:lnTo>
                <a:lnTo>
                  <a:pt x="521511" y="1668781"/>
                </a:lnTo>
                <a:lnTo>
                  <a:pt x="517702" y="1672591"/>
                </a:lnTo>
                <a:lnTo>
                  <a:pt x="513893" y="1676401"/>
                </a:lnTo>
                <a:lnTo>
                  <a:pt x="510719" y="1680846"/>
                </a:lnTo>
                <a:lnTo>
                  <a:pt x="508180" y="1685291"/>
                </a:lnTo>
                <a:lnTo>
                  <a:pt x="505958" y="1690053"/>
                </a:lnTo>
                <a:lnTo>
                  <a:pt x="504054" y="1695133"/>
                </a:lnTo>
                <a:lnTo>
                  <a:pt x="502784" y="1700213"/>
                </a:lnTo>
                <a:lnTo>
                  <a:pt x="501832" y="1705293"/>
                </a:lnTo>
                <a:lnTo>
                  <a:pt x="501832" y="1711326"/>
                </a:lnTo>
                <a:lnTo>
                  <a:pt x="501832" y="1717041"/>
                </a:lnTo>
                <a:lnTo>
                  <a:pt x="502784" y="1722121"/>
                </a:lnTo>
                <a:lnTo>
                  <a:pt x="504054" y="1727518"/>
                </a:lnTo>
                <a:lnTo>
                  <a:pt x="505958" y="1732281"/>
                </a:lnTo>
                <a:lnTo>
                  <a:pt x="508180" y="1737043"/>
                </a:lnTo>
                <a:lnTo>
                  <a:pt x="510719" y="1741806"/>
                </a:lnTo>
                <a:lnTo>
                  <a:pt x="513893" y="1745933"/>
                </a:lnTo>
                <a:lnTo>
                  <a:pt x="517702" y="1749743"/>
                </a:lnTo>
                <a:lnTo>
                  <a:pt x="521511" y="1753553"/>
                </a:lnTo>
                <a:lnTo>
                  <a:pt x="525955" y="1756728"/>
                </a:lnTo>
                <a:lnTo>
                  <a:pt x="530399" y="1759268"/>
                </a:lnTo>
                <a:lnTo>
                  <a:pt x="535160" y="1761808"/>
                </a:lnTo>
                <a:lnTo>
                  <a:pt x="540239" y="1763713"/>
                </a:lnTo>
                <a:lnTo>
                  <a:pt x="545317" y="1764983"/>
                </a:lnTo>
                <a:lnTo>
                  <a:pt x="551031" y="1765618"/>
                </a:lnTo>
                <a:lnTo>
                  <a:pt x="556427" y="1766253"/>
                </a:lnTo>
                <a:lnTo>
                  <a:pt x="562140" y="1765618"/>
                </a:lnTo>
                <a:lnTo>
                  <a:pt x="567536" y="1764983"/>
                </a:lnTo>
                <a:lnTo>
                  <a:pt x="572615" y="1763713"/>
                </a:lnTo>
                <a:lnTo>
                  <a:pt x="578011" y="1761808"/>
                </a:lnTo>
                <a:lnTo>
                  <a:pt x="582772" y="1759268"/>
                </a:lnTo>
                <a:lnTo>
                  <a:pt x="586899" y="1756728"/>
                </a:lnTo>
                <a:lnTo>
                  <a:pt x="591343" y="1753553"/>
                </a:lnTo>
                <a:lnTo>
                  <a:pt x="594834" y="1749743"/>
                </a:lnTo>
                <a:lnTo>
                  <a:pt x="598643" y="1745933"/>
                </a:lnTo>
                <a:lnTo>
                  <a:pt x="601817" y="1741806"/>
                </a:lnTo>
                <a:lnTo>
                  <a:pt x="604357" y="1737043"/>
                </a:lnTo>
                <a:lnTo>
                  <a:pt x="606896" y="1732281"/>
                </a:lnTo>
                <a:lnTo>
                  <a:pt x="608800" y="1727518"/>
                </a:lnTo>
                <a:lnTo>
                  <a:pt x="610070" y="1722121"/>
                </a:lnTo>
                <a:lnTo>
                  <a:pt x="610705" y="1717041"/>
                </a:lnTo>
                <a:lnTo>
                  <a:pt x="611340" y="1711326"/>
                </a:lnTo>
                <a:lnTo>
                  <a:pt x="610705" y="1705293"/>
                </a:lnTo>
                <a:lnTo>
                  <a:pt x="610070" y="1700213"/>
                </a:lnTo>
                <a:lnTo>
                  <a:pt x="608800" y="1695133"/>
                </a:lnTo>
                <a:lnTo>
                  <a:pt x="606896" y="1690053"/>
                </a:lnTo>
                <a:lnTo>
                  <a:pt x="604357" y="1685291"/>
                </a:lnTo>
                <a:lnTo>
                  <a:pt x="601817" y="1680846"/>
                </a:lnTo>
                <a:lnTo>
                  <a:pt x="598643" y="1676401"/>
                </a:lnTo>
                <a:lnTo>
                  <a:pt x="594834" y="1672591"/>
                </a:lnTo>
                <a:lnTo>
                  <a:pt x="591343" y="1668781"/>
                </a:lnTo>
                <a:lnTo>
                  <a:pt x="586899" y="1665606"/>
                </a:lnTo>
                <a:lnTo>
                  <a:pt x="582772" y="1663066"/>
                </a:lnTo>
                <a:lnTo>
                  <a:pt x="578011" y="1660843"/>
                </a:lnTo>
                <a:lnTo>
                  <a:pt x="572615" y="1658938"/>
                </a:lnTo>
                <a:lnTo>
                  <a:pt x="567536" y="1657351"/>
                </a:lnTo>
                <a:lnTo>
                  <a:pt x="562140" y="1656716"/>
                </a:lnTo>
                <a:lnTo>
                  <a:pt x="556427" y="1656716"/>
                </a:lnTo>
                <a:lnTo>
                  <a:pt x="551031" y="1656716"/>
                </a:lnTo>
                <a:close/>
                <a:moveTo>
                  <a:pt x="1718798" y="1499871"/>
                </a:moveTo>
                <a:lnTo>
                  <a:pt x="1729908" y="1500188"/>
                </a:lnTo>
                <a:lnTo>
                  <a:pt x="1740700" y="1501141"/>
                </a:lnTo>
                <a:lnTo>
                  <a:pt x="1750857" y="1502093"/>
                </a:lnTo>
                <a:lnTo>
                  <a:pt x="1761332" y="1504316"/>
                </a:lnTo>
                <a:lnTo>
                  <a:pt x="1771489" y="1506538"/>
                </a:lnTo>
                <a:lnTo>
                  <a:pt x="1781646" y="1509396"/>
                </a:lnTo>
                <a:lnTo>
                  <a:pt x="1791486" y="1512571"/>
                </a:lnTo>
                <a:lnTo>
                  <a:pt x="1801008" y="1516381"/>
                </a:lnTo>
                <a:lnTo>
                  <a:pt x="1810531" y="1520826"/>
                </a:lnTo>
                <a:lnTo>
                  <a:pt x="1819736" y="1525271"/>
                </a:lnTo>
                <a:lnTo>
                  <a:pt x="1828306" y="1530351"/>
                </a:lnTo>
                <a:lnTo>
                  <a:pt x="1837194" y="1536066"/>
                </a:lnTo>
                <a:lnTo>
                  <a:pt x="1845446" y="1541781"/>
                </a:lnTo>
                <a:lnTo>
                  <a:pt x="1853382" y="1548131"/>
                </a:lnTo>
                <a:lnTo>
                  <a:pt x="1861000" y="1554481"/>
                </a:lnTo>
                <a:lnTo>
                  <a:pt x="1868300" y="1561783"/>
                </a:lnTo>
                <a:lnTo>
                  <a:pt x="1875283" y="1569403"/>
                </a:lnTo>
                <a:lnTo>
                  <a:pt x="1881949" y="1576706"/>
                </a:lnTo>
                <a:lnTo>
                  <a:pt x="1888297" y="1584643"/>
                </a:lnTo>
                <a:lnTo>
                  <a:pt x="1894328" y="1593216"/>
                </a:lnTo>
                <a:lnTo>
                  <a:pt x="1899724" y="1601788"/>
                </a:lnTo>
                <a:lnTo>
                  <a:pt x="1904803" y="1610678"/>
                </a:lnTo>
                <a:lnTo>
                  <a:pt x="1909247" y="1619568"/>
                </a:lnTo>
                <a:lnTo>
                  <a:pt x="1913691" y="1628776"/>
                </a:lnTo>
                <a:lnTo>
                  <a:pt x="1917500" y="1638618"/>
                </a:lnTo>
                <a:lnTo>
                  <a:pt x="1920674" y="1648143"/>
                </a:lnTo>
                <a:lnTo>
                  <a:pt x="1923530" y="1658621"/>
                </a:lnTo>
                <a:lnTo>
                  <a:pt x="1926070" y="1668463"/>
                </a:lnTo>
                <a:lnTo>
                  <a:pt x="1927974" y="1679258"/>
                </a:lnTo>
                <a:lnTo>
                  <a:pt x="1929244" y="1689418"/>
                </a:lnTo>
                <a:lnTo>
                  <a:pt x="1929879" y="1700213"/>
                </a:lnTo>
                <a:lnTo>
                  <a:pt x="1930196" y="1711326"/>
                </a:lnTo>
                <a:lnTo>
                  <a:pt x="1929879" y="1722121"/>
                </a:lnTo>
                <a:lnTo>
                  <a:pt x="1929244" y="1732916"/>
                </a:lnTo>
                <a:lnTo>
                  <a:pt x="1927974" y="1743393"/>
                </a:lnTo>
                <a:lnTo>
                  <a:pt x="1926070" y="1753871"/>
                </a:lnTo>
                <a:lnTo>
                  <a:pt x="1923530" y="1764031"/>
                </a:lnTo>
                <a:lnTo>
                  <a:pt x="1920674" y="1774191"/>
                </a:lnTo>
                <a:lnTo>
                  <a:pt x="1917500" y="1784033"/>
                </a:lnTo>
                <a:lnTo>
                  <a:pt x="1913691" y="1793558"/>
                </a:lnTo>
                <a:lnTo>
                  <a:pt x="1909247" y="1802766"/>
                </a:lnTo>
                <a:lnTo>
                  <a:pt x="1904803" y="1811656"/>
                </a:lnTo>
                <a:lnTo>
                  <a:pt x="1899724" y="1820863"/>
                </a:lnTo>
                <a:lnTo>
                  <a:pt x="1894328" y="1829118"/>
                </a:lnTo>
                <a:lnTo>
                  <a:pt x="1888297" y="1837691"/>
                </a:lnTo>
                <a:lnTo>
                  <a:pt x="1881949" y="1845628"/>
                </a:lnTo>
                <a:lnTo>
                  <a:pt x="1875283" y="1853566"/>
                </a:lnTo>
                <a:lnTo>
                  <a:pt x="1868300" y="1860551"/>
                </a:lnTo>
                <a:lnTo>
                  <a:pt x="1861000" y="1867853"/>
                </a:lnTo>
                <a:lnTo>
                  <a:pt x="1853382" y="1874521"/>
                </a:lnTo>
                <a:lnTo>
                  <a:pt x="1845446" y="1880553"/>
                </a:lnTo>
                <a:lnTo>
                  <a:pt x="1837194" y="1886268"/>
                </a:lnTo>
                <a:lnTo>
                  <a:pt x="1828306" y="1891983"/>
                </a:lnTo>
                <a:lnTo>
                  <a:pt x="1819736" y="1897063"/>
                </a:lnTo>
                <a:lnTo>
                  <a:pt x="1810531" y="1901826"/>
                </a:lnTo>
                <a:lnTo>
                  <a:pt x="1801008" y="1905953"/>
                </a:lnTo>
                <a:lnTo>
                  <a:pt x="1791486" y="1909763"/>
                </a:lnTo>
                <a:lnTo>
                  <a:pt x="1781646" y="1912938"/>
                </a:lnTo>
                <a:lnTo>
                  <a:pt x="1771489" y="1916113"/>
                </a:lnTo>
                <a:lnTo>
                  <a:pt x="1761332" y="1918653"/>
                </a:lnTo>
                <a:lnTo>
                  <a:pt x="1750857" y="1920241"/>
                </a:lnTo>
                <a:lnTo>
                  <a:pt x="1740700" y="1921828"/>
                </a:lnTo>
                <a:lnTo>
                  <a:pt x="1729908" y="1922463"/>
                </a:lnTo>
                <a:lnTo>
                  <a:pt x="1718798" y="1922463"/>
                </a:lnTo>
                <a:lnTo>
                  <a:pt x="1708006" y="1922463"/>
                </a:lnTo>
                <a:lnTo>
                  <a:pt x="1697531" y="1921828"/>
                </a:lnTo>
                <a:lnTo>
                  <a:pt x="1686739" y="1920241"/>
                </a:lnTo>
                <a:lnTo>
                  <a:pt x="1676265" y="1918653"/>
                </a:lnTo>
                <a:lnTo>
                  <a:pt x="1666107" y="1916113"/>
                </a:lnTo>
                <a:lnTo>
                  <a:pt x="1656268" y="1912938"/>
                </a:lnTo>
                <a:lnTo>
                  <a:pt x="1646110" y="1909763"/>
                </a:lnTo>
                <a:lnTo>
                  <a:pt x="1636588" y="1905953"/>
                </a:lnTo>
                <a:lnTo>
                  <a:pt x="1627065" y="1901826"/>
                </a:lnTo>
                <a:lnTo>
                  <a:pt x="1618178" y="1897063"/>
                </a:lnTo>
                <a:lnTo>
                  <a:pt x="1609290" y="1891983"/>
                </a:lnTo>
                <a:lnTo>
                  <a:pt x="1601038" y="1886268"/>
                </a:lnTo>
                <a:lnTo>
                  <a:pt x="1592785" y="1880553"/>
                </a:lnTo>
                <a:lnTo>
                  <a:pt x="1584532" y="1874521"/>
                </a:lnTo>
                <a:lnTo>
                  <a:pt x="1576914" y="1867853"/>
                </a:lnTo>
                <a:lnTo>
                  <a:pt x="1569614" y="1860551"/>
                </a:lnTo>
                <a:lnTo>
                  <a:pt x="1562630" y="1853566"/>
                </a:lnTo>
                <a:lnTo>
                  <a:pt x="1555965" y="1845628"/>
                </a:lnTo>
                <a:lnTo>
                  <a:pt x="1549616" y="1837691"/>
                </a:lnTo>
                <a:lnTo>
                  <a:pt x="1543903" y="1829118"/>
                </a:lnTo>
                <a:lnTo>
                  <a:pt x="1538507" y="1820863"/>
                </a:lnTo>
                <a:lnTo>
                  <a:pt x="1533111" y="1811656"/>
                </a:lnTo>
                <a:lnTo>
                  <a:pt x="1528350" y="1802766"/>
                </a:lnTo>
                <a:lnTo>
                  <a:pt x="1524223" y="1793558"/>
                </a:lnTo>
                <a:lnTo>
                  <a:pt x="1520414" y="1784033"/>
                </a:lnTo>
                <a:lnTo>
                  <a:pt x="1516923" y="1774191"/>
                </a:lnTo>
                <a:lnTo>
                  <a:pt x="1514066" y="1764031"/>
                </a:lnTo>
                <a:lnTo>
                  <a:pt x="1511844" y="1753871"/>
                </a:lnTo>
                <a:lnTo>
                  <a:pt x="1510257" y="1743393"/>
                </a:lnTo>
                <a:lnTo>
                  <a:pt x="1508670" y="1732916"/>
                </a:lnTo>
                <a:lnTo>
                  <a:pt x="1507718" y="1722121"/>
                </a:lnTo>
                <a:lnTo>
                  <a:pt x="1507400" y="1711326"/>
                </a:lnTo>
                <a:lnTo>
                  <a:pt x="1507718" y="1700213"/>
                </a:lnTo>
                <a:lnTo>
                  <a:pt x="1508670" y="1689418"/>
                </a:lnTo>
                <a:lnTo>
                  <a:pt x="1510257" y="1679258"/>
                </a:lnTo>
                <a:lnTo>
                  <a:pt x="1511844" y="1668463"/>
                </a:lnTo>
                <a:lnTo>
                  <a:pt x="1514066" y="1658621"/>
                </a:lnTo>
                <a:lnTo>
                  <a:pt x="1516923" y="1648143"/>
                </a:lnTo>
                <a:lnTo>
                  <a:pt x="1520414" y="1638618"/>
                </a:lnTo>
                <a:lnTo>
                  <a:pt x="1524223" y="1628776"/>
                </a:lnTo>
                <a:lnTo>
                  <a:pt x="1528350" y="1619568"/>
                </a:lnTo>
                <a:lnTo>
                  <a:pt x="1533111" y="1610678"/>
                </a:lnTo>
                <a:lnTo>
                  <a:pt x="1538507" y="1601788"/>
                </a:lnTo>
                <a:lnTo>
                  <a:pt x="1543903" y="1593216"/>
                </a:lnTo>
                <a:lnTo>
                  <a:pt x="1549616" y="1584643"/>
                </a:lnTo>
                <a:lnTo>
                  <a:pt x="1555965" y="1576706"/>
                </a:lnTo>
                <a:lnTo>
                  <a:pt x="1562630" y="1569403"/>
                </a:lnTo>
                <a:lnTo>
                  <a:pt x="1569614" y="1561783"/>
                </a:lnTo>
                <a:lnTo>
                  <a:pt x="1576914" y="1554481"/>
                </a:lnTo>
                <a:lnTo>
                  <a:pt x="1584532" y="1548131"/>
                </a:lnTo>
                <a:lnTo>
                  <a:pt x="1592785" y="1541781"/>
                </a:lnTo>
                <a:lnTo>
                  <a:pt x="1601038" y="1536066"/>
                </a:lnTo>
                <a:lnTo>
                  <a:pt x="1609290" y="1530351"/>
                </a:lnTo>
                <a:lnTo>
                  <a:pt x="1618178" y="1525271"/>
                </a:lnTo>
                <a:lnTo>
                  <a:pt x="1627065" y="1520826"/>
                </a:lnTo>
                <a:lnTo>
                  <a:pt x="1636588" y="1516381"/>
                </a:lnTo>
                <a:lnTo>
                  <a:pt x="1646110" y="1512571"/>
                </a:lnTo>
                <a:lnTo>
                  <a:pt x="1656268" y="1509396"/>
                </a:lnTo>
                <a:lnTo>
                  <a:pt x="1666107" y="1506538"/>
                </a:lnTo>
                <a:lnTo>
                  <a:pt x="1676265" y="1504316"/>
                </a:lnTo>
                <a:lnTo>
                  <a:pt x="1686739" y="1502093"/>
                </a:lnTo>
                <a:lnTo>
                  <a:pt x="1697531" y="1501141"/>
                </a:lnTo>
                <a:lnTo>
                  <a:pt x="1708006" y="1500188"/>
                </a:lnTo>
                <a:lnTo>
                  <a:pt x="1718798" y="1499871"/>
                </a:lnTo>
                <a:close/>
                <a:moveTo>
                  <a:pt x="556427" y="1499871"/>
                </a:moveTo>
                <a:lnTo>
                  <a:pt x="567219" y="1500188"/>
                </a:lnTo>
                <a:lnTo>
                  <a:pt x="578011" y="1501141"/>
                </a:lnTo>
                <a:lnTo>
                  <a:pt x="588486" y="1502093"/>
                </a:lnTo>
                <a:lnTo>
                  <a:pt x="598960" y="1504316"/>
                </a:lnTo>
                <a:lnTo>
                  <a:pt x="609118" y="1506538"/>
                </a:lnTo>
                <a:lnTo>
                  <a:pt x="619275" y="1509396"/>
                </a:lnTo>
                <a:lnTo>
                  <a:pt x="629115" y="1512571"/>
                </a:lnTo>
                <a:lnTo>
                  <a:pt x="638637" y="1516381"/>
                </a:lnTo>
                <a:lnTo>
                  <a:pt x="648160" y="1520826"/>
                </a:lnTo>
                <a:lnTo>
                  <a:pt x="657365" y="1525271"/>
                </a:lnTo>
                <a:lnTo>
                  <a:pt x="665935" y="1530351"/>
                </a:lnTo>
                <a:lnTo>
                  <a:pt x="674188" y="1536066"/>
                </a:lnTo>
                <a:lnTo>
                  <a:pt x="682758" y="1541781"/>
                </a:lnTo>
                <a:lnTo>
                  <a:pt x="691011" y="1548131"/>
                </a:lnTo>
                <a:lnTo>
                  <a:pt x="698629" y="1555116"/>
                </a:lnTo>
                <a:lnTo>
                  <a:pt x="705612" y="1561783"/>
                </a:lnTo>
                <a:lnTo>
                  <a:pt x="712912" y="1569403"/>
                </a:lnTo>
                <a:lnTo>
                  <a:pt x="719578" y="1576706"/>
                </a:lnTo>
                <a:lnTo>
                  <a:pt x="725926" y="1584643"/>
                </a:lnTo>
                <a:lnTo>
                  <a:pt x="731322" y="1593216"/>
                </a:lnTo>
                <a:lnTo>
                  <a:pt x="737036" y="1601788"/>
                </a:lnTo>
                <a:lnTo>
                  <a:pt x="742114" y="1610678"/>
                </a:lnTo>
                <a:lnTo>
                  <a:pt x="746876" y="1619568"/>
                </a:lnTo>
                <a:lnTo>
                  <a:pt x="751319" y="1628776"/>
                </a:lnTo>
                <a:lnTo>
                  <a:pt x="754811" y="1638618"/>
                </a:lnTo>
                <a:lnTo>
                  <a:pt x="758302" y="1648143"/>
                </a:lnTo>
                <a:lnTo>
                  <a:pt x="761159" y="1658621"/>
                </a:lnTo>
                <a:lnTo>
                  <a:pt x="763698" y="1668463"/>
                </a:lnTo>
                <a:lnTo>
                  <a:pt x="765286" y="1679258"/>
                </a:lnTo>
                <a:lnTo>
                  <a:pt x="766873" y="1689418"/>
                </a:lnTo>
                <a:lnTo>
                  <a:pt x="767507" y="1700213"/>
                </a:lnTo>
                <a:lnTo>
                  <a:pt x="767825" y="1711326"/>
                </a:lnTo>
                <a:lnTo>
                  <a:pt x="767507" y="1722121"/>
                </a:lnTo>
                <a:lnTo>
                  <a:pt x="766873" y="1732916"/>
                </a:lnTo>
                <a:lnTo>
                  <a:pt x="765286" y="1743393"/>
                </a:lnTo>
                <a:lnTo>
                  <a:pt x="763698" y="1753871"/>
                </a:lnTo>
                <a:lnTo>
                  <a:pt x="761159" y="1764031"/>
                </a:lnTo>
                <a:lnTo>
                  <a:pt x="758302" y="1774191"/>
                </a:lnTo>
                <a:lnTo>
                  <a:pt x="754811" y="1784033"/>
                </a:lnTo>
                <a:lnTo>
                  <a:pt x="751319" y="1793558"/>
                </a:lnTo>
                <a:lnTo>
                  <a:pt x="746876" y="1802766"/>
                </a:lnTo>
                <a:lnTo>
                  <a:pt x="742114" y="1811656"/>
                </a:lnTo>
                <a:lnTo>
                  <a:pt x="737036" y="1820863"/>
                </a:lnTo>
                <a:lnTo>
                  <a:pt x="731322" y="1829118"/>
                </a:lnTo>
                <a:lnTo>
                  <a:pt x="725926" y="1837691"/>
                </a:lnTo>
                <a:lnTo>
                  <a:pt x="719578" y="1845628"/>
                </a:lnTo>
                <a:lnTo>
                  <a:pt x="712912" y="1853566"/>
                </a:lnTo>
                <a:lnTo>
                  <a:pt x="705612" y="1860551"/>
                </a:lnTo>
                <a:lnTo>
                  <a:pt x="698629" y="1867853"/>
                </a:lnTo>
                <a:lnTo>
                  <a:pt x="691011" y="1874521"/>
                </a:lnTo>
                <a:lnTo>
                  <a:pt x="682758" y="1880553"/>
                </a:lnTo>
                <a:lnTo>
                  <a:pt x="674188" y="1886268"/>
                </a:lnTo>
                <a:lnTo>
                  <a:pt x="665935" y="1891983"/>
                </a:lnTo>
                <a:lnTo>
                  <a:pt x="657365" y="1897063"/>
                </a:lnTo>
                <a:lnTo>
                  <a:pt x="648160" y="1901826"/>
                </a:lnTo>
                <a:lnTo>
                  <a:pt x="638637" y="1905953"/>
                </a:lnTo>
                <a:lnTo>
                  <a:pt x="629115" y="1909763"/>
                </a:lnTo>
                <a:lnTo>
                  <a:pt x="619275" y="1912938"/>
                </a:lnTo>
                <a:lnTo>
                  <a:pt x="609118" y="1916113"/>
                </a:lnTo>
                <a:lnTo>
                  <a:pt x="598960" y="1918653"/>
                </a:lnTo>
                <a:lnTo>
                  <a:pt x="588486" y="1920241"/>
                </a:lnTo>
                <a:lnTo>
                  <a:pt x="578011" y="1921828"/>
                </a:lnTo>
                <a:lnTo>
                  <a:pt x="567219" y="1922463"/>
                </a:lnTo>
                <a:lnTo>
                  <a:pt x="556427" y="1922463"/>
                </a:lnTo>
                <a:lnTo>
                  <a:pt x="545317" y="1922463"/>
                </a:lnTo>
                <a:lnTo>
                  <a:pt x="534525" y="1921828"/>
                </a:lnTo>
                <a:lnTo>
                  <a:pt x="524368" y="1920241"/>
                </a:lnTo>
                <a:lnTo>
                  <a:pt x="513893" y="1918653"/>
                </a:lnTo>
                <a:lnTo>
                  <a:pt x="503736" y="1916113"/>
                </a:lnTo>
                <a:lnTo>
                  <a:pt x="493896" y="1912938"/>
                </a:lnTo>
                <a:lnTo>
                  <a:pt x="483739" y="1909763"/>
                </a:lnTo>
                <a:lnTo>
                  <a:pt x="474217" y="1905953"/>
                </a:lnTo>
                <a:lnTo>
                  <a:pt x="464694" y="1901826"/>
                </a:lnTo>
                <a:lnTo>
                  <a:pt x="455807" y="1897063"/>
                </a:lnTo>
                <a:lnTo>
                  <a:pt x="446919" y="1891983"/>
                </a:lnTo>
                <a:lnTo>
                  <a:pt x="438349" y="1886268"/>
                </a:lnTo>
                <a:lnTo>
                  <a:pt x="429779" y="1880553"/>
                </a:lnTo>
                <a:lnTo>
                  <a:pt x="421843" y="1874521"/>
                </a:lnTo>
                <a:lnTo>
                  <a:pt x="414543" y="1867853"/>
                </a:lnTo>
                <a:lnTo>
                  <a:pt x="406925" y="1860551"/>
                </a:lnTo>
                <a:lnTo>
                  <a:pt x="400259" y="1853566"/>
                </a:lnTo>
                <a:lnTo>
                  <a:pt x="393276" y="1845628"/>
                </a:lnTo>
                <a:lnTo>
                  <a:pt x="386928" y="1837691"/>
                </a:lnTo>
                <a:lnTo>
                  <a:pt x="381214" y="1829118"/>
                </a:lnTo>
                <a:lnTo>
                  <a:pt x="375501" y="1820863"/>
                </a:lnTo>
                <a:lnTo>
                  <a:pt x="370422" y="1811656"/>
                </a:lnTo>
                <a:lnTo>
                  <a:pt x="365978" y="1802766"/>
                </a:lnTo>
                <a:lnTo>
                  <a:pt x="361535" y="1793558"/>
                </a:lnTo>
                <a:lnTo>
                  <a:pt x="357726" y="1784033"/>
                </a:lnTo>
                <a:lnTo>
                  <a:pt x="354552" y="1774191"/>
                </a:lnTo>
                <a:lnTo>
                  <a:pt x="351695" y="1764031"/>
                </a:lnTo>
                <a:lnTo>
                  <a:pt x="349473" y="1753871"/>
                </a:lnTo>
                <a:lnTo>
                  <a:pt x="347251" y="1743393"/>
                </a:lnTo>
                <a:lnTo>
                  <a:pt x="346299" y="1732916"/>
                </a:lnTo>
                <a:lnTo>
                  <a:pt x="345347" y="1722121"/>
                </a:lnTo>
                <a:lnTo>
                  <a:pt x="345029" y="1711326"/>
                </a:lnTo>
                <a:lnTo>
                  <a:pt x="345347" y="1700213"/>
                </a:lnTo>
                <a:lnTo>
                  <a:pt x="346299" y="1689418"/>
                </a:lnTo>
                <a:lnTo>
                  <a:pt x="347251" y="1679258"/>
                </a:lnTo>
                <a:lnTo>
                  <a:pt x="349473" y="1668463"/>
                </a:lnTo>
                <a:lnTo>
                  <a:pt x="351695" y="1658621"/>
                </a:lnTo>
                <a:lnTo>
                  <a:pt x="354552" y="1648143"/>
                </a:lnTo>
                <a:lnTo>
                  <a:pt x="357726" y="1638618"/>
                </a:lnTo>
                <a:lnTo>
                  <a:pt x="361535" y="1628776"/>
                </a:lnTo>
                <a:lnTo>
                  <a:pt x="365978" y="1619568"/>
                </a:lnTo>
                <a:lnTo>
                  <a:pt x="370422" y="1610678"/>
                </a:lnTo>
                <a:lnTo>
                  <a:pt x="375501" y="1601788"/>
                </a:lnTo>
                <a:lnTo>
                  <a:pt x="381214" y="1593216"/>
                </a:lnTo>
                <a:lnTo>
                  <a:pt x="386928" y="1584643"/>
                </a:lnTo>
                <a:lnTo>
                  <a:pt x="393276" y="1576706"/>
                </a:lnTo>
                <a:lnTo>
                  <a:pt x="400259" y="1569403"/>
                </a:lnTo>
                <a:lnTo>
                  <a:pt x="406925" y="1561783"/>
                </a:lnTo>
                <a:lnTo>
                  <a:pt x="414543" y="1555116"/>
                </a:lnTo>
                <a:lnTo>
                  <a:pt x="421843" y="1548131"/>
                </a:lnTo>
                <a:lnTo>
                  <a:pt x="429779" y="1541781"/>
                </a:lnTo>
                <a:lnTo>
                  <a:pt x="438349" y="1536066"/>
                </a:lnTo>
                <a:lnTo>
                  <a:pt x="446919" y="1530351"/>
                </a:lnTo>
                <a:lnTo>
                  <a:pt x="455807" y="1525271"/>
                </a:lnTo>
                <a:lnTo>
                  <a:pt x="464694" y="1520826"/>
                </a:lnTo>
                <a:lnTo>
                  <a:pt x="474217" y="1516381"/>
                </a:lnTo>
                <a:lnTo>
                  <a:pt x="483739" y="1512571"/>
                </a:lnTo>
                <a:lnTo>
                  <a:pt x="493896" y="1509396"/>
                </a:lnTo>
                <a:lnTo>
                  <a:pt x="503736" y="1506538"/>
                </a:lnTo>
                <a:lnTo>
                  <a:pt x="513893" y="1504316"/>
                </a:lnTo>
                <a:lnTo>
                  <a:pt x="524368" y="1502093"/>
                </a:lnTo>
                <a:lnTo>
                  <a:pt x="534525" y="1501141"/>
                </a:lnTo>
                <a:lnTo>
                  <a:pt x="545317" y="1500188"/>
                </a:lnTo>
                <a:lnTo>
                  <a:pt x="556427" y="1499871"/>
                </a:lnTo>
                <a:close/>
                <a:moveTo>
                  <a:pt x="1106488" y="871538"/>
                </a:moveTo>
                <a:lnTo>
                  <a:pt x="1114426" y="871856"/>
                </a:lnTo>
                <a:lnTo>
                  <a:pt x="1122363" y="873127"/>
                </a:lnTo>
                <a:lnTo>
                  <a:pt x="1129983" y="874715"/>
                </a:lnTo>
                <a:lnTo>
                  <a:pt x="1136968" y="877575"/>
                </a:lnTo>
                <a:lnTo>
                  <a:pt x="1143636" y="880752"/>
                </a:lnTo>
                <a:lnTo>
                  <a:pt x="1149986" y="884564"/>
                </a:lnTo>
                <a:lnTo>
                  <a:pt x="1156018" y="889330"/>
                </a:lnTo>
                <a:lnTo>
                  <a:pt x="1161733" y="894096"/>
                </a:lnTo>
                <a:lnTo>
                  <a:pt x="1166813" y="899815"/>
                </a:lnTo>
                <a:lnTo>
                  <a:pt x="1171576" y="906169"/>
                </a:lnTo>
                <a:lnTo>
                  <a:pt x="1175068" y="912523"/>
                </a:lnTo>
                <a:lnTo>
                  <a:pt x="1178561" y="919195"/>
                </a:lnTo>
                <a:lnTo>
                  <a:pt x="1181101" y="926503"/>
                </a:lnTo>
                <a:lnTo>
                  <a:pt x="1183006" y="933810"/>
                </a:lnTo>
                <a:lnTo>
                  <a:pt x="1184276" y="941753"/>
                </a:lnTo>
                <a:lnTo>
                  <a:pt x="1184593" y="949696"/>
                </a:lnTo>
                <a:lnTo>
                  <a:pt x="1184593" y="1028171"/>
                </a:lnTo>
                <a:lnTo>
                  <a:pt x="1263333" y="1028171"/>
                </a:lnTo>
                <a:lnTo>
                  <a:pt x="1271271" y="1028489"/>
                </a:lnTo>
                <a:lnTo>
                  <a:pt x="1278573" y="1029760"/>
                </a:lnTo>
                <a:lnTo>
                  <a:pt x="1286193" y="1031666"/>
                </a:lnTo>
                <a:lnTo>
                  <a:pt x="1293496" y="1034526"/>
                </a:lnTo>
                <a:lnTo>
                  <a:pt x="1300481" y="1037703"/>
                </a:lnTo>
                <a:lnTo>
                  <a:pt x="1306831" y="1041515"/>
                </a:lnTo>
                <a:lnTo>
                  <a:pt x="1312863" y="1045963"/>
                </a:lnTo>
                <a:lnTo>
                  <a:pt x="1318261" y="1051047"/>
                </a:lnTo>
                <a:lnTo>
                  <a:pt x="1323658" y="1056766"/>
                </a:lnTo>
                <a:lnTo>
                  <a:pt x="1327786" y="1062485"/>
                </a:lnTo>
                <a:lnTo>
                  <a:pt x="1331913" y="1068839"/>
                </a:lnTo>
                <a:lnTo>
                  <a:pt x="1335088" y="1076146"/>
                </a:lnTo>
                <a:lnTo>
                  <a:pt x="1337946" y="1083136"/>
                </a:lnTo>
                <a:lnTo>
                  <a:pt x="1339851" y="1090761"/>
                </a:lnTo>
                <a:lnTo>
                  <a:pt x="1341121" y="1098386"/>
                </a:lnTo>
                <a:lnTo>
                  <a:pt x="1341438" y="1106647"/>
                </a:lnTo>
                <a:lnTo>
                  <a:pt x="1341121" y="1114590"/>
                </a:lnTo>
                <a:lnTo>
                  <a:pt x="1339851" y="1122215"/>
                </a:lnTo>
                <a:lnTo>
                  <a:pt x="1337946" y="1129840"/>
                </a:lnTo>
                <a:lnTo>
                  <a:pt x="1335088" y="1136830"/>
                </a:lnTo>
                <a:lnTo>
                  <a:pt x="1331913" y="1144137"/>
                </a:lnTo>
                <a:lnTo>
                  <a:pt x="1327786" y="1150492"/>
                </a:lnTo>
                <a:lnTo>
                  <a:pt x="1323658" y="1156210"/>
                </a:lnTo>
                <a:lnTo>
                  <a:pt x="1318261" y="1161929"/>
                </a:lnTo>
                <a:lnTo>
                  <a:pt x="1312863" y="1167013"/>
                </a:lnTo>
                <a:lnTo>
                  <a:pt x="1306831" y="1171461"/>
                </a:lnTo>
                <a:lnTo>
                  <a:pt x="1300481" y="1175273"/>
                </a:lnTo>
                <a:lnTo>
                  <a:pt x="1293496" y="1178450"/>
                </a:lnTo>
                <a:lnTo>
                  <a:pt x="1286193" y="1181310"/>
                </a:lnTo>
                <a:lnTo>
                  <a:pt x="1278573" y="1183216"/>
                </a:lnTo>
                <a:lnTo>
                  <a:pt x="1271271" y="1184487"/>
                </a:lnTo>
                <a:lnTo>
                  <a:pt x="1263333" y="1184805"/>
                </a:lnTo>
                <a:lnTo>
                  <a:pt x="1184593" y="1184805"/>
                </a:lnTo>
                <a:lnTo>
                  <a:pt x="1184593" y="1263280"/>
                </a:lnTo>
                <a:lnTo>
                  <a:pt x="1184276" y="1271223"/>
                </a:lnTo>
                <a:lnTo>
                  <a:pt x="1183006" y="1279166"/>
                </a:lnTo>
                <a:lnTo>
                  <a:pt x="1181101" y="1286473"/>
                </a:lnTo>
                <a:lnTo>
                  <a:pt x="1178561" y="1293781"/>
                </a:lnTo>
                <a:lnTo>
                  <a:pt x="1175068" y="1300453"/>
                </a:lnTo>
                <a:lnTo>
                  <a:pt x="1171576" y="1306807"/>
                </a:lnTo>
                <a:lnTo>
                  <a:pt x="1166813" y="1313161"/>
                </a:lnTo>
                <a:lnTo>
                  <a:pt x="1161733" y="1318880"/>
                </a:lnTo>
                <a:lnTo>
                  <a:pt x="1156018" y="1323646"/>
                </a:lnTo>
                <a:lnTo>
                  <a:pt x="1149986" y="1328412"/>
                </a:lnTo>
                <a:lnTo>
                  <a:pt x="1143636" y="1332224"/>
                </a:lnTo>
                <a:lnTo>
                  <a:pt x="1136968" y="1335401"/>
                </a:lnTo>
                <a:lnTo>
                  <a:pt x="1129983" y="1338261"/>
                </a:lnTo>
                <a:lnTo>
                  <a:pt x="1122363" y="1339849"/>
                </a:lnTo>
                <a:lnTo>
                  <a:pt x="1114426" y="1341120"/>
                </a:lnTo>
                <a:lnTo>
                  <a:pt x="1106488" y="1341438"/>
                </a:lnTo>
                <a:lnTo>
                  <a:pt x="1098551" y="1341120"/>
                </a:lnTo>
                <a:lnTo>
                  <a:pt x="1090613" y="1339849"/>
                </a:lnTo>
                <a:lnTo>
                  <a:pt x="1082993" y="1338261"/>
                </a:lnTo>
                <a:lnTo>
                  <a:pt x="1076008" y="1335401"/>
                </a:lnTo>
                <a:lnTo>
                  <a:pt x="1069023" y="1332224"/>
                </a:lnTo>
                <a:lnTo>
                  <a:pt x="1062673" y="1328412"/>
                </a:lnTo>
                <a:lnTo>
                  <a:pt x="1056323" y="1323646"/>
                </a:lnTo>
                <a:lnTo>
                  <a:pt x="1050926" y="1318880"/>
                </a:lnTo>
                <a:lnTo>
                  <a:pt x="1046163" y="1313161"/>
                </a:lnTo>
                <a:lnTo>
                  <a:pt x="1041401" y="1306807"/>
                </a:lnTo>
                <a:lnTo>
                  <a:pt x="1037273" y="1300453"/>
                </a:lnTo>
                <a:lnTo>
                  <a:pt x="1034098" y="1293781"/>
                </a:lnTo>
                <a:lnTo>
                  <a:pt x="1031876" y="1286473"/>
                </a:lnTo>
                <a:lnTo>
                  <a:pt x="1029971" y="1279166"/>
                </a:lnTo>
                <a:lnTo>
                  <a:pt x="1028701" y="1271223"/>
                </a:lnTo>
                <a:lnTo>
                  <a:pt x="1028383" y="1263280"/>
                </a:lnTo>
                <a:lnTo>
                  <a:pt x="1028383" y="1184805"/>
                </a:lnTo>
                <a:lnTo>
                  <a:pt x="949643" y="1184805"/>
                </a:lnTo>
                <a:lnTo>
                  <a:pt x="941706" y="1184487"/>
                </a:lnTo>
                <a:lnTo>
                  <a:pt x="934086" y="1183216"/>
                </a:lnTo>
                <a:lnTo>
                  <a:pt x="926783" y="1181310"/>
                </a:lnTo>
                <a:lnTo>
                  <a:pt x="919481" y="1178450"/>
                </a:lnTo>
                <a:lnTo>
                  <a:pt x="912496" y="1175273"/>
                </a:lnTo>
                <a:lnTo>
                  <a:pt x="906146" y="1171461"/>
                </a:lnTo>
                <a:lnTo>
                  <a:pt x="900113" y="1167013"/>
                </a:lnTo>
                <a:lnTo>
                  <a:pt x="894398" y="1161929"/>
                </a:lnTo>
                <a:lnTo>
                  <a:pt x="889318" y="1156210"/>
                </a:lnTo>
                <a:lnTo>
                  <a:pt x="885191" y="1150492"/>
                </a:lnTo>
                <a:lnTo>
                  <a:pt x="881063" y="1144137"/>
                </a:lnTo>
                <a:lnTo>
                  <a:pt x="877888" y="1136830"/>
                </a:lnTo>
                <a:lnTo>
                  <a:pt x="875031" y="1129840"/>
                </a:lnTo>
                <a:lnTo>
                  <a:pt x="873126" y="1122215"/>
                </a:lnTo>
                <a:lnTo>
                  <a:pt x="871856" y="1114590"/>
                </a:lnTo>
                <a:lnTo>
                  <a:pt x="871538" y="1106647"/>
                </a:lnTo>
                <a:lnTo>
                  <a:pt x="871856" y="1098386"/>
                </a:lnTo>
                <a:lnTo>
                  <a:pt x="873126" y="1090761"/>
                </a:lnTo>
                <a:lnTo>
                  <a:pt x="875031" y="1083136"/>
                </a:lnTo>
                <a:lnTo>
                  <a:pt x="877888" y="1076146"/>
                </a:lnTo>
                <a:lnTo>
                  <a:pt x="881063" y="1068839"/>
                </a:lnTo>
                <a:lnTo>
                  <a:pt x="885191" y="1062485"/>
                </a:lnTo>
                <a:lnTo>
                  <a:pt x="889318" y="1056766"/>
                </a:lnTo>
                <a:lnTo>
                  <a:pt x="894398" y="1051047"/>
                </a:lnTo>
                <a:lnTo>
                  <a:pt x="900113" y="1045963"/>
                </a:lnTo>
                <a:lnTo>
                  <a:pt x="906146" y="1041515"/>
                </a:lnTo>
                <a:lnTo>
                  <a:pt x="912496" y="1037703"/>
                </a:lnTo>
                <a:lnTo>
                  <a:pt x="919481" y="1034526"/>
                </a:lnTo>
                <a:lnTo>
                  <a:pt x="926783" y="1031666"/>
                </a:lnTo>
                <a:lnTo>
                  <a:pt x="934086" y="1029760"/>
                </a:lnTo>
                <a:lnTo>
                  <a:pt x="941706" y="1028489"/>
                </a:lnTo>
                <a:lnTo>
                  <a:pt x="949643" y="1028171"/>
                </a:lnTo>
                <a:lnTo>
                  <a:pt x="1028383" y="1028171"/>
                </a:lnTo>
                <a:lnTo>
                  <a:pt x="1028383" y="949696"/>
                </a:lnTo>
                <a:lnTo>
                  <a:pt x="1028701" y="941753"/>
                </a:lnTo>
                <a:lnTo>
                  <a:pt x="1029971" y="933810"/>
                </a:lnTo>
                <a:lnTo>
                  <a:pt x="1031876" y="926503"/>
                </a:lnTo>
                <a:lnTo>
                  <a:pt x="1034098" y="919195"/>
                </a:lnTo>
                <a:lnTo>
                  <a:pt x="1037273" y="912523"/>
                </a:lnTo>
                <a:lnTo>
                  <a:pt x="1041401" y="906169"/>
                </a:lnTo>
                <a:lnTo>
                  <a:pt x="1046163" y="899815"/>
                </a:lnTo>
                <a:lnTo>
                  <a:pt x="1050926" y="894096"/>
                </a:lnTo>
                <a:lnTo>
                  <a:pt x="1056323" y="889330"/>
                </a:lnTo>
                <a:lnTo>
                  <a:pt x="1062673" y="884564"/>
                </a:lnTo>
                <a:lnTo>
                  <a:pt x="1069023" y="880752"/>
                </a:lnTo>
                <a:lnTo>
                  <a:pt x="1076008" y="877575"/>
                </a:lnTo>
                <a:lnTo>
                  <a:pt x="1082993" y="874715"/>
                </a:lnTo>
                <a:lnTo>
                  <a:pt x="1090613" y="873127"/>
                </a:lnTo>
                <a:lnTo>
                  <a:pt x="1098551" y="871856"/>
                </a:lnTo>
                <a:lnTo>
                  <a:pt x="1106488" y="871538"/>
                </a:lnTo>
                <a:close/>
                <a:moveTo>
                  <a:pt x="1631509" y="701358"/>
                </a:moveTo>
                <a:lnTo>
                  <a:pt x="1631509" y="1027748"/>
                </a:lnTo>
                <a:lnTo>
                  <a:pt x="2191428" y="1027748"/>
                </a:lnTo>
                <a:lnTo>
                  <a:pt x="2191428" y="1019176"/>
                </a:lnTo>
                <a:lnTo>
                  <a:pt x="2191428" y="1010921"/>
                </a:lnTo>
                <a:lnTo>
                  <a:pt x="2191110" y="1002983"/>
                </a:lnTo>
                <a:lnTo>
                  <a:pt x="2190158" y="994728"/>
                </a:lnTo>
                <a:lnTo>
                  <a:pt x="2189523" y="986791"/>
                </a:lnTo>
                <a:lnTo>
                  <a:pt x="2188254" y="978853"/>
                </a:lnTo>
                <a:lnTo>
                  <a:pt x="2186667" y="970916"/>
                </a:lnTo>
                <a:lnTo>
                  <a:pt x="2185080" y="962978"/>
                </a:lnTo>
                <a:lnTo>
                  <a:pt x="2183492" y="955041"/>
                </a:lnTo>
                <a:lnTo>
                  <a:pt x="2180953" y="947421"/>
                </a:lnTo>
                <a:lnTo>
                  <a:pt x="2179049" y="939801"/>
                </a:lnTo>
                <a:lnTo>
                  <a:pt x="2173653" y="924878"/>
                </a:lnTo>
                <a:lnTo>
                  <a:pt x="2167622" y="910273"/>
                </a:lnTo>
                <a:lnTo>
                  <a:pt x="2160321" y="895351"/>
                </a:lnTo>
                <a:lnTo>
                  <a:pt x="2152386" y="881698"/>
                </a:lnTo>
                <a:lnTo>
                  <a:pt x="2143816" y="867728"/>
                </a:lnTo>
                <a:lnTo>
                  <a:pt x="2134293" y="854711"/>
                </a:lnTo>
                <a:lnTo>
                  <a:pt x="2123819" y="841376"/>
                </a:lnTo>
                <a:lnTo>
                  <a:pt x="2113344" y="829311"/>
                </a:lnTo>
                <a:lnTo>
                  <a:pt x="2101282" y="817246"/>
                </a:lnTo>
                <a:lnTo>
                  <a:pt x="2088903" y="805498"/>
                </a:lnTo>
                <a:lnTo>
                  <a:pt x="2075889" y="794703"/>
                </a:lnTo>
                <a:lnTo>
                  <a:pt x="2062558" y="783908"/>
                </a:lnTo>
                <a:lnTo>
                  <a:pt x="2048274" y="774066"/>
                </a:lnTo>
                <a:lnTo>
                  <a:pt x="2033038" y="764541"/>
                </a:lnTo>
                <a:lnTo>
                  <a:pt x="2017485" y="755651"/>
                </a:lnTo>
                <a:lnTo>
                  <a:pt x="2001614" y="747396"/>
                </a:lnTo>
                <a:lnTo>
                  <a:pt x="1985109" y="739776"/>
                </a:lnTo>
                <a:lnTo>
                  <a:pt x="1968286" y="732791"/>
                </a:lnTo>
                <a:lnTo>
                  <a:pt x="1950828" y="726441"/>
                </a:lnTo>
                <a:lnTo>
                  <a:pt x="1933053" y="720408"/>
                </a:lnTo>
                <a:lnTo>
                  <a:pt x="1914960" y="715646"/>
                </a:lnTo>
                <a:lnTo>
                  <a:pt x="1896233" y="711201"/>
                </a:lnTo>
                <a:lnTo>
                  <a:pt x="1877188" y="707708"/>
                </a:lnTo>
                <a:lnTo>
                  <a:pt x="1857826" y="704851"/>
                </a:lnTo>
                <a:lnTo>
                  <a:pt x="1837828" y="702946"/>
                </a:lnTo>
                <a:lnTo>
                  <a:pt x="1818149" y="701676"/>
                </a:lnTo>
                <a:lnTo>
                  <a:pt x="1797834" y="701358"/>
                </a:lnTo>
                <a:lnTo>
                  <a:pt x="1631509" y="701358"/>
                </a:lnTo>
                <a:close/>
                <a:moveTo>
                  <a:pt x="549761" y="701358"/>
                </a:moveTo>
                <a:lnTo>
                  <a:pt x="529447" y="701676"/>
                </a:lnTo>
                <a:lnTo>
                  <a:pt x="509767" y="702946"/>
                </a:lnTo>
                <a:lnTo>
                  <a:pt x="489770" y="704851"/>
                </a:lnTo>
                <a:lnTo>
                  <a:pt x="470408" y="707708"/>
                </a:lnTo>
                <a:lnTo>
                  <a:pt x="451363" y="711201"/>
                </a:lnTo>
                <a:lnTo>
                  <a:pt x="432635" y="715646"/>
                </a:lnTo>
                <a:lnTo>
                  <a:pt x="414543" y="720408"/>
                </a:lnTo>
                <a:lnTo>
                  <a:pt x="396450" y="726441"/>
                </a:lnTo>
                <a:lnTo>
                  <a:pt x="378992" y="732791"/>
                </a:lnTo>
                <a:lnTo>
                  <a:pt x="362487" y="739776"/>
                </a:lnTo>
                <a:lnTo>
                  <a:pt x="345664" y="747396"/>
                </a:lnTo>
                <a:lnTo>
                  <a:pt x="329793" y="755651"/>
                </a:lnTo>
                <a:lnTo>
                  <a:pt x="314557" y="764541"/>
                </a:lnTo>
                <a:lnTo>
                  <a:pt x="299321" y="774066"/>
                </a:lnTo>
                <a:lnTo>
                  <a:pt x="285038" y="783908"/>
                </a:lnTo>
                <a:lnTo>
                  <a:pt x="271706" y="794703"/>
                </a:lnTo>
                <a:lnTo>
                  <a:pt x="258375" y="805498"/>
                </a:lnTo>
                <a:lnTo>
                  <a:pt x="246313" y="817246"/>
                </a:lnTo>
                <a:lnTo>
                  <a:pt x="234569" y="829311"/>
                </a:lnTo>
                <a:lnTo>
                  <a:pt x="223459" y="841376"/>
                </a:lnTo>
                <a:lnTo>
                  <a:pt x="213302" y="854711"/>
                </a:lnTo>
                <a:lnTo>
                  <a:pt x="203780" y="867728"/>
                </a:lnTo>
                <a:lnTo>
                  <a:pt x="195210" y="881698"/>
                </a:lnTo>
                <a:lnTo>
                  <a:pt x="187274" y="895351"/>
                </a:lnTo>
                <a:lnTo>
                  <a:pt x="180291" y="910273"/>
                </a:lnTo>
                <a:lnTo>
                  <a:pt x="173943" y="924878"/>
                </a:lnTo>
                <a:lnTo>
                  <a:pt x="168864" y="939801"/>
                </a:lnTo>
                <a:lnTo>
                  <a:pt x="166642" y="947421"/>
                </a:lnTo>
                <a:lnTo>
                  <a:pt x="164103" y="955041"/>
                </a:lnTo>
                <a:lnTo>
                  <a:pt x="162516" y="962978"/>
                </a:lnTo>
                <a:lnTo>
                  <a:pt x="160929" y="970916"/>
                </a:lnTo>
                <a:lnTo>
                  <a:pt x="159342" y="978853"/>
                </a:lnTo>
                <a:lnTo>
                  <a:pt x="158072" y="986791"/>
                </a:lnTo>
                <a:lnTo>
                  <a:pt x="157437" y="994728"/>
                </a:lnTo>
                <a:lnTo>
                  <a:pt x="157120" y="1002983"/>
                </a:lnTo>
                <a:lnTo>
                  <a:pt x="156485" y="1010921"/>
                </a:lnTo>
                <a:lnTo>
                  <a:pt x="156168" y="1019176"/>
                </a:lnTo>
                <a:lnTo>
                  <a:pt x="156168" y="1475741"/>
                </a:lnTo>
                <a:lnTo>
                  <a:pt x="156161" y="1475902"/>
                </a:lnTo>
                <a:lnTo>
                  <a:pt x="156168" y="1476058"/>
                </a:lnTo>
                <a:lnTo>
                  <a:pt x="156168" y="1620838"/>
                </a:lnTo>
                <a:lnTo>
                  <a:pt x="160611" y="1620838"/>
                </a:lnTo>
                <a:lnTo>
                  <a:pt x="164420" y="1603376"/>
                </a:lnTo>
                <a:lnTo>
                  <a:pt x="169182" y="1586231"/>
                </a:lnTo>
                <a:lnTo>
                  <a:pt x="174895" y="1569721"/>
                </a:lnTo>
                <a:lnTo>
                  <a:pt x="180926" y="1552893"/>
                </a:lnTo>
                <a:lnTo>
                  <a:pt x="187592" y="1537018"/>
                </a:lnTo>
                <a:lnTo>
                  <a:pt x="195210" y="1521143"/>
                </a:lnTo>
                <a:lnTo>
                  <a:pt x="202828" y="1505903"/>
                </a:lnTo>
                <a:lnTo>
                  <a:pt x="211715" y="1490981"/>
                </a:lnTo>
                <a:lnTo>
                  <a:pt x="221238" y="1476376"/>
                </a:lnTo>
                <a:lnTo>
                  <a:pt x="231077" y="1462088"/>
                </a:lnTo>
                <a:lnTo>
                  <a:pt x="241552" y="1448118"/>
                </a:lnTo>
                <a:lnTo>
                  <a:pt x="252662" y="1435101"/>
                </a:lnTo>
                <a:lnTo>
                  <a:pt x="264088" y="1422401"/>
                </a:lnTo>
                <a:lnTo>
                  <a:pt x="276468" y="1410018"/>
                </a:lnTo>
                <a:lnTo>
                  <a:pt x="288529" y="1398271"/>
                </a:lnTo>
                <a:lnTo>
                  <a:pt x="301861" y="1386841"/>
                </a:lnTo>
                <a:lnTo>
                  <a:pt x="315192" y="1376046"/>
                </a:lnTo>
                <a:lnTo>
                  <a:pt x="329476" y="1366203"/>
                </a:lnTo>
                <a:lnTo>
                  <a:pt x="343759" y="1356678"/>
                </a:lnTo>
                <a:lnTo>
                  <a:pt x="358361" y="1347471"/>
                </a:lnTo>
                <a:lnTo>
                  <a:pt x="373914" y="1339216"/>
                </a:lnTo>
                <a:lnTo>
                  <a:pt x="389467" y="1331596"/>
                </a:lnTo>
                <a:lnTo>
                  <a:pt x="405338" y="1324293"/>
                </a:lnTo>
                <a:lnTo>
                  <a:pt x="421526" y="1317943"/>
                </a:lnTo>
                <a:lnTo>
                  <a:pt x="438349" y="1312228"/>
                </a:lnTo>
                <a:lnTo>
                  <a:pt x="454854" y="1307466"/>
                </a:lnTo>
                <a:lnTo>
                  <a:pt x="472312" y="1303021"/>
                </a:lnTo>
                <a:lnTo>
                  <a:pt x="489770" y="1299528"/>
                </a:lnTo>
                <a:lnTo>
                  <a:pt x="507228" y="1296671"/>
                </a:lnTo>
                <a:lnTo>
                  <a:pt x="525638" y="1294766"/>
                </a:lnTo>
                <a:lnTo>
                  <a:pt x="543413" y="1293496"/>
                </a:lnTo>
                <a:lnTo>
                  <a:pt x="562140" y="1293178"/>
                </a:lnTo>
                <a:lnTo>
                  <a:pt x="580233" y="1293496"/>
                </a:lnTo>
                <a:lnTo>
                  <a:pt x="598643" y="1294766"/>
                </a:lnTo>
                <a:lnTo>
                  <a:pt x="616418" y="1296671"/>
                </a:lnTo>
                <a:lnTo>
                  <a:pt x="634193" y="1299528"/>
                </a:lnTo>
                <a:lnTo>
                  <a:pt x="651651" y="1303021"/>
                </a:lnTo>
                <a:lnTo>
                  <a:pt x="668792" y="1307466"/>
                </a:lnTo>
                <a:lnTo>
                  <a:pt x="685932" y="1312228"/>
                </a:lnTo>
                <a:lnTo>
                  <a:pt x="702120" y="1317943"/>
                </a:lnTo>
                <a:lnTo>
                  <a:pt x="718308" y="1324293"/>
                </a:lnTo>
                <a:lnTo>
                  <a:pt x="734496" y="1331596"/>
                </a:lnTo>
                <a:lnTo>
                  <a:pt x="750050" y="1339216"/>
                </a:lnTo>
                <a:lnTo>
                  <a:pt x="765286" y="1347471"/>
                </a:lnTo>
                <a:lnTo>
                  <a:pt x="780204" y="1356678"/>
                </a:lnTo>
                <a:lnTo>
                  <a:pt x="794488" y="1366203"/>
                </a:lnTo>
                <a:lnTo>
                  <a:pt x="808454" y="1376046"/>
                </a:lnTo>
                <a:lnTo>
                  <a:pt x="821785" y="1386841"/>
                </a:lnTo>
                <a:lnTo>
                  <a:pt x="835117" y="1398271"/>
                </a:lnTo>
                <a:lnTo>
                  <a:pt x="847813" y="1410018"/>
                </a:lnTo>
                <a:lnTo>
                  <a:pt x="859558" y="1422401"/>
                </a:lnTo>
                <a:lnTo>
                  <a:pt x="870984" y="1435101"/>
                </a:lnTo>
                <a:lnTo>
                  <a:pt x="882094" y="1448118"/>
                </a:lnTo>
                <a:lnTo>
                  <a:pt x="892886" y="1462088"/>
                </a:lnTo>
                <a:lnTo>
                  <a:pt x="902726" y="1476376"/>
                </a:lnTo>
                <a:lnTo>
                  <a:pt x="911931" y="1490981"/>
                </a:lnTo>
                <a:lnTo>
                  <a:pt x="920501" y="1505903"/>
                </a:lnTo>
                <a:lnTo>
                  <a:pt x="929072" y="1521143"/>
                </a:lnTo>
                <a:lnTo>
                  <a:pt x="936055" y="1537018"/>
                </a:lnTo>
                <a:lnTo>
                  <a:pt x="943355" y="1552893"/>
                </a:lnTo>
                <a:lnTo>
                  <a:pt x="949069" y="1569721"/>
                </a:lnTo>
                <a:lnTo>
                  <a:pt x="954782" y="1586231"/>
                </a:lnTo>
                <a:lnTo>
                  <a:pt x="959543" y="1603376"/>
                </a:lnTo>
                <a:lnTo>
                  <a:pt x="963352" y="1620838"/>
                </a:lnTo>
                <a:lnTo>
                  <a:pt x="1316634" y="1620838"/>
                </a:lnTo>
                <a:lnTo>
                  <a:pt x="1320443" y="1603376"/>
                </a:lnTo>
                <a:lnTo>
                  <a:pt x="1325205" y="1586231"/>
                </a:lnTo>
                <a:lnTo>
                  <a:pt x="1330918" y="1569721"/>
                </a:lnTo>
                <a:lnTo>
                  <a:pt x="1336949" y="1552893"/>
                </a:lnTo>
                <a:lnTo>
                  <a:pt x="1343615" y="1537018"/>
                </a:lnTo>
                <a:lnTo>
                  <a:pt x="1351233" y="1521143"/>
                </a:lnTo>
                <a:lnTo>
                  <a:pt x="1359168" y="1505903"/>
                </a:lnTo>
                <a:lnTo>
                  <a:pt x="1367738" y="1490981"/>
                </a:lnTo>
                <a:lnTo>
                  <a:pt x="1377260" y="1476376"/>
                </a:lnTo>
                <a:lnTo>
                  <a:pt x="1387100" y="1462088"/>
                </a:lnTo>
                <a:lnTo>
                  <a:pt x="1397575" y="1448118"/>
                </a:lnTo>
                <a:lnTo>
                  <a:pt x="1408685" y="1435101"/>
                </a:lnTo>
                <a:lnTo>
                  <a:pt x="1420111" y="1422401"/>
                </a:lnTo>
                <a:lnTo>
                  <a:pt x="1432491" y="1410018"/>
                </a:lnTo>
                <a:lnTo>
                  <a:pt x="1444870" y="1398271"/>
                </a:lnTo>
                <a:lnTo>
                  <a:pt x="1457884" y="1386841"/>
                </a:lnTo>
                <a:lnTo>
                  <a:pt x="1471215" y="1376046"/>
                </a:lnTo>
                <a:lnTo>
                  <a:pt x="1485499" y="1366203"/>
                </a:lnTo>
                <a:lnTo>
                  <a:pt x="1499782" y="1356678"/>
                </a:lnTo>
                <a:lnTo>
                  <a:pt x="1514701" y="1347471"/>
                </a:lnTo>
                <a:lnTo>
                  <a:pt x="1529937" y="1339216"/>
                </a:lnTo>
                <a:lnTo>
                  <a:pt x="1545490" y="1331596"/>
                </a:lnTo>
                <a:lnTo>
                  <a:pt x="1561361" y="1324293"/>
                </a:lnTo>
                <a:lnTo>
                  <a:pt x="1577549" y="1317943"/>
                </a:lnTo>
                <a:lnTo>
                  <a:pt x="1594372" y="1312228"/>
                </a:lnTo>
                <a:lnTo>
                  <a:pt x="1610877" y="1307466"/>
                </a:lnTo>
                <a:lnTo>
                  <a:pt x="1628335" y="1303021"/>
                </a:lnTo>
                <a:lnTo>
                  <a:pt x="1645793" y="1299528"/>
                </a:lnTo>
                <a:lnTo>
                  <a:pt x="1663251" y="1296671"/>
                </a:lnTo>
                <a:lnTo>
                  <a:pt x="1681661" y="1294766"/>
                </a:lnTo>
                <a:lnTo>
                  <a:pt x="1699436" y="1293496"/>
                </a:lnTo>
                <a:lnTo>
                  <a:pt x="1718163" y="1293178"/>
                </a:lnTo>
                <a:lnTo>
                  <a:pt x="1736256" y="1293496"/>
                </a:lnTo>
                <a:lnTo>
                  <a:pt x="1754666" y="1294766"/>
                </a:lnTo>
                <a:lnTo>
                  <a:pt x="1772441" y="1296671"/>
                </a:lnTo>
                <a:lnTo>
                  <a:pt x="1790216" y="1299528"/>
                </a:lnTo>
                <a:lnTo>
                  <a:pt x="1807674" y="1303021"/>
                </a:lnTo>
                <a:lnTo>
                  <a:pt x="1824815" y="1307466"/>
                </a:lnTo>
                <a:lnTo>
                  <a:pt x="1841955" y="1312228"/>
                </a:lnTo>
                <a:lnTo>
                  <a:pt x="1858143" y="1317943"/>
                </a:lnTo>
                <a:lnTo>
                  <a:pt x="1874331" y="1324293"/>
                </a:lnTo>
                <a:lnTo>
                  <a:pt x="1890519" y="1331596"/>
                </a:lnTo>
                <a:lnTo>
                  <a:pt x="1906073" y="1339216"/>
                </a:lnTo>
                <a:lnTo>
                  <a:pt x="1921308" y="1347471"/>
                </a:lnTo>
                <a:lnTo>
                  <a:pt x="1936227" y="1356678"/>
                </a:lnTo>
                <a:lnTo>
                  <a:pt x="1950511" y="1366203"/>
                </a:lnTo>
                <a:lnTo>
                  <a:pt x="1964477" y="1376046"/>
                </a:lnTo>
                <a:lnTo>
                  <a:pt x="1977808" y="1386841"/>
                </a:lnTo>
                <a:lnTo>
                  <a:pt x="1991140" y="1398271"/>
                </a:lnTo>
                <a:lnTo>
                  <a:pt x="2003836" y="1410018"/>
                </a:lnTo>
                <a:lnTo>
                  <a:pt x="2015580" y="1422401"/>
                </a:lnTo>
                <a:lnTo>
                  <a:pt x="2027007" y="1435101"/>
                </a:lnTo>
                <a:lnTo>
                  <a:pt x="2038117" y="1448118"/>
                </a:lnTo>
                <a:lnTo>
                  <a:pt x="2048909" y="1462088"/>
                </a:lnTo>
                <a:lnTo>
                  <a:pt x="2058749" y="1476376"/>
                </a:lnTo>
                <a:lnTo>
                  <a:pt x="2067954" y="1490981"/>
                </a:lnTo>
                <a:lnTo>
                  <a:pt x="2076841" y="1505903"/>
                </a:lnTo>
                <a:lnTo>
                  <a:pt x="2084777" y="1521143"/>
                </a:lnTo>
                <a:lnTo>
                  <a:pt x="2092077" y="1537018"/>
                </a:lnTo>
                <a:lnTo>
                  <a:pt x="2099060" y="1552893"/>
                </a:lnTo>
                <a:lnTo>
                  <a:pt x="2105409" y="1569721"/>
                </a:lnTo>
                <a:lnTo>
                  <a:pt x="2110487" y="1586231"/>
                </a:lnTo>
                <a:lnTo>
                  <a:pt x="2115249" y="1603376"/>
                </a:lnTo>
                <a:lnTo>
                  <a:pt x="2119057" y="1620838"/>
                </a:lnTo>
                <a:lnTo>
                  <a:pt x="2191428" y="1620838"/>
                </a:lnTo>
                <a:lnTo>
                  <a:pt x="2191428" y="1289368"/>
                </a:lnTo>
                <a:lnTo>
                  <a:pt x="2191435" y="1289209"/>
                </a:lnTo>
                <a:lnTo>
                  <a:pt x="2191428" y="1289051"/>
                </a:lnTo>
                <a:lnTo>
                  <a:pt x="2191428" y="1183958"/>
                </a:lnTo>
                <a:lnTo>
                  <a:pt x="1555330" y="1183958"/>
                </a:lnTo>
                <a:lnTo>
                  <a:pt x="1550569" y="1183958"/>
                </a:lnTo>
                <a:lnTo>
                  <a:pt x="1546442" y="1183641"/>
                </a:lnTo>
                <a:lnTo>
                  <a:pt x="1537555" y="1182053"/>
                </a:lnTo>
                <a:lnTo>
                  <a:pt x="1530889" y="1180148"/>
                </a:lnTo>
                <a:lnTo>
                  <a:pt x="1524541" y="1177926"/>
                </a:lnTo>
                <a:lnTo>
                  <a:pt x="1518510" y="1175386"/>
                </a:lnTo>
                <a:lnTo>
                  <a:pt x="1512479" y="1172211"/>
                </a:lnTo>
                <a:lnTo>
                  <a:pt x="1507083" y="1168401"/>
                </a:lnTo>
                <a:lnTo>
                  <a:pt x="1502004" y="1164591"/>
                </a:lnTo>
                <a:lnTo>
                  <a:pt x="1497243" y="1159828"/>
                </a:lnTo>
                <a:lnTo>
                  <a:pt x="1492799" y="1155066"/>
                </a:lnTo>
                <a:lnTo>
                  <a:pt x="1488673" y="1149986"/>
                </a:lnTo>
                <a:lnTo>
                  <a:pt x="1485181" y="1144271"/>
                </a:lnTo>
                <a:lnTo>
                  <a:pt x="1482325" y="1138238"/>
                </a:lnTo>
                <a:lnTo>
                  <a:pt x="1479785" y="1131888"/>
                </a:lnTo>
                <a:lnTo>
                  <a:pt x="1477563" y="1125538"/>
                </a:lnTo>
                <a:lnTo>
                  <a:pt x="1475976" y="1118871"/>
                </a:lnTo>
                <a:lnTo>
                  <a:pt x="1475341" y="1112203"/>
                </a:lnTo>
                <a:lnTo>
                  <a:pt x="1475024" y="1104901"/>
                </a:lnTo>
                <a:lnTo>
                  <a:pt x="1475024" y="701358"/>
                </a:lnTo>
                <a:lnTo>
                  <a:pt x="549761" y="701358"/>
                </a:lnTo>
                <a:close/>
                <a:moveTo>
                  <a:pt x="1413828" y="353736"/>
                </a:moveTo>
                <a:lnTo>
                  <a:pt x="1523366" y="353736"/>
                </a:lnTo>
                <a:lnTo>
                  <a:pt x="1531303" y="354054"/>
                </a:lnTo>
                <a:lnTo>
                  <a:pt x="1539241" y="355325"/>
                </a:lnTo>
                <a:lnTo>
                  <a:pt x="1546226" y="357232"/>
                </a:lnTo>
                <a:lnTo>
                  <a:pt x="1553846" y="360092"/>
                </a:lnTo>
                <a:lnTo>
                  <a:pt x="1560513" y="363271"/>
                </a:lnTo>
                <a:lnTo>
                  <a:pt x="1566863" y="367085"/>
                </a:lnTo>
                <a:lnTo>
                  <a:pt x="1572896" y="371534"/>
                </a:lnTo>
                <a:lnTo>
                  <a:pt x="1578611" y="376619"/>
                </a:lnTo>
                <a:lnTo>
                  <a:pt x="1583691" y="382340"/>
                </a:lnTo>
                <a:lnTo>
                  <a:pt x="1588136" y="388061"/>
                </a:lnTo>
                <a:lnTo>
                  <a:pt x="1591946" y="395053"/>
                </a:lnTo>
                <a:lnTo>
                  <a:pt x="1595438" y="401727"/>
                </a:lnTo>
                <a:lnTo>
                  <a:pt x="1597978" y="408719"/>
                </a:lnTo>
                <a:lnTo>
                  <a:pt x="1599883" y="416347"/>
                </a:lnTo>
                <a:lnTo>
                  <a:pt x="1601153" y="424293"/>
                </a:lnTo>
                <a:lnTo>
                  <a:pt x="1601471" y="432238"/>
                </a:lnTo>
                <a:lnTo>
                  <a:pt x="1601471" y="544513"/>
                </a:lnTo>
                <a:lnTo>
                  <a:pt x="1797834" y="544513"/>
                </a:lnTo>
                <a:lnTo>
                  <a:pt x="1812118" y="545148"/>
                </a:lnTo>
                <a:lnTo>
                  <a:pt x="1826084" y="545466"/>
                </a:lnTo>
                <a:lnTo>
                  <a:pt x="1840368" y="546101"/>
                </a:lnTo>
                <a:lnTo>
                  <a:pt x="1854017" y="547053"/>
                </a:lnTo>
                <a:lnTo>
                  <a:pt x="1867665" y="548641"/>
                </a:lnTo>
                <a:lnTo>
                  <a:pt x="1881632" y="550228"/>
                </a:lnTo>
                <a:lnTo>
                  <a:pt x="1894963" y="552133"/>
                </a:lnTo>
                <a:lnTo>
                  <a:pt x="1908612" y="554038"/>
                </a:lnTo>
                <a:lnTo>
                  <a:pt x="1921943" y="556896"/>
                </a:lnTo>
                <a:lnTo>
                  <a:pt x="1934957" y="559753"/>
                </a:lnTo>
                <a:lnTo>
                  <a:pt x="1948289" y="562928"/>
                </a:lnTo>
                <a:lnTo>
                  <a:pt x="1961303" y="566103"/>
                </a:lnTo>
                <a:lnTo>
                  <a:pt x="1973999" y="569596"/>
                </a:lnTo>
                <a:lnTo>
                  <a:pt x="1986696" y="573723"/>
                </a:lnTo>
                <a:lnTo>
                  <a:pt x="1999392" y="577533"/>
                </a:lnTo>
                <a:lnTo>
                  <a:pt x="2011771" y="581978"/>
                </a:lnTo>
                <a:lnTo>
                  <a:pt x="2023833" y="586741"/>
                </a:lnTo>
                <a:lnTo>
                  <a:pt x="2036212" y="591503"/>
                </a:lnTo>
                <a:lnTo>
                  <a:pt x="2048274" y="596583"/>
                </a:lnTo>
                <a:lnTo>
                  <a:pt x="2059701" y="602298"/>
                </a:lnTo>
                <a:lnTo>
                  <a:pt x="2071445" y="607696"/>
                </a:lnTo>
                <a:lnTo>
                  <a:pt x="2082555" y="613411"/>
                </a:lnTo>
                <a:lnTo>
                  <a:pt x="2094299" y="619761"/>
                </a:lnTo>
                <a:lnTo>
                  <a:pt x="2105409" y="626111"/>
                </a:lnTo>
                <a:lnTo>
                  <a:pt x="2115883" y="632461"/>
                </a:lnTo>
                <a:lnTo>
                  <a:pt x="2126675" y="639128"/>
                </a:lnTo>
                <a:lnTo>
                  <a:pt x="2137467" y="645796"/>
                </a:lnTo>
                <a:lnTo>
                  <a:pt x="2147307" y="653098"/>
                </a:lnTo>
                <a:lnTo>
                  <a:pt x="2157782" y="660401"/>
                </a:lnTo>
                <a:lnTo>
                  <a:pt x="2167622" y="668021"/>
                </a:lnTo>
                <a:lnTo>
                  <a:pt x="2177144" y="675958"/>
                </a:lnTo>
                <a:lnTo>
                  <a:pt x="2186667" y="683896"/>
                </a:lnTo>
                <a:lnTo>
                  <a:pt x="2195872" y="691833"/>
                </a:lnTo>
                <a:lnTo>
                  <a:pt x="2204759" y="700088"/>
                </a:lnTo>
                <a:lnTo>
                  <a:pt x="2213647" y="708978"/>
                </a:lnTo>
                <a:lnTo>
                  <a:pt x="2222217" y="717551"/>
                </a:lnTo>
                <a:lnTo>
                  <a:pt x="2230152" y="726441"/>
                </a:lnTo>
                <a:lnTo>
                  <a:pt x="2238723" y="735648"/>
                </a:lnTo>
                <a:lnTo>
                  <a:pt x="2246023" y="744538"/>
                </a:lnTo>
                <a:lnTo>
                  <a:pt x="2253641" y="754063"/>
                </a:lnTo>
                <a:lnTo>
                  <a:pt x="2261259" y="763588"/>
                </a:lnTo>
                <a:lnTo>
                  <a:pt x="2268242" y="773113"/>
                </a:lnTo>
                <a:lnTo>
                  <a:pt x="2275225" y="783273"/>
                </a:lnTo>
                <a:lnTo>
                  <a:pt x="2281573" y="793116"/>
                </a:lnTo>
                <a:lnTo>
                  <a:pt x="2287922" y="803276"/>
                </a:lnTo>
                <a:lnTo>
                  <a:pt x="2293635" y="813753"/>
                </a:lnTo>
                <a:lnTo>
                  <a:pt x="2299349" y="823913"/>
                </a:lnTo>
                <a:lnTo>
                  <a:pt x="2304427" y="834708"/>
                </a:lnTo>
                <a:lnTo>
                  <a:pt x="2309506" y="845503"/>
                </a:lnTo>
                <a:lnTo>
                  <a:pt x="2314267" y="856298"/>
                </a:lnTo>
                <a:lnTo>
                  <a:pt x="2319028" y="867411"/>
                </a:lnTo>
                <a:lnTo>
                  <a:pt x="2323155" y="878523"/>
                </a:lnTo>
                <a:lnTo>
                  <a:pt x="2326964" y="889636"/>
                </a:lnTo>
                <a:lnTo>
                  <a:pt x="2330455" y="900748"/>
                </a:lnTo>
                <a:lnTo>
                  <a:pt x="2333629" y="912178"/>
                </a:lnTo>
                <a:lnTo>
                  <a:pt x="2336486" y="923608"/>
                </a:lnTo>
                <a:lnTo>
                  <a:pt x="2339343" y="935038"/>
                </a:lnTo>
                <a:lnTo>
                  <a:pt x="2341565" y="947103"/>
                </a:lnTo>
                <a:lnTo>
                  <a:pt x="2343152" y="958851"/>
                </a:lnTo>
                <a:lnTo>
                  <a:pt x="2344739" y="970916"/>
                </a:lnTo>
                <a:lnTo>
                  <a:pt x="2346009" y="982663"/>
                </a:lnTo>
                <a:lnTo>
                  <a:pt x="2347278" y="994728"/>
                </a:lnTo>
                <a:lnTo>
                  <a:pt x="2347596" y="1007111"/>
                </a:lnTo>
                <a:lnTo>
                  <a:pt x="2347913" y="1019176"/>
                </a:lnTo>
                <a:lnTo>
                  <a:pt x="2347913" y="1089978"/>
                </a:lnTo>
                <a:lnTo>
                  <a:pt x="2349183" y="1097916"/>
                </a:lnTo>
                <a:lnTo>
                  <a:pt x="2349500" y="1105853"/>
                </a:lnTo>
                <a:lnTo>
                  <a:pt x="2349183" y="1113791"/>
                </a:lnTo>
                <a:lnTo>
                  <a:pt x="2347913" y="1121728"/>
                </a:lnTo>
                <a:lnTo>
                  <a:pt x="2347913" y="1289051"/>
                </a:lnTo>
                <a:lnTo>
                  <a:pt x="2347907" y="1289209"/>
                </a:lnTo>
                <a:lnTo>
                  <a:pt x="2347913" y="1289368"/>
                </a:lnTo>
                <a:lnTo>
                  <a:pt x="2347913" y="1652906"/>
                </a:lnTo>
                <a:lnTo>
                  <a:pt x="2347596" y="1659256"/>
                </a:lnTo>
                <a:lnTo>
                  <a:pt x="2347278" y="1665606"/>
                </a:lnTo>
                <a:lnTo>
                  <a:pt x="2346326" y="1671956"/>
                </a:lnTo>
                <a:lnTo>
                  <a:pt x="2345374" y="1677988"/>
                </a:lnTo>
                <a:lnTo>
                  <a:pt x="2343787" y="1684021"/>
                </a:lnTo>
                <a:lnTo>
                  <a:pt x="2341565" y="1690053"/>
                </a:lnTo>
                <a:lnTo>
                  <a:pt x="2339660" y="1695768"/>
                </a:lnTo>
                <a:lnTo>
                  <a:pt x="2337438" y="1701483"/>
                </a:lnTo>
                <a:lnTo>
                  <a:pt x="2334582" y="1706881"/>
                </a:lnTo>
                <a:lnTo>
                  <a:pt x="2331725" y="1712278"/>
                </a:lnTo>
                <a:lnTo>
                  <a:pt x="2328551" y="1717358"/>
                </a:lnTo>
                <a:lnTo>
                  <a:pt x="2325059" y="1722438"/>
                </a:lnTo>
                <a:lnTo>
                  <a:pt x="2321568" y="1727518"/>
                </a:lnTo>
                <a:lnTo>
                  <a:pt x="2317441" y="1731963"/>
                </a:lnTo>
                <a:lnTo>
                  <a:pt x="2312998" y="1736726"/>
                </a:lnTo>
                <a:lnTo>
                  <a:pt x="2308871" y="1741171"/>
                </a:lnTo>
                <a:lnTo>
                  <a:pt x="2304110" y="1744981"/>
                </a:lnTo>
                <a:lnTo>
                  <a:pt x="2299349" y="1749108"/>
                </a:lnTo>
                <a:lnTo>
                  <a:pt x="2293953" y="1752601"/>
                </a:lnTo>
                <a:lnTo>
                  <a:pt x="2288874" y="1756093"/>
                </a:lnTo>
                <a:lnTo>
                  <a:pt x="2283795" y="1759268"/>
                </a:lnTo>
                <a:lnTo>
                  <a:pt x="2278399" y="1762443"/>
                </a:lnTo>
                <a:lnTo>
                  <a:pt x="2272369" y="1765301"/>
                </a:lnTo>
                <a:lnTo>
                  <a:pt x="2266338" y="1767841"/>
                </a:lnTo>
                <a:lnTo>
                  <a:pt x="2260307" y="1770063"/>
                </a:lnTo>
                <a:lnTo>
                  <a:pt x="2253959" y="1771651"/>
                </a:lnTo>
                <a:lnTo>
                  <a:pt x="2247610" y="1773556"/>
                </a:lnTo>
                <a:lnTo>
                  <a:pt x="2241262" y="1774826"/>
                </a:lnTo>
                <a:lnTo>
                  <a:pt x="2234914" y="1776096"/>
                </a:lnTo>
                <a:lnTo>
                  <a:pt x="2228248" y="1776731"/>
                </a:lnTo>
                <a:lnTo>
                  <a:pt x="2221582" y="1777366"/>
                </a:lnTo>
                <a:lnTo>
                  <a:pt x="2214917" y="1777683"/>
                </a:lnTo>
                <a:lnTo>
                  <a:pt x="2049861" y="1777683"/>
                </a:lnTo>
                <a:lnTo>
                  <a:pt x="2041926" y="1777366"/>
                </a:lnTo>
                <a:lnTo>
                  <a:pt x="2034308" y="1776096"/>
                </a:lnTo>
                <a:lnTo>
                  <a:pt x="2026690" y="1774191"/>
                </a:lnTo>
                <a:lnTo>
                  <a:pt x="2019707" y="1771333"/>
                </a:lnTo>
                <a:lnTo>
                  <a:pt x="2012724" y="1768158"/>
                </a:lnTo>
                <a:lnTo>
                  <a:pt x="2006375" y="1764031"/>
                </a:lnTo>
                <a:lnTo>
                  <a:pt x="2000662" y="1759903"/>
                </a:lnTo>
                <a:lnTo>
                  <a:pt x="1994949" y="1755141"/>
                </a:lnTo>
                <a:lnTo>
                  <a:pt x="1989870" y="1749426"/>
                </a:lnTo>
                <a:lnTo>
                  <a:pt x="1985426" y="1743393"/>
                </a:lnTo>
                <a:lnTo>
                  <a:pt x="1981617" y="1737043"/>
                </a:lnTo>
                <a:lnTo>
                  <a:pt x="1977808" y="1730376"/>
                </a:lnTo>
                <a:lnTo>
                  <a:pt x="1975586" y="1723391"/>
                </a:lnTo>
                <a:lnTo>
                  <a:pt x="1973682" y="1715771"/>
                </a:lnTo>
                <a:lnTo>
                  <a:pt x="1972095" y="1708151"/>
                </a:lnTo>
                <a:lnTo>
                  <a:pt x="1971460" y="1700213"/>
                </a:lnTo>
                <a:lnTo>
                  <a:pt x="1971143" y="1687196"/>
                </a:lnTo>
                <a:lnTo>
                  <a:pt x="1969873" y="1674496"/>
                </a:lnTo>
                <a:lnTo>
                  <a:pt x="1968286" y="1662113"/>
                </a:lnTo>
                <a:lnTo>
                  <a:pt x="1966064" y="1649731"/>
                </a:lnTo>
                <a:lnTo>
                  <a:pt x="1962890" y="1637666"/>
                </a:lnTo>
                <a:lnTo>
                  <a:pt x="1959398" y="1625601"/>
                </a:lnTo>
                <a:lnTo>
                  <a:pt x="1955272" y="1614171"/>
                </a:lnTo>
                <a:lnTo>
                  <a:pt x="1950511" y="1602741"/>
                </a:lnTo>
                <a:lnTo>
                  <a:pt x="1945432" y="1591628"/>
                </a:lnTo>
                <a:lnTo>
                  <a:pt x="1939718" y="1580833"/>
                </a:lnTo>
                <a:lnTo>
                  <a:pt x="1933370" y="1570356"/>
                </a:lnTo>
                <a:lnTo>
                  <a:pt x="1927022" y="1560196"/>
                </a:lnTo>
                <a:lnTo>
                  <a:pt x="1920039" y="1550353"/>
                </a:lnTo>
                <a:lnTo>
                  <a:pt x="1912421" y="1540828"/>
                </a:lnTo>
                <a:lnTo>
                  <a:pt x="1904168" y="1531621"/>
                </a:lnTo>
                <a:lnTo>
                  <a:pt x="1895915" y="1522731"/>
                </a:lnTo>
                <a:lnTo>
                  <a:pt x="1887028" y="1514476"/>
                </a:lnTo>
                <a:lnTo>
                  <a:pt x="1877823" y="1506856"/>
                </a:lnTo>
                <a:lnTo>
                  <a:pt x="1868300" y="1499553"/>
                </a:lnTo>
                <a:lnTo>
                  <a:pt x="1858460" y="1492251"/>
                </a:lnTo>
                <a:lnTo>
                  <a:pt x="1848303" y="1485901"/>
                </a:lnTo>
                <a:lnTo>
                  <a:pt x="1837511" y="1479868"/>
                </a:lnTo>
                <a:lnTo>
                  <a:pt x="1826719" y="1474471"/>
                </a:lnTo>
                <a:lnTo>
                  <a:pt x="1815610" y="1469391"/>
                </a:lnTo>
                <a:lnTo>
                  <a:pt x="1804183" y="1464946"/>
                </a:lnTo>
                <a:lnTo>
                  <a:pt x="1792756" y="1460818"/>
                </a:lnTo>
                <a:lnTo>
                  <a:pt x="1780694" y="1457326"/>
                </a:lnTo>
                <a:lnTo>
                  <a:pt x="1768315" y="1454468"/>
                </a:lnTo>
                <a:lnTo>
                  <a:pt x="1756253" y="1452246"/>
                </a:lnTo>
                <a:lnTo>
                  <a:pt x="1743557" y="1450658"/>
                </a:lnTo>
                <a:lnTo>
                  <a:pt x="1730860" y="1449706"/>
                </a:lnTo>
                <a:lnTo>
                  <a:pt x="1718163" y="1449388"/>
                </a:lnTo>
                <a:lnTo>
                  <a:pt x="1704832" y="1449706"/>
                </a:lnTo>
                <a:lnTo>
                  <a:pt x="1692135" y="1450658"/>
                </a:lnTo>
                <a:lnTo>
                  <a:pt x="1680074" y="1452246"/>
                </a:lnTo>
                <a:lnTo>
                  <a:pt x="1667695" y="1454468"/>
                </a:lnTo>
                <a:lnTo>
                  <a:pt x="1655315" y="1457326"/>
                </a:lnTo>
                <a:lnTo>
                  <a:pt x="1643571" y="1460818"/>
                </a:lnTo>
                <a:lnTo>
                  <a:pt x="1631509" y="1464946"/>
                </a:lnTo>
                <a:lnTo>
                  <a:pt x="1620400" y="1469391"/>
                </a:lnTo>
                <a:lnTo>
                  <a:pt x="1609290" y="1474471"/>
                </a:lnTo>
                <a:lnTo>
                  <a:pt x="1598181" y="1479868"/>
                </a:lnTo>
                <a:lnTo>
                  <a:pt x="1587706" y="1485901"/>
                </a:lnTo>
                <a:lnTo>
                  <a:pt x="1577549" y="1492251"/>
                </a:lnTo>
                <a:lnTo>
                  <a:pt x="1567709" y="1499553"/>
                </a:lnTo>
                <a:lnTo>
                  <a:pt x="1558187" y="1506856"/>
                </a:lnTo>
                <a:lnTo>
                  <a:pt x="1548664" y="1514476"/>
                </a:lnTo>
                <a:lnTo>
                  <a:pt x="1540094" y="1522731"/>
                </a:lnTo>
                <a:lnTo>
                  <a:pt x="1531524" y="1531621"/>
                </a:lnTo>
                <a:lnTo>
                  <a:pt x="1523588" y="1540828"/>
                </a:lnTo>
                <a:lnTo>
                  <a:pt x="1516288" y="1550353"/>
                </a:lnTo>
                <a:lnTo>
                  <a:pt x="1508987" y="1560196"/>
                </a:lnTo>
                <a:lnTo>
                  <a:pt x="1502322" y="1570356"/>
                </a:lnTo>
                <a:lnTo>
                  <a:pt x="1495973" y="1580833"/>
                </a:lnTo>
                <a:lnTo>
                  <a:pt x="1490260" y="1591628"/>
                </a:lnTo>
                <a:lnTo>
                  <a:pt x="1485181" y="1602741"/>
                </a:lnTo>
                <a:lnTo>
                  <a:pt x="1480420" y="1614171"/>
                </a:lnTo>
                <a:lnTo>
                  <a:pt x="1476611" y="1625601"/>
                </a:lnTo>
                <a:lnTo>
                  <a:pt x="1472802" y="1637666"/>
                </a:lnTo>
                <a:lnTo>
                  <a:pt x="1470263" y="1649731"/>
                </a:lnTo>
                <a:lnTo>
                  <a:pt x="1467724" y="1662113"/>
                </a:lnTo>
                <a:lnTo>
                  <a:pt x="1465819" y="1674496"/>
                </a:lnTo>
                <a:lnTo>
                  <a:pt x="1464549" y="1687196"/>
                </a:lnTo>
                <a:lnTo>
                  <a:pt x="1464232" y="1700213"/>
                </a:lnTo>
                <a:lnTo>
                  <a:pt x="1463915" y="1708151"/>
                </a:lnTo>
                <a:lnTo>
                  <a:pt x="1462645" y="1715771"/>
                </a:lnTo>
                <a:lnTo>
                  <a:pt x="1460740" y="1723391"/>
                </a:lnTo>
                <a:lnTo>
                  <a:pt x="1457884" y="1730376"/>
                </a:lnTo>
                <a:lnTo>
                  <a:pt x="1454710" y="1737043"/>
                </a:lnTo>
                <a:lnTo>
                  <a:pt x="1450583" y="1743393"/>
                </a:lnTo>
                <a:lnTo>
                  <a:pt x="1445822" y="1749426"/>
                </a:lnTo>
                <a:lnTo>
                  <a:pt x="1440743" y="1755141"/>
                </a:lnTo>
                <a:lnTo>
                  <a:pt x="1435347" y="1759903"/>
                </a:lnTo>
                <a:lnTo>
                  <a:pt x="1429316" y="1764031"/>
                </a:lnTo>
                <a:lnTo>
                  <a:pt x="1422968" y="1768158"/>
                </a:lnTo>
                <a:lnTo>
                  <a:pt x="1416302" y="1771333"/>
                </a:lnTo>
                <a:lnTo>
                  <a:pt x="1409002" y="1774191"/>
                </a:lnTo>
                <a:lnTo>
                  <a:pt x="1401384" y="1776096"/>
                </a:lnTo>
                <a:lnTo>
                  <a:pt x="1394083" y="1777366"/>
                </a:lnTo>
                <a:lnTo>
                  <a:pt x="1386148" y="1777683"/>
                </a:lnTo>
                <a:lnTo>
                  <a:pt x="894156" y="1777683"/>
                </a:lnTo>
                <a:lnTo>
                  <a:pt x="886221" y="1777366"/>
                </a:lnTo>
                <a:lnTo>
                  <a:pt x="878285" y="1776096"/>
                </a:lnTo>
                <a:lnTo>
                  <a:pt x="870667" y="1774191"/>
                </a:lnTo>
                <a:lnTo>
                  <a:pt x="863684" y="1771333"/>
                </a:lnTo>
                <a:lnTo>
                  <a:pt x="856701" y="1768158"/>
                </a:lnTo>
                <a:lnTo>
                  <a:pt x="850353" y="1764031"/>
                </a:lnTo>
                <a:lnTo>
                  <a:pt x="844639" y="1759903"/>
                </a:lnTo>
                <a:lnTo>
                  <a:pt x="838926" y="1755141"/>
                </a:lnTo>
                <a:lnTo>
                  <a:pt x="833847" y="1749426"/>
                </a:lnTo>
                <a:lnTo>
                  <a:pt x="829403" y="1743393"/>
                </a:lnTo>
                <a:lnTo>
                  <a:pt x="825594" y="1737043"/>
                </a:lnTo>
                <a:lnTo>
                  <a:pt x="822420" y="1730376"/>
                </a:lnTo>
                <a:lnTo>
                  <a:pt x="819563" y="1723391"/>
                </a:lnTo>
                <a:lnTo>
                  <a:pt x="817659" y="1715771"/>
                </a:lnTo>
                <a:lnTo>
                  <a:pt x="816389" y="1708151"/>
                </a:lnTo>
                <a:lnTo>
                  <a:pt x="815437" y="1700213"/>
                </a:lnTo>
                <a:lnTo>
                  <a:pt x="815120" y="1687196"/>
                </a:lnTo>
                <a:lnTo>
                  <a:pt x="813850" y="1674496"/>
                </a:lnTo>
                <a:lnTo>
                  <a:pt x="812263" y="1662113"/>
                </a:lnTo>
                <a:lnTo>
                  <a:pt x="810041" y="1649731"/>
                </a:lnTo>
                <a:lnTo>
                  <a:pt x="806867" y="1637666"/>
                </a:lnTo>
                <a:lnTo>
                  <a:pt x="803375" y="1625601"/>
                </a:lnTo>
                <a:lnTo>
                  <a:pt x="799249" y="1614171"/>
                </a:lnTo>
                <a:lnTo>
                  <a:pt x="794488" y="1602741"/>
                </a:lnTo>
                <a:lnTo>
                  <a:pt x="789409" y="1591628"/>
                </a:lnTo>
                <a:lnTo>
                  <a:pt x="783696" y="1580833"/>
                </a:lnTo>
                <a:lnTo>
                  <a:pt x="777982" y="1570356"/>
                </a:lnTo>
                <a:lnTo>
                  <a:pt x="770999" y="1560196"/>
                </a:lnTo>
                <a:lnTo>
                  <a:pt x="764016" y="1550353"/>
                </a:lnTo>
                <a:lnTo>
                  <a:pt x="756398" y="1540828"/>
                </a:lnTo>
                <a:lnTo>
                  <a:pt x="748463" y="1531621"/>
                </a:lnTo>
                <a:lnTo>
                  <a:pt x="739892" y="1522731"/>
                </a:lnTo>
                <a:lnTo>
                  <a:pt x="731005" y="1514476"/>
                </a:lnTo>
                <a:lnTo>
                  <a:pt x="721800" y="1506856"/>
                </a:lnTo>
                <a:lnTo>
                  <a:pt x="712277" y="1499553"/>
                </a:lnTo>
                <a:lnTo>
                  <a:pt x="702438" y="1492251"/>
                </a:lnTo>
                <a:lnTo>
                  <a:pt x="692280" y="1485901"/>
                </a:lnTo>
                <a:lnTo>
                  <a:pt x="681488" y="1479868"/>
                </a:lnTo>
                <a:lnTo>
                  <a:pt x="670696" y="1474471"/>
                </a:lnTo>
                <a:lnTo>
                  <a:pt x="659587" y="1469391"/>
                </a:lnTo>
                <a:lnTo>
                  <a:pt x="648160" y="1464946"/>
                </a:lnTo>
                <a:lnTo>
                  <a:pt x="636733" y="1460818"/>
                </a:lnTo>
                <a:lnTo>
                  <a:pt x="624671" y="1457326"/>
                </a:lnTo>
                <a:lnTo>
                  <a:pt x="612292" y="1454468"/>
                </a:lnTo>
                <a:lnTo>
                  <a:pt x="600230" y="1452246"/>
                </a:lnTo>
                <a:lnTo>
                  <a:pt x="587534" y="1450658"/>
                </a:lnTo>
                <a:lnTo>
                  <a:pt x="574837" y="1449706"/>
                </a:lnTo>
                <a:lnTo>
                  <a:pt x="562140" y="1449388"/>
                </a:lnTo>
                <a:lnTo>
                  <a:pt x="548809" y="1449706"/>
                </a:lnTo>
                <a:lnTo>
                  <a:pt x="536112" y="1450658"/>
                </a:lnTo>
                <a:lnTo>
                  <a:pt x="524051" y="1452246"/>
                </a:lnTo>
                <a:lnTo>
                  <a:pt x="511354" y="1454468"/>
                </a:lnTo>
                <a:lnTo>
                  <a:pt x="499292" y="1457326"/>
                </a:lnTo>
                <a:lnTo>
                  <a:pt x="487548" y="1460818"/>
                </a:lnTo>
                <a:lnTo>
                  <a:pt x="475486" y="1464946"/>
                </a:lnTo>
                <a:lnTo>
                  <a:pt x="464377" y="1469391"/>
                </a:lnTo>
                <a:lnTo>
                  <a:pt x="452950" y="1474471"/>
                </a:lnTo>
                <a:lnTo>
                  <a:pt x="442158" y="1479868"/>
                </a:lnTo>
                <a:lnTo>
                  <a:pt x="431366" y="1485901"/>
                </a:lnTo>
                <a:lnTo>
                  <a:pt x="421526" y="1492251"/>
                </a:lnTo>
                <a:lnTo>
                  <a:pt x="411686" y="1499553"/>
                </a:lnTo>
                <a:lnTo>
                  <a:pt x="402164" y="1506856"/>
                </a:lnTo>
                <a:lnTo>
                  <a:pt x="392641" y="1514476"/>
                </a:lnTo>
                <a:lnTo>
                  <a:pt x="383754" y="1522731"/>
                </a:lnTo>
                <a:lnTo>
                  <a:pt x="375501" y="1531621"/>
                </a:lnTo>
                <a:lnTo>
                  <a:pt x="367566" y="1540828"/>
                </a:lnTo>
                <a:lnTo>
                  <a:pt x="359948" y="1550353"/>
                </a:lnTo>
                <a:lnTo>
                  <a:pt x="352964" y="1560196"/>
                </a:lnTo>
                <a:lnTo>
                  <a:pt x="346299" y="1570356"/>
                </a:lnTo>
                <a:lnTo>
                  <a:pt x="340268" y="1580833"/>
                </a:lnTo>
                <a:lnTo>
                  <a:pt x="334237" y="1591628"/>
                </a:lnTo>
                <a:lnTo>
                  <a:pt x="329158" y="1602741"/>
                </a:lnTo>
                <a:lnTo>
                  <a:pt x="324715" y="1614171"/>
                </a:lnTo>
                <a:lnTo>
                  <a:pt x="320271" y="1625601"/>
                </a:lnTo>
                <a:lnTo>
                  <a:pt x="316779" y="1637666"/>
                </a:lnTo>
                <a:lnTo>
                  <a:pt x="313923" y="1649731"/>
                </a:lnTo>
                <a:lnTo>
                  <a:pt x="311701" y="1662113"/>
                </a:lnTo>
                <a:lnTo>
                  <a:pt x="309796" y="1674496"/>
                </a:lnTo>
                <a:lnTo>
                  <a:pt x="308844" y="1687196"/>
                </a:lnTo>
                <a:lnTo>
                  <a:pt x="308209" y="1700213"/>
                </a:lnTo>
                <a:lnTo>
                  <a:pt x="307574" y="1708151"/>
                </a:lnTo>
                <a:lnTo>
                  <a:pt x="306622" y="1715771"/>
                </a:lnTo>
                <a:lnTo>
                  <a:pt x="304400" y="1723391"/>
                </a:lnTo>
                <a:lnTo>
                  <a:pt x="301861" y="1730376"/>
                </a:lnTo>
                <a:lnTo>
                  <a:pt x="298687" y="1737043"/>
                </a:lnTo>
                <a:lnTo>
                  <a:pt x="294560" y="1743393"/>
                </a:lnTo>
                <a:lnTo>
                  <a:pt x="289799" y="1749426"/>
                </a:lnTo>
                <a:lnTo>
                  <a:pt x="285038" y="1755141"/>
                </a:lnTo>
                <a:lnTo>
                  <a:pt x="279642" y="1759903"/>
                </a:lnTo>
                <a:lnTo>
                  <a:pt x="273611" y="1764031"/>
                </a:lnTo>
                <a:lnTo>
                  <a:pt x="266945" y="1768158"/>
                </a:lnTo>
                <a:lnTo>
                  <a:pt x="259962" y="1771333"/>
                </a:lnTo>
                <a:lnTo>
                  <a:pt x="252979" y="1774191"/>
                </a:lnTo>
                <a:lnTo>
                  <a:pt x="245678" y="1776096"/>
                </a:lnTo>
                <a:lnTo>
                  <a:pt x="237743" y="1777366"/>
                </a:lnTo>
                <a:lnTo>
                  <a:pt x="229808" y="1777683"/>
                </a:lnTo>
                <a:lnTo>
                  <a:pt x="132679" y="1777683"/>
                </a:lnTo>
                <a:lnTo>
                  <a:pt x="126013" y="1777366"/>
                </a:lnTo>
                <a:lnTo>
                  <a:pt x="119348" y="1776731"/>
                </a:lnTo>
                <a:lnTo>
                  <a:pt x="112682" y="1776096"/>
                </a:lnTo>
                <a:lnTo>
                  <a:pt x="106334" y="1774826"/>
                </a:lnTo>
                <a:lnTo>
                  <a:pt x="99985" y="1773556"/>
                </a:lnTo>
                <a:lnTo>
                  <a:pt x="93637" y="1771651"/>
                </a:lnTo>
                <a:lnTo>
                  <a:pt x="87289" y="1770063"/>
                </a:lnTo>
                <a:lnTo>
                  <a:pt x="81258" y="1767841"/>
                </a:lnTo>
                <a:lnTo>
                  <a:pt x="75227" y="1765301"/>
                </a:lnTo>
                <a:lnTo>
                  <a:pt x="69196" y="1762443"/>
                </a:lnTo>
                <a:lnTo>
                  <a:pt x="63800" y="1759268"/>
                </a:lnTo>
                <a:lnTo>
                  <a:pt x="58722" y="1756093"/>
                </a:lnTo>
                <a:lnTo>
                  <a:pt x="53325" y="1752601"/>
                </a:lnTo>
                <a:lnTo>
                  <a:pt x="48247" y="1749108"/>
                </a:lnTo>
                <a:lnTo>
                  <a:pt x="43486" y="1744981"/>
                </a:lnTo>
                <a:lnTo>
                  <a:pt x="38724" y="1741171"/>
                </a:lnTo>
                <a:lnTo>
                  <a:pt x="34281" y="1736726"/>
                </a:lnTo>
                <a:lnTo>
                  <a:pt x="30154" y="1731963"/>
                </a:lnTo>
                <a:lnTo>
                  <a:pt x="26028" y="1727518"/>
                </a:lnTo>
                <a:lnTo>
                  <a:pt x="22536" y="1722438"/>
                </a:lnTo>
                <a:lnTo>
                  <a:pt x="19045" y="1717358"/>
                </a:lnTo>
                <a:lnTo>
                  <a:pt x="15871" y="1712278"/>
                </a:lnTo>
                <a:lnTo>
                  <a:pt x="13014" y="1706881"/>
                </a:lnTo>
                <a:lnTo>
                  <a:pt x="10157" y="1701483"/>
                </a:lnTo>
                <a:lnTo>
                  <a:pt x="7935" y="1695768"/>
                </a:lnTo>
                <a:lnTo>
                  <a:pt x="5713" y="1690053"/>
                </a:lnTo>
                <a:lnTo>
                  <a:pt x="3809" y="1684021"/>
                </a:lnTo>
                <a:lnTo>
                  <a:pt x="2222" y="1677988"/>
                </a:lnTo>
                <a:lnTo>
                  <a:pt x="1587" y="1671956"/>
                </a:lnTo>
                <a:lnTo>
                  <a:pt x="317" y="1665606"/>
                </a:lnTo>
                <a:lnTo>
                  <a:pt x="0" y="1659256"/>
                </a:lnTo>
                <a:lnTo>
                  <a:pt x="0" y="1652906"/>
                </a:lnTo>
                <a:lnTo>
                  <a:pt x="0" y="1476058"/>
                </a:lnTo>
                <a:lnTo>
                  <a:pt x="6" y="1475902"/>
                </a:lnTo>
                <a:lnTo>
                  <a:pt x="0" y="1475741"/>
                </a:lnTo>
                <a:lnTo>
                  <a:pt x="0" y="1019176"/>
                </a:lnTo>
                <a:lnTo>
                  <a:pt x="0" y="1007111"/>
                </a:lnTo>
                <a:lnTo>
                  <a:pt x="317" y="994728"/>
                </a:lnTo>
                <a:lnTo>
                  <a:pt x="1587" y="982663"/>
                </a:lnTo>
                <a:lnTo>
                  <a:pt x="2539" y="970916"/>
                </a:lnTo>
                <a:lnTo>
                  <a:pt x="4126" y="958851"/>
                </a:lnTo>
                <a:lnTo>
                  <a:pt x="6348" y="947103"/>
                </a:lnTo>
                <a:lnTo>
                  <a:pt x="8253" y="935038"/>
                </a:lnTo>
                <a:lnTo>
                  <a:pt x="11109" y="923608"/>
                </a:lnTo>
                <a:lnTo>
                  <a:pt x="13649" y="912178"/>
                </a:lnTo>
                <a:lnTo>
                  <a:pt x="16823" y="900748"/>
                </a:lnTo>
                <a:lnTo>
                  <a:pt x="20632" y="889636"/>
                </a:lnTo>
                <a:lnTo>
                  <a:pt x="24441" y="878523"/>
                </a:lnTo>
                <a:lnTo>
                  <a:pt x="28885" y="867411"/>
                </a:lnTo>
                <a:lnTo>
                  <a:pt x="33328" y="856298"/>
                </a:lnTo>
                <a:lnTo>
                  <a:pt x="38090" y="845503"/>
                </a:lnTo>
                <a:lnTo>
                  <a:pt x="43168" y="834708"/>
                </a:lnTo>
                <a:lnTo>
                  <a:pt x="48247" y="823913"/>
                </a:lnTo>
                <a:lnTo>
                  <a:pt x="54278" y="813753"/>
                </a:lnTo>
                <a:lnTo>
                  <a:pt x="60309" y="803276"/>
                </a:lnTo>
                <a:lnTo>
                  <a:pt x="66022" y="793116"/>
                </a:lnTo>
                <a:lnTo>
                  <a:pt x="73005" y="783273"/>
                </a:lnTo>
                <a:lnTo>
                  <a:pt x="79671" y="773113"/>
                </a:lnTo>
                <a:lnTo>
                  <a:pt x="86337" y="763588"/>
                </a:lnTo>
                <a:lnTo>
                  <a:pt x="93954" y="754063"/>
                </a:lnTo>
                <a:lnTo>
                  <a:pt x="101572" y="744538"/>
                </a:lnTo>
                <a:lnTo>
                  <a:pt x="108873" y="735648"/>
                </a:lnTo>
                <a:lnTo>
                  <a:pt x="117443" y="726441"/>
                </a:lnTo>
                <a:lnTo>
                  <a:pt x="125696" y="717551"/>
                </a:lnTo>
                <a:lnTo>
                  <a:pt x="133949" y="708978"/>
                </a:lnTo>
                <a:lnTo>
                  <a:pt x="142836" y="700088"/>
                </a:lnTo>
                <a:lnTo>
                  <a:pt x="151724" y="691833"/>
                </a:lnTo>
                <a:lnTo>
                  <a:pt x="160929" y="683896"/>
                </a:lnTo>
                <a:lnTo>
                  <a:pt x="170451" y="675958"/>
                </a:lnTo>
                <a:lnTo>
                  <a:pt x="179974" y="668021"/>
                </a:lnTo>
                <a:lnTo>
                  <a:pt x="189814" y="660401"/>
                </a:lnTo>
                <a:lnTo>
                  <a:pt x="200288" y="653098"/>
                </a:lnTo>
                <a:lnTo>
                  <a:pt x="210445" y="645796"/>
                </a:lnTo>
                <a:lnTo>
                  <a:pt x="220920" y="639128"/>
                </a:lnTo>
                <a:lnTo>
                  <a:pt x="231395" y="632461"/>
                </a:lnTo>
                <a:lnTo>
                  <a:pt x="242187" y="626111"/>
                </a:lnTo>
                <a:lnTo>
                  <a:pt x="253296" y="619761"/>
                </a:lnTo>
                <a:lnTo>
                  <a:pt x="264723" y="613411"/>
                </a:lnTo>
                <a:lnTo>
                  <a:pt x="275833" y="607696"/>
                </a:lnTo>
                <a:lnTo>
                  <a:pt x="287895" y="602298"/>
                </a:lnTo>
                <a:lnTo>
                  <a:pt x="299321" y="596583"/>
                </a:lnTo>
                <a:lnTo>
                  <a:pt x="311383" y="591503"/>
                </a:lnTo>
                <a:lnTo>
                  <a:pt x="323445" y="586741"/>
                </a:lnTo>
                <a:lnTo>
                  <a:pt x="335824" y="581978"/>
                </a:lnTo>
                <a:lnTo>
                  <a:pt x="348203" y="577533"/>
                </a:lnTo>
                <a:lnTo>
                  <a:pt x="360900" y="573723"/>
                </a:lnTo>
                <a:lnTo>
                  <a:pt x="373596" y="569596"/>
                </a:lnTo>
                <a:lnTo>
                  <a:pt x="386293" y="566103"/>
                </a:lnTo>
                <a:lnTo>
                  <a:pt x="399307" y="562928"/>
                </a:lnTo>
                <a:lnTo>
                  <a:pt x="412321" y="559753"/>
                </a:lnTo>
                <a:lnTo>
                  <a:pt x="425652" y="556896"/>
                </a:lnTo>
                <a:lnTo>
                  <a:pt x="438984" y="554038"/>
                </a:lnTo>
                <a:lnTo>
                  <a:pt x="452633" y="552133"/>
                </a:lnTo>
                <a:lnTo>
                  <a:pt x="465964" y="550228"/>
                </a:lnTo>
                <a:lnTo>
                  <a:pt x="479930" y="548641"/>
                </a:lnTo>
                <a:lnTo>
                  <a:pt x="493262" y="547053"/>
                </a:lnTo>
                <a:lnTo>
                  <a:pt x="507228" y="546101"/>
                </a:lnTo>
                <a:lnTo>
                  <a:pt x="521511" y="545466"/>
                </a:lnTo>
                <a:lnTo>
                  <a:pt x="535478" y="545148"/>
                </a:lnTo>
                <a:lnTo>
                  <a:pt x="549761" y="544513"/>
                </a:lnTo>
                <a:lnTo>
                  <a:pt x="1335088" y="544513"/>
                </a:lnTo>
                <a:lnTo>
                  <a:pt x="1335088" y="432238"/>
                </a:lnTo>
                <a:lnTo>
                  <a:pt x="1335723" y="424293"/>
                </a:lnTo>
                <a:lnTo>
                  <a:pt x="1336676" y="416347"/>
                </a:lnTo>
                <a:lnTo>
                  <a:pt x="1338898" y="408719"/>
                </a:lnTo>
                <a:lnTo>
                  <a:pt x="1341438" y="401727"/>
                </a:lnTo>
                <a:lnTo>
                  <a:pt x="1344613" y="395053"/>
                </a:lnTo>
                <a:lnTo>
                  <a:pt x="1348741" y="388061"/>
                </a:lnTo>
                <a:lnTo>
                  <a:pt x="1353186" y="382340"/>
                </a:lnTo>
                <a:lnTo>
                  <a:pt x="1358266" y="376619"/>
                </a:lnTo>
                <a:lnTo>
                  <a:pt x="1363663" y="371534"/>
                </a:lnTo>
                <a:lnTo>
                  <a:pt x="1369696" y="367085"/>
                </a:lnTo>
                <a:lnTo>
                  <a:pt x="1376363" y="363271"/>
                </a:lnTo>
                <a:lnTo>
                  <a:pt x="1383348" y="360092"/>
                </a:lnTo>
                <a:lnTo>
                  <a:pt x="1390333" y="357232"/>
                </a:lnTo>
                <a:lnTo>
                  <a:pt x="1397953" y="355325"/>
                </a:lnTo>
                <a:lnTo>
                  <a:pt x="1405573" y="354054"/>
                </a:lnTo>
                <a:lnTo>
                  <a:pt x="1413828" y="353736"/>
                </a:lnTo>
                <a:close/>
                <a:moveTo>
                  <a:pt x="1740853" y="352465"/>
                </a:moveTo>
                <a:lnTo>
                  <a:pt x="1859916" y="352465"/>
                </a:lnTo>
                <a:lnTo>
                  <a:pt x="1867853" y="352783"/>
                </a:lnTo>
                <a:lnTo>
                  <a:pt x="1875791" y="354054"/>
                </a:lnTo>
                <a:lnTo>
                  <a:pt x="1883093" y="355643"/>
                </a:lnTo>
                <a:lnTo>
                  <a:pt x="1890396" y="358503"/>
                </a:lnTo>
                <a:lnTo>
                  <a:pt x="1897063" y="361682"/>
                </a:lnTo>
                <a:lnTo>
                  <a:pt x="1903731" y="365495"/>
                </a:lnTo>
                <a:lnTo>
                  <a:pt x="1909763" y="370263"/>
                </a:lnTo>
                <a:lnTo>
                  <a:pt x="1915478" y="375030"/>
                </a:lnTo>
                <a:lnTo>
                  <a:pt x="1920241" y="380751"/>
                </a:lnTo>
                <a:lnTo>
                  <a:pt x="1925003" y="387107"/>
                </a:lnTo>
                <a:lnTo>
                  <a:pt x="1928813" y="393464"/>
                </a:lnTo>
                <a:lnTo>
                  <a:pt x="1931988" y="400138"/>
                </a:lnTo>
                <a:lnTo>
                  <a:pt x="1934846" y="407130"/>
                </a:lnTo>
                <a:lnTo>
                  <a:pt x="1936751" y="414758"/>
                </a:lnTo>
                <a:lnTo>
                  <a:pt x="1938021" y="422703"/>
                </a:lnTo>
                <a:lnTo>
                  <a:pt x="1938338" y="430649"/>
                </a:lnTo>
                <a:lnTo>
                  <a:pt x="1938021" y="438595"/>
                </a:lnTo>
                <a:lnTo>
                  <a:pt x="1936751" y="446540"/>
                </a:lnTo>
                <a:lnTo>
                  <a:pt x="1934846" y="454168"/>
                </a:lnTo>
                <a:lnTo>
                  <a:pt x="1931988" y="461160"/>
                </a:lnTo>
                <a:lnTo>
                  <a:pt x="1928813" y="468152"/>
                </a:lnTo>
                <a:lnTo>
                  <a:pt x="1925003" y="474508"/>
                </a:lnTo>
                <a:lnTo>
                  <a:pt x="1920241" y="480229"/>
                </a:lnTo>
                <a:lnTo>
                  <a:pt x="1915478" y="485950"/>
                </a:lnTo>
                <a:lnTo>
                  <a:pt x="1909763" y="491035"/>
                </a:lnTo>
                <a:lnTo>
                  <a:pt x="1903731" y="495802"/>
                </a:lnTo>
                <a:lnTo>
                  <a:pt x="1897063" y="499299"/>
                </a:lnTo>
                <a:lnTo>
                  <a:pt x="1890396" y="503112"/>
                </a:lnTo>
                <a:lnTo>
                  <a:pt x="1883093" y="505337"/>
                </a:lnTo>
                <a:lnTo>
                  <a:pt x="1875791" y="507244"/>
                </a:lnTo>
                <a:lnTo>
                  <a:pt x="1867853" y="508515"/>
                </a:lnTo>
                <a:lnTo>
                  <a:pt x="1859916" y="508833"/>
                </a:lnTo>
                <a:lnTo>
                  <a:pt x="1740853" y="508833"/>
                </a:lnTo>
                <a:lnTo>
                  <a:pt x="1732916" y="508515"/>
                </a:lnTo>
                <a:lnTo>
                  <a:pt x="1724978" y="507244"/>
                </a:lnTo>
                <a:lnTo>
                  <a:pt x="1717358" y="505337"/>
                </a:lnTo>
                <a:lnTo>
                  <a:pt x="1710056" y="503112"/>
                </a:lnTo>
                <a:lnTo>
                  <a:pt x="1703388" y="499299"/>
                </a:lnTo>
                <a:lnTo>
                  <a:pt x="1696721" y="495802"/>
                </a:lnTo>
                <a:lnTo>
                  <a:pt x="1690688" y="491035"/>
                </a:lnTo>
                <a:lnTo>
                  <a:pt x="1685291" y="485950"/>
                </a:lnTo>
                <a:lnTo>
                  <a:pt x="1680528" y="480229"/>
                </a:lnTo>
                <a:lnTo>
                  <a:pt x="1675766" y="474508"/>
                </a:lnTo>
                <a:lnTo>
                  <a:pt x="1671638" y="468152"/>
                </a:lnTo>
                <a:lnTo>
                  <a:pt x="1668463" y="461160"/>
                </a:lnTo>
                <a:lnTo>
                  <a:pt x="1665606" y="454168"/>
                </a:lnTo>
                <a:lnTo>
                  <a:pt x="1663701" y="446540"/>
                </a:lnTo>
                <a:lnTo>
                  <a:pt x="1663066" y="438595"/>
                </a:lnTo>
                <a:lnTo>
                  <a:pt x="1662113" y="430649"/>
                </a:lnTo>
                <a:lnTo>
                  <a:pt x="1663066" y="422703"/>
                </a:lnTo>
                <a:lnTo>
                  <a:pt x="1663701" y="414758"/>
                </a:lnTo>
                <a:lnTo>
                  <a:pt x="1665606" y="407130"/>
                </a:lnTo>
                <a:lnTo>
                  <a:pt x="1668463" y="400138"/>
                </a:lnTo>
                <a:lnTo>
                  <a:pt x="1671638" y="393464"/>
                </a:lnTo>
                <a:lnTo>
                  <a:pt x="1675766" y="387107"/>
                </a:lnTo>
                <a:lnTo>
                  <a:pt x="1680528" y="380751"/>
                </a:lnTo>
                <a:lnTo>
                  <a:pt x="1685291" y="375030"/>
                </a:lnTo>
                <a:lnTo>
                  <a:pt x="1690688" y="370263"/>
                </a:lnTo>
                <a:lnTo>
                  <a:pt x="1696721" y="365495"/>
                </a:lnTo>
                <a:lnTo>
                  <a:pt x="1703388" y="361682"/>
                </a:lnTo>
                <a:lnTo>
                  <a:pt x="1710056" y="358503"/>
                </a:lnTo>
                <a:lnTo>
                  <a:pt x="1717358" y="355643"/>
                </a:lnTo>
                <a:lnTo>
                  <a:pt x="1724978" y="354054"/>
                </a:lnTo>
                <a:lnTo>
                  <a:pt x="1732916" y="352783"/>
                </a:lnTo>
                <a:lnTo>
                  <a:pt x="1740853" y="352465"/>
                </a:lnTo>
                <a:close/>
                <a:moveTo>
                  <a:pt x="1076961" y="352465"/>
                </a:moveTo>
                <a:lnTo>
                  <a:pt x="1196341" y="352465"/>
                </a:lnTo>
                <a:lnTo>
                  <a:pt x="1204278" y="352783"/>
                </a:lnTo>
                <a:lnTo>
                  <a:pt x="1211898" y="354054"/>
                </a:lnTo>
                <a:lnTo>
                  <a:pt x="1219201" y="355643"/>
                </a:lnTo>
                <a:lnTo>
                  <a:pt x="1226503" y="358503"/>
                </a:lnTo>
                <a:lnTo>
                  <a:pt x="1233488" y="361682"/>
                </a:lnTo>
                <a:lnTo>
                  <a:pt x="1239838" y="365495"/>
                </a:lnTo>
                <a:lnTo>
                  <a:pt x="1245871" y="370263"/>
                </a:lnTo>
                <a:lnTo>
                  <a:pt x="1251586" y="375030"/>
                </a:lnTo>
                <a:lnTo>
                  <a:pt x="1256666" y="380751"/>
                </a:lnTo>
                <a:lnTo>
                  <a:pt x="1261111" y="387107"/>
                </a:lnTo>
                <a:lnTo>
                  <a:pt x="1264921" y="393464"/>
                </a:lnTo>
                <a:lnTo>
                  <a:pt x="1268096" y="400138"/>
                </a:lnTo>
                <a:lnTo>
                  <a:pt x="1270953" y="407130"/>
                </a:lnTo>
                <a:lnTo>
                  <a:pt x="1272858" y="414758"/>
                </a:lnTo>
                <a:lnTo>
                  <a:pt x="1274128" y="422703"/>
                </a:lnTo>
                <a:lnTo>
                  <a:pt x="1274446" y="430649"/>
                </a:lnTo>
                <a:lnTo>
                  <a:pt x="1274128" y="438595"/>
                </a:lnTo>
                <a:lnTo>
                  <a:pt x="1272858" y="446540"/>
                </a:lnTo>
                <a:lnTo>
                  <a:pt x="1270953" y="454168"/>
                </a:lnTo>
                <a:lnTo>
                  <a:pt x="1268096" y="461160"/>
                </a:lnTo>
                <a:lnTo>
                  <a:pt x="1264921" y="468152"/>
                </a:lnTo>
                <a:lnTo>
                  <a:pt x="1261111" y="474508"/>
                </a:lnTo>
                <a:lnTo>
                  <a:pt x="1256666" y="480229"/>
                </a:lnTo>
                <a:lnTo>
                  <a:pt x="1251586" y="485950"/>
                </a:lnTo>
                <a:lnTo>
                  <a:pt x="1245871" y="491035"/>
                </a:lnTo>
                <a:lnTo>
                  <a:pt x="1239838" y="495802"/>
                </a:lnTo>
                <a:lnTo>
                  <a:pt x="1233488" y="499299"/>
                </a:lnTo>
                <a:lnTo>
                  <a:pt x="1226503" y="503112"/>
                </a:lnTo>
                <a:lnTo>
                  <a:pt x="1219201" y="505337"/>
                </a:lnTo>
                <a:lnTo>
                  <a:pt x="1211898" y="507244"/>
                </a:lnTo>
                <a:lnTo>
                  <a:pt x="1204278" y="508515"/>
                </a:lnTo>
                <a:lnTo>
                  <a:pt x="1196341" y="508833"/>
                </a:lnTo>
                <a:lnTo>
                  <a:pt x="1076961" y="508833"/>
                </a:lnTo>
                <a:lnTo>
                  <a:pt x="1069023" y="508515"/>
                </a:lnTo>
                <a:lnTo>
                  <a:pt x="1061086" y="507244"/>
                </a:lnTo>
                <a:lnTo>
                  <a:pt x="1053466" y="505337"/>
                </a:lnTo>
                <a:lnTo>
                  <a:pt x="1046163" y="503112"/>
                </a:lnTo>
                <a:lnTo>
                  <a:pt x="1039496" y="499299"/>
                </a:lnTo>
                <a:lnTo>
                  <a:pt x="1033146" y="495802"/>
                </a:lnTo>
                <a:lnTo>
                  <a:pt x="1027113" y="491035"/>
                </a:lnTo>
                <a:lnTo>
                  <a:pt x="1021716" y="485950"/>
                </a:lnTo>
                <a:lnTo>
                  <a:pt x="1016636" y="480229"/>
                </a:lnTo>
                <a:lnTo>
                  <a:pt x="1012191" y="474508"/>
                </a:lnTo>
                <a:lnTo>
                  <a:pt x="1008063" y="468152"/>
                </a:lnTo>
                <a:lnTo>
                  <a:pt x="1004571" y="461160"/>
                </a:lnTo>
                <a:lnTo>
                  <a:pt x="1002348" y="454168"/>
                </a:lnTo>
                <a:lnTo>
                  <a:pt x="1000126" y="446540"/>
                </a:lnTo>
                <a:lnTo>
                  <a:pt x="999173" y="438595"/>
                </a:lnTo>
                <a:lnTo>
                  <a:pt x="998538" y="430649"/>
                </a:lnTo>
                <a:lnTo>
                  <a:pt x="999173" y="422703"/>
                </a:lnTo>
                <a:lnTo>
                  <a:pt x="1000126" y="414758"/>
                </a:lnTo>
                <a:lnTo>
                  <a:pt x="1002348" y="407130"/>
                </a:lnTo>
                <a:lnTo>
                  <a:pt x="1004571" y="400138"/>
                </a:lnTo>
                <a:lnTo>
                  <a:pt x="1008063" y="393464"/>
                </a:lnTo>
                <a:lnTo>
                  <a:pt x="1012191" y="387107"/>
                </a:lnTo>
                <a:lnTo>
                  <a:pt x="1016636" y="380751"/>
                </a:lnTo>
                <a:lnTo>
                  <a:pt x="1021716" y="375030"/>
                </a:lnTo>
                <a:lnTo>
                  <a:pt x="1027113" y="370263"/>
                </a:lnTo>
                <a:lnTo>
                  <a:pt x="1033146" y="365495"/>
                </a:lnTo>
                <a:lnTo>
                  <a:pt x="1039496" y="361682"/>
                </a:lnTo>
                <a:lnTo>
                  <a:pt x="1046163" y="358503"/>
                </a:lnTo>
                <a:lnTo>
                  <a:pt x="1053466" y="355643"/>
                </a:lnTo>
                <a:lnTo>
                  <a:pt x="1061086" y="354054"/>
                </a:lnTo>
                <a:lnTo>
                  <a:pt x="1069023" y="352783"/>
                </a:lnTo>
                <a:lnTo>
                  <a:pt x="1076961" y="352465"/>
                </a:lnTo>
                <a:close/>
                <a:moveTo>
                  <a:pt x="1750696" y="104563"/>
                </a:moveTo>
                <a:lnTo>
                  <a:pt x="1758316" y="104881"/>
                </a:lnTo>
                <a:lnTo>
                  <a:pt x="1765301" y="105835"/>
                </a:lnTo>
                <a:lnTo>
                  <a:pt x="1772921" y="107742"/>
                </a:lnTo>
                <a:lnTo>
                  <a:pt x="1779906" y="109966"/>
                </a:lnTo>
                <a:lnTo>
                  <a:pt x="1786891" y="113145"/>
                </a:lnTo>
                <a:lnTo>
                  <a:pt x="1793558" y="117276"/>
                </a:lnTo>
                <a:lnTo>
                  <a:pt x="1799908" y="122044"/>
                </a:lnTo>
                <a:lnTo>
                  <a:pt x="1805941" y="127447"/>
                </a:lnTo>
                <a:lnTo>
                  <a:pt x="1811338" y="133485"/>
                </a:lnTo>
                <a:lnTo>
                  <a:pt x="1816101" y="139524"/>
                </a:lnTo>
                <a:lnTo>
                  <a:pt x="1819593" y="146198"/>
                </a:lnTo>
                <a:lnTo>
                  <a:pt x="1823403" y="153508"/>
                </a:lnTo>
                <a:lnTo>
                  <a:pt x="1825626" y="160500"/>
                </a:lnTo>
                <a:lnTo>
                  <a:pt x="1827213" y="167810"/>
                </a:lnTo>
                <a:lnTo>
                  <a:pt x="1828483" y="175120"/>
                </a:lnTo>
                <a:lnTo>
                  <a:pt x="1828801" y="182748"/>
                </a:lnTo>
                <a:lnTo>
                  <a:pt x="1828483" y="190375"/>
                </a:lnTo>
                <a:lnTo>
                  <a:pt x="1827213" y="198003"/>
                </a:lnTo>
                <a:lnTo>
                  <a:pt x="1825626" y="204995"/>
                </a:lnTo>
                <a:lnTo>
                  <a:pt x="1823403" y="212305"/>
                </a:lnTo>
                <a:lnTo>
                  <a:pt x="1820228" y="219297"/>
                </a:lnTo>
                <a:lnTo>
                  <a:pt x="1816101" y="225972"/>
                </a:lnTo>
                <a:lnTo>
                  <a:pt x="1811338" y="232328"/>
                </a:lnTo>
                <a:lnTo>
                  <a:pt x="1805941" y="238367"/>
                </a:lnTo>
                <a:lnTo>
                  <a:pt x="1721803" y="322589"/>
                </a:lnTo>
                <a:lnTo>
                  <a:pt x="1715771" y="328310"/>
                </a:lnTo>
                <a:lnTo>
                  <a:pt x="1709421" y="333078"/>
                </a:lnTo>
                <a:lnTo>
                  <a:pt x="1702753" y="336891"/>
                </a:lnTo>
                <a:lnTo>
                  <a:pt x="1695451" y="340070"/>
                </a:lnTo>
                <a:lnTo>
                  <a:pt x="1688466" y="342612"/>
                </a:lnTo>
                <a:lnTo>
                  <a:pt x="1681163" y="344519"/>
                </a:lnTo>
                <a:lnTo>
                  <a:pt x="1673543" y="345155"/>
                </a:lnTo>
                <a:lnTo>
                  <a:pt x="1666241" y="345790"/>
                </a:lnTo>
                <a:lnTo>
                  <a:pt x="1658621" y="345155"/>
                </a:lnTo>
                <a:lnTo>
                  <a:pt x="1651318" y="344519"/>
                </a:lnTo>
                <a:lnTo>
                  <a:pt x="1644016" y="342612"/>
                </a:lnTo>
                <a:lnTo>
                  <a:pt x="1636713" y="340070"/>
                </a:lnTo>
                <a:lnTo>
                  <a:pt x="1629728" y="336891"/>
                </a:lnTo>
                <a:lnTo>
                  <a:pt x="1623378" y="333078"/>
                </a:lnTo>
                <a:lnTo>
                  <a:pt x="1617028" y="328310"/>
                </a:lnTo>
                <a:lnTo>
                  <a:pt x="1610996" y="322589"/>
                </a:lnTo>
                <a:lnTo>
                  <a:pt x="1605281" y="316551"/>
                </a:lnTo>
                <a:lnTo>
                  <a:pt x="1600518" y="310194"/>
                </a:lnTo>
                <a:lnTo>
                  <a:pt x="1596708" y="303838"/>
                </a:lnTo>
                <a:lnTo>
                  <a:pt x="1593533" y="296846"/>
                </a:lnTo>
                <a:lnTo>
                  <a:pt x="1591311" y="289536"/>
                </a:lnTo>
                <a:lnTo>
                  <a:pt x="1589088" y="282544"/>
                </a:lnTo>
                <a:lnTo>
                  <a:pt x="1588453" y="274916"/>
                </a:lnTo>
                <a:lnTo>
                  <a:pt x="1588136" y="267288"/>
                </a:lnTo>
                <a:lnTo>
                  <a:pt x="1588453" y="259978"/>
                </a:lnTo>
                <a:lnTo>
                  <a:pt x="1589088" y="252351"/>
                </a:lnTo>
                <a:lnTo>
                  <a:pt x="1591311" y="245041"/>
                </a:lnTo>
                <a:lnTo>
                  <a:pt x="1593533" y="238049"/>
                </a:lnTo>
                <a:lnTo>
                  <a:pt x="1596708" y="230739"/>
                </a:lnTo>
                <a:lnTo>
                  <a:pt x="1600518" y="224065"/>
                </a:lnTo>
                <a:lnTo>
                  <a:pt x="1605281" y="217708"/>
                </a:lnTo>
                <a:lnTo>
                  <a:pt x="1610996" y="211670"/>
                </a:lnTo>
                <a:lnTo>
                  <a:pt x="1695133" y="127447"/>
                </a:lnTo>
                <a:lnTo>
                  <a:pt x="1701166" y="122044"/>
                </a:lnTo>
                <a:lnTo>
                  <a:pt x="1707516" y="117276"/>
                </a:lnTo>
                <a:lnTo>
                  <a:pt x="1714183" y="113145"/>
                </a:lnTo>
                <a:lnTo>
                  <a:pt x="1720851" y="109966"/>
                </a:lnTo>
                <a:lnTo>
                  <a:pt x="1728471" y="107742"/>
                </a:lnTo>
                <a:lnTo>
                  <a:pt x="1735456" y="105835"/>
                </a:lnTo>
                <a:lnTo>
                  <a:pt x="1743076" y="104881"/>
                </a:lnTo>
                <a:lnTo>
                  <a:pt x="1750696" y="104563"/>
                </a:lnTo>
                <a:close/>
                <a:moveTo>
                  <a:pt x="1186498" y="93758"/>
                </a:moveTo>
                <a:lnTo>
                  <a:pt x="1193801" y="94075"/>
                </a:lnTo>
                <a:lnTo>
                  <a:pt x="1201103" y="95029"/>
                </a:lnTo>
                <a:lnTo>
                  <a:pt x="1208723" y="96936"/>
                </a:lnTo>
                <a:lnTo>
                  <a:pt x="1215708" y="99478"/>
                </a:lnTo>
                <a:lnTo>
                  <a:pt x="1222376" y="102656"/>
                </a:lnTo>
                <a:lnTo>
                  <a:pt x="1229361" y="106470"/>
                </a:lnTo>
                <a:lnTo>
                  <a:pt x="1235711" y="111238"/>
                </a:lnTo>
                <a:lnTo>
                  <a:pt x="1241426" y="116959"/>
                </a:lnTo>
                <a:lnTo>
                  <a:pt x="1326198" y="201181"/>
                </a:lnTo>
                <a:lnTo>
                  <a:pt x="1331278" y="206902"/>
                </a:lnTo>
                <a:lnTo>
                  <a:pt x="1336041" y="213259"/>
                </a:lnTo>
                <a:lnTo>
                  <a:pt x="1339851" y="220251"/>
                </a:lnTo>
                <a:lnTo>
                  <a:pt x="1343026" y="227243"/>
                </a:lnTo>
                <a:lnTo>
                  <a:pt x="1345566" y="234553"/>
                </a:lnTo>
                <a:lnTo>
                  <a:pt x="1347471" y="241545"/>
                </a:lnTo>
                <a:lnTo>
                  <a:pt x="1348741" y="249173"/>
                </a:lnTo>
                <a:lnTo>
                  <a:pt x="1348741" y="256800"/>
                </a:lnTo>
                <a:lnTo>
                  <a:pt x="1348741" y="264110"/>
                </a:lnTo>
                <a:lnTo>
                  <a:pt x="1347471" y="271738"/>
                </a:lnTo>
                <a:lnTo>
                  <a:pt x="1345566" y="279048"/>
                </a:lnTo>
                <a:lnTo>
                  <a:pt x="1343026" y="286040"/>
                </a:lnTo>
                <a:lnTo>
                  <a:pt x="1339851" y="293350"/>
                </a:lnTo>
                <a:lnTo>
                  <a:pt x="1336041" y="300024"/>
                </a:lnTo>
                <a:lnTo>
                  <a:pt x="1331278" y="306063"/>
                </a:lnTo>
                <a:lnTo>
                  <a:pt x="1326198" y="311784"/>
                </a:lnTo>
                <a:lnTo>
                  <a:pt x="1320166" y="317504"/>
                </a:lnTo>
                <a:lnTo>
                  <a:pt x="1313816" y="322272"/>
                </a:lnTo>
                <a:lnTo>
                  <a:pt x="1307148" y="326085"/>
                </a:lnTo>
                <a:lnTo>
                  <a:pt x="1299846" y="329264"/>
                </a:lnTo>
                <a:lnTo>
                  <a:pt x="1292861" y="331806"/>
                </a:lnTo>
                <a:lnTo>
                  <a:pt x="1285558" y="333713"/>
                </a:lnTo>
                <a:lnTo>
                  <a:pt x="1277938" y="334667"/>
                </a:lnTo>
                <a:lnTo>
                  <a:pt x="1270636" y="334985"/>
                </a:lnTo>
                <a:lnTo>
                  <a:pt x="1263016" y="334667"/>
                </a:lnTo>
                <a:lnTo>
                  <a:pt x="1255396" y="333713"/>
                </a:lnTo>
                <a:lnTo>
                  <a:pt x="1248411" y="331806"/>
                </a:lnTo>
                <a:lnTo>
                  <a:pt x="1241108" y="329264"/>
                </a:lnTo>
                <a:lnTo>
                  <a:pt x="1234123" y="326085"/>
                </a:lnTo>
                <a:lnTo>
                  <a:pt x="1227773" y="322272"/>
                </a:lnTo>
                <a:lnTo>
                  <a:pt x="1221423" y="317504"/>
                </a:lnTo>
                <a:lnTo>
                  <a:pt x="1215391" y="311784"/>
                </a:lnTo>
                <a:lnTo>
                  <a:pt x="1130936" y="227561"/>
                </a:lnTo>
                <a:lnTo>
                  <a:pt x="1125221" y="221840"/>
                </a:lnTo>
                <a:lnTo>
                  <a:pt x="1120776" y="215483"/>
                </a:lnTo>
                <a:lnTo>
                  <a:pt x="1116966" y="208491"/>
                </a:lnTo>
                <a:lnTo>
                  <a:pt x="1113791" y="201499"/>
                </a:lnTo>
                <a:lnTo>
                  <a:pt x="1110933" y="194189"/>
                </a:lnTo>
                <a:lnTo>
                  <a:pt x="1109346" y="187197"/>
                </a:lnTo>
                <a:lnTo>
                  <a:pt x="1108076" y="179570"/>
                </a:lnTo>
                <a:lnTo>
                  <a:pt x="1107758" y="171942"/>
                </a:lnTo>
                <a:lnTo>
                  <a:pt x="1108076" y="164632"/>
                </a:lnTo>
                <a:lnTo>
                  <a:pt x="1109346" y="157004"/>
                </a:lnTo>
                <a:lnTo>
                  <a:pt x="1110933" y="149694"/>
                </a:lnTo>
                <a:lnTo>
                  <a:pt x="1113791" y="142702"/>
                </a:lnTo>
                <a:lnTo>
                  <a:pt x="1116966" y="135392"/>
                </a:lnTo>
                <a:lnTo>
                  <a:pt x="1120776" y="129036"/>
                </a:lnTo>
                <a:lnTo>
                  <a:pt x="1125221" y="122679"/>
                </a:lnTo>
                <a:lnTo>
                  <a:pt x="1130936" y="116959"/>
                </a:lnTo>
                <a:lnTo>
                  <a:pt x="1136651" y="111238"/>
                </a:lnTo>
                <a:lnTo>
                  <a:pt x="1143001" y="106470"/>
                </a:lnTo>
                <a:lnTo>
                  <a:pt x="1149986" y="102656"/>
                </a:lnTo>
                <a:lnTo>
                  <a:pt x="1156653" y="99478"/>
                </a:lnTo>
                <a:lnTo>
                  <a:pt x="1163638" y="96936"/>
                </a:lnTo>
                <a:lnTo>
                  <a:pt x="1171258" y="95029"/>
                </a:lnTo>
                <a:lnTo>
                  <a:pt x="1178878" y="94075"/>
                </a:lnTo>
                <a:lnTo>
                  <a:pt x="1186498" y="93758"/>
                </a:lnTo>
                <a:close/>
                <a:moveTo>
                  <a:pt x="1468438" y="0"/>
                </a:moveTo>
                <a:lnTo>
                  <a:pt x="1476376" y="318"/>
                </a:lnTo>
                <a:lnTo>
                  <a:pt x="1483996" y="1589"/>
                </a:lnTo>
                <a:lnTo>
                  <a:pt x="1491616" y="3496"/>
                </a:lnTo>
                <a:lnTo>
                  <a:pt x="1498601" y="6039"/>
                </a:lnTo>
                <a:lnTo>
                  <a:pt x="1505903" y="9535"/>
                </a:lnTo>
                <a:lnTo>
                  <a:pt x="1512253" y="13666"/>
                </a:lnTo>
                <a:lnTo>
                  <a:pt x="1518286" y="17798"/>
                </a:lnTo>
                <a:lnTo>
                  <a:pt x="1523683" y="23201"/>
                </a:lnTo>
                <a:lnTo>
                  <a:pt x="1528763" y="28604"/>
                </a:lnTo>
                <a:lnTo>
                  <a:pt x="1533208" y="34643"/>
                </a:lnTo>
                <a:lnTo>
                  <a:pt x="1537336" y="40999"/>
                </a:lnTo>
                <a:lnTo>
                  <a:pt x="1540828" y="47991"/>
                </a:lnTo>
                <a:lnTo>
                  <a:pt x="1543051" y="55301"/>
                </a:lnTo>
                <a:lnTo>
                  <a:pt x="1545273" y="62929"/>
                </a:lnTo>
                <a:lnTo>
                  <a:pt x="1546226" y="70239"/>
                </a:lnTo>
                <a:lnTo>
                  <a:pt x="1546861" y="78184"/>
                </a:lnTo>
                <a:lnTo>
                  <a:pt x="1546861" y="198003"/>
                </a:lnTo>
                <a:lnTo>
                  <a:pt x="1546226" y="205949"/>
                </a:lnTo>
                <a:lnTo>
                  <a:pt x="1545273" y="213259"/>
                </a:lnTo>
                <a:lnTo>
                  <a:pt x="1543051" y="220886"/>
                </a:lnTo>
                <a:lnTo>
                  <a:pt x="1540828" y="228196"/>
                </a:lnTo>
                <a:lnTo>
                  <a:pt x="1537336" y="235188"/>
                </a:lnTo>
                <a:lnTo>
                  <a:pt x="1533208" y="241545"/>
                </a:lnTo>
                <a:lnTo>
                  <a:pt x="1528763" y="247583"/>
                </a:lnTo>
                <a:lnTo>
                  <a:pt x="1523683" y="252986"/>
                </a:lnTo>
                <a:lnTo>
                  <a:pt x="1518286" y="258389"/>
                </a:lnTo>
                <a:lnTo>
                  <a:pt x="1512253" y="262521"/>
                </a:lnTo>
                <a:lnTo>
                  <a:pt x="1505903" y="266653"/>
                </a:lnTo>
                <a:lnTo>
                  <a:pt x="1498601" y="269831"/>
                </a:lnTo>
                <a:lnTo>
                  <a:pt x="1491616" y="272691"/>
                </a:lnTo>
                <a:lnTo>
                  <a:pt x="1483996" y="274598"/>
                </a:lnTo>
                <a:lnTo>
                  <a:pt x="1476376" y="275870"/>
                </a:lnTo>
                <a:lnTo>
                  <a:pt x="1468438" y="276187"/>
                </a:lnTo>
                <a:lnTo>
                  <a:pt x="1460183" y="275870"/>
                </a:lnTo>
                <a:lnTo>
                  <a:pt x="1452563" y="274598"/>
                </a:lnTo>
                <a:lnTo>
                  <a:pt x="1445261" y="272691"/>
                </a:lnTo>
                <a:lnTo>
                  <a:pt x="1437958" y="269831"/>
                </a:lnTo>
                <a:lnTo>
                  <a:pt x="1431291" y="266653"/>
                </a:lnTo>
                <a:lnTo>
                  <a:pt x="1424623" y="262521"/>
                </a:lnTo>
                <a:lnTo>
                  <a:pt x="1418591" y="258389"/>
                </a:lnTo>
                <a:lnTo>
                  <a:pt x="1412876" y="252986"/>
                </a:lnTo>
                <a:lnTo>
                  <a:pt x="1407796" y="247583"/>
                </a:lnTo>
                <a:lnTo>
                  <a:pt x="1403351" y="241545"/>
                </a:lnTo>
                <a:lnTo>
                  <a:pt x="1399541" y="235188"/>
                </a:lnTo>
                <a:lnTo>
                  <a:pt x="1396366" y="228196"/>
                </a:lnTo>
                <a:lnTo>
                  <a:pt x="1393508" y="220886"/>
                </a:lnTo>
                <a:lnTo>
                  <a:pt x="1391603" y="213259"/>
                </a:lnTo>
                <a:lnTo>
                  <a:pt x="1390333" y="205949"/>
                </a:lnTo>
                <a:lnTo>
                  <a:pt x="1390016" y="198003"/>
                </a:lnTo>
                <a:lnTo>
                  <a:pt x="1390016" y="78184"/>
                </a:lnTo>
                <a:lnTo>
                  <a:pt x="1390333" y="70239"/>
                </a:lnTo>
                <a:lnTo>
                  <a:pt x="1391603" y="62929"/>
                </a:lnTo>
                <a:lnTo>
                  <a:pt x="1393508" y="55301"/>
                </a:lnTo>
                <a:lnTo>
                  <a:pt x="1396366" y="47991"/>
                </a:lnTo>
                <a:lnTo>
                  <a:pt x="1399541" y="40999"/>
                </a:lnTo>
                <a:lnTo>
                  <a:pt x="1403351" y="34643"/>
                </a:lnTo>
                <a:lnTo>
                  <a:pt x="1407796" y="28604"/>
                </a:lnTo>
                <a:lnTo>
                  <a:pt x="1412876" y="23201"/>
                </a:lnTo>
                <a:lnTo>
                  <a:pt x="1418591" y="17798"/>
                </a:lnTo>
                <a:lnTo>
                  <a:pt x="1424623" y="13666"/>
                </a:lnTo>
                <a:lnTo>
                  <a:pt x="1431291" y="9535"/>
                </a:lnTo>
                <a:lnTo>
                  <a:pt x="1437958" y="6039"/>
                </a:lnTo>
                <a:lnTo>
                  <a:pt x="1445261" y="3496"/>
                </a:lnTo>
                <a:lnTo>
                  <a:pt x="1452563" y="1589"/>
                </a:lnTo>
                <a:lnTo>
                  <a:pt x="1460183" y="318"/>
                </a:lnTo>
                <a:lnTo>
                  <a:pt x="1468438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2314386" y="4614627"/>
            <a:ext cx="865995" cy="736096"/>
          </a:xfrm>
          <a:custGeom>
            <a:avLst/>
            <a:gdLst>
              <a:gd name="T0" fmla="*/ 160329 w 2160587"/>
              <a:gd name="T1" fmla="*/ 1674812 h 1836737"/>
              <a:gd name="T2" fmla="*/ 1129743 w 2160587"/>
              <a:gd name="T3" fmla="*/ 848061 h 1836737"/>
              <a:gd name="T4" fmla="*/ 1158271 w 2160587"/>
              <a:gd name="T5" fmla="*/ 1043536 h 1836737"/>
              <a:gd name="T6" fmla="*/ 1353532 w 2160587"/>
              <a:gd name="T7" fmla="*/ 1072142 h 1836737"/>
              <a:gd name="T8" fmla="*/ 1367796 w 2160587"/>
              <a:gd name="T9" fmla="*/ 1145247 h 1836737"/>
              <a:gd name="T10" fmla="*/ 1316445 w 2160587"/>
              <a:gd name="T11" fmla="*/ 1197055 h 1836737"/>
              <a:gd name="T12" fmla="*/ 1148762 w 2160587"/>
              <a:gd name="T13" fmla="*/ 1373142 h 1836737"/>
              <a:gd name="T14" fmla="*/ 1088218 w 2160587"/>
              <a:gd name="T15" fmla="*/ 1413827 h 1836737"/>
              <a:gd name="T16" fmla="*/ 1019750 w 2160587"/>
              <a:gd name="T17" fmla="*/ 1385856 h 1836737"/>
              <a:gd name="T18" fmla="*/ 859357 w 2160587"/>
              <a:gd name="T19" fmla="*/ 1200234 h 1836737"/>
              <a:gd name="T20" fmla="*/ 798496 w 2160587"/>
              <a:gd name="T21" fmla="*/ 1159550 h 1836737"/>
              <a:gd name="T22" fmla="*/ 798496 w 2160587"/>
              <a:gd name="T23" fmla="*/ 1084856 h 1836737"/>
              <a:gd name="T24" fmla="*/ 859357 w 2160587"/>
              <a:gd name="T25" fmla="*/ 1044172 h 1836737"/>
              <a:gd name="T26" fmla="*/ 1019750 w 2160587"/>
              <a:gd name="T27" fmla="*/ 858868 h 1836737"/>
              <a:gd name="T28" fmla="*/ 301227 w 2160587"/>
              <a:gd name="T29" fmla="*/ 646747 h 1836737"/>
              <a:gd name="T30" fmla="*/ 2003954 w 2160587"/>
              <a:gd name="T31" fmla="*/ 550545 h 1836737"/>
              <a:gd name="T32" fmla="*/ 391689 w 2160587"/>
              <a:gd name="T33" fmla="*/ 393700 h 1836737"/>
              <a:gd name="T34" fmla="*/ 456865 w 2160587"/>
              <a:gd name="T35" fmla="*/ 428307 h 1836737"/>
              <a:gd name="T36" fmla="*/ 1692991 w 2160587"/>
              <a:gd name="T37" fmla="*/ 490537 h 1836737"/>
              <a:gd name="T38" fmla="*/ 1708479 w 2160587"/>
              <a:gd name="T39" fmla="*/ 422275 h 1836737"/>
              <a:gd name="T40" fmla="*/ 2082429 w 2160587"/>
              <a:gd name="T41" fmla="*/ 393700 h 1836737"/>
              <a:gd name="T42" fmla="*/ 2147243 w 2160587"/>
              <a:gd name="T43" fmla="*/ 428307 h 1836737"/>
              <a:gd name="T44" fmla="*/ 2157092 w 2160587"/>
              <a:gd name="T45" fmla="*/ 808355 h 1836737"/>
              <a:gd name="T46" fmla="*/ 2105622 w 2160587"/>
              <a:gd name="T47" fmla="*/ 860107 h 1836737"/>
              <a:gd name="T48" fmla="*/ 2032548 w 2160587"/>
              <a:gd name="T49" fmla="*/ 845820 h 1836737"/>
              <a:gd name="T50" fmla="*/ 2038267 w 2160587"/>
              <a:gd name="T51" fmla="*/ 1380490 h 1836737"/>
              <a:gd name="T52" fmla="*/ 2112612 w 2160587"/>
              <a:gd name="T53" fmla="*/ 1373187 h 1836737"/>
              <a:gd name="T54" fmla="*/ 2158998 w 2160587"/>
              <a:gd name="T55" fmla="*/ 1429702 h 1836737"/>
              <a:gd name="T56" fmla="*/ 2142795 w 2160587"/>
              <a:gd name="T57" fmla="*/ 1808162 h 1836737"/>
              <a:gd name="T58" fmla="*/ 1768845 w 2160587"/>
              <a:gd name="T59" fmla="*/ 1836737 h 1836737"/>
              <a:gd name="T60" fmla="*/ 1704031 w 2160587"/>
              <a:gd name="T61" fmla="*/ 1802130 h 1836737"/>
              <a:gd name="T62" fmla="*/ 467992 w 2160587"/>
              <a:gd name="T63" fmla="*/ 1741487 h 1836737"/>
              <a:gd name="T64" fmla="*/ 452096 w 2160587"/>
              <a:gd name="T65" fmla="*/ 1808162 h 1836737"/>
              <a:gd name="T66" fmla="*/ 78211 w 2160587"/>
              <a:gd name="T67" fmla="*/ 1836737 h 1836737"/>
              <a:gd name="T68" fmla="*/ 13035 w 2160587"/>
              <a:gd name="T69" fmla="*/ 1802130 h 1836737"/>
              <a:gd name="T70" fmla="*/ 3179 w 2160587"/>
              <a:gd name="T71" fmla="*/ 1422082 h 1836737"/>
              <a:gd name="T72" fmla="*/ 54684 w 2160587"/>
              <a:gd name="T73" fmla="*/ 1370330 h 1836737"/>
              <a:gd name="T74" fmla="*/ 127808 w 2160587"/>
              <a:gd name="T75" fmla="*/ 1384617 h 1836737"/>
              <a:gd name="T76" fmla="*/ 121767 w 2160587"/>
              <a:gd name="T77" fmla="*/ 850265 h 1836737"/>
              <a:gd name="T78" fmla="*/ 47689 w 2160587"/>
              <a:gd name="T79" fmla="*/ 857250 h 1836737"/>
              <a:gd name="T80" fmla="*/ 1590 w 2160587"/>
              <a:gd name="T81" fmla="*/ 801052 h 1836737"/>
              <a:gd name="T82" fmla="*/ 17804 w 2160587"/>
              <a:gd name="T83" fmla="*/ 422275 h 1836737"/>
              <a:gd name="T84" fmla="*/ 1080293 w 2160587"/>
              <a:gd name="T85" fmla="*/ 0 h 1836737"/>
              <a:gd name="T86" fmla="*/ 1229746 w 2160587"/>
              <a:gd name="T87" fmla="*/ 38797 h 1836737"/>
              <a:gd name="T88" fmla="*/ 1340086 w 2160587"/>
              <a:gd name="T89" fmla="*/ 139925 h 1836737"/>
              <a:gd name="T90" fmla="*/ 1392235 w 2160587"/>
              <a:gd name="T91" fmla="*/ 284302 h 1836737"/>
              <a:gd name="T92" fmla="*/ 1370930 w 2160587"/>
              <a:gd name="T93" fmla="*/ 372073 h 1836737"/>
              <a:gd name="T94" fmla="*/ 1299702 w 2160587"/>
              <a:gd name="T95" fmla="*/ 393698 h 1836737"/>
              <a:gd name="T96" fmla="*/ 1243101 w 2160587"/>
              <a:gd name="T97" fmla="*/ 347268 h 1836737"/>
              <a:gd name="T98" fmla="*/ 1230064 w 2160587"/>
              <a:gd name="T99" fmla="*/ 269355 h 1836737"/>
              <a:gd name="T100" fmla="*/ 1191270 w 2160587"/>
              <a:gd name="T101" fmla="*/ 204163 h 1836737"/>
              <a:gd name="T102" fmla="*/ 1126719 w 2160587"/>
              <a:gd name="T103" fmla="*/ 164412 h 1836737"/>
              <a:gd name="T104" fmla="*/ 1048495 w 2160587"/>
              <a:gd name="T105" fmla="*/ 160277 h 1836737"/>
              <a:gd name="T106" fmla="*/ 980447 w 2160587"/>
              <a:gd name="T107" fmla="*/ 193669 h 1836737"/>
              <a:gd name="T108" fmla="*/ 935611 w 2160587"/>
              <a:gd name="T109" fmla="*/ 254409 h 1836737"/>
              <a:gd name="T110" fmla="*/ 921620 w 2160587"/>
              <a:gd name="T111" fmla="*/ 332322 h 1836737"/>
              <a:gd name="T112" fmla="*/ 875512 w 2160587"/>
              <a:gd name="T113" fmla="*/ 388928 h 1836737"/>
              <a:gd name="T114" fmla="*/ 801422 w 2160587"/>
              <a:gd name="T115" fmla="*/ 381613 h 1836737"/>
              <a:gd name="T116" fmla="*/ 766762 w 2160587"/>
              <a:gd name="T117" fmla="*/ 316421 h 1836737"/>
              <a:gd name="T118" fmla="*/ 804602 w 2160587"/>
              <a:gd name="T119" fmla="*/ 166002 h 1836737"/>
              <a:gd name="T120" fmla="*/ 905085 w 2160587"/>
              <a:gd name="T121" fmla="*/ 54698 h 1836737"/>
              <a:gd name="T122" fmla="*/ 1048177 w 2160587"/>
              <a:gd name="T123" fmla="*/ 2226 h 1836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0587" h="1836737">
                <a:moveTo>
                  <a:pt x="2003954" y="1667985"/>
                </a:moveTo>
                <a:lnTo>
                  <a:pt x="2003431" y="1669097"/>
                </a:lnTo>
                <a:lnTo>
                  <a:pt x="2000893" y="1674812"/>
                </a:lnTo>
                <a:lnTo>
                  <a:pt x="1997719" y="1679892"/>
                </a:lnTo>
                <a:lnTo>
                  <a:pt x="2003954" y="1679892"/>
                </a:lnTo>
                <a:lnTo>
                  <a:pt x="2003954" y="1667985"/>
                </a:lnTo>
                <a:close/>
                <a:moveTo>
                  <a:pt x="156421" y="1666510"/>
                </a:moveTo>
                <a:lnTo>
                  <a:pt x="156421" y="1679892"/>
                </a:lnTo>
                <a:lnTo>
                  <a:pt x="163502" y="1679892"/>
                </a:lnTo>
                <a:lnTo>
                  <a:pt x="160329" y="1674812"/>
                </a:lnTo>
                <a:lnTo>
                  <a:pt x="157790" y="1669097"/>
                </a:lnTo>
                <a:lnTo>
                  <a:pt x="156421" y="1666510"/>
                </a:lnTo>
                <a:close/>
                <a:moveTo>
                  <a:pt x="1080293" y="830262"/>
                </a:moveTo>
                <a:lnTo>
                  <a:pt x="1088218" y="830580"/>
                </a:lnTo>
                <a:lnTo>
                  <a:pt x="1095826" y="831851"/>
                </a:lnTo>
                <a:lnTo>
                  <a:pt x="1103116" y="833758"/>
                </a:lnTo>
                <a:lnTo>
                  <a:pt x="1110724" y="836301"/>
                </a:lnTo>
                <a:lnTo>
                  <a:pt x="1117380" y="839797"/>
                </a:lnTo>
                <a:lnTo>
                  <a:pt x="1123720" y="843293"/>
                </a:lnTo>
                <a:lnTo>
                  <a:pt x="1129743" y="848061"/>
                </a:lnTo>
                <a:lnTo>
                  <a:pt x="1135448" y="853464"/>
                </a:lnTo>
                <a:lnTo>
                  <a:pt x="1140520" y="858868"/>
                </a:lnTo>
                <a:lnTo>
                  <a:pt x="1144958" y="864907"/>
                </a:lnTo>
                <a:lnTo>
                  <a:pt x="1148762" y="871264"/>
                </a:lnTo>
                <a:lnTo>
                  <a:pt x="1151931" y="877939"/>
                </a:lnTo>
                <a:lnTo>
                  <a:pt x="1154784" y="885249"/>
                </a:lnTo>
                <a:lnTo>
                  <a:pt x="1156686" y="892559"/>
                </a:lnTo>
                <a:lnTo>
                  <a:pt x="1157954" y="900506"/>
                </a:lnTo>
                <a:lnTo>
                  <a:pt x="1158271" y="908452"/>
                </a:lnTo>
                <a:lnTo>
                  <a:pt x="1158271" y="1043536"/>
                </a:lnTo>
                <a:lnTo>
                  <a:pt x="1292988" y="1043536"/>
                </a:lnTo>
                <a:lnTo>
                  <a:pt x="1301230" y="1044172"/>
                </a:lnTo>
                <a:lnTo>
                  <a:pt x="1308838" y="1045125"/>
                </a:lnTo>
                <a:lnTo>
                  <a:pt x="1316445" y="1047350"/>
                </a:lnTo>
                <a:lnTo>
                  <a:pt x="1323419" y="1049893"/>
                </a:lnTo>
                <a:lnTo>
                  <a:pt x="1330392" y="1053071"/>
                </a:lnTo>
                <a:lnTo>
                  <a:pt x="1337049" y="1057203"/>
                </a:lnTo>
                <a:lnTo>
                  <a:pt x="1343072" y="1061653"/>
                </a:lnTo>
                <a:lnTo>
                  <a:pt x="1348460" y="1066739"/>
                </a:lnTo>
                <a:lnTo>
                  <a:pt x="1353532" y="1072142"/>
                </a:lnTo>
                <a:lnTo>
                  <a:pt x="1357970" y="1078181"/>
                </a:lnTo>
                <a:lnTo>
                  <a:pt x="1362091" y="1084856"/>
                </a:lnTo>
                <a:lnTo>
                  <a:pt x="1365260" y="1091849"/>
                </a:lnTo>
                <a:lnTo>
                  <a:pt x="1367796" y="1098841"/>
                </a:lnTo>
                <a:lnTo>
                  <a:pt x="1370015" y="1106469"/>
                </a:lnTo>
                <a:lnTo>
                  <a:pt x="1370966" y="1114416"/>
                </a:lnTo>
                <a:lnTo>
                  <a:pt x="1371600" y="1122362"/>
                </a:lnTo>
                <a:lnTo>
                  <a:pt x="1370966" y="1130308"/>
                </a:lnTo>
                <a:lnTo>
                  <a:pt x="1370015" y="1138254"/>
                </a:lnTo>
                <a:lnTo>
                  <a:pt x="1367796" y="1145247"/>
                </a:lnTo>
                <a:lnTo>
                  <a:pt x="1365260" y="1152875"/>
                </a:lnTo>
                <a:lnTo>
                  <a:pt x="1362091" y="1159550"/>
                </a:lnTo>
                <a:lnTo>
                  <a:pt x="1357970" y="1165907"/>
                </a:lnTo>
                <a:lnTo>
                  <a:pt x="1353532" y="1171946"/>
                </a:lnTo>
                <a:lnTo>
                  <a:pt x="1348460" y="1177667"/>
                </a:lnTo>
                <a:lnTo>
                  <a:pt x="1343072" y="1182752"/>
                </a:lnTo>
                <a:lnTo>
                  <a:pt x="1337049" y="1187202"/>
                </a:lnTo>
                <a:lnTo>
                  <a:pt x="1330392" y="1191016"/>
                </a:lnTo>
                <a:lnTo>
                  <a:pt x="1323419" y="1194195"/>
                </a:lnTo>
                <a:lnTo>
                  <a:pt x="1316445" y="1197055"/>
                </a:lnTo>
                <a:lnTo>
                  <a:pt x="1308838" y="1198963"/>
                </a:lnTo>
                <a:lnTo>
                  <a:pt x="1301230" y="1200234"/>
                </a:lnTo>
                <a:lnTo>
                  <a:pt x="1292988" y="1200552"/>
                </a:lnTo>
                <a:lnTo>
                  <a:pt x="1158271" y="1200552"/>
                </a:lnTo>
                <a:lnTo>
                  <a:pt x="1158271" y="1335636"/>
                </a:lnTo>
                <a:lnTo>
                  <a:pt x="1157954" y="1343900"/>
                </a:lnTo>
                <a:lnTo>
                  <a:pt x="1156686" y="1351528"/>
                </a:lnTo>
                <a:lnTo>
                  <a:pt x="1154784" y="1359157"/>
                </a:lnTo>
                <a:lnTo>
                  <a:pt x="1151931" y="1366149"/>
                </a:lnTo>
                <a:lnTo>
                  <a:pt x="1148762" y="1373142"/>
                </a:lnTo>
                <a:lnTo>
                  <a:pt x="1144958" y="1379817"/>
                </a:lnTo>
                <a:lnTo>
                  <a:pt x="1140520" y="1385856"/>
                </a:lnTo>
                <a:lnTo>
                  <a:pt x="1135448" y="1391259"/>
                </a:lnTo>
                <a:lnTo>
                  <a:pt x="1129743" y="1396345"/>
                </a:lnTo>
                <a:lnTo>
                  <a:pt x="1123720" y="1400795"/>
                </a:lnTo>
                <a:lnTo>
                  <a:pt x="1117380" y="1404927"/>
                </a:lnTo>
                <a:lnTo>
                  <a:pt x="1110724" y="1408105"/>
                </a:lnTo>
                <a:lnTo>
                  <a:pt x="1103116" y="1410648"/>
                </a:lnTo>
                <a:lnTo>
                  <a:pt x="1095826" y="1412873"/>
                </a:lnTo>
                <a:lnTo>
                  <a:pt x="1088218" y="1413827"/>
                </a:lnTo>
                <a:lnTo>
                  <a:pt x="1080293" y="1414462"/>
                </a:lnTo>
                <a:lnTo>
                  <a:pt x="1072369" y="1413827"/>
                </a:lnTo>
                <a:lnTo>
                  <a:pt x="1064444" y="1412873"/>
                </a:lnTo>
                <a:lnTo>
                  <a:pt x="1056837" y="1410648"/>
                </a:lnTo>
                <a:lnTo>
                  <a:pt x="1049863" y="1408105"/>
                </a:lnTo>
                <a:lnTo>
                  <a:pt x="1043207" y="1404927"/>
                </a:lnTo>
                <a:lnTo>
                  <a:pt x="1036233" y="1400795"/>
                </a:lnTo>
                <a:lnTo>
                  <a:pt x="1030527" y="1396345"/>
                </a:lnTo>
                <a:lnTo>
                  <a:pt x="1024822" y="1391259"/>
                </a:lnTo>
                <a:lnTo>
                  <a:pt x="1019750" y="1385856"/>
                </a:lnTo>
                <a:lnTo>
                  <a:pt x="1015312" y="1379817"/>
                </a:lnTo>
                <a:lnTo>
                  <a:pt x="1011508" y="1373142"/>
                </a:lnTo>
                <a:lnTo>
                  <a:pt x="1008339" y="1366149"/>
                </a:lnTo>
                <a:lnTo>
                  <a:pt x="1005486" y="1359157"/>
                </a:lnTo>
                <a:lnTo>
                  <a:pt x="1003584" y="1351528"/>
                </a:lnTo>
                <a:lnTo>
                  <a:pt x="1002316" y="1343900"/>
                </a:lnTo>
                <a:lnTo>
                  <a:pt x="1001999" y="1335636"/>
                </a:lnTo>
                <a:lnTo>
                  <a:pt x="1001999" y="1200552"/>
                </a:lnTo>
                <a:lnTo>
                  <a:pt x="867282" y="1200552"/>
                </a:lnTo>
                <a:lnTo>
                  <a:pt x="859357" y="1200234"/>
                </a:lnTo>
                <a:lnTo>
                  <a:pt x="851432" y="1198963"/>
                </a:lnTo>
                <a:lnTo>
                  <a:pt x="843825" y="1197055"/>
                </a:lnTo>
                <a:lnTo>
                  <a:pt x="836534" y="1194195"/>
                </a:lnTo>
                <a:lnTo>
                  <a:pt x="829878" y="1191016"/>
                </a:lnTo>
                <a:lnTo>
                  <a:pt x="823538" y="1187202"/>
                </a:lnTo>
                <a:lnTo>
                  <a:pt x="817515" y="1182752"/>
                </a:lnTo>
                <a:lnTo>
                  <a:pt x="812127" y="1177667"/>
                </a:lnTo>
                <a:lnTo>
                  <a:pt x="807055" y="1171946"/>
                </a:lnTo>
                <a:lnTo>
                  <a:pt x="802300" y="1165907"/>
                </a:lnTo>
                <a:lnTo>
                  <a:pt x="798496" y="1159550"/>
                </a:lnTo>
                <a:lnTo>
                  <a:pt x="795010" y="1152875"/>
                </a:lnTo>
                <a:lnTo>
                  <a:pt x="792791" y="1145247"/>
                </a:lnTo>
                <a:lnTo>
                  <a:pt x="790572" y="1138254"/>
                </a:lnTo>
                <a:lnTo>
                  <a:pt x="789621" y="1130308"/>
                </a:lnTo>
                <a:lnTo>
                  <a:pt x="788987" y="1122362"/>
                </a:lnTo>
                <a:lnTo>
                  <a:pt x="789621" y="1114416"/>
                </a:lnTo>
                <a:lnTo>
                  <a:pt x="790572" y="1106469"/>
                </a:lnTo>
                <a:lnTo>
                  <a:pt x="792791" y="1098841"/>
                </a:lnTo>
                <a:lnTo>
                  <a:pt x="795010" y="1091849"/>
                </a:lnTo>
                <a:lnTo>
                  <a:pt x="798496" y="1084856"/>
                </a:lnTo>
                <a:lnTo>
                  <a:pt x="802300" y="1078181"/>
                </a:lnTo>
                <a:lnTo>
                  <a:pt x="807055" y="1072142"/>
                </a:lnTo>
                <a:lnTo>
                  <a:pt x="812127" y="1066739"/>
                </a:lnTo>
                <a:lnTo>
                  <a:pt x="817515" y="1061653"/>
                </a:lnTo>
                <a:lnTo>
                  <a:pt x="823538" y="1057203"/>
                </a:lnTo>
                <a:lnTo>
                  <a:pt x="829878" y="1053071"/>
                </a:lnTo>
                <a:lnTo>
                  <a:pt x="836534" y="1049893"/>
                </a:lnTo>
                <a:lnTo>
                  <a:pt x="843825" y="1047350"/>
                </a:lnTo>
                <a:lnTo>
                  <a:pt x="851432" y="1045125"/>
                </a:lnTo>
                <a:lnTo>
                  <a:pt x="859357" y="1044172"/>
                </a:lnTo>
                <a:lnTo>
                  <a:pt x="867282" y="1043536"/>
                </a:lnTo>
                <a:lnTo>
                  <a:pt x="1001999" y="1043536"/>
                </a:lnTo>
                <a:lnTo>
                  <a:pt x="1001999" y="908452"/>
                </a:lnTo>
                <a:lnTo>
                  <a:pt x="1002316" y="900506"/>
                </a:lnTo>
                <a:lnTo>
                  <a:pt x="1003584" y="892559"/>
                </a:lnTo>
                <a:lnTo>
                  <a:pt x="1005486" y="885249"/>
                </a:lnTo>
                <a:lnTo>
                  <a:pt x="1008339" y="877939"/>
                </a:lnTo>
                <a:lnTo>
                  <a:pt x="1011508" y="871264"/>
                </a:lnTo>
                <a:lnTo>
                  <a:pt x="1015312" y="864907"/>
                </a:lnTo>
                <a:lnTo>
                  <a:pt x="1019750" y="858868"/>
                </a:lnTo>
                <a:lnTo>
                  <a:pt x="1024822" y="853464"/>
                </a:lnTo>
                <a:lnTo>
                  <a:pt x="1030527" y="848061"/>
                </a:lnTo>
                <a:lnTo>
                  <a:pt x="1036233" y="843293"/>
                </a:lnTo>
                <a:lnTo>
                  <a:pt x="1043207" y="839797"/>
                </a:lnTo>
                <a:lnTo>
                  <a:pt x="1049863" y="836301"/>
                </a:lnTo>
                <a:lnTo>
                  <a:pt x="1056837" y="833758"/>
                </a:lnTo>
                <a:lnTo>
                  <a:pt x="1064444" y="831851"/>
                </a:lnTo>
                <a:lnTo>
                  <a:pt x="1072369" y="830580"/>
                </a:lnTo>
                <a:lnTo>
                  <a:pt x="1080293" y="830262"/>
                </a:lnTo>
                <a:close/>
                <a:moveTo>
                  <a:pt x="301227" y="646747"/>
                </a:moveTo>
                <a:lnTo>
                  <a:pt x="301227" y="1584642"/>
                </a:lnTo>
                <a:lnTo>
                  <a:pt x="1859994" y="1584642"/>
                </a:lnTo>
                <a:lnTo>
                  <a:pt x="1859994" y="646747"/>
                </a:lnTo>
                <a:lnTo>
                  <a:pt x="301227" y="646747"/>
                </a:lnTo>
                <a:close/>
                <a:moveTo>
                  <a:pt x="1997005" y="550545"/>
                </a:moveTo>
                <a:lnTo>
                  <a:pt x="1997719" y="551497"/>
                </a:lnTo>
                <a:lnTo>
                  <a:pt x="2000893" y="557212"/>
                </a:lnTo>
                <a:lnTo>
                  <a:pt x="2003431" y="562609"/>
                </a:lnTo>
                <a:lnTo>
                  <a:pt x="2003954" y="563786"/>
                </a:lnTo>
                <a:lnTo>
                  <a:pt x="2003954" y="550545"/>
                </a:lnTo>
                <a:lnTo>
                  <a:pt x="1997005" y="550545"/>
                </a:lnTo>
                <a:close/>
                <a:moveTo>
                  <a:pt x="156421" y="550545"/>
                </a:moveTo>
                <a:lnTo>
                  <a:pt x="156421" y="565349"/>
                </a:lnTo>
                <a:lnTo>
                  <a:pt x="157790" y="562609"/>
                </a:lnTo>
                <a:lnTo>
                  <a:pt x="160329" y="557212"/>
                </a:lnTo>
                <a:lnTo>
                  <a:pt x="163502" y="551497"/>
                </a:lnTo>
                <a:lnTo>
                  <a:pt x="164097" y="550545"/>
                </a:lnTo>
                <a:lnTo>
                  <a:pt x="156421" y="550545"/>
                </a:lnTo>
                <a:close/>
                <a:moveTo>
                  <a:pt x="78211" y="393700"/>
                </a:moveTo>
                <a:lnTo>
                  <a:pt x="391689" y="393700"/>
                </a:lnTo>
                <a:lnTo>
                  <a:pt x="399638" y="394017"/>
                </a:lnTo>
                <a:lnTo>
                  <a:pt x="407586" y="395287"/>
                </a:lnTo>
                <a:lnTo>
                  <a:pt x="415216" y="397192"/>
                </a:lnTo>
                <a:lnTo>
                  <a:pt x="422211" y="400050"/>
                </a:lnTo>
                <a:lnTo>
                  <a:pt x="428887" y="403225"/>
                </a:lnTo>
                <a:lnTo>
                  <a:pt x="435246" y="407352"/>
                </a:lnTo>
                <a:lnTo>
                  <a:pt x="441286" y="411480"/>
                </a:lnTo>
                <a:lnTo>
                  <a:pt x="447009" y="416877"/>
                </a:lnTo>
                <a:lnTo>
                  <a:pt x="452096" y="422275"/>
                </a:lnTo>
                <a:lnTo>
                  <a:pt x="456865" y="428307"/>
                </a:lnTo>
                <a:lnTo>
                  <a:pt x="460362" y="434657"/>
                </a:lnTo>
                <a:lnTo>
                  <a:pt x="463859" y="441325"/>
                </a:lnTo>
                <a:lnTo>
                  <a:pt x="466403" y="448945"/>
                </a:lnTo>
                <a:lnTo>
                  <a:pt x="468310" y="456565"/>
                </a:lnTo>
                <a:lnTo>
                  <a:pt x="469582" y="463867"/>
                </a:lnTo>
                <a:lnTo>
                  <a:pt x="469900" y="471805"/>
                </a:lnTo>
                <a:lnTo>
                  <a:pt x="469582" y="479742"/>
                </a:lnTo>
                <a:lnTo>
                  <a:pt x="468310" y="487680"/>
                </a:lnTo>
                <a:lnTo>
                  <a:pt x="467595" y="490537"/>
                </a:lnTo>
                <a:lnTo>
                  <a:pt x="1692991" y="490537"/>
                </a:lnTo>
                <a:lnTo>
                  <a:pt x="1692276" y="487680"/>
                </a:lnTo>
                <a:lnTo>
                  <a:pt x="1691005" y="479742"/>
                </a:lnTo>
                <a:lnTo>
                  <a:pt x="1690687" y="471805"/>
                </a:lnTo>
                <a:lnTo>
                  <a:pt x="1691005" y="463867"/>
                </a:lnTo>
                <a:lnTo>
                  <a:pt x="1692276" y="456565"/>
                </a:lnTo>
                <a:lnTo>
                  <a:pt x="1694182" y="448945"/>
                </a:lnTo>
                <a:lnTo>
                  <a:pt x="1697041" y="441325"/>
                </a:lnTo>
                <a:lnTo>
                  <a:pt x="1700218" y="434657"/>
                </a:lnTo>
                <a:lnTo>
                  <a:pt x="1704031" y="428307"/>
                </a:lnTo>
                <a:lnTo>
                  <a:pt x="1708479" y="422275"/>
                </a:lnTo>
                <a:lnTo>
                  <a:pt x="1713562" y="416877"/>
                </a:lnTo>
                <a:lnTo>
                  <a:pt x="1719281" y="411480"/>
                </a:lnTo>
                <a:lnTo>
                  <a:pt x="1725000" y="407352"/>
                </a:lnTo>
                <a:lnTo>
                  <a:pt x="1731354" y="403225"/>
                </a:lnTo>
                <a:lnTo>
                  <a:pt x="1738662" y="400050"/>
                </a:lnTo>
                <a:lnTo>
                  <a:pt x="1745652" y="397192"/>
                </a:lnTo>
                <a:lnTo>
                  <a:pt x="1753277" y="395287"/>
                </a:lnTo>
                <a:lnTo>
                  <a:pt x="1760902" y="394017"/>
                </a:lnTo>
                <a:lnTo>
                  <a:pt x="1768845" y="393700"/>
                </a:lnTo>
                <a:lnTo>
                  <a:pt x="2082429" y="393700"/>
                </a:lnTo>
                <a:lnTo>
                  <a:pt x="2090372" y="394017"/>
                </a:lnTo>
                <a:lnTo>
                  <a:pt x="2097997" y="395287"/>
                </a:lnTo>
                <a:lnTo>
                  <a:pt x="2105622" y="397192"/>
                </a:lnTo>
                <a:lnTo>
                  <a:pt x="2112612" y="400050"/>
                </a:lnTo>
                <a:lnTo>
                  <a:pt x="2119920" y="403225"/>
                </a:lnTo>
                <a:lnTo>
                  <a:pt x="2126274" y="407352"/>
                </a:lnTo>
                <a:lnTo>
                  <a:pt x="2131993" y="411480"/>
                </a:lnTo>
                <a:lnTo>
                  <a:pt x="2137712" y="416877"/>
                </a:lnTo>
                <a:lnTo>
                  <a:pt x="2142795" y="422275"/>
                </a:lnTo>
                <a:lnTo>
                  <a:pt x="2147243" y="428307"/>
                </a:lnTo>
                <a:lnTo>
                  <a:pt x="2151056" y="434657"/>
                </a:lnTo>
                <a:lnTo>
                  <a:pt x="2154233" y="441325"/>
                </a:lnTo>
                <a:lnTo>
                  <a:pt x="2157092" y="448945"/>
                </a:lnTo>
                <a:lnTo>
                  <a:pt x="2158998" y="456565"/>
                </a:lnTo>
                <a:lnTo>
                  <a:pt x="2160269" y="463867"/>
                </a:lnTo>
                <a:lnTo>
                  <a:pt x="2160587" y="471805"/>
                </a:lnTo>
                <a:lnTo>
                  <a:pt x="2160587" y="785177"/>
                </a:lnTo>
                <a:lnTo>
                  <a:pt x="2160269" y="793432"/>
                </a:lnTo>
                <a:lnTo>
                  <a:pt x="2158998" y="801052"/>
                </a:lnTo>
                <a:lnTo>
                  <a:pt x="2157092" y="808355"/>
                </a:lnTo>
                <a:lnTo>
                  <a:pt x="2154233" y="815657"/>
                </a:lnTo>
                <a:lnTo>
                  <a:pt x="2151056" y="822642"/>
                </a:lnTo>
                <a:lnTo>
                  <a:pt x="2147243" y="828992"/>
                </a:lnTo>
                <a:lnTo>
                  <a:pt x="2142795" y="835025"/>
                </a:lnTo>
                <a:lnTo>
                  <a:pt x="2137712" y="840740"/>
                </a:lnTo>
                <a:lnTo>
                  <a:pt x="2131993" y="845820"/>
                </a:lnTo>
                <a:lnTo>
                  <a:pt x="2126274" y="850265"/>
                </a:lnTo>
                <a:lnTo>
                  <a:pt x="2119920" y="854075"/>
                </a:lnTo>
                <a:lnTo>
                  <a:pt x="2112612" y="857250"/>
                </a:lnTo>
                <a:lnTo>
                  <a:pt x="2105622" y="860107"/>
                </a:lnTo>
                <a:lnTo>
                  <a:pt x="2097997" y="862012"/>
                </a:lnTo>
                <a:lnTo>
                  <a:pt x="2090372" y="863282"/>
                </a:lnTo>
                <a:lnTo>
                  <a:pt x="2082429" y="863600"/>
                </a:lnTo>
                <a:lnTo>
                  <a:pt x="2074169" y="863282"/>
                </a:lnTo>
                <a:lnTo>
                  <a:pt x="2066543" y="862012"/>
                </a:lnTo>
                <a:lnTo>
                  <a:pt x="2058918" y="860107"/>
                </a:lnTo>
                <a:lnTo>
                  <a:pt x="2051929" y="857250"/>
                </a:lnTo>
                <a:lnTo>
                  <a:pt x="2045257" y="854075"/>
                </a:lnTo>
                <a:lnTo>
                  <a:pt x="2038267" y="850265"/>
                </a:lnTo>
                <a:lnTo>
                  <a:pt x="2032548" y="845820"/>
                </a:lnTo>
                <a:lnTo>
                  <a:pt x="2026829" y="840740"/>
                </a:lnTo>
                <a:lnTo>
                  <a:pt x="2021746" y="835025"/>
                </a:lnTo>
                <a:lnTo>
                  <a:pt x="2017298" y="828992"/>
                </a:lnTo>
                <a:lnTo>
                  <a:pt x="2016125" y="827039"/>
                </a:lnTo>
                <a:lnTo>
                  <a:pt x="2016125" y="1403398"/>
                </a:lnTo>
                <a:lnTo>
                  <a:pt x="2017298" y="1401445"/>
                </a:lnTo>
                <a:lnTo>
                  <a:pt x="2021746" y="1395412"/>
                </a:lnTo>
                <a:lnTo>
                  <a:pt x="2026829" y="1390015"/>
                </a:lnTo>
                <a:lnTo>
                  <a:pt x="2032548" y="1384617"/>
                </a:lnTo>
                <a:lnTo>
                  <a:pt x="2038267" y="1380490"/>
                </a:lnTo>
                <a:lnTo>
                  <a:pt x="2045257" y="1376362"/>
                </a:lnTo>
                <a:lnTo>
                  <a:pt x="2051929" y="1373187"/>
                </a:lnTo>
                <a:lnTo>
                  <a:pt x="2058918" y="1370330"/>
                </a:lnTo>
                <a:lnTo>
                  <a:pt x="2066543" y="1368425"/>
                </a:lnTo>
                <a:lnTo>
                  <a:pt x="2074169" y="1367155"/>
                </a:lnTo>
                <a:lnTo>
                  <a:pt x="2082429" y="1366837"/>
                </a:lnTo>
                <a:lnTo>
                  <a:pt x="2090372" y="1367155"/>
                </a:lnTo>
                <a:lnTo>
                  <a:pt x="2097997" y="1368425"/>
                </a:lnTo>
                <a:lnTo>
                  <a:pt x="2105622" y="1370330"/>
                </a:lnTo>
                <a:lnTo>
                  <a:pt x="2112612" y="1373187"/>
                </a:lnTo>
                <a:lnTo>
                  <a:pt x="2119920" y="1376362"/>
                </a:lnTo>
                <a:lnTo>
                  <a:pt x="2126274" y="1380490"/>
                </a:lnTo>
                <a:lnTo>
                  <a:pt x="2131993" y="1384617"/>
                </a:lnTo>
                <a:lnTo>
                  <a:pt x="2137712" y="1390015"/>
                </a:lnTo>
                <a:lnTo>
                  <a:pt x="2142795" y="1395412"/>
                </a:lnTo>
                <a:lnTo>
                  <a:pt x="2147243" y="1401445"/>
                </a:lnTo>
                <a:lnTo>
                  <a:pt x="2151056" y="1407795"/>
                </a:lnTo>
                <a:lnTo>
                  <a:pt x="2154233" y="1414462"/>
                </a:lnTo>
                <a:lnTo>
                  <a:pt x="2157092" y="1422082"/>
                </a:lnTo>
                <a:lnTo>
                  <a:pt x="2158998" y="1429702"/>
                </a:lnTo>
                <a:lnTo>
                  <a:pt x="2160269" y="1437005"/>
                </a:lnTo>
                <a:lnTo>
                  <a:pt x="2160587" y="1444942"/>
                </a:lnTo>
                <a:lnTo>
                  <a:pt x="2160587" y="1758315"/>
                </a:lnTo>
                <a:lnTo>
                  <a:pt x="2160269" y="1766570"/>
                </a:lnTo>
                <a:lnTo>
                  <a:pt x="2158998" y="1774190"/>
                </a:lnTo>
                <a:lnTo>
                  <a:pt x="2157092" y="1781492"/>
                </a:lnTo>
                <a:lnTo>
                  <a:pt x="2154233" y="1788795"/>
                </a:lnTo>
                <a:lnTo>
                  <a:pt x="2151056" y="1795462"/>
                </a:lnTo>
                <a:lnTo>
                  <a:pt x="2147243" y="1802130"/>
                </a:lnTo>
                <a:lnTo>
                  <a:pt x="2142795" y="1808162"/>
                </a:lnTo>
                <a:lnTo>
                  <a:pt x="2137712" y="1813877"/>
                </a:lnTo>
                <a:lnTo>
                  <a:pt x="2131993" y="1818957"/>
                </a:lnTo>
                <a:lnTo>
                  <a:pt x="2126274" y="1823402"/>
                </a:lnTo>
                <a:lnTo>
                  <a:pt x="2119920" y="1827212"/>
                </a:lnTo>
                <a:lnTo>
                  <a:pt x="2112612" y="1830387"/>
                </a:lnTo>
                <a:lnTo>
                  <a:pt x="2105622" y="1833245"/>
                </a:lnTo>
                <a:lnTo>
                  <a:pt x="2097997" y="1835150"/>
                </a:lnTo>
                <a:lnTo>
                  <a:pt x="2090372" y="1836420"/>
                </a:lnTo>
                <a:lnTo>
                  <a:pt x="2082429" y="1836737"/>
                </a:lnTo>
                <a:lnTo>
                  <a:pt x="1768845" y="1836737"/>
                </a:lnTo>
                <a:lnTo>
                  <a:pt x="1760902" y="1836420"/>
                </a:lnTo>
                <a:lnTo>
                  <a:pt x="1753277" y="1835150"/>
                </a:lnTo>
                <a:lnTo>
                  <a:pt x="1745652" y="1833245"/>
                </a:lnTo>
                <a:lnTo>
                  <a:pt x="1738662" y="1830387"/>
                </a:lnTo>
                <a:lnTo>
                  <a:pt x="1731354" y="1827212"/>
                </a:lnTo>
                <a:lnTo>
                  <a:pt x="1725000" y="1823402"/>
                </a:lnTo>
                <a:lnTo>
                  <a:pt x="1719281" y="1818957"/>
                </a:lnTo>
                <a:lnTo>
                  <a:pt x="1713562" y="1813877"/>
                </a:lnTo>
                <a:lnTo>
                  <a:pt x="1708479" y="1808162"/>
                </a:lnTo>
                <a:lnTo>
                  <a:pt x="1704031" y="1802130"/>
                </a:lnTo>
                <a:lnTo>
                  <a:pt x="1700218" y="1795462"/>
                </a:lnTo>
                <a:lnTo>
                  <a:pt x="1697041" y="1788795"/>
                </a:lnTo>
                <a:lnTo>
                  <a:pt x="1694182" y="1781492"/>
                </a:lnTo>
                <a:lnTo>
                  <a:pt x="1692276" y="1774190"/>
                </a:lnTo>
                <a:lnTo>
                  <a:pt x="1691005" y="1766570"/>
                </a:lnTo>
                <a:lnTo>
                  <a:pt x="1690687" y="1758315"/>
                </a:lnTo>
                <a:lnTo>
                  <a:pt x="1691005" y="1750377"/>
                </a:lnTo>
                <a:lnTo>
                  <a:pt x="1692276" y="1742757"/>
                </a:lnTo>
                <a:lnTo>
                  <a:pt x="1692594" y="1741487"/>
                </a:lnTo>
                <a:lnTo>
                  <a:pt x="467992" y="1741487"/>
                </a:lnTo>
                <a:lnTo>
                  <a:pt x="468310" y="1742757"/>
                </a:lnTo>
                <a:lnTo>
                  <a:pt x="469582" y="1750377"/>
                </a:lnTo>
                <a:lnTo>
                  <a:pt x="469900" y="1758315"/>
                </a:lnTo>
                <a:lnTo>
                  <a:pt x="469582" y="1766570"/>
                </a:lnTo>
                <a:lnTo>
                  <a:pt x="468310" y="1774190"/>
                </a:lnTo>
                <a:lnTo>
                  <a:pt x="466403" y="1781492"/>
                </a:lnTo>
                <a:lnTo>
                  <a:pt x="463859" y="1788795"/>
                </a:lnTo>
                <a:lnTo>
                  <a:pt x="460362" y="1795462"/>
                </a:lnTo>
                <a:lnTo>
                  <a:pt x="456865" y="1802130"/>
                </a:lnTo>
                <a:lnTo>
                  <a:pt x="452096" y="1808162"/>
                </a:lnTo>
                <a:lnTo>
                  <a:pt x="447009" y="1813877"/>
                </a:lnTo>
                <a:lnTo>
                  <a:pt x="441286" y="1818957"/>
                </a:lnTo>
                <a:lnTo>
                  <a:pt x="435246" y="1823402"/>
                </a:lnTo>
                <a:lnTo>
                  <a:pt x="428887" y="1827212"/>
                </a:lnTo>
                <a:lnTo>
                  <a:pt x="422211" y="1830387"/>
                </a:lnTo>
                <a:lnTo>
                  <a:pt x="415216" y="1833245"/>
                </a:lnTo>
                <a:lnTo>
                  <a:pt x="407586" y="1835150"/>
                </a:lnTo>
                <a:lnTo>
                  <a:pt x="399638" y="1836420"/>
                </a:lnTo>
                <a:lnTo>
                  <a:pt x="391689" y="1836737"/>
                </a:lnTo>
                <a:lnTo>
                  <a:pt x="78211" y="1836737"/>
                </a:lnTo>
                <a:lnTo>
                  <a:pt x="70262" y="1836420"/>
                </a:lnTo>
                <a:lnTo>
                  <a:pt x="62314" y="1835150"/>
                </a:lnTo>
                <a:lnTo>
                  <a:pt x="54684" y="1833245"/>
                </a:lnTo>
                <a:lnTo>
                  <a:pt x="47689" y="1830387"/>
                </a:lnTo>
                <a:lnTo>
                  <a:pt x="40695" y="1827212"/>
                </a:lnTo>
                <a:lnTo>
                  <a:pt x="34018" y="1823402"/>
                </a:lnTo>
                <a:lnTo>
                  <a:pt x="27978" y="1818957"/>
                </a:lnTo>
                <a:lnTo>
                  <a:pt x="22573" y="1813877"/>
                </a:lnTo>
                <a:lnTo>
                  <a:pt x="17804" y="1808162"/>
                </a:lnTo>
                <a:lnTo>
                  <a:pt x="13035" y="1802130"/>
                </a:lnTo>
                <a:lnTo>
                  <a:pt x="8902" y="1795462"/>
                </a:lnTo>
                <a:lnTo>
                  <a:pt x="5723" y="1788795"/>
                </a:lnTo>
                <a:lnTo>
                  <a:pt x="3179" y="1781492"/>
                </a:lnTo>
                <a:lnTo>
                  <a:pt x="1590" y="1774190"/>
                </a:lnTo>
                <a:lnTo>
                  <a:pt x="318" y="1766570"/>
                </a:lnTo>
                <a:lnTo>
                  <a:pt x="0" y="1758315"/>
                </a:lnTo>
                <a:lnTo>
                  <a:pt x="0" y="1444942"/>
                </a:lnTo>
                <a:lnTo>
                  <a:pt x="318" y="1437005"/>
                </a:lnTo>
                <a:lnTo>
                  <a:pt x="1590" y="1429702"/>
                </a:lnTo>
                <a:lnTo>
                  <a:pt x="3179" y="1422082"/>
                </a:lnTo>
                <a:lnTo>
                  <a:pt x="5723" y="1414462"/>
                </a:lnTo>
                <a:lnTo>
                  <a:pt x="8902" y="1407795"/>
                </a:lnTo>
                <a:lnTo>
                  <a:pt x="13035" y="1401445"/>
                </a:lnTo>
                <a:lnTo>
                  <a:pt x="17804" y="1395412"/>
                </a:lnTo>
                <a:lnTo>
                  <a:pt x="22573" y="1390015"/>
                </a:lnTo>
                <a:lnTo>
                  <a:pt x="27978" y="1384617"/>
                </a:lnTo>
                <a:lnTo>
                  <a:pt x="34018" y="1380490"/>
                </a:lnTo>
                <a:lnTo>
                  <a:pt x="40695" y="1376362"/>
                </a:lnTo>
                <a:lnTo>
                  <a:pt x="47689" y="1373187"/>
                </a:lnTo>
                <a:lnTo>
                  <a:pt x="54684" y="1370330"/>
                </a:lnTo>
                <a:lnTo>
                  <a:pt x="62314" y="1368425"/>
                </a:lnTo>
                <a:lnTo>
                  <a:pt x="70262" y="1367155"/>
                </a:lnTo>
                <a:lnTo>
                  <a:pt x="78211" y="1366837"/>
                </a:lnTo>
                <a:lnTo>
                  <a:pt x="86159" y="1367155"/>
                </a:lnTo>
                <a:lnTo>
                  <a:pt x="94107" y="1368425"/>
                </a:lnTo>
                <a:lnTo>
                  <a:pt x="101102" y="1370330"/>
                </a:lnTo>
                <a:lnTo>
                  <a:pt x="108732" y="1373187"/>
                </a:lnTo>
                <a:lnTo>
                  <a:pt x="115408" y="1376362"/>
                </a:lnTo>
                <a:lnTo>
                  <a:pt x="121767" y="1380490"/>
                </a:lnTo>
                <a:lnTo>
                  <a:pt x="127808" y="1384617"/>
                </a:lnTo>
                <a:lnTo>
                  <a:pt x="133530" y="1390015"/>
                </a:lnTo>
                <a:lnTo>
                  <a:pt x="138617" y="1395412"/>
                </a:lnTo>
                <a:lnTo>
                  <a:pt x="143068" y="1401445"/>
                </a:lnTo>
                <a:lnTo>
                  <a:pt x="144462" y="1403765"/>
                </a:lnTo>
                <a:lnTo>
                  <a:pt x="144462" y="826672"/>
                </a:lnTo>
                <a:lnTo>
                  <a:pt x="143068" y="828992"/>
                </a:lnTo>
                <a:lnTo>
                  <a:pt x="138617" y="835025"/>
                </a:lnTo>
                <a:lnTo>
                  <a:pt x="133530" y="840740"/>
                </a:lnTo>
                <a:lnTo>
                  <a:pt x="127808" y="845820"/>
                </a:lnTo>
                <a:lnTo>
                  <a:pt x="121767" y="850265"/>
                </a:lnTo>
                <a:lnTo>
                  <a:pt x="115408" y="854075"/>
                </a:lnTo>
                <a:lnTo>
                  <a:pt x="108732" y="857250"/>
                </a:lnTo>
                <a:lnTo>
                  <a:pt x="101102" y="860107"/>
                </a:lnTo>
                <a:lnTo>
                  <a:pt x="94107" y="862012"/>
                </a:lnTo>
                <a:lnTo>
                  <a:pt x="86159" y="863282"/>
                </a:lnTo>
                <a:lnTo>
                  <a:pt x="78211" y="863600"/>
                </a:lnTo>
                <a:lnTo>
                  <a:pt x="70262" y="863282"/>
                </a:lnTo>
                <a:lnTo>
                  <a:pt x="62314" y="862012"/>
                </a:lnTo>
                <a:lnTo>
                  <a:pt x="54684" y="860107"/>
                </a:lnTo>
                <a:lnTo>
                  <a:pt x="47689" y="857250"/>
                </a:lnTo>
                <a:lnTo>
                  <a:pt x="40695" y="854075"/>
                </a:lnTo>
                <a:lnTo>
                  <a:pt x="34018" y="850265"/>
                </a:lnTo>
                <a:lnTo>
                  <a:pt x="27978" y="845820"/>
                </a:lnTo>
                <a:lnTo>
                  <a:pt x="22573" y="840740"/>
                </a:lnTo>
                <a:lnTo>
                  <a:pt x="17804" y="835025"/>
                </a:lnTo>
                <a:lnTo>
                  <a:pt x="13035" y="828992"/>
                </a:lnTo>
                <a:lnTo>
                  <a:pt x="8902" y="822642"/>
                </a:lnTo>
                <a:lnTo>
                  <a:pt x="5723" y="815657"/>
                </a:lnTo>
                <a:lnTo>
                  <a:pt x="3179" y="808355"/>
                </a:lnTo>
                <a:lnTo>
                  <a:pt x="1590" y="801052"/>
                </a:lnTo>
                <a:lnTo>
                  <a:pt x="318" y="793432"/>
                </a:lnTo>
                <a:lnTo>
                  <a:pt x="0" y="785177"/>
                </a:lnTo>
                <a:lnTo>
                  <a:pt x="0" y="471805"/>
                </a:lnTo>
                <a:lnTo>
                  <a:pt x="318" y="463867"/>
                </a:lnTo>
                <a:lnTo>
                  <a:pt x="1590" y="456565"/>
                </a:lnTo>
                <a:lnTo>
                  <a:pt x="3179" y="448945"/>
                </a:lnTo>
                <a:lnTo>
                  <a:pt x="5723" y="441325"/>
                </a:lnTo>
                <a:lnTo>
                  <a:pt x="8902" y="434657"/>
                </a:lnTo>
                <a:lnTo>
                  <a:pt x="13035" y="428307"/>
                </a:lnTo>
                <a:lnTo>
                  <a:pt x="17804" y="422275"/>
                </a:lnTo>
                <a:lnTo>
                  <a:pt x="22573" y="416877"/>
                </a:lnTo>
                <a:lnTo>
                  <a:pt x="27978" y="411480"/>
                </a:lnTo>
                <a:lnTo>
                  <a:pt x="34018" y="407352"/>
                </a:lnTo>
                <a:lnTo>
                  <a:pt x="40695" y="403225"/>
                </a:lnTo>
                <a:lnTo>
                  <a:pt x="47689" y="400050"/>
                </a:lnTo>
                <a:lnTo>
                  <a:pt x="54684" y="397192"/>
                </a:lnTo>
                <a:lnTo>
                  <a:pt x="62314" y="395287"/>
                </a:lnTo>
                <a:lnTo>
                  <a:pt x="70262" y="394017"/>
                </a:lnTo>
                <a:lnTo>
                  <a:pt x="78211" y="393700"/>
                </a:lnTo>
                <a:close/>
                <a:moveTo>
                  <a:pt x="1080293" y="0"/>
                </a:moveTo>
                <a:lnTo>
                  <a:pt x="1096193" y="636"/>
                </a:lnTo>
                <a:lnTo>
                  <a:pt x="1112092" y="2226"/>
                </a:lnTo>
                <a:lnTo>
                  <a:pt x="1127991" y="4134"/>
                </a:lnTo>
                <a:lnTo>
                  <a:pt x="1142936" y="6996"/>
                </a:lnTo>
                <a:lnTo>
                  <a:pt x="1158517" y="10494"/>
                </a:lnTo>
                <a:lnTo>
                  <a:pt x="1173145" y="14310"/>
                </a:lnTo>
                <a:lnTo>
                  <a:pt x="1188090" y="19716"/>
                </a:lnTo>
                <a:lnTo>
                  <a:pt x="1202399" y="25123"/>
                </a:lnTo>
                <a:lnTo>
                  <a:pt x="1215754" y="31483"/>
                </a:lnTo>
                <a:lnTo>
                  <a:pt x="1229746" y="38797"/>
                </a:lnTo>
                <a:lnTo>
                  <a:pt x="1242783" y="46111"/>
                </a:lnTo>
                <a:lnTo>
                  <a:pt x="1255502" y="54698"/>
                </a:lnTo>
                <a:lnTo>
                  <a:pt x="1267904" y="63284"/>
                </a:lnTo>
                <a:lnTo>
                  <a:pt x="1279351" y="72506"/>
                </a:lnTo>
                <a:lnTo>
                  <a:pt x="1290798" y="82365"/>
                </a:lnTo>
                <a:lnTo>
                  <a:pt x="1301610" y="93177"/>
                </a:lnTo>
                <a:lnTo>
                  <a:pt x="1312421" y="103989"/>
                </a:lnTo>
                <a:lnTo>
                  <a:pt x="1321961" y="115438"/>
                </a:lnTo>
                <a:lnTo>
                  <a:pt x="1331500" y="127204"/>
                </a:lnTo>
                <a:lnTo>
                  <a:pt x="1340086" y="139925"/>
                </a:lnTo>
                <a:lnTo>
                  <a:pt x="1348035" y="152645"/>
                </a:lnTo>
                <a:lnTo>
                  <a:pt x="1355667" y="166002"/>
                </a:lnTo>
                <a:lnTo>
                  <a:pt x="1362981" y="179676"/>
                </a:lnTo>
                <a:lnTo>
                  <a:pt x="1369340" y="193669"/>
                </a:lnTo>
                <a:lnTo>
                  <a:pt x="1374746" y="207979"/>
                </a:lnTo>
                <a:lnTo>
                  <a:pt x="1379516" y="222608"/>
                </a:lnTo>
                <a:lnTo>
                  <a:pt x="1383967" y="237872"/>
                </a:lnTo>
                <a:lnTo>
                  <a:pt x="1387465" y="252819"/>
                </a:lnTo>
                <a:lnTo>
                  <a:pt x="1390327" y="268401"/>
                </a:lnTo>
                <a:lnTo>
                  <a:pt x="1392235" y="284302"/>
                </a:lnTo>
                <a:lnTo>
                  <a:pt x="1393507" y="300202"/>
                </a:lnTo>
                <a:lnTo>
                  <a:pt x="1393825" y="316421"/>
                </a:lnTo>
                <a:lnTo>
                  <a:pt x="1393507" y="324371"/>
                </a:lnTo>
                <a:lnTo>
                  <a:pt x="1392235" y="332322"/>
                </a:lnTo>
                <a:lnTo>
                  <a:pt x="1390327" y="339954"/>
                </a:lnTo>
                <a:lnTo>
                  <a:pt x="1387465" y="347268"/>
                </a:lnTo>
                <a:lnTo>
                  <a:pt x="1384285" y="353946"/>
                </a:lnTo>
                <a:lnTo>
                  <a:pt x="1380470" y="360625"/>
                </a:lnTo>
                <a:lnTo>
                  <a:pt x="1376018" y="366667"/>
                </a:lnTo>
                <a:lnTo>
                  <a:pt x="1370930" y="372073"/>
                </a:lnTo>
                <a:lnTo>
                  <a:pt x="1365207" y="376843"/>
                </a:lnTo>
                <a:lnTo>
                  <a:pt x="1359165" y="381613"/>
                </a:lnTo>
                <a:lnTo>
                  <a:pt x="1352805" y="385747"/>
                </a:lnTo>
                <a:lnTo>
                  <a:pt x="1345809" y="388928"/>
                </a:lnTo>
                <a:lnTo>
                  <a:pt x="1338496" y="391790"/>
                </a:lnTo>
                <a:lnTo>
                  <a:pt x="1331182" y="393698"/>
                </a:lnTo>
                <a:lnTo>
                  <a:pt x="1323551" y="394334"/>
                </a:lnTo>
                <a:lnTo>
                  <a:pt x="1315601" y="395288"/>
                </a:lnTo>
                <a:lnTo>
                  <a:pt x="1307334" y="394334"/>
                </a:lnTo>
                <a:lnTo>
                  <a:pt x="1299702" y="393698"/>
                </a:lnTo>
                <a:lnTo>
                  <a:pt x="1292070" y="391790"/>
                </a:lnTo>
                <a:lnTo>
                  <a:pt x="1285075" y="388928"/>
                </a:lnTo>
                <a:lnTo>
                  <a:pt x="1278079" y="385747"/>
                </a:lnTo>
                <a:lnTo>
                  <a:pt x="1271401" y="381613"/>
                </a:lnTo>
                <a:lnTo>
                  <a:pt x="1265360" y="376843"/>
                </a:lnTo>
                <a:lnTo>
                  <a:pt x="1259954" y="372073"/>
                </a:lnTo>
                <a:lnTo>
                  <a:pt x="1254866" y="366667"/>
                </a:lnTo>
                <a:lnTo>
                  <a:pt x="1250415" y="360625"/>
                </a:lnTo>
                <a:lnTo>
                  <a:pt x="1246281" y="353946"/>
                </a:lnTo>
                <a:lnTo>
                  <a:pt x="1243101" y="347268"/>
                </a:lnTo>
                <a:lnTo>
                  <a:pt x="1240557" y="339954"/>
                </a:lnTo>
                <a:lnTo>
                  <a:pt x="1238331" y="332322"/>
                </a:lnTo>
                <a:lnTo>
                  <a:pt x="1237377" y="324371"/>
                </a:lnTo>
                <a:lnTo>
                  <a:pt x="1236741" y="316421"/>
                </a:lnTo>
                <a:lnTo>
                  <a:pt x="1236741" y="308471"/>
                </a:lnTo>
                <a:lnTo>
                  <a:pt x="1236105" y="300202"/>
                </a:lnTo>
                <a:lnTo>
                  <a:pt x="1235151" y="292252"/>
                </a:lnTo>
                <a:lnTo>
                  <a:pt x="1233561" y="284302"/>
                </a:lnTo>
                <a:lnTo>
                  <a:pt x="1231972" y="276670"/>
                </a:lnTo>
                <a:lnTo>
                  <a:pt x="1230064" y="269355"/>
                </a:lnTo>
                <a:lnTo>
                  <a:pt x="1227202" y="261723"/>
                </a:lnTo>
                <a:lnTo>
                  <a:pt x="1224658" y="254409"/>
                </a:lnTo>
                <a:lnTo>
                  <a:pt x="1221478" y="247413"/>
                </a:lnTo>
                <a:lnTo>
                  <a:pt x="1218298" y="240734"/>
                </a:lnTo>
                <a:lnTo>
                  <a:pt x="1214164" y="233738"/>
                </a:lnTo>
                <a:lnTo>
                  <a:pt x="1210349" y="227378"/>
                </a:lnTo>
                <a:lnTo>
                  <a:pt x="1205897" y="221018"/>
                </a:lnTo>
                <a:lnTo>
                  <a:pt x="1201127" y="215293"/>
                </a:lnTo>
                <a:lnTo>
                  <a:pt x="1196357" y="209569"/>
                </a:lnTo>
                <a:lnTo>
                  <a:pt x="1191270" y="204163"/>
                </a:lnTo>
                <a:lnTo>
                  <a:pt x="1185546" y="198439"/>
                </a:lnTo>
                <a:lnTo>
                  <a:pt x="1180140" y="193669"/>
                </a:lnTo>
                <a:lnTo>
                  <a:pt x="1174099" y="188898"/>
                </a:lnTo>
                <a:lnTo>
                  <a:pt x="1167739" y="184446"/>
                </a:lnTo>
                <a:lnTo>
                  <a:pt x="1161379" y="180312"/>
                </a:lnTo>
                <a:lnTo>
                  <a:pt x="1155020" y="176178"/>
                </a:lnTo>
                <a:lnTo>
                  <a:pt x="1148342" y="172998"/>
                </a:lnTo>
                <a:lnTo>
                  <a:pt x="1141028" y="169818"/>
                </a:lnTo>
                <a:lnTo>
                  <a:pt x="1134033" y="166638"/>
                </a:lnTo>
                <a:lnTo>
                  <a:pt x="1126719" y="164412"/>
                </a:lnTo>
                <a:lnTo>
                  <a:pt x="1119087" y="162186"/>
                </a:lnTo>
                <a:lnTo>
                  <a:pt x="1111774" y="160277"/>
                </a:lnTo>
                <a:lnTo>
                  <a:pt x="1104142" y="159005"/>
                </a:lnTo>
                <a:lnTo>
                  <a:pt x="1096193" y="158051"/>
                </a:lnTo>
                <a:lnTo>
                  <a:pt x="1088243" y="157097"/>
                </a:lnTo>
                <a:lnTo>
                  <a:pt x="1080293" y="157097"/>
                </a:lnTo>
                <a:lnTo>
                  <a:pt x="1072026" y="157097"/>
                </a:lnTo>
                <a:lnTo>
                  <a:pt x="1064076" y="158051"/>
                </a:lnTo>
                <a:lnTo>
                  <a:pt x="1056445" y="159005"/>
                </a:lnTo>
                <a:lnTo>
                  <a:pt x="1048495" y="160277"/>
                </a:lnTo>
                <a:lnTo>
                  <a:pt x="1040864" y="162186"/>
                </a:lnTo>
                <a:lnTo>
                  <a:pt x="1033550" y="164412"/>
                </a:lnTo>
                <a:lnTo>
                  <a:pt x="1026236" y="166638"/>
                </a:lnTo>
                <a:lnTo>
                  <a:pt x="1019241" y="169818"/>
                </a:lnTo>
                <a:lnTo>
                  <a:pt x="1012245" y="172998"/>
                </a:lnTo>
                <a:lnTo>
                  <a:pt x="1005567" y="176178"/>
                </a:lnTo>
                <a:lnTo>
                  <a:pt x="998890" y="180312"/>
                </a:lnTo>
                <a:lnTo>
                  <a:pt x="992530" y="184446"/>
                </a:lnTo>
                <a:lnTo>
                  <a:pt x="986488" y="188898"/>
                </a:lnTo>
                <a:lnTo>
                  <a:pt x="980447" y="193669"/>
                </a:lnTo>
                <a:lnTo>
                  <a:pt x="974723" y="198439"/>
                </a:lnTo>
                <a:lnTo>
                  <a:pt x="969317" y="204163"/>
                </a:lnTo>
                <a:lnTo>
                  <a:pt x="964230" y="209569"/>
                </a:lnTo>
                <a:lnTo>
                  <a:pt x="959142" y="215293"/>
                </a:lnTo>
                <a:lnTo>
                  <a:pt x="954690" y="221018"/>
                </a:lnTo>
                <a:lnTo>
                  <a:pt x="950238" y="227378"/>
                </a:lnTo>
                <a:lnTo>
                  <a:pt x="946105" y="233738"/>
                </a:lnTo>
                <a:lnTo>
                  <a:pt x="942289" y="240734"/>
                </a:lnTo>
                <a:lnTo>
                  <a:pt x="938791" y="247413"/>
                </a:lnTo>
                <a:lnTo>
                  <a:pt x="935611" y="254409"/>
                </a:lnTo>
                <a:lnTo>
                  <a:pt x="932749" y="261723"/>
                </a:lnTo>
                <a:lnTo>
                  <a:pt x="930523" y="269355"/>
                </a:lnTo>
                <a:lnTo>
                  <a:pt x="928615" y="276670"/>
                </a:lnTo>
                <a:lnTo>
                  <a:pt x="926390" y="284302"/>
                </a:lnTo>
                <a:lnTo>
                  <a:pt x="925436" y="292252"/>
                </a:lnTo>
                <a:lnTo>
                  <a:pt x="924164" y="300202"/>
                </a:lnTo>
                <a:lnTo>
                  <a:pt x="923846" y="308471"/>
                </a:lnTo>
                <a:lnTo>
                  <a:pt x="923210" y="316421"/>
                </a:lnTo>
                <a:lnTo>
                  <a:pt x="922892" y="324371"/>
                </a:lnTo>
                <a:lnTo>
                  <a:pt x="921620" y="332322"/>
                </a:lnTo>
                <a:lnTo>
                  <a:pt x="919712" y="339954"/>
                </a:lnTo>
                <a:lnTo>
                  <a:pt x="917486" y="347268"/>
                </a:lnTo>
                <a:lnTo>
                  <a:pt x="913670" y="353946"/>
                </a:lnTo>
                <a:lnTo>
                  <a:pt x="909854" y="360625"/>
                </a:lnTo>
                <a:lnTo>
                  <a:pt x="905403" y="366667"/>
                </a:lnTo>
                <a:lnTo>
                  <a:pt x="900315" y="372073"/>
                </a:lnTo>
                <a:lnTo>
                  <a:pt x="894591" y="376843"/>
                </a:lnTo>
                <a:lnTo>
                  <a:pt x="888868" y="381613"/>
                </a:lnTo>
                <a:lnTo>
                  <a:pt x="882508" y="385747"/>
                </a:lnTo>
                <a:lnTo>
                  <a:pt x="875512" y="388928"/>
                </a:lnTo>
                <a:lnTo>
                  <a:pt x="868517" y="391790"/>
                </a:lnTo>
                <a:lnTo>
                  <a:pt x="860885" y="393698"/>
                </a:lnTo>
                <a:lnTo>
                  <a:pt x="852935" y="394334"/>
                </a:lnTo>
                <a:lnTo>
                  <a:pt x="844986" y="395288"/>
                </a:lnTo>
                <a:lnTo>
                  <a:pt x="837036" y="394334"/>
                </a:lnTo>
                <a:lnTo>
                  <a:pt x="829087" y="393698"/>
                </a:lnTo>
                <a:lnTo>
                  <a:pt x="821455" y="391790"/>
                </a:lnTo>
                <a:lnTo>
                  <a:pt x="814459" y="388928"/>
                </a:lnTo>
                <a:lnTo>
                  <a:pt x="807782" y="385747"/>
                </a:lnTo>
                <a:lnTo>
                  <a:pt x="801422" y="381613"/>
                </a:lnTo>
                <a:lnTo>
                  <a:pt x="795063" y="376843"/>
                </a:lnTo>
                <a:lnTo>
                  <a:pt x="789339" y="372073"/>
                </a:lnTo>
                <a:lnTo>
                  <a:pt x="784569" y="366667"/>
                </a:lnTo>
                <a:lnTo>
                  <a:pt x="779799" y="360625"/>
                </a:lnTo>
                <a:lnTo>
                  <a:pt x="775984" y="353946"/>
                </a:lnTo>
                <a:lnTo>
                  <a:pt x="772804" y="347268"/>
                </a:lnTo>
                <a:lnTo>
                  <a:pt x="769942" y="339954"/>
                </a:lnTo>
                <a:lnTo>
                  <a:pt x="768352" y="332322"/>
                </a:lnTo>
                <a:lnTo>
                  <a:pt x="767080" y="324371"/>
                </a:lnTo>
                <a:lnTo>
                  <a:pt x="766762" y="316421"/>
                </a:lnTo>
                <a:lnTo>
                  <a:pt x="767080" y="300202"/>
                </a:lnTo>
                <a:lnTo>
                  <a:pt x="768352" y="284302"/>
                </a:lnTo>
                <a:lnTo>
                  <a:pt x="770260" y="268401"/>
                </a:lnTo>
                <a:lnTo>
                  <a:pt x="773122" y="252819"/>
                </a:lnTo>
                <a:lnTo>
                  <a:pt x="776301" y="237872"/>
                </a:lnTo>
                <a:lnTo>
                  <a:pt x="780753" y="222608"/>
                </a:lnTo>
                <a:lnTo>
                  <a:pt x="785841" y="207979"/>
                </a:lnTo>
                <a:lnTo>
                  <a:pt x="791247" y="193669"/>
                </a:lnTo>
                <a:lnTo>
                  <a:pt x="797288" y="179676"/>
                </a:lnTo>
                <a:lnTo>
                  <a:pt x="804602" y="166002"/>
                </a:lnTo>
                <a:lnTo>
                  <a:pt x="811916" y="152645"/>
                </a:lnTo>
                <a:lnTo>
                  <a:pt x="819865" y="139925"/>
                </a:lnTo>
                <a:lnTo>
                  <a:pt x="828769" y="127204"/>
                </a:lnTo>
                <a:lnTo>
                  <a:pt x="838308" y="115438"/>
                </a:lnTo>
                <a:lnTo>
                  <a:pt x="848166" y="103989"/>
                </a:lnTo>
                <a:lnTo>
                  <a:pt x="858659" y="93177"/>
                </a:lnTo>
                <a:lnTo>
                  <a:pt x="869153" y="82365"/>
                </a:lnTo>
                <a:lnTo>
                  <a:pt x="880918" y="72506"/>
                </a:lnTo>
                <a:lnTo>
                  <a:pt x="892683" y="63284"/>
                </a:lnTo>
                <a:lnTo>
                  <a:pt x="905085" y="54698"/>
                </a:lnTo>
                <a:lnTo>
                  <a:pt x="917804" y="46111"/>
                </a:lnTo>
                <a:lnTo>
                  <a:pt x="930841" y="38797"/>
                </a:lnTo>
                <a:lnTo>
                  <a:pt x="944515" y="31483"/>
                </a:lnTo>
                <a:lnTo>
                  <a:pt x="958188" y="25123"/>
                </a:lnTo>
                <a:lnTo>
                  <a:pt x="972497" y="19716"/>
                </a:lnTo>
                <a:lnTo>
                  <a:pt x="986806" y="14310"/>
                </a:lnTo>
                <a:lnTo>
                  <a:pt x="1002070" y="10494"/>
                </a:lnTo>
                <a:lnTo>
                  <a:pt x="1017015" y="6996"/>
                </a:lnTo>
                <a:lnTo>
                  <a:pt x="1032596" y="4134"/>
                </a:lnTo>
                <a:lnTo>
                  <a:pt x="1048177" y="2226"/>
                </a:lnTo>
                <a:lnTo>
                  <a:pt x="1064076" y="636"/>
                </a:lnTo>
                <a:lnTo>
                  <a:pt x="1080293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5589100" y="4680022"/>
            <a:ext cx="877261" cy="767603"/>
          </a:xfrm>
          <a:custGeom>
            <a:avLst/>
            <a:gdLst>
              <a:gd name="T0" fmla="*/ 1057936 w 2019300"/>
              <a:gd name="T1" fmla="*/ 1427350 h 1766888"/>
              <a:gd name="T2" fmla="*/ 1097009 w 2019300"/>
              <a:gd name="T3" fmla="*/ 1440995 h 1766888"/>
              <a:gd name="T4" fmla="*/ 1134812 w 2019300"/>
              <a:gd name="T5" fmla="*/ 1428936 h 1766888"/>
              <a:gd name="T6" fmla="*/ 1155143 w 2019300"/>
              <a:gd name="T7" fmla="*/ 1405454 h 1766888"/>
              <a:gd name="T8" fmla="*/ 1376876 w 2019300"/>
              <a:gd name="T9" fmla="*/ 1161748 h 1766888"/>
              <a:gd name="T10" fmla="*/ 1401654 w 2019300"/>
              <a:gd name="T11" fmla="*/ 1182374 h 1766888"/>
              <a:gd name="T12" fmla="*/ 1606550 w 2019300"/>
              <a:gd name="T13" fmla="*/ 1189038 h 1766888"/>
              <a:gd name="T14" fmla="*/ 1071596 w 2019300"/>
              <a:gd name="T15" fmla="*/ 1750387 h 1766888"/>
              <a:gd name="T16" fmla="*/ 1029346 w 2019300"/>
              <a:gd name="T17" fmla="*/ 1765302 h 1766888"/>
              <a:gd name="T18" fmla="*/ 983601 w 2019300"/>
              <a:gd name="T19" fmla="*/ 1764032 h 1766888"/>
              <a:gd name="T20" fmla="*/ 941987 w 2019300"/>
              <a:gd name="T21" fmla="*/ 1747214 h 1766888"/>
              <a:gd name="T22" fmla="*/ 516628 w 2019300"/>
              <a:gd name="T23" fmla="*/ 1189038 h 1766888"/>
              <a:gd name="T24" fmla="*/ 544265 w 2019300"/>
              <a:gd name="T25" fmla="*/ 1182374 h 1766888"/>
              <a:gd name="T26" fmla="*/ 561102 w 2019300"/>
              <a:gd name="T27" fmla="*/ 1170633 h 1766888"/>
              <a:gd name="T28" fmla="*/ 798083 w 2019300"/>
              <a:gd name="T29" fmla="*/ 611188 h 1766888"/>
              <a:gd name="T30" fmla="*/ 602838 w 2019300"/>
              <a:gd name="T31" fmla="*/ 3809 h 1766888"/>
              <a:gd name="T32" fmla="*/ 692676 w 2019300"/>
              <a:gd name="T33" fmla="*/ 22854 h 1766888"/>
              <a:gd name="T34" fmla="*/ 777435 w 2019300"/>
              <a:gd name="T35" fmla="*/ 56817 h 1766888"/>
              <a:gd name="T36" fmla="*/ 855211 w 2019300"/>
              <a:gd name="T37" fmla="*/ 104746 h 1766888"/>
              <a:gd name="T38" fmla="*/ 929494 w 2019300"/>
              <a:gd name="T39" fmla="*/ 171403 h 1766888"/>
              <a:gd name="T40" fmla="*/ 1009491 w 2019300"/>
              <a:gd name="T41" fmla="*/ 283450 h 1766888"/>
              <a:gd name="T42" fmla="*/ 1089806 w 2019300"/>
              <a:gd name="T43" fmla="*/ 171403 h 1766888"/>
              <a:gd name="T44" fmla="*/ 1163772 w 2019300"/>
              <a:gd name="T45" fmla="*/ 104746 h 1766888"/>
              <a:gd name="T46" fmla="*/ 1241865 w 2019300"/>
              <a:gd name="T47" fmla="*/ 56817 h 1766888"/>
              <a:gd name="T48" fmla="*/ 1326624 w 2019300"/>
              <a:gd name="T49" fmla="*/ 22854 h 1766888"/>
              <a:gd name="T50" fmla="*/ 1416145 w 2019300"/>
              <a:gd name="T51" fmla="*/ 3809 h 1766888"/>
              <a:gd name="T52" fmla="*/ 1509475 w 2019300"/>
              <a:gd name="T53" fmla="*/ 635 h 1766888"/>
              <a:gd name="T54" fmla="*/ 1600901 w 2019300"/>
              <a:gd name="T55" fmla="*/ 13014 h 1766888"/>
              <a:gd name="T56" fmla="*/ 1687882 w 2019300"/>
              <a:gd name="T57" fmla="*/ 40311 h 1766888"/>
              <a:gd name="T58" fmla="*/ 1769150 w 2019300"/>
              <a:gd name="T59" fmla="*/ 82527 h 1766888"/>
              <a:gd name="T60" fmla="*/ 1842480 w 2019300"/>
              <a:gd name="T61" fmla="*/ 138709 h 1766888"/>
              <a:gd name="T62" fmla="*/ 1905971 w 2019300"/>
              <a:gd name="T63" fmla="*/ 206636 h 1766888"/>
              <a:gd name="T64" fmla="*/ 1956128 w 2019300"/>
              <a:gd name="T65" fmla="*/ 283767 h 1766888"/>
              <a:gd name="T66" fmla="*/ 1991999 w 2019300"/>
              <a:gd name="T67" fmla="*/ 367247 h 1766888"/>
              <a:gd name="T68" fmla="*/ 2012951 w 2019300"/>
              <a:gd name="T69" fmla="*/ 456757 h 1766888"/>
              <a:gd name="T70" fmla="*/ 2018665 w 2019300"/>
              <a:gd name="T71" fmla="*/ 549759 h 1766888"/>
              <a:gd name="T72" fmla="*/ 2008824 w 2019300"/>
              <a:gd name="T73" fmla="*/ 641491 h 1766888"/>
              <a:gd name="T74" fmla="*/ 1983111 w 2019300"/>
              <a:gd name="T75" fmla="*/ 729415 h 1766888"/>
              <a:gd name="T76" fmla="*/ 1943430 w 2019300"/>
              <a:gd name="T77" fmla="*/ 811307 h 1766888"/>
              <a:gd name="T78" fmla="*/ 1889146 w 2019300"/>
              <a:gd name="T79" fmla="*/ 886217 h 1766888"/>
              <a:gd name="T80" fmla="*/ 1321862 w 2019300"/>
              <a:gd name="T81" fmla="*/ 757982 h 1766888"/>
              <a:gd name="T82" fmla="*/ 1294562 w 2019300"/>
              <a:gd name="T83" fmla="*/ 726558 h 1766888"/>
              <a:gd name="T84" fmla="*/ 1257103 w 2019300"/>
              <a:gd name="T85" fmla="*/ 718623 h 1766888"/>
              <a:gd name="T86" fmla="*/ 1219326 w 2019300"/>
              <a:gd name="T87" fmla="*/ 737033 h 1766888"/>
              <a:gd name="T88" fmla="*/ 863782 w 2019300"/>
              <a:gd name="T89" fmla="*/ 397083 h 1766888"/>
              <a:gd name="T90" fmla="*/ 842195 w 2019300"/>
              <a:gd name="T91" fmla="*/ 372960 h 1766888"/>
              <a:gd name="T92" fmla="*/ 811403 w 2019300"/>
              <a:gd name="T93" fmla="*/ 362803 h 1766888"/>
              <a:gd name="T94" fmla="*/ 780293 w 2019300"/>
              <a:gd name="T95" fmla="*/ 368516 h 1766888"/>
              <a:gd name="T96" fmla="*/ 755214 w 2019300"/>
              <a:gd name="T97" fmla="*/ 389148 h 1766888"/>
              <a:gd name="T98" fmla="*/ 147615 w 2019300"/>
              <a:gd name="T99" fmla="*/ 905579 h 1766888"/>
              <a:gd name="T100" fmla="*/ 89521 w 2019300"/>
              <a:gd name="T101" fmla="*/ 833526 h 1766888"/>
              <a:gd name="T102" fmla="*/ 45713 w 2019300"/>
              <a:gd name="T103" fmla="*/ 753221 h 1766888"/>
              <a:gd name="T104" fmla="*/ 15873 w 2019300"/>
              <a:gd name="T105" fmla="*/ 667202 h 1766888"/>
              <a:gd name="T106" fmla="*/ 1270 w 2019300"/>
              <a:gd name="T107" fmla="*/ 576104 h 1766888"/>
              <a:gd name="T108" fmla="*/ 2857 w 2019300"/>
              <a:gd name="T109" fmla="*/ 482785 h 1766888"/>
              <a:gd name="T110" fmla="*/ 19365 w 2019300"/>
              <a:gd name="T111" fmla="*/ 392640 h 1766888"/>
              <a:gd name="T112" fmla="*/ 51110 w 2019300"/>
              <a:gd name="T113" fmla="*/ 307256 h 1766888"/>
              <a:gd name="T114" fmla="*/ 97140 w 2019300"/>
              <a:gd name="T115" fmla="*/ 228220 h 1766888"/>
              <a:gd name="T116" fmla="*/ 157455 w 2019300"/>
              <a:gd name="T117" fmla="*/ 156802 h 1766888"/>
              <a:gd name="T118" fmla="*/ 228247 w 2019300"/>
              <a:gd name="T119" fmla="*/ 97128 h 1766888"/>
              <a:gd name="T120" fmla="*/ 307292 w 2019300"/>
              <a:gd name="T121" fmla="*/ 51103 h 1766888"/>
              <a:gd name="T122" fmla="*/ 392686 w 2019300"/>
              <a:gd name="T123" fmla="*/ 19045 h 1766888"/>
              <a:gd name="T124" fmla="*/ 483159 w 2019300"/>
              <a:gd name="T125" fmla="*/ 2222 h 1766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9300" h="1766888">
                <a:moveTo>
                  <a:pt x="798083" y="611188"/>
                </a:moveTo>
                <a:lnTo>
                  <a:pt x="1039193" y="1402281"/>
                </a:lnTo>
                <a:lnTo>
                  <a:pt x="1042052" y="1407993"/>
                </a:lnTo>
                <a:lnTo>
                  <a:pt x="1045229" y="1413387"/>
                </a:lnTo>
                <a:lnTo>
                  <a:pt x="1049359" y="1418465"/>
                </a:lnTo>
                <a:lnTo>
                  <a:pt x="1053171" y="1422907"/>
                </a:lnTo>
                <a:lnTo>
                  <a:pt x="1057936" y="1427350"/>
                </a:lnTo>
                <a:lnTo>
                  <a:pt x="1062701" y="1430840"/>
                </a:lnTo>
                <a:lnTo>
                  <a:pt x="1068101" y="1433696"/>
                </a:lnTo>
                <a:lnTo>
                  <a:pt x="1073502" y="1436552"/>
                </a:lnTo>
                <a:lnTo>
                  <a:pt x="1079220" y="1438139"/>
                </a:lnTo>
                <a:lnTo>
                  <a:pt x="1084938" y="1440043"/>
                </a:lnTo>
                <a:lnTo>
                  <a:pt x="1090973" y="1440677"/>
                </a:lnTo>
                <a:lnTo>
                  <a:pt x="1097009" y="1440995"/>
                </a:lnTo>
                <a:lnTo>
                  <a:pt x="1103363" y="1440677"/>
                </a:lnTo>
                <a:lnTo>
                  <a:pt x="1109398" y="1440043"/>
                </a:lnTo>
                <a:lnTo>
                  <a:pt x="1115434" y="1438456"/>
                </a:lnTo>
                <a:lnTo>
                  <a:pt x="1121470" y="1436552"/>
                </a:lnTo>
                <a:lnTo>
                  <a:pt x="1126235" y="1434331"/>
                </a:lnTo>
                <a:lnTo>
                  <a:pt x="1130364" y="1431792"/>
                </a:lnTo>
                <a:lnTo>
                  <a:pt x="1134812" y="1428936"/>
                </a:lnTo>
                <a:lnTo>
                  <a:pt x="1138306" y="1426080"/>
                </a:lnTo>
                <a:lnTo>
                  <a:pt x="1141801" y="1422907"/>
                </a:lnTo>
                <a:lnTo>
                  <a:pt x="1144977" y="1419417"/>
                </a:lnTo>
                <a:lnTo>
                  <a:pt x="1148472" y="1415926"/>
                </a:lnTo>
                <a:lnTo>
                  <a:pt x="1150695" y="1411801"/>
                </a:lnTo>
                <a:lnTo>
                  <a:pt x="1152919" y="1408627"/>
                </a:lnTo>
                <a:lnTo>
                  <a:pt x="1155143" y="1405454"/>
                </a:lnTo>
                <a:lnTo>
                  <a:pt x="1157366" y="1401964"/>
                </a:lnTo>
                <a:lnTo>
                  <a:pt x="1158637" y="1398473"/>
                </a:lnTo>
                <a:lnTo>
                  <a:pt x="1279351" y="961833"/>
                </a:lnTo>
                <a:lnTo>
                  <a:pt x="1369569" y="1148738"/>
                </a:lnTo>
                <a:lnTo>
                  <a:pt x="1371793" y="1153498"/>
                </a:lnTo>
                <a:lnTo>
                  <a:pt x="1374017" y="1157623"/>
                </a:lnTo>
                <a:lnTo>
                  <a:pt x="1376876" y="1161748"/>
                </a:lnTo>
                <a:lnTo>
                  <a:pt x="1379735" y="1165239"/>
                </a:lnTo>
                <a:lnTo>
                  <a:pt x="1382911" y="1168729"/>
                </a:lnTo>
                <a:lnTo>
                  <a:pt x="1386088" y="1171903"/>
                </a:lnTo>
                <a:lnTo>
                  <a:pt x="1389900" y="1174758"/>
                </a:lnTo>
                <a:lnTo>
                  <a:pt x="1393394" y="1177614"/>
                </a:lnTo>
                <a:lnTo>
                  <a:pt x="1397524" y="1180153"/>
                </a:lnTo>
                <a:lnTo>
                  <a:pt x="1401654" y="1182374"/>
                </a:lnTo>
                <a:lnTo>
                  <a:pt x="1406101" y="1184596"/>
                </a:lnTo>
                <a:lnTo>
                  <a:pt x="1410231" y="1185865"/>
                </a:lnTo>
                <a:lnTo>
                  <a:pt x="1414996" y="1187134"/>
                </a:lnTo>
                <a:lnTo>
                  <a:pt x="1419443" y="1188086"/>
                </a:lnTo>
                <a:lnTo>
                  <a:pt x="1424526" y="1188721"/>
                </a:lnTo>
                <a:lnTo>
                  <a:pt x="1429609" y="1189038"/>
                </a:lnTo>
                <a:lnTo>
                  <a:pt x="1606550" y="1189038"/>
                </a:lnTo>
                <a:lnTo>
                  <a:pt x="1102092" y="1726588"/>
                </a:lnTo>
                <a:lnTo>
                  <a:pt x="1097645" y="1731348"/>
                </a:lnTo>
                <a:lnTo>
                  <a:pt x="1092879" y="1735473"/>
                </a:lnTo>
                <a:lnTo>
                  <a:pt x="1087797" y="1739598"/>
                </a:lnTo>
                <a:lnTo>
                  <a:pt x="1082714" y="1743723"/>
                </a:lnTo>
                <a:lnTo>
                  <a:pt x="1076996" y="1747214"/>
                </a:lnTo>
                <a:lnTo>
                  <a:pt x="1071596" y="1750387"/>
                </a:lnTo>
                <a:lnTo>
                  <a:pt x="1065878" y="1753561"/>
                </a:lnTo>
                <a:lnTo>
                  <a:pt x="1060160" y="1756099"/>
                </a:lnTo>
                <a:lnTo>
                  <a:pt x="1054124" y="1758638"/>
                </a:lnTo>
                <a:lnTo>
                  <a:pt x="1048088" y="1760859"/>
                </a:lnTo>
                <a:lnTo>
                  <a:pt x="1041735" y="1762446"/>
                </a:lnTo>
                <a:lnTo>
                  <a:pt x="1035699" y="1764032"/>
                </a:lnTo>
                <a:lnTo>
                  <a:pt x="1029346" y="1765302"/>
                </a:lnTo>
                <a:lnTo>
                  <a:pt x="1022992" y="1766254"/>
                </a:lnTo>
                <a:lnTo>
                  <a:pt x="1016004" y="1766571"/>
                </a:lnTo>
                <a:lnTo>
                  <a:pt x="1009650" y="1766888"/>
                </a:lnTo>
                <a:lnTo>
                  <a:pt x="1003297" y="1766571"/>
                </a:lnTo>
                <a:lnTo>
                  <a:pt x="996626" y="1766254"/>
                </a:lnTo>
                <a:lnTo>
                  <a:pt x="989955" y="1765302"/>
                </a:lnTo>
                <a:lnTo>
                  <a:pt x="983601" y="1764032"/>
                </a:lnTo>
                <a:lnTo>
                  <a:pt x="977566" y="1762446"/>
                </a:lnTo>
                <a:lnTo>
                  <a:pt x="971212" y="1760859"/>
                </a:lnTo>
                <a:lnTo>
                  <a:pt x="965177" y="1758638"/>
                </a:lnTo>
                <a:lnTo>
                  <a:pt x="959141" y="1756099"/>
                </a:lnTo>
                <a:lnTo>
                  <a:pt x="953423" y="1753561"/>
                </a:lnTo>
                <a:lnTo>
                  <a:pt x="947705" y="1750387"/>
                </a:lnTo>
                <a:lnTo>
                  <a:pt x="941987" y="1747214"/>
                </a:lnTo>
                <a:lnTo>
                  <a:pt x="936586" y="1743723"/>
                </a:lnTo>
                <a:lnTo>
                  <a:pt x="931504" y="1739598"/>
                </a:lnTo>
                <a:lnTo>
                  <a:pt x="926739" y="1735473"/>
                </a:lnTo>
                <a:lnTo>
                  <a:pt x="921656" y="1731348"/>
                </a:lnTo>
                <a:lnTo>
                  <a:pt x="916891" y="1726588"/>
                </a:lnTo>
                <a:lnTo>
                  <a:pt x="412750" y="1189038"/>
                </a:lnTo>
                <a:lnTo>
                  <a:pt x="516628" y="1189038"/>
                </a:lnTo>
                <a:lnTo>
                  <a:pt x="516946" y="1189038"/>
                </a:lnTo>
                <a:lnTo>
                  <a:pt x="522028" y="1188721"/>
                </a:lnTo>
                <a:lnTo>
                  <a:pt x="527429" y="1188086"/>
                </a:lnTo>
                <a:lnTo>
                  <a:pt x="532511" y="1186499"/>
                </a:lnTo>
                <a:lnTo>
                  <a:pt x="537594" y="1185230"/>
                </a:lnTo>
                <a:lnTo>
                  <a:pt x="540771" y="1183961"/>
                </a:lnTo>
                <a:lnTo>
                  <a:pt x="544265" y="1182374"/>
                </a:lnTo>
                <a:lnTo>
                  <a:pt x="547442" y="1180470"/>
                </a:lnTo>
                <a:lnTo>
                  <a:pt x="549666" y="1179518"/>
                </a:lnTo>
                <a:lnTo>
                  <a:pt x="551254" y="1178249"/>
                </a:lnTo>
                <a:lnTo>
                  <a:pt x="553795" y="1176345"/>
                </a:lnTo>
                <a:lnTo>
                  <a:pt x="556337" y="1174441"/>
                </a:lnTo>
                <a:lnTo>
                  <a:pt x="558560" y="1172220"/>
                </a:lnTo>
                <a:lnTo>
                  <a:pt x="561102" y="1170633"/>
                </a:lnTo>
                <a:lnTo>
                  <a:pt x="565231" y="1165239"/>
                </a:lnTo>
                <a:lnTo>
                  <a:pt x="567137" y="1163335"/>
                </a:lnTo>
                <a:lnTo>
                  <a:pt x="568726" y="1160796"/>
                </a:lnTo>
                <a:lnTo>
                  <a:pt x="572220" y="1156036"/>
                </a:lnTo>
                <a:lnTo>
                  <a:pt x="575079" y="1150324"/>
                </a:lnTo>
                <a:lnTo>
                  <a:pt x="575079" y="1150007"/>
                </a:lnTo>
                <a:lnTo>
                  <a:pt x="798083" y="611188"/>
                </a:lnTo>
                <a:close/>
                <a:moveTo>
                  <a:pt x="523158" y="0"/>
                </a:moveTo>
                <a:lnTo>
                  <a:pt x="536173" y="0"/>
                </a:lnTo>
                <a:lnTo>
                  <a:pt x="549824" y="0"/>
                </a:lnTo>
                <a:lnTo>
                  <a:pt x="562839" y="635"/>
                </a:lnTo>
                <a:lnTo>
                  <a:pt x="576490" y="1270"/>
                </a:lnTo>
                <a:lnTo>
                  <a:pt x="589822" y="2222"/>
                </a:lnTo>
                <a:lnTo>
                  <a:pt x="602838" y="3809"/>
                </a:lnTo>
                <a:lnTo>
                  <a:pt x="615536" y="5713"/>
                </a:lnTo>
                <a:lnTo>
                  <a:pt x="628869" y="7618"/>
                </a:lnTo>
                <a:lnTo>
                  <a:pt x="641567" y="10157"/>
                </a:lnTo>
                <a:lnTo>
                  <a:pt x="654582" y="13014"/>
                </a:lnTo>
                <a:lnTo>
                  <a:pt x="667280" y="15871"/>
                </a:lnTo>
                <a:lnTo>
                  <a:pt x="679978" y="19045"/>
                </a:lnTo>
                <a:lnTo>
                  <a:pt x="692676" y="22854"/>
                </a:lnTo>
                <a:lnTo>
                  <a:pt x="705057" y="26980"/>
                </a:lnTo>
                <a:lnTo>
                  <a:pt x="717120" y="31106"/>
                </a:lnTo>
                <a:lnTo>
                  <a:pt x="729501" y="35550"/>
                </a:lnTo>
                <a:lnTo>
                  <a:pt x="741881" y="40311"/>
                </a:lnTo>
                <a:lnTo>
                  <a:pt x="753627" y="45390"/>
                </a:lnTo>
                <a:lnTo>
                  <a:pt x="765690" y="51103"/>
                </a:lnTo>
                <a:lnTo>
                  <a:pt x="777435" y="56817"/>
                </a:lnTo>
                <a:lnTo>
                  <a:pt x="788864" y="62848"/>
                </a:lnTo>
                <a:lnTo>
                  <a:pt x="800292" y="68879"/>
                </a:lnTo>
                <a:lnTo>
                  <a:pt x="811403" y="75862"/>
                </a:lnTo>
                <a:lnTo>
                  <a:pt x="822513" y="82527"/>
                </a:lnTo>
                <a:lnTo>
                  <a:pt x="833624" y="89510"/>
                </a:lnTo>
                <a:lnTo>
                  <a:pt x="844735" y="97128"/>
                </a:lnTo>
                <a:lnTo>
                  <a:pt x="855211" y="104746"/>
                </a:lnTo>
                <a:lnTo>
                  <a:pt x="865687" y="112682"/>
                </a:lnTo>
                <a:lnTo>
                  <a:pt x="875845" y="121252"/>
                </a:lnTo>
                <a:lnTo>
                  <a:pt x="886321" y="129822"/>
                </a:lnTo>
                <a:lnTo>
                  <a:pt x="896162" y="138709"/>
                </a:lnTo>
                <a:lnTo>
                  <a:pt x="906003" y="147597"/>
                </a:lnTo>
                <a:lnTo>
                  <a:pt x="915526" y="156802"/>
                </a:lnTo>
                <a:lnTo>
                  <a:pt x="929494" y="171403"/>
                </a:lnTo>
                <a:lnTo>
                  <a:pt x="942510" y="186321"/>
                </a:lnTo>
                <a:lnTo>
                  <a:pt x="955525" y="201557"/>
                </a:lnTo>
                <a:lnTo>
                  <a:pt x="967588" y="217110"/>
                </a:lnTo>
                <a:lnTo>
                  <a:pt x="979016" y="232981"/>
                </a:lnTo>
                <a:lnTo>
                  <a:pt x="989492" y="249487"/>
                </a:lnTo>
                <a:lnTo>
                  <a:pt x="999968" y="266309"/>
                </a:lnTo>
                <a:lnTo>
                  <a:pt x="1009491" y="283450"/>
                </a:lnTo>
                <a:lnTo>
                  <a:pt x="1019015" y="266309"/>
                </a:lnTo>
                <a:lnTo>
                  <a:pt x="1029173" y="249487"/>
                </a:lnTo>
                <a:lnTo>
                  <a:pt x="1040284" y="232981"/>
                </a:lnTo>
                <a:lnTo>
                  <a:pt x="1051712" y="217110"/>
                </a:lnTo>
                <a:lnTo>
                  <a:pt x="1063775" y="201557"/>
                </a:lnTo>
                <a:lnTo>
                  <a:pt x="1076156" y="186321"/>
                </a:lnTo>
                <a:lnTo>
                  <a:pt x="1089806" y="171403"/>
                </a:lnTo>
                <a:lnTo>
                  <a:pt x="1103457" y="156802"/>
                </a:lnTo>
                <a:lnTo>
                  <a:pt x="1113298" y="147597"/>
                </a:lnTo>
                <a:lnTo>
                  <a:pt x="1122821" y="138709"/>
                </a:lnTo>
                <a:lnTo>
                  <a:pt x="1132662" y="129822"/>
                </a:lnTo>
                <a:lnTo>
                  <a:pt x="1143138" y="121252"/>
                </a:lnTo>
                <a:lnTo>
                  <a:pt x="1153296" y="112682"/>
                </a:lnTo>
                <a:lnTo>
                  <a:pt x="1163772" y="104746"/>
                </a:lnTo>
                <a:lnTo>
                  <a:pt x="1174566" y="97128"/>
                </a:lnTo>
                <a:lnTo>
                  <a:pt x="1185359" y="89510"/>
                </a:lnTo>
                <a:lnTo>
                  <a:pt x="1196470" y="82527"/>
                </a:lnTo>
                <a:lnTo>
                  <a:pt x="1207580" y="75862"/>
                </a:lnTo>
                <a:lnTo>
                  <a:pt x="1219009" y="68879"/>
                </a:lnTo>
                <a:lnTo>
                  <a:pt x="1230437" y="62848"/>
                </a:lnTo>
                <a:lnTo>
                  <a:pt x="1241865" y="56817"/>
                </a:lnTo>
                <a:lnTo>
                  <a:pt x="1253611" y="51103"/>
                </a:lnTo>
                <a:lnTo>
                  <a:pt x="1265356" y="45390"/>
                </a:lnTo>
                <a:lnTo>
                  <a:pt x="1277419" y="40311"/>
                </a:lnTo>
                <a:lnTo>
                  <a:pt x="1289482" y="35550"/>
                </a:lnTo>
                <a:lnTo>
                  <a:pt x="1301546" y="31106"/>
                </a:lnTo>
                <a:lnTo>
                  <a:pt x="1313926" y="26980"/>
                </a:lnTo>
                <a:lnTo>
                  <a:pt x="1326624" y="22854"/>
                </a:lnTo>
                <a:lnTo>
                  <a:pt x="1339005" y="19045"/>
                </a:lnTo>
                <a:lnTo>
                  <a:pt x="1351703" y="15871"/>
                </a:lnTo>
                <a:lnTo>
                  <a:pt x="1364718" y="13014"/>
                </a:lnTo>
                <a:lnTo>
                  <a:pt x="1377416" y="10157"/>
                </a:lnTo>
                <a:lnTo>
                  <a:pt x="1390114" y="7618"/>
                </a:lnTo>
                <a:lnTo>
                  <a:pt x="1403130" y="5713"/>
                </a:lnTo>
                <a:lnTo>
                  <a:pt x="1416145" y="3809"/>
                </a:lnTo>
                <a:lnTo>
                  <a:pt x="1429478" y="2222"/>
                </a:lnTo>
                <a:lnTo>
                  <a:pt x="1442493" y="1270"/>
                </a:lnTo>
                <a:lnTo>
                  <a:pt x="1456144" y="635"/>
                </a:lnTo>
                <a:lnTo>
                  <a:pt x="1469159" y="0"/>
                </a:lnTo>
                <a:lnTo>
                  <a:pt x="1482810" y="0"/>
                </a:lnTo>
                <a:lnTo>
                  <a:pt x="1496142" y="0"/>
                </a:lnTo>
                <a:lnTo>
                  <a:pt x="1509475" y="635"/>
                </a:lnTo>
                <a:lnTo>
                  <a:pt x="1522808" y="1270"/>
                </a:lnTo>
                <a:lnTo>
                  <a:pt x="1535824" y="2222"/>
                </a:lnTo>
                <a:lnTo>
                  <a:pt x="1549157" y="3809"/>
                </a:lnTo>
                <a:lnTo>
                  <a:pt x="1562172" y="5713"/>
                </a:lnTo>
                <a:lnTo>
                  <a:pt x="1575188" y="7618"/>
                </a:lnTo>
                <a:lnTo>
                  <a:pt x="1588203" y="10157"/>
                </a:lnTo>
                <a:lnTo>
                  <a:pt x="1600901" y="13014"/>
                </a:lnTo>
                <a:lnTo>
                  <a:pt x="1613916" y="15871"/>
                </a:lnTo>
                <a:lnTo>
                  <a:pt x="1626297" y="19045"/>
                </a:lnTo>
                <a:lnTo>
                  <a:pt x="1638678" y="22854"/>
                </a:lnTo>
                <a:lnTo>
                  <a:pt x="1651376" y="26980"/>
                </a:lnTo>
                <a:lnTo>
                  <a:pt x="1663756" y="31106"/>
                </a:lnTo>
                <a:lnTo>
                  <a:pt x="1675819" y="35550"/>
                </a:lnTo>
                <a:lnTo>
                  <a:pt x="1687882" y="40311"/>
                </a:lnTo>
                <a:lnTo>
                  <a:pt x="1699945" y="45390"/>
                </a:lnTo>
                <a:lnTo>
                  <a:pt x="1711691" y="51103"/>
                </a:lnTo>
                <a:lnTo>
                  <a:pt x="1723437" y="56817"/>
                </a:lnTo>
                <a:lnTo>
                  <a:pt x="1735182" y="62848"/>
                </a:lnTo>
                <a:lnTo>
                  <a:pt x="1746611" y="68879"/>
                </a:lnTo>
                <a:lnTo>
                  <a:pt x="1757721" y="75862"/>
                </a:lnTo>
                <a:lnTo>
                  <a:pt x="1769150" y="82527"/>
                </a:lnTo>
                <a:lnTo>
                  <a:pt x="1780260" y="89510"/>
                </a:lnTo>
                <a:lnTo>
                  <a:pt x="1790736" y="97128"/>
                </a:lnTo>
                <a:lnTo>
                  <a:pt x="1801529" y="104746"/>
                </a:lnTo>
                <a:lnTo>
                  <a:pt x="1812323" y="112682"/>
                </a:lnTo>
                <a:lnTo>
                  <a:pt x="1822481" y="121252"/>
                </a:lnTo>
                <a:lnTo>
                  <a:pt x="1832640" y="129822"/>
                </a:lnTo>
                <a:lnTo>
                  <a:pt x="1842480" y="138709"/>
                </a:lnTo>
                <a:lnTo>
                  <a:pt x="1852004" y="147597"/>
                </a:lnTo>
                <a:lnTo>
                  <a:pt x="1861845" y="156802"/>
                </a:lnTo>
                <a:lnTo>
                  <a:pt x="1871368" y="166642"/>
                </a:lnTo>
                <a:lnTo>
                  <a:pt x="1880257" y="176482"/>
                </a:lnTo>
                <a:lnTo>
                  <a:pt x="1889146" y="186321"/>
                </a:lnTo>
                <a:lnTo>
                  <a:pt x="1897717" y="196479"/>
                </a:lnTo>
                <a:lnTo>
                  <a:pt x="1905971" y="206636"/>
                </a:lnTo>
                <a:lnTo>
                  <a:pt x="1914224" y="217428"/>
                </a:lnTo>
                <a:lnTo>
                  <a:pt x="1921526" y="228220"/>
                </a:lnTo>
                <a:lnTo>
                  <a:pt x="1929144" y="238694"/>
                </a:lnTo>
                <a:lnTo>
                  <a:pt x="1936128" y="249804"/>
                </a:lnTo>
                <a:lnTo>
                  <a:pt x="1943430" y="260913"/>
                </a:lnTo>
                <a:lnTo>
                  <a:pt x="1949779" y="272340"/>
                </a:lnTo>
                <a:lnTo>
                  <a:pt x="1956128" y="283767"/>
                </a:lnTo>
                <a:lnTo>
                  <a:pt x="1962159" y="295511"/>
                </a:lnTo>
                <a:lnTo>
                  <a:pt x="1967873" y="307256"/>
                </a:lnTo>
                <a:lnTo>
                  <a:pt x="1973270" y="319000"/>
                </a:lnTo>
                <a:lnTo>
                  <a:pt x="1978667" y="331062"/>
                </a:lnTo>
                <a:lnTo>
                  <a:pt x="1983111" y="343123"/>
                </a:lnTo>
                <a:lnTo>
                  <a:pt x="1987873" y="355185"/>
                </a:lnTo>
                <a:lnTo>
                  <a:pt x="1991999" y="367247"/>
                </a:lnTo>
                <a:lnTo>
                  <a:pt x="1996126" y="379943"/>
                </a:lnTo>
                <a:lnTo>
                  <a:pt x="1999618" y="392640"/>
                </a:lnTo>
                <a:lnTo>
                  <a:pt x="2003110" y="405019"/>
                </a:lnTo>
                <a:lnTo>
                  <a:pt x="2005967" y="418033"/>
                </a:lnTo>
                <a:lnTo>
                  <a:pt x="2008824" y="430729"/>
                </a:lnTo>
                <a:lnTo>
                  <a:pt x="2011364" y="443426"/>
                </a:lnTo>
                <a:lnTo>
                  <a:pt x="2012951" y="456757"/>
                </a:lnTo>
                <a:lnTo>
                  <a:pt x="2014856" y="469771"/>
                </a:lnTo>
                <a:lnTo>
                  <a:pt x="2016443" y="482785"/>
                </a:lnTo>
                <a:lnTo>
                  <a:pt x="2017713" y="496116"/>
                </a:lnTo>
                <a:lnTo>
                  <a:pt x="2018348" y="509448"/>
                </a:lnTo>
                <a:lnTo>
                  <a:pt x="2018665" y="522462"/>
                </a:lnTo>
                <a:lnTo>
                  <a:pt x="2019300" y="536110"/>
                </a:lnTo>
                <a:lnTo>
                  <a:pt x="2018665" y="549759"/>
                </a:lnTo>
                <a:lnTo>
                  <a:pt x="2018348" y="562773"/>
                </a:lnTo>
                <a:lnTo>
                  <a:pt x="2017713" y="576104"/>
                </a:lnTo>
                <a:lnTo>
                  <a:pt x="2016443" y="589436"/>
                </a:lnTo>
                <a:lnTo>
                  <a:pt x="2014856" y="602767"/>
                </a:lnTo>
                <a:lnTo>
                  <a:pt x="2012951" y="615464"/>
                </a:lnTo>
                <a:lnTo>
                  <a:pt x="2011364" y="628795"/>
                </a:lnTo>
                <a:lnTo>
                  <a:pt x="2008824" y="641491"/>
                </a:lnTo>
                <a:lnTo>
                  <a:pt x="2005967" y="654188"/>
                </a:lnTo>
                <a:lnTo>
                  <a:pt x="2003110" y="667202"/>
                </a:lnTo>
                <a:lnTo>
                  <a:pt x="1999618" y="679898"/>
                </a:lnTo>
                <a:lnTo>
                  <a:pt x="1996126" y="692277"/>
                </a:lnTo>
                <a:lnTo>
                  <a:pt x="1991999" y="704974"/>
                </a:lnTo>
                <a:lnTo>
                  <a:pt x="1987873" y="717036"/>
                </a:lnTo>
                <a:lnTo>
                  <a:pt x="1983111" y="729415"/>
                </a:lnTo>
                <a:lnTo>
                  <a:pt x="1978667" y="741476"/>
                </a:lnTo>
                <a:lnTo>
                  <a:pt x="1973270" y="753221"/>
                </a:lnTo>
                <a:lnTo>
                  <a:pt x="1967873" y="765282"/>
                </a:lnTo>
                <a:lnTo>
                  <a:pt x="1962159" y="777027"/>
                </a:lnTo>
                <a:lnTo>
                  <a:pt x="1956128" y="788453"/>
                </a:lnTo>
                <a:lnTo>
                  <a:pt x="1949779" y="799880"/>
                </a:lnTo>
                <a:lnTo>
                  <a:pt x="1943430" y="811307"/>
                </a:lnTo>
                <a:lnTo>
                  <a:pt x="1936128" y="822417"/>
                </a:lnTo>
                <a:lnTo>
                  <a:pt x="1929144" y="833526"/>
                </a:lnTo>
                <a:lnTo>
                  <a:pt x="1921526" y="844318"/>
                </a:lnTo>
                <a:lnTo>
                  <a:pt x="1914224" y="855110"/>
                </a:lnTo>
                <a:lnTo>
                  <a:pt x="1905971" y="865585"/>
                </a:lnTo>
                <a:lnTo>
                  <a:pt x="1897717" y="875742"/>
                </a:lnTo>
                <a:lnTo>
                  <a:pt x="1889146" y="886217"/>
                </a:lnTo>
                <a:lnTo>
                  <a:pt x="1880257" y="896056"/>
                </a:lnTo>
                <a:lnTo>
                  <a:pt x="1871368" y="905579"/>
                </a:lnTo>
                <a:lnTo>
                  <a:pt x="1861845" y="915419"/>
                </a:lnTo>
                <a:lnTo>
                  <a:pt x="1724389" y="1062063"/>
                </a:lnTo>
                <a:lnTo>
                  <a:pt x="1467572" y="1062063"/>
                </a:lnTo>
                <a:lnTo>
                  <a:pt x="1324402" y="764330"/>
                </a:lnTo>
                <a:lnTo>
                  <a:pt x="1321862" y="757982"/>
                </a:lnTo>
                <a:lnTo>
                  <a:pt x="1319005" y="751634"/>
                </a:lnTo>
                <a:lnTo>
                  <a:pt x="1315513" y="745920"/>
                </a:lnTo>
                <a:lnTo>
                  <a:pt x="1311069" y="740207"/>
                </a:lnTo>
                <a:lnTo>
                  <a:pt x="1306307" y="735128"/>
                </a:lnTo>
                <a:lnTo>
                  <a:pt x="1300911" y="730367"/>
                </a:lnTo>
                <a:lnTo>
                  <a:pt x="1297736" y="728462"/>
                </a:lnTo>
                <a:lnTo>
                  <a:pt x="1294562" y="726558"/>
                </a:lnTo>
                <a:lnTo>
                  <a:pt x="1291387" y="724971"/>
                </a:lnTo>
                <a:lnTo>
                  <a:pt x="1287895" y="723384"/>
                </a:lnTo>
                <a:lnTo>
                  <a:pt x="1281864" y="721162"/>
                </a:lnTo>
                <a:lnTo>
                  <a:pt x="1275515" y="719892"/>
                </a:lnTo>
                <a:lnTo>
                  <a:pt x="1269483" y="718623"/>
                </a:lnTo>
                <a:lnTo>
                  <a:pt x="1263452" y="718305"/>
                </a:lnTo>
                <a:lnTo>
                  <a:pt x="1257103" y="718623"/>
                </a:lnTo>
                <a:lnTo>
                  <a:pt x="1251071" y="719892"/>
                </a:lnTo>
                <a:lnTo>
                  <a:pt x="1245357" y="721162"/>
                </a:lnTo>
                <a:lnTo>
                  <a:pt x="1239643" y="723384"/>
                </a:lnTo>
                <a:lnTo>
                  <a:pt x="1234246" y="725923"/>
                </a:lnTo>
                <a:lnTo>
                  <a:pt x="1228849" y="729097"/>
                </a:lnTo>
                <a:lnTo>
                  <a:pt x="1223770" y="732589"/>
                </a:lnTo>
                <a:lnTo>
                  <a:pt x="1219326" y="737033"/>
                </a:lnTo>
                <a:lnTo>
                  <a:pt x="1215517" y="741159"/>
                </a:lnTo>
                <a:lnTo>
                  <a:pt x="1211390" y="746238"/>
                </a:lnTo>
                <a:lnTo>
                  <a:pt x="1208215" y="751951"/>
                </a:lnTo>
                <a:lnTo>
                  <a:pt x="1205358" y="757664"/>
                </a:lnTo>
                <a:lnTo>
                  <a:pt x="1095203" y="1155700"/>
                </a:lnTo>
                <a:lnTo>
                  <a:pt x="866004" y="401527"/>
                </a:lnTo>
                <a:lnTo>
                  <a:pt x="863782" y="397083"/>
                </a:lnTo>
                <a:lnTo>
                  <a:pt x="861242" y="392957"/>
                </a:lnTo>
                <a:lnTo>
                  <a:pt x="859020" y="389148"/>
                </a:lnTo>
                <a:lnTo>
                  <a:pt x="856163" y="385022"/>
                </a:lnTo>
                <a:lnTo>
                  <a:pt x="852989" y="381530"/>
                </a:lnTo>
                <a:lnTo>
                  <a:pt x="849179" y="378356"/>
                </a:lnTo>
                <a:lnTo>
                  <a:pt x="845687" y="375499"/>
                </a:lnTo>
                <a:lnTo>
                  <a:pt x="842195" y="372960"/>
                </a:lnTo>
                <a:lnTo>
                  <a:pt x="837751" y="370421"/>
                </a:lnTo>
                <a:lnTo>
                  <a:pt x="833942" y="368516"/>
                </a:lnTo>
                <a:lnTo>
                  <a:pt x="829815" y="366612"/>
                </a:lnTo>
                <a:lnTo>
                  <a:pt x="825370" y="365342"/>
                </a:lnTo>
                <a:lnTo>
                  <a:pt x="820926" y="364073"/>
                </a:lnTo>
                <a:lnTo>
                  <a:pt x="816164" y="363438"/>
                </a:lnTo>
                <a:lnTo>
                  <a:pt x="811403" y="362803"/>
                </a:lnTo>
                <a:lnTo>
                  <a:pt x="806958" y="362803"/>
                </a:lnTo>
                <a:lnTo>
                  <a:pt x="802197" y="362803"/>
                </a:lnTo>
                <a:lnTo>
                  <a:pt x="797752" y="363438"/>
                </a:lnTo>
                <a:lnTo>
                  <a:pt x="793308" y="364073"/>
                </a:lnTo>
                <a:lnTo>
                  <a:pt x="788864" y="365342"/>
                </a:lnTo>
                <a:lnTo>
                  <a:pt x="784419" y="366612"/>
                </a:lnTo>
                <a:lnTo>
                  <a:pt x="780293" y="368516"/>
                </a:lnTo>
                <a:lnTo>
                  <a:pt x="775848" y="370421"/>
                </a:lnTo>
                <a:lnTo>
                  <a:pt x="772039" y="372960"/>
                </a:lnTo>
                <a:lnTo>
                  <a:pt x="768229" y="375499"/>
                </a:lnTo>
                <a:lnTo>
                  <a:pt x="764420" y="378356"/>
                </a:lnTo>
                <a:lnTo>
                  <a:pt x="761246" y="381530"/>
                </a:lnTo>
                <a:lnTo>
                  <a:pt x="758071" y="385022"/>
                </a:lnTo>
                <a:lnTo>
                  <a:pt x="755214" y="389148"/>
                </a:lnTo>
                <a:lnTo>
                  <a:pt x="752357" y="392957"/>
                </a:lnTo>
                <a:lnTo>
                  <a:pt x="750135" y="397083"/>
                </a:lnTo>
                <a:lnTo>
                  <a:pt x="748230" y="401527"/>
                </a:lnTo>
                <a:lnTo>
                  <a:pt x="474588" y="1062063"/>
                </a:lnTo>
                <a:lnTo>
                  <a:pt x="294911" y="1062063"/>
                </a:lnTo>
                <a:lnTo>
                  <a:pt x="157455" y="915419"/>
                </a:lnTo>
                <a:lnTo>
                  <a:pt x="147615" y="905579"/>
                </a:lnTo>
                <a:lnTo>
                  <a:pt x="138726" y="896056"/>
                </a:lnTo>
                <a:lnTo>
                  <a:pt x="129837" y="886217"/>
                </a:lnTo>
                <a:lnTo>
                  <a:pt x="121266" y="875742"/>
                </a:lnTo>
                <a:lnTo>
                  <a:pt x="113330" y="865585"/>
                </a:lnTo>
                <a:lnTo>
                  <a:pt x="105076" y="855110"/>
                </a:lnTo>
                <a:lnTo>
                  <a:pt x="97140" y="844318"/>
                </a:lnTo>
                <a:lnTo>
                  <a:pt x="89521" y="833526"/>
                </a:lnTo>
                <a:lnTo>
                  <a:pt x="82537" y="822417"/>
                </a:lnTo>
                <a:lnTo>
                  <a:pt x="75871" y="811307"/>
                </a:lnTo>
                <a:lnTo>
                  <a:pt x="68887" y="799880"/>
                </a:lnTo>
                <a:lnTo>
                  <a:pt x="62855" y="788453"/>
                </a:lnTo>
                <a:lnTo>
                  <a:pt x="56824" y="777027"/>
                </a:lnTo>
                <a:lnTo>
                  <a:pt x="51110" y="765282"/>
                </a:lnTo>
                <a:lnTo>
                  <a:pt x="45713" y="753221"/>
                </a:lnTo>
                <a:lnTo>
                  <a:pt x="40634" y="741476"/>
                </a:lnTo>
                <a:lnTo>
                  <a:pt x="35872" y="729415"/>
                </a:lnTo>
                <a:lnTo>
                  <a:pt x="31110" y="717036"/>
                </a:lnTo>
                <a:lnTo>
                  <a:pt x="26984" y="704974"/>
                </a:lnTo>
                <a:lnTo>
                  <a:pt x="23174" y="692277"/>
                </a:lnTo>
                <a:lnTo>
                  <a:pt x="19365" y="679898"/>
                </a:lnTo>
                <a:lnTo>
                  <a:pt x="15873" y="667202"/>
                </a:lnTo>
                <a:lnTo>
                  <a:pt x="13016" y="654188"/>
                </a:lnTo>
                <a:lnTo>
                  <a:pt x="10159" y="641491"/>
                </a:lnTo>
                <a:lnTo>
                  <a:pt x="7619" y="628795"/>
                </a:lnTo>
                <a:lnTo>
                  <a:pt x="6032" y="615464"/>
                </a:lnTo>
                <a:lnTo>
                  <a:pt x="4127" y="602767"/>
                </a:lnTo>
                <a:lnTo>
                  <a:pt x="2857" y="589436"/>
                </a:lnTo>
                <a:lnTo>
                  <a:pt x="1270" y="576104"/>
                </a:lnTo>
                <a:lnTo>
                  <a:pt x="635" y="562773"/>
                </a:lnTo>
                <a:lnTo>
                  <a:pt x="318" y="549759"/>
                </a:lnTo>
                <a:lnTo>
                  <a:pt x="0" y="536110"/>
                </a:lnTo>
                <a:lnTo>
                  <a:pt x="318" y="522462"/>
                </a:lnTo>
                <a:lnTo>
                  <a:pt x="635" y="509448"/>
                </a:lnTo>
                <a:lnTo>
                  <a:pt x="1270" y="496116"/>
                </a:lnTo>
                <a:lnTo>
                  <a:pt x="2857" y="482785"/>
                </a:lnTo>
                <a:lnTo>
                  <a:pt x="4127" y="469771"/>
                </a:lnTo>
                <a:lnTo>
                  <a:pt x="6032" y="456757"/>
                </a:lnTo>
                <a:lnTo>
                  <a:pt x="7619" y="443426"/>
                </a:lnTo>
                <a:lnTo>
                  <a:pt x="10159" y="430729"/>
                </a:lnTo>
                <a:lnTo>
                  <a:pt x="13016" y="418033"/>
                </a:lnTo>
                <a:lnTo>
                  <a:pt x="15873" y="405019"/>
                </a:lnTo>
                <a:lnTo>
                  <a:pt x="19365" y="392640"/>
                </a:lnTo>
                <a:lnTo>
                  <a:pt x="23174" y="379943"/>
                </a:lnTo>
                <a:lnTo>
                  <a:pt x="26984" y="367247"/>
                </a:lnTo>
                <a:lnTo>
                  <a:pt x="31110" y="355185"/>
                </a:lnTo>
                <a:lnTo>
                  <a:pt x="35872" y="343123"/>
                </a:lnTo>
                <a:lnTo>
                  <a:pt x="40634" y="331062"/>
                </a:lnTo>
                <a:lnTo>
                  <a:pt x="45713" y="319000"/>
                </a:lnTo>
                <a:lnTo>
                  <a:pt x="51110" y="307256"/>
                </a:lnTo>
                <a:lnTo>
                  <a:pt x="56824" y="295511"/>
                </a:lnTo>
                <a:lnTo>
                  <a:pt x="62855" y="283767"/>
                </a:lnTo>
                <a:lnTo>
                  <a:pt x="68887" y="272340"/>
                </a:lnTo>
                <a:lnTo>
                  <a:pt x="75871" y="260913"/>
                </a:lnTo>
                <a:lnTo>
                  <a:pt x="82537" y="249804"/>
                </a:lnTo>
                <a:lnTo>
                  <a:pt x="89521" y="238694"/>
                </a:lnTo>
                <a:lnTo>
                  <a:pt x="97140" y="228220"/>
                </a:lnTo>
                <a:lnTo>
                  <a:pt x="105076" y="217428"/>
                </a:lnTo>
                <a:lnTo>
                  <a:pt x="113330" y="206636"/>
                </a:lnTo>
                <a:lnTo>
                  <a:pt x="121266" y="196479"/>
                </a:lnTo>
                <a:lnTo>
                  <a:pt x="129837" y="186321"/>
                </a:lnTo>
                <a:lnTo>
                  <a:pt x="138726" y="176482"/>
                </a:lnTo>
                <a:lnTo>
                  <a:pt x="147615" y="166642"/>
                </a:lnTo>
                <a:lnTo>
                  <a:pt x="157455" y="156802"/>
                </a:lnTo>
                <a:lnTo>
                  <a:pt x="166662" y="147597"/>
                </a:lnTo>
                <a:lnTo>
                  <a:pt x="176502" y="138709"/>
                </a:lnTo>
                <a:lnTo>
                  <a:pt x="186661" y="129822"/>
                </a:lnTo>
                <a:lnTo>
                  <a:pt x="196502" y="121252"/>
                </a:lnTo>
                <a:lnTo>
                  <a:pt x="206978" y="112682"/>
                </a:lnTo>
                <a:lnTo>
                  <a:pt x="217454" y="104746"/>
                </a:lnTo>
                <a:lnTo>
                  <a:pt x="228247" y="97128"/>
                </a:lnTo>
                <a:lnTo>
                  <a:pt x="239040" y="89510"/>
                </a:lnTo>
                <a:lnTo>
                  <a:pt x="249833" y="82527"/>
                </a:lnTo>
                <a:lnTo>
                  <a:pt x="260944" y="75862"/>
                </a:lnTo>
                <a:lnTo>
                  <a:pt x="272372" y="68879"/>
                </a:lnTo>
                <a:lnTo>
                  <a:pt x="283801" y="62848"/>
                </a:lnTo>
                <a:lnTo>
                  <a:pt x="295546" y="56817"/>
                </a:lnTo>
                <a:lnTo>
                  <a:pt x="307292" y="51103"/>
                </a:lnTo>
                <a:lnTo>
                  <a:pt x="319038" y="45390"/>
                </a:lnTo>
                <a:lnTo>
                  <a:pt x="331101" y="40311"/>
                </a:lnTo>
                <a:lnTo>
                  <a:pt x="343164" y="35550"/>
                </a:lnTo>
                <a:lnTo>
                  <a:pt x="355227" y="31106"/>
                </a:lnTo>
                <a:lnTo>
                  <a:pt x="367925" y="26980"/>
                </a:lnTo>
                <a:lnTo>
                  <a:pt x="380305" y="22854"/>
                </a:lnTo>
                <a:lnTo>
                  <a:pt x="392686" y="19045"/>
                </a:lnTo>
                <a:lnTo>
                  <a:pt x="405067" y="15871"/>
                </a:lnTo>
                <a:lnTo>
                  <a:pt x="418082" y="13014"/>
                </a:lnTo>
                <a:lnTo>
                  <a:pt x="430780" y="10157"/>
                </a:lnTo>
                <a:lnTo>
                  <a:pt x="444113" y="7618"/>
                </a:lnTo>
                <a:lnTo>
                  <a:pt x="456811" y="5713"/>
                </a:lnTo>
                <a:lnTo>
                  <a:pt x="470144" y="3809"/>
                </a:lnTo>
                <a:lnTo>
                  <a:pt x="483159" y="2222"/>
                </a:lnTo>
                <a:lnTo>
                  <a:pt x="496492" y="1270"/>
                </a:lnTo>
                <a:lnTo>
                  <a:pt x="509508" y="635"/>
                </a:lnTo>
                <a:lnTo>
                  <a:pt x="523158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94076" y="5785850"/>
            <a:ext cx="2306613" cy="533770"/>
            <a:chOff x="1048606" y="4297393"/>
            <a:chExt cx="2306613" cy="533770"/>
          </a:xfrm>
        </p:grpSpPr>
        <p:sp>
          <p:nvSpPr>
            <p:cNvPr id="34" name="圆角矩形 33"/>
            <p:cNvSpPr/>
            <p:nvPr/>
          </p:nvSpPr>
          <p:spPr>
            <a:xfrm>
              <a:off x="1048606" y="4305449"/>
              <a:ext cx="2306613" cy="525714"/>
            </a:xfrm>
            <a:prstGeom prst="round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19352" y="4297393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06180" y="5785850"/>
            <a:ext cx="2306613" cy="533770"/>
            <a:chOff x="1048606" y="4297393"/>
            <a:chExt cx="2306613" cy="533770"/>
          </a:xfrm>
        </p:grpSpPr>
        <p:sp>
          <p:nvSpPr>
            <p:cNvPr id="37" name="圆角矩形 36"/>
            <p:cNvSpPr/>
            <p:nvPr/>
          </p:nvSpPr>
          <p:spPr>
            <a:xfrm>
              <a:off x="1048606" y="4305449"/>
              <a:ext cx="2306613" cy="525714"/>
            </a:xfrm>
            <a:prstGeom prst="round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19352" y="4297393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218282" y="5775300"/>
            <a:ext cx="2306613" cy="533770"/>
            <a:chOff x="1048606" y="4297393"/>
            <a:chExt cx="2306613" cy="533770"/>
          </a:xfrm>
        </p:grpSpPr>
        <p:sp>
          <p:nvSpPr>
            <p:cNvPr id="40" name="圆角矩形 39"/>
            <p:cNvSpPr/>
            <p:nvPr/>
          </p:nvSpPr>
          <p:spPr>
            <a:xfrm>
              <a:off x="1048606" y="4305449"/>
              <a:ext cx="2306613" cy="525714"/>
            </a:xfrm>
            <a:prstGeom prst="round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19352" y="4297393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15">
        <p14:prism isInverted="1"/>
      </p:transition>
    </mc:Choice>
    <mc:Fallback>
      <p:transition spd="slow" advTm="2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-86972" y="4827215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678242" y="4052528"/>
            <a:ext cx="483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4000" b="1" spc="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56867" y="5090306"/>
            <a:ext cx="6678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4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</a:t>
            </a:r>
            <a:r>
              <a:rPr lang="en-US" altLang="zh-CN" b="1" dirty="0">
                <a:solidFill>
                  <a:srgbClr val="00B4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suitable for Medical Assistance.</a:t>
            </a:r>
            <a:endParaRPr lang="zh-CN" altLang="en-US" b="1" dirty="0">
              <a:solidFill>
                <a:srgbClr val="00B4A9"/>
              </a:solidFill>
              <a:latin typeface="Verdana" panose="020B0604030504040204" pitchFamily="34" charset="0"/>
              <a:ea typeface="Yu Gothic" pitchFamily="34" charset="-128"/>
              <a:cs typeface="Verdana" panose="020B060403050404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49544" y="1630898"/>
            <a:ext cx="3492909" cy="2212176"/>
            <a:chOff x="4349543" y="1348609"/>
            <a:chExt cx="3492909" cy="2212176"/>
          </a:xfrm>
        </p:grpSpPr>
        <p:sp>
          <p:nvSpPr>
            <p:cNvPr id="35" name="文本框 34"/>
            <p:cNvSpPr txBox="1"/>
            <p:nvPr/>
          </p:nvSpPr>
          <p:spPr>
            <a:xfrm>
              <a:off x="4572390" y="2467983"/>
              <a:ext cx="3047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 THREE</a:t>
              </a:r>
              <a:endParaRPr lang="zh-CN" altLang="en-US" sz="3200" b="1" dirty="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63212" y="1525162"/>
              <a:ext cx="126557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 smtClean="0"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6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4349543" y="1348609"/>
              <a:ext cx="3492909" cy="2212176"/>
            </a:xfrm>
            <a:custGeom>
              <a:avLst/>
              <a:gdLst>
                <a:gd name="T0" fmla="*/ 113939 w 6855"/>
                <a:gd name="T1" fmla="*/ 556 h 4342"/>
                <a:gd name="T2" fmla="*/ 83370 w 6855"/>
                <a:gd name="T3" fmla="*/ 7500 h 4342"/>
                <a:gd name="T4" fmla="*/ 56136 w 6855"/>
                <a:gd name="T5" fmla="*/ 21666 h 4342"/>
                <a:gd name="T6" fmla="*/ 33070 w 6855"/>
                <a:gd name="T7" fmla="*/ 41387 h 4342"/>
                <a:gd name="T8" fmla="*/ 15284 w 6855"/>
                <a:gd name="T9" fmla="*/ 66386 h 4342"/>
                <a:gd name="T10" fmla="*/ 3891 w 6855"/>
                <a:gd name="T11" fmla="*/ 95273 h 4342"/>
                <a:gd name="T12" fmla="*/ 0 w 6855"/>
                <a:gd name="T13" fmla="*/ 126939 h 4342"/>
                <a:gd name="T14" fmla="*/ 1389 w 6855"/>
                <a:gd name="T15" fmla="*/ 971345 h 4342"/>
                <a:gd name="T16" fmla="*/ 10004 w 6855"/>
                <a:gd name="T17" fmla="*/ 1001343 h 4342"/>
                <a:gd name="T18" fmla="*/ 25289 w 6855"/>
                <a:gd name="T19" fmla="*/ 1027731 h 4342"/>
                <a:gd name="T20" fmla="*/ 46409 w 6855"/>
                <a:gd name="T21" fmla="*/ 1049674 h 4342"/>
                <a:gd name="T22" fmla="*/ 71976 w 6855"/>
                <a:gd name="T23" fmla="*/ 1066340 h 4342"/>
                <a:gd name="T24" fmla="*/ 101433 w 6855"/>
                <a:gd name="T25" fmla="*/ 1076340 h 4342"/>
                <a:gd name="T26" fmla="*/ 825361 w 6855"/>
                <a:gd name="T27" fmla="*/ 1078840 h 4342"/>
                <a:gd name="T28" fmla="*/ 687245 w 6855"/>
                <a:gd name="T29" fmla="*/ 1143281 h 4342"/>
                <a:gd name="T30" fmla="*/ 665013 w 6855"/>
                <a:gd name="T31" fmla="*/ 1150225 h 4342"/>
                <a:gd name="T32" fmla="*/ 650284 w 6855"/>
                <a:gd name="T33" fmla="*/ 1162447 h 4342"/>
                <a:gd name="T34" fmla="*/ 638057 w 6855"/>
                <a:gd name="T35" fmla="*/ 1185779 h 4342"/>
                <a:gd name="T36" fmla="*/ 635000 w 6855"/>
                <a:gd name="T37" fmla="*/ 1206056 h 4342"/>
                <a:gd name="T38" fmla="*/ 1268333 w 6855"/>
                <a:gd name="T39" fmla="*/ 1189668 h 4342"/>
                <a:gd name="T40" fmla="*/ 1259996 w 6855"/>
                <a:gd name="T41" fmla="*/ 1169113 h 4342"/>
                <a:gd name="T42" fmla="*/ 1246934 w 6855"/>
                <a:gd name="T43" fmla="*/ 1155781 h 4342"/>
                <a:gd name="T44" fmla="*/ 1220812 w 6855"/>
                <a:gd name="T45" fmla="*/ 1144392 h 4342"/>
                <a:gd name="T46" fmla="*/ 1079361 w 6855"/>
                <a:gd name="T47" fmla="*/ 1142448 h 4342"/>
                <a:gd name="T48" fmla="*/ 1790783 w 6855"/>
                <a:gd name="T49" fmla="*/ 1078284 h 4342"/>
                <a:gd name="T50" fmla="*/ 1821352 w 6855"/>
                <a:gd name="T51" fmla="*/ 1071062 h 4342"/>
                <a:gd name="T52" fmla="*/ 1848864 w 6855"/>
                <a:gd name="T53" fmla="*/ 1057174 h 4342"/>
                <a:gd name="T54" fmla="*/ 1871652 w 6855"/>
                <a:gd name="T55" fmla="*/ 1037175 h 4342"/>
                <a:gd name="T56" fmla="*/ 1889438 w 6855"/>
                <a:gd name="T57" fmla="*/ 1012176 h 4342"/>
                <a:gd name="T58" fmla="*/ 1900832 w 6855"/>
                <a:gd name="T59" fmla="*/ 983566 h 4342"/>
                <a:gd name="T60" fmla="*/ 1905000 w 6855"/>
                <a:gd name="T61" fmla="*/ 952179 h 4342"/>
                <a:gd name="T62" fmla="*/ 1903333 w 6855"/>
                <a:gd name="T63" fmla="*/ 107773 h 4342"/>
                <a:gd name="T64" fmla="*/ 1894718 w 6855"/>
                <a:gd name="T65" fmla="*/ 77774 h 4342"/>
                <a:gd name="T66" fmla="*/ 1879711 w 6855"/>
                <a:gd name="T67" fmla="*/ 51109 h 4342"/>
                <a:gd name="T68" fmla="*/ 1858313 w 6855"/>
                <a:gd name="T69" fmla="*/ 29165 h 4342"/>
                <a:gd name="T70" fmla="*/ 1832746 w 6855"/>
                <a:gd name="T71" fmla="*/ 12499 h 4342"/>
                <a:gd name="T72" fmla="*/ 1803289 w 6855"/>
                <a:gd name="T73" fmla="*/ 2500 h 4342"/>
                <a:gd name="T74" fmla="*/ 1841083 w 6855"/>
                <a:gd name="T75" fmla="*/ 952179 h 4342"/>
                <a:gd name="T76" fmla="*/ 1836359 w 6855"/>
                <a:gd name="T77" fmla="*/ 976900 h 4342"/>
                <a:gd name="T78" fmla="*/ 1818018 w 6855"/>
                <a:gd name="T79" fmla="*/ 1001065 h 4342"/>
                <a:gd name="T80" fmla="*/ 1790505 w 6855"/>
                <a:gd name="T81" fmla="*/ 1014120 h 4342"/>
                <a:gd name="T82" fmla="*/ 120330 w 6855"/>
                <a:gd name="T83" fmla="*/ 1015231 h 4342"/>
                <a:gd name="T84" fmla="*/ 91707 w 6855"/>
                <a:gd name="T85" fmla="*/ 1004676 h 4342"/>
                <a:gd name="T86" fmla="*/ 71142 w 6855"/>
                <a:gd name="T87" fmla="*/ 982177 h 4342"/>
                <a:gd name="T88" fmla="*/ 63361 w 6855"/>
                <a:gd name="T89" fmla="*/ 952179 h 4342"/>
                <a:gd name="T90" fmla="*/ 66418 w 6855"/>
                <a:gd name="T91" fmla="*/ 108051 h 4342"/>
                <a:gd name="T92" fmla="*/ 81980 w 6855"/>
                <a:gd name="T93" fmla="*/ 82218 h 4342"/>
                <a:gd name="T94" fmla="*/ 107825 w 6855"/>
                <a:gd name="T95" fmla="*/ 66108 h 4342"/>
                <a:gd name="T96" fmla="*/ 1777722 w 6855"/>
                <a:gd name="T97" fmla="*/ 63330 h 4342"/>
                <a:gd name="T98" fmla="*/ 1808291 w 6855"/>
                <a:gd name="T99" fmla="*/ 70830 h 4342"/>
                <a:gd name="T100" fmla="*/ 1830523 w 6855"/>
                <a:gd name="T101" fmla="*/ 91385 h 4342"/>
                <a:gd name="T102" fmla="*/ 1840805 w 6855"/>
                <a:gd name="T103" fmla="*/ 120272 h 43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855" h="4342">
                  <a:moveTo>
                    <a:pt x="6397" y="0"/>
                  </a:moveTo>
                  <a:lnTo>
                    <a:pt x="456" y="0"/>
                  </a:lnTo>
                  <a:lnTo>
                    <a:pt x="433" y="1"/>
                  </a:lnTo>
                  <a:lnTo>
                    <a:pt x="410" y="2"/>
                  </a:lnTo>
                  <a:lnTo>
                    <a:pt x="387" y="5"/>
                  </a:lnTo>
                  <a:lnTo>
                    <a:pt x="365" y="9"/>
                  </a:lnTo>
                  <a:lnTo>
                    <a:pt x="343" y="15"/>
                  </a:lnTo>
                  <a:lnTo>
                    <a:pt x="322" y="20"/>
                  </a:lnTo>
                  <a:lnTo>
                    <a:pt x="300" y="27"/>
                  </a:lnTo>
                  <a:lnTo>
                    <a:pt x="279" y="35"/>
                  </a:lnTo>
                  <a:lnTo>
                    <a:pt x="259" y="45"/>
                  </a:lnTo>
                  <a:lnTo>
                    <a:pt x="240" y="55"/>
                  </a:lnTo>
                  <a:lnTo>
                    <a:pt x="220" y="67"/>
                  </a:lnTo>
                  <a:lnTo>
                    <a:pt x="202" y="78"/>
                  </a:lnTo>
                  <a:lnTo>
                    <a:pt x="184" y="91"/>
                  </a:lnTo>
                  <a:lnTo>
                    <a:pt x="167" y="105"/>
                  </a:lnTo>
                  <a:lnTo>
                    <a:pt x="150" y="118"/>
                  </a:lnTo>
                  <a:lnTo>
                    <a:pt x="134" y="134"/>
                  </a:lnTo>
                  <a:lnTo>
                    <a:pt x="119" y="149"/>
                  </a:lnTo>
                  <a:lnTo>
                    <a:pt x="105" y="167"/>
                  </a:lnTo>
                  <a:lnTo>
                    <a:pt x="91" y="184"/>
                  </a:lnTo>
                  <a:lnTo>
                    <a:pt x="78" y="201"/>
                  </a:lnTo>
                  <a:lnTo>
                    <a:pt x="66" y="221"/>
                  </a:lnTo>
                  <a:lnTo>
                    <a:pt x="55" y="239"/>
                  </a:lnTo>
                  <a:lnTo>
                    <a:pt x="45" y="259"/>
                  </a:lnTo>
                  <a:lnTo>
                    <a:pt x="36" y="280"/>
                  </a:lnTo>
                  <a:lnTo>
                    <a:pt x="28" y="300"/>
                  </a:lnTo>
                  <a:lnTo>
                    <a:pt x="21" y="321"/>
                  </a:lnTo>
                  <a:lnTo>
                    <a:pt x="14" y="343"/>
                  </a:lnTo>
                  <a:lnTo>
                    <a:pt x="9" y="365"/>
                  </a:lnTo>
                  <a:lnTo>
                    <a:pt x="5" y="388"/>
                  </a:lnTo>
                  <a:lnTo>
                    <a:pt x="2" y="410"/>
                  </a:lnTo>
                  <a:lnTo>
                    <a:pt x="0" y="433"/>
                  </a:lnTo>
                  <a:lnTo>
                    <a:pt x="0" y="457"/>
                  </a:lnTo>
                  <a:lnTo>
                    <a:pt x="0" y="3428"/>
                  </a:lnTo>
                  <a:lnTo>
                    <a:pt x="0" y="3451"/>
                  </a:lnTo>
                  <a:lnTo>
                    <a:pt x="2" y="3474"/>
                  </a:lnTo>
                  <a:lnTo>
                    <a:pt x="5" y="3497"/>
                  </a:lnTo>
                  <a:lnTo>
                    <a:pt x="9" y="3519"/>
                  </a:lnTo>
                  <a:lnTo>
                    <a:pt x="14" y="3541"/>
                  </a:lnTo>
                  <a:lnTo>
                    <a:pt x="21" y="3563"/>
                  </a:lnTo>
                  <a:lnTo>
                    <a:pt x="28" y="3584"/>
                  </a:lnTo>
                  <a:lnTo>
                    <a:pt x="36" y="3605"/>
                  </a:lnTo>
                  <a:lnTo>
                    <a:pt x="45" y="3625"/>
                  </a:lnTo>
                  <a:lnTo>
                    <a:pt x="55" y="3644"/>
                  </a:lnTo>
                  <a:lnTo>
                    <a:pt x="66" y="3664"/>
                  </a:lnTo>
                  <a:lnTo>
                    <a:pt x="78" y="3682"/>
                  </a:lnTo>
                  <a:lnTo>
                    <a:pt x="91" y="3700"/>
                  </a:lnTo>
                  <a:lnTo>
                    <a:pt x="105" y="3717"/>
                  </a:lnTo>
                  <a:lnTo>
                    <a:pt x="119" y="3734"/>
                  </a:lnTo>
                  <a:lnTo>
                    <a:pt x="134" y="3750"/>
                  </a:lnTo>
                  <a:lnTo>
                    <a:pt x="150" y="3765"/>
                  </a:lnTo>
                  <a:lnTo>
                    <a:pt x="167" y="3779"/>
                  </a:lnTo>
                  <a:lnTo>
                    <a:pt x="184" y="3793"/>
                  </a:lnTo>
                  <a:lnTo>
                    <a:pt x="202" y="3806"/>
                  </a:lnTo>
                  <a:lnTo>
                    <a:pt x="220" y="3818"/>
                  </a:lnTo>
                  <a:lnTo>
                    <a:pt x="240" y="3829"/>
                  </a:lnTo>
                  <a:lnTo>
                    <a:pt x="259" y="3839"/>
                  </a:lnTo>
                  <a:lnTo>
                    <a:pt x="279" y="3848"/>
                  </a:lnTo>
                  <a:lnTo>
                    <a:pt x="300" y="3856"/>
                  </a:lnTo>
                  <a:lnTo>
                    <a:pt x="322" y="3863"/>
                  </a:lnTo>
                  <a:lnTo>
                    <a:pt x="343" y="3870"/>
                  </a:lnTo>
                  <a:lnTo>
                    <a:pt x="365" y="3875"/>
                  </a:lnTo>
                  <a:lnTo>
                    <a:pt x="387" y="3879"/>
                  </a:lnTo>
                  <a:lnTo>
                    <a:pt x="410" y="3882"/>
                  </a:lnTo>
                  <a:lnTo>
                    <a:pt x="433" y="3884"/>
                  </a:lnTo>
                  <a:lnTo>
                    <a:pt x="456" y="3884"/>
                  </a:lnTo>
                  <a:lnTo>
                    <a:pt x="2970" y="3884"/>
                  </a:lnTo>
                  <a:lnTo>
                    <a:pt x="2970" y="4113"/>
                  </a:lnTo>
                  <a:lnTo>
                    <a:pt x="2513" y="4113"/>
                  </a:lnTo>
                  <a:lnTo>
                    <a:pt x="2492" y="4113"/>
                  </a:lnTo>
                  <a:lnTo>
                    <a:pt x="2473" y="4116"/>
                  </a:lnTo>
                  <a:lnTo>
                    <a:pt x="2454" y="4118"/>
                  </a:lnTo>
                  <a:lnTo>
                    <a:pt x="2438" y="4123"/>
                  </a:lnTo>
                  <a:lnTo>
                    <a:pt x="2422" y="4128"/>
                  </a:lnTo>
                  <a:lnTo>
                    <a:pt x="2407" y="4134"/>
                  </a:lnTo>
                  <a:lnTo>
                    <a:pt x="2393" y="4141"/>
                  </a:lnTo>
                  <a:lnTo>
                    <a:pt x="2381" y="4148"/>
                  </a:lnTo>
                  <a:lnTo>
                    <a:pt x="2369" y="4157"/>
                  </a:lnTo>
                  <a:lnTo>
                    <a:pt x="2359" y="4166"/>
                  </a:lnTo>
                  <a:lnTo>
                    <a:pt x="2349" y="4176"/>
                  </a:lnTo>
                  <a:lnTo>
                    <a:pt x="2340" y="4185"/>
                  </a:lnTo>
                  <a:lnTo>
                    <a:pt x="2332" y="4195"/>
                  </a:lnTo>
                  <a:lnTo>
                    <a:pt x="2325" y="4206"/>
                  </a:lnTo>
                  <a:lnTo>
                    <a:pt x="2314" y="4227"/>
                  </a:lnTo>
                  <a:lnTo>
                    <a:pt x="2303" y="4248"/>
                  </a:lnTo>
                  <a:lnTo>
                    <a:pt x="2296" y="4269"/>
                  </a:lnTo>
                  <a:lnTo>
                    <a:pt x="2292" y="4289"/>
                  </a:lnTo>
                  <a:lnTo>
                    <a:pt x="2288" y="4306"/>
                  </a:lnTo>
                  <a:lnTo>
                    <a:pt x="2286" y="4321"/>
                  </a:lnTo>
                  <a:lnTo>
                    <a:pt x="2285" y="4331"/>
                  </a:lnTo>
                  <a:lnTo>
                    <a:pt x="2285" y="4342"/>
                  </a:lnTo>
                  <a:lnTo>
                    <a:pt x="4570" y="4342"/>
                  </a:lnTo>
                  <a:lnTo>
                    <a:pt x="4569" y="4321"/>
                  </a:lnTo>
                  <a:lnTo>
                    <a:pt x="4567" y="4301"/>
                  </a:lnTo>
                  <a:lnTo>
                    <a:pt x="4564" y="4283"/>
                  </a:lnTo>
                  <a:lnTo>
                    <a:pt x="4559" y="4266"/>
                  </a:lnTo>
                  <a:lnTo>
                    <a:pt x="4555" y="4251"/>
                  </a:lnTo>
                  <a:lnTo>
                    <a:pt x="4548" y="4236"/>
                  </a:lnTo>
                  <a:lnTo>
                    <a:pt x="4541" y="4222"/>
                  </a:lnTo>
                  <a:lnTo>
                    <a:pt x="4534" y="4209"/>
                  </a:lnTo>
                  <a:lnTo>
                    <a:pt x="4526" y="4198"/>
                  </a:lnTo>
                  <a:lnTo>
                    <a:pt x="4517" y="4187"/>
                  </a:lnTo>
                  <a:lnTo>
                    <a:pt x="4507" y="4178"/>
                  </a:lnTo>
                  <a:lnTo>
                    <a:pt x="4497" y="4169"/>
                  </a:lnTo>
                  <a:lnTo>
                    <a:pt x="4487" y="4161"/>
                  </a:lnTo>
                  <a:lnTo>
                    <a:pt x="4476" y="4154"/>
                  </a:lnTo>
                  <a:lnTo>
                    <a:pt x="4456" y="4141"/>
                  </a:lnTo>
                  <a:lnTo>
                    <a:pt x="4434" y="4132"/>
                  </a:lnTo>
                  <a:lnTo>
                    <a:pt x="4413" y="4125"/>
                  </a:lnTo>
                  <a:lnTo>
                    <a:pt x="4393" y="4120"/>
                  </a:lnTo>
                  <a:lnTo>
                    <a:pt x="4376" y="4117"/>
                  </a:lnTo>
                  <a:lnTo>
                    <a:pt x="4362" y="4115"/>
                  </a:lnTo>
                  <a:lnTo>
                    <a:pt x="4351" y="4113"/>
                  </a:lnTo>
                  <a:lnTo>
                    <a:pt x="4340" y="4113"/>
                  </a:lnTo>
                  <a:lnTo>
                    <a:pt x="3884" y="4113"/>
                  </a:lnTo>
                  <a:lnTo>
                    <a:pt x="3884" y="3884"/>
                  </a:lnTo>
                  <a:lnTo>
                    <a:pt x="6397" y="3884"/>
                  </a:lnTo>
                  <a:lnTo>
                    <a:pt x="6421" y="3884"/>
                  </a:lnTo>
                  <a:lnTo>
                    <a:pt x="6444" y="3882"/>
                  </a:lnTo>
                  <a:lnTo>
                    <a:pt x="6466" y="3879"/>
                  </a:lnTo>
                  <a:lnTo>
                    <a:pt x="6489" y="3875"/>
                  </a:lnTo>
                  <a:lnTo>
                    <a:pt x="6511" y="3870"/>
                  </a:lnTo>
                  <a:lnTo>
                    <a:pt x="6533" y="3863"/>
                  </a:lnTo>
                  <a:lnTo>
                    <a:pt x="6554" y="3856"/>
                  </a:lnTo>
                  <a:lnTo>
                    <a:pt x="6575" y="3848"/>
                  </a:lnTo>
                  <a:lnTo>
                    <a:pt x="6595" y="3839"/>
                  </a:lnTo>
                  <a:lnTo>
                    <a:pt x="6615" y="3829"/>
                  </a:lnTo>
                  <a:lnTo>
                    <a:pt x="6633" y="3818"/>
                  </a:lnTo>
                  <a:lnTo>
                    <a:pt x="6653" y="3806"/>
                  </a:lnTo>
                  <a:lnTo>
                    <a:pt x="6670" y="3793"/>
                  </a:lnTo>
                  <a:lnTo>
                    <a:pt x="6687" y="3779"/>
                  </a:lnTo>
                  <a:lnTo>
                    <a:pt x="6705" y="3765"/>
                  </a:lnTo>
                  <a:lnTo>
                    <a:pt x="6720" y="3750"/>
                  </a:lnTo>
                  <a:lnTo>
                    <a:pt x="6735" y="3734"/>
                  </a:lnTo>
                  <a:lnTo>
                    <a:pt x="6750" y="3717"/>
                  </a:lnTo>
                  <a:lnTo>
                    <a:pt x="6764" y="3700"/>
                  </a:lnTo>
                  <a:lnTo>
                    <a:pt x="6776" y="3682"/>
                  </a:lnTo>
                  <a:lnTo>
                    <a:pt x="6788" y="3664"/>
                  </a:lnTo>
                  <a:lnTo>
                    <a:pt x="6799" y="3644"/>
                  </a:lnTo>
                  <a:lnTo>
                    <a:pt x="6810" y="3625"/>
                  </a:lnTo>
                  <a:lnTo>
                    <a:pt x="6818" y="3605"/>
                  </a:lnTo>
                  <a:lnTo>
                    <a:pt x="6827" y="3584"/>
                  </a:lnTo>
                  <a:lnTo>
                    <a:pt x="6834" y="3563"/>
                  </a:lnTo>
                  <a:lnTo>
                    <a:pt x="6840" y="3541"/>
                  </a:lnTo>
                  <a:lnTo>
                    <a:pt x="6845" y="3519"/>
                  </a:lnTo>
                  <a:lnTo>
                    <a:pt x="6849" y="3497"/>
                  </a:lnTo>
                  <a:lnTo>
                    <a:pt x="6852" y="3474"/>
                  </a:lnTo>
                  <a:lnTo>
                    <a:pt x="6853" y="3451"/>
                  </a:lnTo>
                  <a:lnTo>
                    <a:pt x="6855" y="3428"/>
                  </a:lnTo>
                  <a:lnTo>
                    <a:pt x="6855" y="457"/>
                  </a:lnTo>
                  <a:lnTo>
                    <a:pt x="6853" y="433"/>
                  </a:lnTo>
                  <a:lnTo>
                    <a:pt x="6852" y="410"/>
                  </a:lnTo>
                  <a:lnTo>
                    <a:pt x="6849" y="388"/>
                  </a:lnTo>
                  <a:lnTo>
                    <a:pt x="6845" y="365"/>
                  </a:lnTo>
                  <a:lnTo>
                    <a:pt x="6840" y="343"/>
                  </a:lnTo>
                  <a:lnTo>
                    <a:pt x="6834" y="321"/>
                  </a:lnTo>
                  <a:lnTo>
                    <a:pt x="6827" y="300"/>
                  </a:lnTo>
                  <a:lnTo>
                    <a:pt x="6818" y="280"/>
                  </a:lnTo>
                  <a:lnTo>
                    <a:pt x="6810" y="259"/>
                  </a:lnTo>
                  <a:lnTo>
                    <a:pt x="6799" y="239"/>
                  </a:lnTo>
                  <a:lnTo>
                    <a:pt x="6788" y="221"/>
                  </a:lnTo>
                  <a:lnTo>
                    <a:pt x="6776" y="201"/>
                  </a:lnTo>
                  <a:lnTo>
                    <a:pt x="6764" y="184"/>
                  </a:lnTo>
                  <a:lnTo>
                    <a:pt x="6750" y="167"/>
                  </a:lnTo>
                  <a:lnTo>
                    <a:pt x="6735" y="149"/>
                  </a:lnTo>
                  <a:lnTo>
                    <a:pt x="6720" y="134"/>
                  </a:lnTo>
                  <a:lnTo>
                    <a:pt x="6705" y="118"/>
                  </a:lnTo>
                  <a:lnTo>
                    <a:pt x="6687" y="105"/>
                  </a:lnTo>
                  <a:lnTo>
                    <a:pt x="6670" y="91"/>
                  </a:lnTo>
                  <a:lnTo>
                    <a:pt x="6653" y="78"/>
                  </a:lnTo>
                  <a:lnTo>
                    <a:pt x="6633" y="67"/>
                  </a:lnTo>
                  <a:lnTo>
                    <a:pt x="6615" y="55"/>
                  </a:lnTo>
                  <a:lnTo>
                    <a:pt x="6595" y="45"/>
                  </a:lnTo>
                  <a:lnTo>
                    <a:pt x="6575" y="35"/>
                  </a:lnTo>
                  <a:lnTo>
                    <a:pt x="6554" y="27"/>
                  </a:lnTo>
                  <a:lnTo>
                    <a:pt x="6533" y="20"/>
                  </a:lnTo>
                  <a:lnTo>
                    <a:pt x="6511" y="15"/>
                  </a:lnTo>
                  <a:lnTo>
                    <a:pt x="6489" y="9"/>
                  </a:lnTo>
                  <a:lnTo>
                    <a:pt x="6466" y="5"/>
                  </a:lnTo>
                  <a:lnTo>
                    <a:pt x="6444" y="2"/>
                  </a:lnTo>
                  <a:lnTo>
                    <a:pt x="6421" y="1"/>
                  </a:lnTo>
                  <a:lnTo>
                    <a:pt x="6397" y="0"/>
                  </a:lnTo>
                  <a:close/>
                  <a:moveTo>
                    <a:pt x="6625" y="3428"/>
                  </a:moveTo>
                  <a:lnTo>
                    <a:pt x="6625" y="3428"/>
                  </a:lnTo>
                  <a:lnTo>
                    <a:pt x="6624" y="3451"/>
                  </a:lnTo>
                  <a:lnTo>
                    <a:pt x="6621" y="3474"/>
                  </a:lnTo>
                  <a:lnTo>
                    <a:pt x="6616" y="3496"/>
                  </a:lnTo>
                  <a:lnTo>
                    <a:pt x="6608" y="3517"/>
                  </a:lnTo>
                  <a:lnTo>
                    <a:pt x="6599" y="3536"/>
                  </a:lnTo>
                  <a:lnTo>
                    <a:pt x="6587" y="3555"/>
                  </a:lnTo>
                  <a:lnTo>
                    <a:pt x="6573" y="3573"/>
                  </a:lnTo>
                  <a:lnTo>
                    <a:pt x="6558" y="3589"/>
                  </a:lnTo>
                  <a:lnTo>
                    <a:pt x="6542" y="3604"/>
                  </a:lnTo>
                  <a:lnTo>
                    <a:pt x="6525" y="3617"/>
                  </a:lnTo>
                  <a:lnTo>
                    <a:pt x="6507" y="3628"/>
                  </a:lnTo>
                  <a:lnTo>
                    <a:pt x="6486" y="3638"/>
                  </a:lnTo>
                  <a:lnTo>
                    <a:pt x="6465" y="3646"/>
                  </a:lnTo>
                  <a:lnTo>
                    <a:pt x="6443" y="3651"/>
                  </a:lnTo>
                  <a:lnTo>
                    <a:pt x="6420" y="3655"/>
                  </a:lnTo>
                  <a:lnTo>
                    <a:pt x="6397" y="3656"/>
                  </a:lnTo>
                  <a:lnTo>
                    <a:pt x="456" y="3656"/>
                  </a:lnTo>
                  <a:lnTo>
                    <a:pt x="433" y="3655"/>
                  </a:lnTo>
                  <a:lnTo>
                    <a:pt x="410" y="3651"/>
                  </a:lnTo>
                  <a:lnTo>
                    <a:pt x="388" y="3646"/>
                  </a:lnTo>
                  <a:lnTo>
                    <a:pt x="368" y="3638"/>
                  </a:lnTo>
                  <a:lnTo>
                    <a:pt x="348" y="3628"/>
                  </a:lnTo>
                  <a:lnTo>
                    <a:pt x="330" y="3617"/>
                  </a:lnTo>
                  <a:lnTo>
                    <a:pt x="311" y="3604"/>
                  </a:lnTo>
                  <a:lnTo>
                    <a:pt x="295" y="3589"/>
                  </a:lnTo>
                  <a:lnTo>
                    <a:pt x="280" y="3573"/>
                  </a:lnTo>
                  <a:lnTo>
                    <a:pt x="267" y="3555"/>
                  </a:lnTo>
                  <a:lnTo>
                    <a:pt x="256" y="3536"/>
                  </a:lnTo>
                  <a:lnTo>
                    <a:pt x="247" y="3517"/>
                  </a:lnTo>
                  <a:lnTo>
                    <a:pt x="239" y="3496"/>
                  </a:lnTo>
                  <a:lnTo>
                    <a:pt x="233" y="3474"/>
                  </a:lnTo>
                  <a:lnTo>
                    <a:pt x="229" y="3451"/>
                  </a:lnTo>
                  <a:lnTo>
                    <a:pt x="228" y="3428"/>
                  </a:lnTo>
                  <a:lnTo>
                    <a:pt x="228" y="457"/>
                  </a:lnTo>
                  <a:lnTo>
                    <a:pt x="229" y="433"/>
                  </a:lnTo>
                  <a:lnTo>
                    <a:pt x="233" y="411"/>
                  </a:lnTo>
                  <a:lnTo>
                    <a:pt x="239" y="389"/>
                  </a:lnTo>
                  <a:lnTo>
                    <a:pt x="247" y="368"/>
                  </a:lnTo>
                  <a:lnTo>
                    <a:pt x="256" y="348"/>
                  </a:lnTo>
                  <a:lnTo>
                    <a:pt x="267" y="329"/>
                  </a:lnTo>
                  <a:lnTo>
                    <a:pt x="280" y="312"/>
                  </a:lnTo>
                  <a:lnTo>
                    <a:pt x="295" y="296"/>
                  </a:lnTo>
                  <a:lnTo>
                    <a:pt x="311" y="281"/>
                  </a:lnTo>
                  <a:lnTo>
                    <a:pt x="330" y="267"/>
                  </a:lnTo>
                  <a:lnTo>
                    <a:pt x="348" y="255"/>
                  </a:lnTo>
                  <a:lnTo>
                    <a:pt x="368" y="246"/>
                  </a:lnTo>
                  <a:lnTo>
                    <a:pt x="388" y="238"/>
                  </a:lnTo>
                  <a:lnTo>
                    <a:pt x="410" y="232"/>
                  </a:lnTo>
                  <a:lnTo>
                    <a:pt x="433" y="229"/>
                  </a:lnTo>
                  <a:lnTo>
                    <a:pt x="456" y="228"/>
                  </a:lnTo>
                  <a:lnTo>
                    <a:pt x="6397" y="228"/>
                  </a:lnTo>
                  <a:lnTo>
                    <a:pt x="6420" y="229"/>
                  </a:lnTo>
                  <a:lnTo>
                    <a:pt x="6443" y="232"/>
                  </a:lnTo>
                  <a:lnTo>
                    <a:pt x="6465" y="238"/>
                  </a:lnTo>
                  <a:lnTo>
                    <a:pt x="6486" y="246"/>
                  </a:lnTo>
                  <a:lnTo>
                    <a:pt x="6507" y="255"/>
                  </a:lnTo>
                  <a:lnTo>
                    <a:pt x="6525" y="267"/>
                  </a:lnTo>
                  <a:lnTo>
                    <a:pt x="6542" y="281"/>
                  </a:lnTo>
                  <a:lnTo>
                    <a:pt x="6558" y="296"/>
                  </a:lnTo>
                  <a:lnTo>
                    <a:pt x="6573" y="312"/>
                  </a:lnTo>
                  <a:lnTo>
                    <a:pt x="6587" y="329"/>
                  </a:lnTo>
                  <a:lnTo>
                    <a:pt x="6599" y="348"/>
                  </a:lnTo>
                  <a:lnTo>
                    <a:pt x="6608" y="368"/>
                  </a:lnTo>
                  <a:lnTo>
                    <a:pt x="6616" y="389"/>
                  </a:lnTo>
                  <a:lnTo>
                    <a:pt x="6621" y="411"/>
                  </a:lnTo>
                  <a:lnTo>
                    <a:pt x="6624" y="433"/>
                  </a:lnTo>
                  <a:lnTo>
                    <a:pt x="6625" y="457"/>
                  </a:lnTo>
                  <a:lnTo>
                    <a:pt x="6625" y="3428"/>
                  </a:lnTo>
                  <a:close/>
                </a:path>
              </a:pathLst>
            </a:custGeom>
            <a:solidFill>
              <a:srgbClr val="00B4A9"/>
            </a:solidFill>
            <a:ln w="19050">
              <a:solidFill>
                <a:srgbClr val="00B4A9"/>
              </a:solidFill>
            </a:ln>
          </p:spPr>
          <p:txBody>
            <a:bodyPr bIns="144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866">
        <p14:prism isInverted="1"/>
      </p:transition>
    </mc:Choice>
    <mc:Fallback>
      <p:transition spd="slow" advTm="2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87548" y="2291144"/>
            <a:ext cx="3965457" cy="3421210"/>
            <a:chOff x="4087548" y="2291144"/>
            <a:chExt cx="3965457" cy="3421210"/>
          </a:xfrm>
        </p:grpSpPr>
        <p:grpSp>
          <p:nvGrpSpPr>
            <p:cNvPr id="2" name="组合 1"/>
            <p:cNvGrpSpPr/>
            <p:nvPr/>
          </p:nvGrpSpPr>
          <p:grpSpPr>
            <a:xfrm>
              <a:off x="4087548" y="2291144"/>
              <a:ext cx="3965457" cy="3421210"/>
              <a:chOff x="4087548" y="2291144"/>
              <a:chExt cx="3965457" cy="3421210"/>
            </a:xfrm>
          </p:grpSpPr>
          <p:sp>
            <p:nvSpPr>
              <p:cNvPr id="12" name="同心圆 11"/>
              <p:cNvSpPr/>
              <p:nvPr/>
            </p:nvSpPr>
            <p:spPr>
              <a:xfrm>
                <a:off x="4468547" y="2457450"/>
                <a:ext cx="3254904" cy="3254904"/>
              </a:xfrm>
              <a:prstGeom prst="donut">
                <a:avLst>
                  <a:gd name="adj" fmla="val 7381"/>
                </a:avLst>
              </a:prstGeom>
              <a:solidFill>
                <a:srgbClr val="00B4A9"/>
              </a:solidFill>
              <a:ln w="38100"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4087548" y="2291144"/>
                <a:ext cx="1480756" cy="1480756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solidFill>
                <a:srgbClr val="00B4A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9016" tIns="767963" rIns="669016" bIns="820085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>
                <a:off x="4087548" y="4231598"/>
                <a:ext cx="1480756" cy="1480756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solidFill>
                <a:srgbClr val="00B4A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9016" tIns="767963" rIns="669016" bIns="820085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6572249" y="2307622"/>
                <a:ext cx="1480756" cy="1480756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solidFill>
                <a:srgbClr val="00B4A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9016" tIns="767963" rIns="669016" bIns="820085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6564048" y="4231598"/>
                <a:ext cx="1480756" cy="1480756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solidFill>
                <a:srgbClr val="00B4A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9016" tIns="767963" rIns="669016" bIns="820085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</p:grpSp>
        <p:sp>
          <p:nvSpPr>
            <p:cNvPr id="53" name="KSO_Shape"/>
            <p:cNvSpPr/>
            <p:nvPr/>
          </p:nvSpPr>
          <p:spPr bwMode="auto">
            <a:xfrm>
              <a:off x="6962835" y="4685730"/>
              <a:ext cx="699582" cy="572492"/>
            </a:xfrm>
            <a:custGeom>
              <a:avLst/>
              <a:gdLst>
                <a:gd name="T0" fmla="*/ 1683883 w 2349500"/>
                <a:gd name="T1" fmla="*/ 1753553 h 1922463"/>
                <a:gd name="T2" fmla="*/ 1772441 w 2349500"/>
                <a:gd name="T3" fmla="*/ 1700213 h 1922463"/>
                <a:gd name="T4" fmla="*/ 510719 w 2349500"/>
                <a:gd name="T5" fmla="*/ 1680846 h 1922463"/>
                <a:gd name="T6" fmla="*/ 572615 w 2349500"/>
                <a:gd name="T7" fmla="*/ 1763713 h 1922463"/>
                <a:gd name="T8" fmla="*/ 578011 w 2349500"/>
                <a:gd name="T9" fmla="*/ 1660843 h 1922463"/>
                <a:gd name="T10" fmla="*/ 1888297 w 2349500"/>
                <a:gd name="T11" fmla="*/ 1584643 h 1922463"/>
                <a:gd name="T12" fmla="*/ 1894328 w 2349500"/>
                <a:gd name="T13" fmla="*/ 1829118 h 1922463"/>
                <a:gd name="T14" fmla="*/ 1666107 w 2349500"/>
                <a:gd name="T15" fmla="*/ 1916113 h 1922463"/>
                <a:gd name="T16" fmla="*/ 1508670 w 2349500"/>
                <a:gd name="T17" fmla="*/ 1732916 h 1922463"/>
                <a:gd name="T18" fmla="*/ 1627065 w 2349500"/>
                <a:gd name="T19" fmla="*/ 1520826 h 1922463"/>
                <a:gd name="T20" fmla="*/ 698629 w 2349500"/>
                <a:gd name="T21" fmla="*/ 1555116 h 1922463"/>
                <a:gd name="T22" fmla="*/ 751319 w 2349500"/>
                <a:gd name="T23" fmla="*/ 1793558 h 1922463"/>
                <a:gd name="T24" fmla="*/ 545317 w 2349500"/>
                <a:gd name="T25" fmla="*/ 1922463 h 1922463"/>
                <a:gd name="T26" fmla="*/ 354552 w 2349500"/>
                <a:gd name="T27" fmla="*/ 1774191 h 1922463"/>
                <a:gd name="T28" fmla="*/ 429779 w 2349500"/>
                <a:gd name="T29" fmla="*/ 1541781 h 1922463"/>
                <a:gd name="T30" fmla="*/ 1175068 w 2349500"/>
                <a:gd name="T31" fmla="*/ 912523 h 1922463"/>
                <a:gd name="T32" fmla="*/ 1339851 w 2349500"/>
                <a:gd name="T33" fmla="*/ 1122215 h 1922463"/>
                <a:gd name="T34" fmla="*/ 1156018 w 2349500"/>
                <a:gd name="T35" fmla="*/ 1323646 h 1922463"/>
                <a:gd name="T36" fmla="*/ 949643 w 2349500"/>
                <a:gd name="T37" fmla="*/ 1184805 h 1922463"/>
                <a:gd name="T38" fmla="*/ 900113 w 2349500"/>
                <a:gd name="T39" fmla="*/ 1045963 h 1922463"/>
                <a:gd name="T40" fmla="*/ 1106488 w 2349500"/>
                <a:gd name="T41" fmla="*/ 871538 h 1922463"/>
                <a:gd name="T42" fmla="*/ 2075889 w 2349500"/>
                <a:gd name="T43" fmla="*/ 794703 h 1922463"/>
                <a:gd name="T44" fmla="*/ 414543 w 2349500"/>
                <a:gd name="T45" fmla="*/ 720408 h 1922463"/>
                <a:gd name="T46" fmla="*/ 159342 w 2349500"/>
                <a:gd name="T47" fmla="*/ 978853 h 1922463"/>
                <a:gd name="T48" fmla="*/ 288529 w 2349500"/>
                <a:gd name="T49" fmla="*/ 1398271 h 1922463"/>
                <a:gd name="T50" fmla="*/ 702120 w 2349500"/>
                <a:gd name="T51" fmla="*/ 1317943 h 1922463"/>
                <a:gd name="T52" fmla="*/ 1316634 w 2349500"/>
                <a:gd name="T53" fmla="*/ 1620838 h 1922463"/>
                <a:gd name="T54" fmla="*/ 1594372 w 2349500"/>
                <a:gd name="T55" fmla="*/ 1312228 h 1922463"/>
                <a:gd name="T56" fmla="*/ 2003836 w 2349500"/>
                <a:gd name="T57" fmla="*/ 1410018 h 1922463"/>
                <a:gd name="T58" fmla="*/ 1524541 w 2349500"/>
                <a:gd name="T59" fmla="*/ 1177926 h 1922463"/>
                <a:gd name="T60" fmla="*/ 1572896 w 2349500"/>
                <a:gd name="T61" fmla="*/ 371534 h 1922463"/>
                <a:gd name="T62" fmla="*/ 1986696 w 2349500"/>
                <a:gd name="T63" fmla="*/ 573723 h 1922463"/>
                <a:gd name="T64" fmla="*/ 2246023 w 2349500"/>
                <a:gd name="T65" fmla="*/ 744538 h 1922463"/>
                <a:gd name="T66" fmla="*/ 2347913 w 2349500"/>
                <a:gd name="T67" fmla="*/ 1019176 h 1922463"/>
                <a:gd name="T68" fmla="*/ 2308871 w 2349500"/>
                <a:gd name="T69" fmla="*/ 1741171 h 1922463"/>
                <a:gd name="T70" fmla="*/ 1994949 w 2349500"/>
                <a:gd name="T71" fmla="*/ 1755141 h 1922463"/>
                <a:gd name="T72" fmla="*/ 1887028 w 2349500"/>
                <a:gd name="T73" fmla="*/ 1514476 h 1922463"/>
                <a:gd name="T74" fmla="*/ 1598181 w 2349500"/>
                <a:gd name="T75" fmla="*/ 1479868 h 1922463"/>
                <a:gd name="T76" fmla="*/ 1460740 w 2349500"/>
                <a:gd name="T77" fmla="*/ 1723391 h 1922463"/>
                <a:gd name="T78" fmla="*/ 825594 w 2349500"/>
                <a:gd name="T79" fmla="*/ 1737043 h 1922463"/>
                <a:gd name="T80" fmla="*/ 702438 w 2349500"/>
                <a:gd name="T81" fmla="*/ 1492251 h 1922463"/>
                <a:gd name="T82" fmla="*/ 411686 w 2349500"/>
                <a:gd name="T83" fmla="*/ 1499553 h 1922463"/>
                <a:gd name="T84" fmla="*/ 294560 w 2349500"/>
                <a:gd name="T85" fmla="*/ 1743393 h 1922463"/>
                <a:gd name="T86" fmla="*/ 48247 w 2349500"/>
                <a:gd name="T87" fmla="*/ 1749108 h 1922463"/>
                <a:gd name="T88" fmla="*/ 1587 w 2349500"/>
                <a:gd name="T89" fmla="*/ 982663 h 1922463"/>
                <a:gd name="T90" fmla="*/ 125696 w 2349500"/>
                <a:gd name="T91" fmla="*/ 717551 h 1922463"/>
                <a:gd name="T92" fmla="*/ 399307 w 2349500"/>
                <a:gd name="T93" fmla="*/ 562928 h 1922463"/>
                <a:gd name="T94" fmla="*/ 1383348 w 2349500"/>
                <a:gd name="T95" fmla="*/ 360092 h 1922463"/>
                <a:gd name="T96" fmla="*/ 1934846 w 2349500"/>
                <a:gd name="T97" fmla="*/ 454168 h 1922463"/>
                <a:gd name="T98" fmla="*/ 1671638 w 2349500"/>
                <a:gd name="T99" fmla="*/ 468152 h 1922463"/>
                <a:gd name="T100" fmla="*/ 1211898 w 2349500"/>
                <a:gd name="T101" fmla="*/ 354054 h 1922463"/>
                <a:gd name="T102" fmla="*/ 1233488 w 2349500"/>
                <a:gd name="T103" fmla="*/ 499299 h 1922463"/>
                <a:gd name="T104" fmla="*/ 1002348 w 2349500"/>
                <a:gd name="T105" fmla="*/ 407130 h 1922463"/>
                <a:gd name="T106" fmla="*/ 1819593 w 2349500"/>
                <a:gd name="T107" fmla="*/ 146198 h 1922463"/>
                <a:gd name="T108" fmla="*/ 1644016 w 2349500"/>
                <a:gd name="T109" fmla="*/ 342612 h 1922463"/>
                <a:gd name="T110" fmla="*/ 1714183 w 2349500"/>
                <a:gd name="T111" fmla="*/ 113145 h 1922463"/>
                <a:gd name="T112" fmla="*/ 1347471 w 2349500"/>
                <a:gd name="T113" fmla="*/ 271738 h 1922463"/>
                <a:gd name="T114" fmla="*/ 1120776 w 2349500"/>
                <a:gd name="T115" fmla="*/ 215483 h 1922463"/>
                <a:gd name="T116" fmla="*/ 1483996 w 2349500"/>
                <a:gd name="T117" fmla="*/ 1589 h 1922463"/>
                <a:gd name="T118" fmla="*/ 1512253 w 2349500"/>
                <a:gd name="T119" fmla="*/ 262521 h 1922463"/>
                <a:gd name="T120" fmla="*/ 1391603 w 2349500"/>
                <a:gd name="T121" fmla="*/ 62929 h 192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9500" h="1922463">
                  <a:moveTo>
                    <a:pt x="1713402" y="1656716"/>
                  </a:moveTo>
                  <a:lnTo>
                    <a:pt x="1707689" y="1657351"/>
                  </a:lnTo>
                  <a:lnTo>
                    <a:pt x="1702610" y="1658938"/>
                  </a:lnTo>
                  <a:lnTo>
                    <a:pt x="1697531" y="1660526"/>
                  </a:lnTo>
                  <a:lnTo>
                    <a:pt x="1692770" y="1663066"/>
                  </a:lnTo>
                  <a:lnTo>
                    <a:pt x="1688326" y="1665606"/>
                  </a:lnTo>
                  <a:lnTo>
                    <a:pt x="1683883" y="1668781"/>
                  </a:lnTo>
                  <a:lnTo>
                    <a:pt x="1680391" y="1672591"/>
                  </a:lnTo>
                  <a:lnTo>
                    <a:pt x="1676900" y="1676401"/>
                  </a:lnTo>
                  <a:lnTo>
                    <a:pt x="1673725" y="1680528"/>
                  </a:lnTo>
                  <a:lnTo>
                    <a:pt x="1670869" y="1685291"/>
                  </a:lnTo>
                  <a:lnTo>
                    <a:pt x="1668329" y="1690053"/>
                  </a:lnTo>
                  <a:lnTo>
                    <a:pt x="1666425" y="1695133"/>
                  </a:lnTo>
                  <a:lnTo>
                    <a:pt x="1665155" y="1700213"/>
                  </a:lnTo>
                  <a:lnTo>
                    <a:pt x="1664520" y="1705293"/>
                  </a:lnTo>
                  <a:lnTo>
                    <a:pt x="1664203" y="1711326"/>
                  </a:lnTo>
                  <a:lnTo>
                    <a:pt x="1664520" y="1717041"/>
                  </a:lnTo>
                  <a:lnTo>
                    <a:pt x="1665155" y="1722121"/>
                  </a:lnTo>
                  <a:lnTo>
                    <a:pt x="1666425" y="1727518"/>
                  </a:lnTo>
                  <a:lnTo>
                    <a:pt x="1668329" y="1732281"/>
                  </a:lnTo>
                  <a:lnTo>
                    <a:pt x="1670869" y="1737043"/>
                  </a:lnTo>
                  <a:lnTo>
                    <a:pt x="1673725" y="1741806"/>
                  </a:lnTo>
                  <a:lnTo>
                    <a:pt x="1676900" y="1745933"/>
                  </a:lnTo>
                  <a:lnTo>
                    <a:pt x="1680391" y="1749743"/>
                  </a:lnTo>
                  <a:lnTo>
                    <a:pt x="1683883" y="1753553"/>
                  </a:lnTo>
                  <a:lnTo>
                    <a:pt x="1688326" y="1756728"/>
                  </a:lnTo>
                  <a:lnTo>
                    <a:pt x="1692770" y="1759268"/>
                  </a:lnTo>
                  <a:lnTo>
                    <a:pt x="1697531" y="1761808"/>
                  </a:lnTo>
                  <a:lnTo>
                    <a:pt x="1702610" y="1763713"/>
                  </a:lnTo>
                  <a:lnTo>
                    <a:pt x="1707689" y="1764983"/>
                  </a:lnTo>
                  <a:lnTo>
                    <a:pt x="1713402" y="1765618"/>
                  </a:lnTo>
                  <a:lnTo>
                    <a:pt x="1718798" y="1766253"/>
                  </a:lnTo>
                  <a:lnTo>
                    <a:pt x="1724512" y="1765618"/>
                  </a:lnTo>
                  <a:lnTo>
                    <a:pt x="1729908" y="1764983"/>
                  </a:lnTo>
                  <a:lnTo>
                    <a:pt x="1734986" y="1763713"/>
                  </a:lnTo>
                  <a:lnTo>
                    <a:pt x="1740382" y="1761808"/>
                  </a:lnTo>
                  <a:lnTo>
                    <a:pt x="1745144" y="1759268"/>
                  </a:lnTo>
                  <a:lnTo>
                    <a:pt x="1749270" y="1756728"/>
                  </a:lnTo>
                  <a:lnTo>
                    <a:pt x="1753714" y="1753553"/>
                  </a:lnTo>
                  <a:lnTo>
                    <a:pt x="1757840" y="1749743"/>
                  </a:lnTo>
                  <a:lnTo>
                    <a:pt x="1761332" y="1745933"/>
                  </a:lnTo>
                  <a:lnTo>
                    <a:pt x="1764506" y="1741806"/>
                  </a:lnTo>
                  <a:lnTo>
                    <a:pt x="1767363" y="1737043"/>
                  </a:lnTo>
                  <a:lnTo>
                    <a:pt x="1769267" y="1732281"/>
                  </a:lnTo>
                  <a:lnTo>
                    <a:pt x="1771172" y="1727518"/>
                  </a:lnTo>
                  <a:lnTo>
                    <a:pt x="1772441" y="1722121"/>
                  </a:lnTo>
                  <a:lnTo>
                    <a:pt x="1773711" y="1717041"/>
                  </a:lnTo>
                  <a:lnTo>
                    <a:pt x="1773711" y="1711326"/>
                  </a:lnTo>
                  <a:lnTo>
                    <a:pt x="1773711" y="1705293"/>
                  </a:lnTo>
                  <a:lnTo>
                    <a:pt x="1772441" y="1700213"/>
                  </a:lnTo>
                  <a:lnTo>
                    <a:pt x="1771172" y="1695133"/>
                  </a:lnTo>
                  <a:lnTo>
                    <a:pt x="1769267" y="1690053"/>
                  </a:lnTo>
                  <a:lnTo>
                    <a:pt x="1767363" y="1685291"/>
                  </a:lnTo>
                  <a:lnTo>
                    <a:pt x="1764506" y="1680528"/>
                  </a:lnTo>
                  <a:lnTo>
                    <a:pt x="1761332" y="1676401"/>
                  </a:lnTo>
                  <a:lnTo>
                    <a:pt x="1757840" y="1672591"/>
                  </a:lnTo>
                  <a:lnTo>
                    <a:pt x="1753714" y="1668781"/>
                  </a:lnTo>
                  <a:lnTo>
                    <a:pt x="1749270" y="1665606"/>
                  </a:lnTo>
                  <a:lnTo>
                    <a:pt x="1745144" y="1663066"/>
                  </a:lnTo>
                  <a:lnTo>
                    <a:pt x="1740382" y="1660526"/>
                  </a:lnTo>
                  <a:lnTo>
                    <a:pt x="1734986" y="1658938"/>
                  </a:lnTo>
                  <a:lnTo>
                    <a:pt x="1729908" y="1657351"/>
                  </a:lnTo>
                  <a:lnTo>
                    <a:pt x="1724512" y="1656716"/>
                  </a:lnTo>
                  <a:lnTo>
                    <a:pt x="1718798" y="1656716"/>
                  </a:lnTo>
                  <a:lnTo>
                    <a:pt x="1713402" y="1656716"/>
                  </a:lnTo>
                  <a:close/>
                  <a:moveTo>
                    <a:pt x="551031" y="1656716"/>
                  </a:moveTo>
                  <a:lnTo>
                    <a:pt x="545317" y="1657351"/>
                  </a:lnTo>
                  <a:lnTo>
                    <a:pt x="540239" y="1658938"/>
                  </a:lnTo>
                  <a:lnTo>
                    <a:pt x="535160" y="1660843"/>
                  </a:lnTo>
                  <a:lnTo>
                    <a:pt x="530399" y="1663066"/>
                  </a:lnTo>
                  <a:lnTo>
                    <a:pt x="525955" y="1665606"/>
                  </a:lnTo>
                  <a:lnTo>
                    <a:pt x="521511" y="1668781"/>
                  </a:lnTo>
                  <a:lnTo>
                    <a:pt x="517702" y="1672591"/>
                  </a:lnTo>
                  <a:lnTo>
                    <a:pt x="513893" y="1676401"/>
                  </a:lnTo>
                  <a:lnTo>
                    <a:pt x="510719" y="1680846"/>
                  </a:lnTo>
                  <a:lnTo>
                    <a:pt x="508180" y="1685291"/>
                  </a:lnTo>
                  <a:lnTo>
                    <a:pt x="505958" y="1690053"/>
                  </a:lnTo>
                  <a:lnTo>
                    <a:pt x="504054" y="1695133"/>
                  </a:lnTo>
                  <a:lnTo>
                    <a:pt x="502784" y="1700213"/>
                  </a:lnTo>
                  <a:lnTo>
                    <a:pt x="501832" y="1705293"/>
                  </a:lnTo>
                  <a:lnTo>
                    <a:pt x="501832" y="1711326"/>
                  </a:lnTo>
                  <a:lnTo>
                    <a:pt x="501832" y="1717041"/>
                  </a:lnTo>
                  <a:lnTo>
                    <a:pt x="502784" y="1722121"/>
                  </a:lnTo>
                  <a:lnTo>
                    <a:pt x="504054" y="1727518"/>
                  </a:lnTo>
                  <a:lnTo>
                    <a:pt x="505958" y="1732281"/>
                  </a:lnTo>
                  <a:lnTo>
                    <a:pt x="508180" y="1737043"/>
                  </a:lnTo>
                  <a:lnTo>
                    <a:pt x="510719" y="1741806"/>
                  </a:lnTo>
                  <a:lnTo>
                    <a:pt x="513893" y="1745933"/>
                  </a:lnTo>
                  <a:lnTo>
                    <a:pt x="517702" y="1749743"/>
                  </a:lnTo>
                  <a:lnTo>
                    <a:pt x="521511" y="1753553"/>
                  </a:lnTo>
                  <a:lnTo>
                    <a:pt x="525955" y="1756728"/>
                  </a:lnTo>
                  <a:lnTo>
                    <a:pt x="530399" y="1759268"/>
                  </a:lnTo>
                  <a:lnTo>
                    <a:pt x="535160" y="1761808"/>
                  </a:lnTo>
                  <a:lnTo>
                    <a:pt x="540239" y="1763713"/>
                  </a:lnTo>
                  <a:lnTo>
                    <a:pt x="545317" y="1764983"/>
                  </a:lnTo>
                  <a:lnTo>
                    <a:pt x="551031" y="1765618"/>
                  </a:lnTo>
                  <a:lnTo>
                    <a:pt x="556427" y="1766253"/>
                  </a:lnTo>
                  <a:lnTo>
                    <a:pt x="562140" y="1765618"/>
                  </a:lnTo>
                  <a:lnTo>
                    <a:pt x="567536" y="1764983"/>
                  </a:lnTo>
                  <a:lnTo>
                    <a:pt x="572615" y="1763713"/>
                  </a:lnTo>
                  <a:lnTo>
                    <a:pt x="578011" y="1761808"/>
                  </a:lnTo>
                  <a:lnTo>
                    <a:pt x="582772" y="1759268"/>
                  </a:lnTo>
                  <a:lnTo>
                    <a:pt x="586899" y="1756728"/>
                  </a:lnTo>
                  <a:lnTo>
                    <a:pt x="591343" y="1753553"/>
                  </a:lnTo>
                  <a:lnTo>
                    <a:pt x="594834" y="1749743"/>
                  </a:lnTo>
                  <a:lnTo>
                    <a:pt x="598643" y="1745933"/>
                  </a:lnTo>
                  <a:lnTo>
                    <a:pt x="601817" y="1741806"/>
                  </a:lnTo>
                  <a:lnTo>
                    <a:pt x="604357" y="1737043"/>
                  </a:lnTo>
                  <a:lnTo>
                    <a:pt x="606896" y="1732281"/>
                  </a:lnTo>
                  <a:lnTo>
                    <a:pt x="608800" y="1727518"/>
                  </a:lnTo>
                  <a:lnTo>
                    <a:pt x="610070" y="1722121"/>
                  </a:lnTo>
                  <a:lnTo>
                    <a:pt x="610705" y="1717041"/>
                  </a:lnTo>
                  <a:lnTo>
                    <a:pt x="611340" y="1711326"/>
                  </a:lnTo>
                  <a:lnTo>
                    <a:pt x="610705" y="1705293"/>
                  </a:lnTo>
                  <a:lnTo>
                    <a:pt x="610070" y="1700213"/>
                  </a:lnTo>
                  <a:lnTo>
                    <a:pt x="608800" y="1695133"/>
                  </a:lnTo>
                  <a:lnTo>
                    <a:pt x="606896" y="1690053"/>
                  </a:lnTo>
                  <a:lnTo>
                    <a:pt x="604357" y="1685291"/>
                  </a:lnTo>
                  <a:lnTo>
                    <a:pt x="601817" y="1680846"/>
                  </a:lnTo>
                  <a:lnTo>
                    <a:pt x="598643" y="1676401"/>
                  </a:lnTo>
                  <a:lnTo>
                    <a:pt x="594834" y="1672591"/>
                  </a:lnTo>
                  <a:lnTo>
                    <a:pt x="591343" y="1668781"/>
                  </a:lnTo>
                  <a:lnTo>
                    <a:pt x="586899" y="1665606"/>
                  </a:lnTo>
                  <a:lnTo>
                    <a:pt x="582772" y="1663066"/>
                  </a:lnTo>
                  <a:lnTo>
                    <a:pt x="578011" y="1660843"/>
                  </a:lnTo>
                  <a:lnTo>
                    <a:pt x="572615" y="1658938"/>
                  </a:lnTo>
                  <a:lnTo>
                    <a:pt x="567536" y="1657351"/>
                  </a:lnTo>
                  <a:lnTo>
                    <a:pt x="562140" y="1656716"/>
                  </a:lnTo>
                  <a:lnTo>
                    <a:pt x="556427" y="1656716"/>
                  </a:lnTo>
                  <a:lnTo>
                    <a:pt x="551031" y="1656716"/>
                  </a:lnTo>
                  <a:close/>
                  <a:moveTo>
                    <a:pt x="1718798" y="1499871"/>
                  </a:moveTo>
                  <a:lnTo>
                    <a:pt x="1729908" y="1500188"/>
                  </a:lnTo>
                  <a:lnTo>
                    <a:pt x="1740700" y="1501141"/>
                  </a:lnTo>
                  <a:lnTo>
                    <a:pt x="1750857" y="1502093"/>
                  </a:lnTo>
                  <a:lnTo>
                    <a:pt x="1761332" y="1504316"/>
                  </a:lnTo>
                  <a:lnTo>
                    <a:pt x="1771489" y="1506538"/>
                  </a:lnTo>
                  <a:lnTo>
                    <a:pt x="1781646" y="1509396"/>
                  </a:lnTo>
                  <a:lnTo>
                    <a:pt x="1791486" y="1512571"/>
                  </a:lnTo>
                  <a:lnTo>
                    <a:pt x="1801008" y="1516381"/>
                  </a:lnTo>
                  <a:lnTo>
                    <a:pt x="1810531" y="1520826"/>
                  </a:lnTo>
                  <a:lnTo>
                    <a:pt x="1819736" y="1525271"/>
                  </a:lnTo>
                  <a:lnTo>
                    <a:pt x="1828306" y="1530351"/>
                  </a:lnTo>
                  <a:lnTo>
                    <a:pt x="1837194" y="1536066"/>
                  </a:lnTo>
                  <a:lnTo>
                    <a:pt x="1845446" y="1541781"/>
                  </a:lnTo>
                  <a:lnTo>
                    <a:pt x="1853382" y="1548131"/>
                  </a:lnTo>
                  <a:lnTo>
                    <a:pt x="1861000" y="1554481"/>
                  </a:lnTo>
                  <a:lnTo>
                    <a:pt x="1868300" y="1561783"/>
                  </a:lnTo>
                  <a:lnTo>
                    <a:pt x="1875283" y="1569403"/>
                  </a:lnTo>
                  <a:lnTo>
                    <a:pt x="1881949" y="1576706"/>
                  </a:lnTo>
                  <a:lnTo>
                    <a:pt x="1888297" y="1584643"/>
                  </a:lnTo>
                  <a:lnTo>
                    <a:pt x="1894328" y="1593216"/>
                  </a:lnTo>
                  <a:lnTo>
                    <a:pt x="1899724" y="1601788"/>
                  </a:lnTo>
                  <a:lnTo>
                    <a:pt x="1904803" y="1610678"/>
                  </a:lnTo>
                  <a:lnTo>
                    <a:pt x="1909247" y="1619568"/>
                  </a:lnTo>
                  <a:lnTo>
                    <a:pt x="1913691" y="1628776"/>
                  </a:lnTo>
                  <a:lnTo>
                    <a:pt x="1917500" y="1638618"/>
                  </a:lnTo>
                  <a:lnTo>
                    <a:pt x="1920674" y="1648143"/>
                  </a:lnTo>
                  <a:lnTo>
                    <a:pt x="1923530" y="1658621"/>
                  </a:lnTo>
                  <a:lnTo>
                    <a:pt x="1926070" y="1668463"/>
                  </a:lnTo>
                  <a:lnTo>
                    <a:pt x="1927974" y="1679258"/>
                  </a:lnTo>
                  <a:lnTo>
                    <a:pt x="1929244" y="1689418"/>
                  </a:lnTo>
                  <a:lnTo>
                    <a:pt x="1929879" y="1700213"/>
                  </a:lnTo>
                  <a:lnTo>
                    <a:pt x="1930196" y="1711326"/>
                  </a:lnTo>
                  <a:lnTo>
                    <a:pt x="1929879" y="1722121"/>
                  </a:lnTo>
                  <a:lnTo>
                    <a:pt x="1929244" y="1732916"/>
                  </a:lnTo>
                  <a:lnTo>
                    <a:pt x="1927974" y="1743393"/>
                  </a:lnTo>
                  <a:lnTo>
                    <a:pt x="1926070" y="1753871"/>
                  </a:lnTo>
                  <a:lnTo>
                    <a:pt x="1923530" y="1764031"/>
                  </a:lnTo>
                  <a:lnTo>
                    <a:pt x="1920674" y="1774191"/>
                  </a:lnTo>
                  <a:lnTo>
                    <a:pt x="1917500" y="1784033"/>
                  </a:lnTo>
                  <a:lnTo>
                    <a:pt x="1913691" y="1793558"/>
                  </a:lnTo>
                  <a:lnTo>
                    <a:pt x="1909247" y="1802766"/>
                  </a:lnTo>
                  <a:lnTo>
                    <a:pt x="1904803" y="1811656"/>
                  </a:lnTo>
                  <a:lnTo>
                    <a:pt x="1899724" y="1820863"/>
                  </a:lnTo>
                  <a:lnTo>
                    <a:pt x="1894328" y="1829118"/>
                  </a:lnTo>
                  <a:lnTo>
                    <a:pt x="1888297" y="1837691"/>
                  </a:lnTo>
                  <a:lnTo>
                    <a:pt x="1881949" y="1845628"/>
                  </a:lnTo>
                  <a:lnTo>
                    <a:pt x="1875283" y="1853566"/>
                  </a:lnTo>
                  <a:lnTo>
                    <a:pt x="1868300" y="1860551"/>
                  </a:lnTo>
                  <a:lnTo>
                    <a:pt x="1861000" y="1867853"/>
                  </a:lnTo>
                  <a:lnTo>
                    <a:pt x="1853382" y="1874521"/>
                  </a:lnTo>
                  <a:lnTo>
                    <a:pt x="1845446" y="1880553"/>
                  </a:lnTo>
                  <a:lnTo>
                    <a:pt x="1837194" y="1886268"/>
                  </a:lnTo>
                  <a:lnTo>
                    <a:pt x="1828306" y="1891983"/>
                  </a:lnTo>
                  <a:lnTo>
                    <a:pt x="1819736" y="1897063"/>
                  </a:lnTo>
                  <a:lnTo>
                    <a:pt x="1810531" y="1901826"/>
                  </a:lnTo>
                  <a:lnTo>
                    <a:pt x="1801008" y="1905953"/>
                  </a:lnTo>
                  <a:lnTo>
                    <a:pt x="1791486" y="1909763"/>
                  </a:lnTo>
                  <a:lnTo>
                    <a:pt x="1781646" y="1912938"/>
                  </a:lnTo>
                  <a:lnTo>
                    <a:pt x="1771489" y="1916113"/>
                  </a:lnTo>
                  <a:lnTo>
                    <a:pt x="1761332" y="1918653"/>
                  </a:lnTo>
                  <a:lnTo>
                    <a:pt x="1750857" y="1920241"/>
                  </a:lnTo>
                  <a:lnTo>
                    <a:pt x="1740700" y="1921828"/>
                  </a:lnTo>
                  <a:lnTo>
                    <a:pt x="1729908" y="1922463"/>
                  </a:lnTo>
                  <a:lnTo>
                    <a:pt x="1718798" y="1922463"/>
                  </a:lnTo>
                  <a:lnTo>
                    <a:pt x="1708006" y="1922463"/>
                  </a:lnTo>
                  <a:lnTo>
                    <a:pt x="1697531" y="1921828"/>
                  </a:lnTo>
                  <a:lnTo>
                    <a:pt x="1686739" y="1920241"/>
                  </a:lnTo>
                  <a:lnTo>
                    <a:pt x="1676265" y="1918653"/>
                  </a:lnTo>
                  <a:lnTo>
                    <a:pt x="1666107" y="1916113"/>
                  </a:lnTo>
                  <a:lnTo>
                    <a:pt x="1656268" y="1912938"/>
                  </a:lnTo>
                  <a:lnTo>
                    <a:pt x="1646110" y="1909763"/>
                  </a:lnTo>
                  <a:lnTo>
                    <a:pt x="1636588" y="1905953"/>
                  </a:lnTo>
                  <a:lnTo>
                    <a:pt x="1627065" y="1901826"/>
                  </a:lnTo>
                  <a:lnTo>
                    <a:pt x="1618178" y="1897063"/>
                  </a:lnTo>
                  <a:lnTo>
                    <a:pt x="1609290" y="1891983"/>
                  </a:lnTo>
                  <a:lnTo>
                    <a:pt x="1601038" y="1886268"/>
                  </a:lnTo>
                  <a:lnTo>
                    <a:pt x="1592785" y="1880553"/>
                  </a:lnTo>
                  <a:lnTo>
                    <a:pt x="1584532" y="1874521"/>
                  </a:lnTo>
                  <a:lnTo>
                    <a:pt x="1576914" y="1867853"/>
                  </a:lnTo>
                  <a:lnTo>
                    <a:pt x="1569614" y="1860551"/>
                  </a:lnTo>
                  <a:lnTo>
                    <a:pt x="1562630" y="1853566"/>
                  </a:lnTo>
                  <a:lnTo>
                    <a:pt x="1555965" y="1845628"/>
                  </a:lnTo>
                  <a:lnTo>
                    <a:pt x="1549616" y="1837691"/>
                  </a:lnTo>
                  <a:lnTo>
                    <a:pt x="1543903" y="1829118"/>
                  </a:lnTo>
                  <a:lnTo>
                    <a:pt x="1538507" y="1820863"/>
                  </a:lnTo>
                  <a:lnTo>
                    <a:pt x="1533111" y="1811656"/>
                  </a:lnTo>
                  <a:lnTo>
                    <a:pt x="1528350" y="1802766"/>
                  </a:lnTo>
                  <a:lnTo>
                    <a:pt x="1524223" y="1793558"/>
                  </a:lnTo>
                  <a:lnTo>
                    <a:pt x="1520414" y="1784033"/>
                  </a:lnTo>
                  <a:lnTo>
                    <a:pt x="1516923" y="1774191"/>
                  </a:lnTo>
                  <a:lnTo>
                    <a:pt x="1514066" y="1764031"/>
                  </a:lnTo>
                  <a:lnTo>
                    <a:pt x="1511844" y="1753871"/>
                  </a:lnTo>
                  <a:lnTo>
                    <a:pt x="1510257" y="1743393"/>
                  </a:lnTo>
                  <a:lnTo>
                    <a:pt x="1508670" y="1732916"/>
                  </a:lnTo>
                  <a:lnTo>
                    <a:pt x="1507718" y="1722121"/>
                  </a:lnTo>
                  <a:lnTo>
                    <a:pt x="1507400" y="1711326"/>
                  </a:lnTo>
                  <a:lnTo>
                    <a:pt x="1507718" y="1700213"/>
                  </a:lnTo>
                  <a:lnTo>
                    <a:pt x="1508670" y="1689418"/>
                  </a:lnTo>
                  <a:lnTo>
                    <a:pt x="1510257" y="1679258"/>
                  </a:lnTo>
                  <a:lnTo>
                    <a:pt x="1511844" y="1668463"/>
                  </a:lnTo>
                  <a:lnTo>
                    <a:pt x="1514066" y="1658621"/>
                  </a:lnTo>
                  <a:lnTo>
                    <a:pt x="1516923" y="1648143"/>
                  </a:lnTo>
                  <a:lnTo>
                    <a:pt x="1520414" y="1638618"/>
                  </a:lnTo>
                  <a:lnTo>
                    <a:pt x="1524223" y="1628776"/>
                  </a:lnTo>
                  <a:lnTo>
                    <a:pt x="1528350" y="1619568"/>
                  </a:lnTo>
                  <a:lnTo>
                    <a:pt x="1533111" y="1610678"/>
                  </a:lnTo>
                  <a:lnTo>
                    <a:pt x="1538507" y="1601788"/>
                  </a:lnTo>
                  <a:lnTo>
                    <a:pt x="1543903" y="1593216"/>
                  </a:lnTo>
                  <a:lnTo>
                    <a:pt x="1549616" y="1584643"/>
                  </a:lnTo>
                  <a:lnTo>
                    <a:pt x="1555965" y="1576706"/>
                  </a:lnTo>
                  <a:lnTo>
                    <a:pt x="1562630" y="1569403"/>
                  </a:lnTo>
                  <a:lnTo>
                    <a:pt x="1569614" y="1561783"/>
                  </a:lnTo>
                  <a:lnTo>
                    <a:pt x="1576914" y="1554481"/>
                  </a:lnTo>
                  <a:lnTo>
                    <a:pt x="1584532" y="1548131"/>
                  </a:lnTo>
                  <a:lnTo>
                    <a:pt x="1592785" y="1541781"/>
                  </a:lnTo>
                  <a:lnTo>
                    <a:pt x="1601038" y="1536066"/>
                  </a:lnTo>
                  <a:lnTo>
                    <a:pt x="1609290" y="1530351"/>
                  </a:lnTo>
                  <a:lnTo>
                    <a:pt x="1618178" y="1525271"/>
                  </a:lnTo>
                  <a:lnTo>
                    <a:pt x="1627065" y="1520826"/>
                  </a:lnTo>
                  <a:lnTo>
                    <a:pt x="1636588" y="1516381"/>
                  </a:lnTo>
                  <a:lnTo>
                    <a:pt x="1646110" y="1512571"/>
                  </a:lnTo>
                  <a:lnTo>
                    <a:pt x="1656268" y="1509396"/>
                  </a:lnTo>
                  <a:lnTo>
                    <a:pt x="1666107" y="1506538"/>
                  </a:lnTo>
                  <a:lnTo>
                    <a:pt x="1676265" y="1504316"/>
                  </a:lnTo>
                  <a:lnTo>
                    <a:pt x="1686739" y="1502093"/>
                  </a:lnTo>
                  <a:lnTo>
                    <a:pt x="1697531" y="1501141"/>
                  </a:lnTo>
                  <a:lnTo>
                    <a:pt x="1708006" y="1500188"/>
                  </a:lnTo>
                  <a:lnTo>
                    <a:pt x="1718798" y="1499871"/>
                  </a:lnTo>
                  <a:close/>
                  <a:moveTo>
                    <a:pt x="556427" y="1499871"/>
                  </a:moveTo>
                  <a:lnTo>
                    <a:pt x="567219" y="1500188"/>
                  </a:lnTo>
                  <a:lnTo>
                    <a:pt x="578011" y="1501141"/>
                  </a:lnTo>
                  <a:lnTo>
                    <a:pt x="588486" y="1502093"/>
                  </a:lnTo>
                  <a:lnTo>
                    <a:pt x="598960" y="1504316"/>
                  </a:lnTo>
                  <a:lnTo>
                    <a:pt x="609118" y="1506538"/>
                  </a:lnTo>
                  <a:lnTo>
                    <a:pt x="619275" y="1509396"/>
                  </a:lnTo>
                  <a:lnTo>
                    <a:pt x="629115" y="1512571"/>
                  </a:lnTo>
                  <a:lnTo>
                    <a:pt x="638637" y="1516381"/>
                  </a:lnTo>
                  <a:lnTo>
                    <a:pt x="648160" y="1520826"/>
                  </a:lnTo>
                  <a:lnTo>
                    <a:pt x="657365" y="1525271"/>
                  </a:lnTo>
                  <a:lnTo>
                    <a:pt x="665935" y="1530351"/>
                  </a:lnTo>
                  <a:lnTo>
                    <a:pt x="674188" y="1536066"/>
                  </a:lnTo>
                  <a:lnTo>
                    <a:pt x="682758" y="1541781"/>
                  </a:lnTo>
                  <a:lnTo>
                    <a:pt x="691011" y="1548131"/>
                  </a:lnTo>
                  <a:lnTo>
                    <a:pt x="698629" y="1555116"/>
                  </a:lnTo>
                  <a:lnTo>
                    <a:pt x="705612" y="1561783"/>
                  </a:lnTo>
                  <a:lnTo>
                    <a:pt x="712912" y="1569403"/>
                  </a:lnTo>
                  <a:lnTo>
                    <a:pt x="719578" y="1576706"/>
                  </a:lnTo>
                  <a:lnTo>
                    <a:pt x="725926" y="1584643"/>
                  </a:lnTo>
                  <a:lnTo>
                    <a:pt x="731322" y="1593216"/>
                  </a:lnTo>
                  <a:lnTo>
                    <a:pt x="737036" y="1601788"/>
                  </a:lnTo>
                  <a:lnTo>
                    <a:pt x="742114" y="1610678"/>
                  </a:lnTo>
                  <a:lnTo>
                    <a:pt x="746876" y="1619568"/>
                  </a:lnTo>
                  <a:lnTo>
                    <a:pt x="751319" y="1628776"/>
                  </a:lnTo>
                  <a:lnTo>
                    <a:pt x="754811" y="1638618"/>
                  </a:lnTo>
                  <a:lnTo>
                    <a:pt x="758302" y="1648143"/>
                  </a:lnTo>
                  <a:lnTo>
                    <a:pt x="761159" y="1658621"/>
                  </a:lnTo>
                  <a:lnTo>
                    <a:pt x="763698" y="1668463"/>
                  </a:lnTo>
                  <a:lnTo>
                    <a:pt x="765286" y="1679258"/>
                  </a:lnTo>
                  <a:lnTo>
                    <a:pt x="766873" y="1689418"/>
                  </a:lnTo>
                  <a:lnTo>
                    <a:pt x="767507" y="1700213"/>
                  </a:lnTo>
                  <a:lnTo>
                    <a:pt x="767825" y="1711326"/>
                  </a:lnTo>
                  <a:lnTo>
                    <a:pt x="767507" y="1722121"/>
                  </a:lnTo>
                  <a:lnTo>
                    <a:pt x="766873" y="1732916"/>
                  </a:lnTo>
                  <a:lnTo>
                    <a:pt x="765286" y="1743393"/>
                  </a:lnTo>
                  <a:lnTo>
                    <a:pt x="763698" y="1753871"/>
                  </a:lnTo>
                  <a:lnTo>
                    <a:pt x="761159" y="1764031"/>
                  </a:lnTo>
                  <a:lnTo>
                    <a:pt x="758302" y="1774191"/>
                  </a:lnTo>
                  <a:lnTo>
                    <a:pt x="754811" y="1784033"/>
                  </a:lnTo>
                  <a:lnTo>
                    <a:pt x="751319" y="1793558"/>
                  </a:lnTo>
                  <a:lnTo>
                    <a:pt x="746876" y="1802766"/>
                  </a:lnTo>
                  <a:lnTo>
                    <a:pt x="742114" y="1811656"/>
                  </a:lnTo>
                  <a:lnTo>
                    <a:pt x="737036" y="1820863"/>
                  </a:lnTo>
                  <a:lnTo>
                    <a:pt x="731322" y="1829118"/>
                  </a:lnTo>
                  <a:lnTo>
                    <a:pt x="725926" y="1837691"/>
                  </a:lnTo>
                  <a:lnTo>
                    <a:pt x="719578" y="1845628"/>
                  </a:lnTo>
                  <a:lnTo>
                    <a:pt x="712912" y="1853566"/>
                  </a:lnTo>
                  <a:lnTo>
                    <a:pt x="705612" y="1860551"/>
                  </a:lnTo>
                  <a:lnTo>
                    <a:pt x="698629" y="1867853"/>
                  </a:lnTo>
                  <a:lnTo>
                    <a:pt x="691011" y="1874521"/>
                  </a:lnTo>
                  <a:lnTo>
                    <a:pt x="682758" y="1880553"/>
                  </a:lnTo>
                  <a:lnTo>
                    <a:pt x="674188" y="1886268"/>
                  </a:lnTo>
                  <a:lnTo>
                    <a:pt x="665935" y="1891983"/>
                  </a:lnTo>
                  <a:lnTo>
                    <a:pt x="657365" y="1897063"/>
                  </a:lnTo>
                  <a:lnTo>
                    <a:pt x="648160" y="1901826"/>
                  </a:lnTo>
                  <a:lnTo>
                    <a:pt x="638637" y="1905953"/>
                  </a:lnTo>
                  <a:lnTo>
                    <a:pt x="629115" y="1909763"/>
                  </a:lnTo>
                  <a:lnTo>
                    <a:pt x="619275" y="1912938"/>
                  </a:lnTo>
                  <a:lnTo>
                    <a:pt x="609118" y="1916113"/>
                  </a:lnTo>
                  <a:lnTo>
                    <a:pt x="598960" y="1918653"/>
                  </a:lnTo>
                  <a:lnTo>
                    <a:pt x="588486" y="1920241"/>
                  </a:lnTo>
                  <a:lnTo>
                    <a:pt x="578011" y="1921828"/>
                  </a:lnTo>
                  <a:lnTo>
                    <a:pt x="567219" y="1922463"/>
                  </a:lnTo>
                  <a:lnTo>
                    <a:pt x="556427" y="1922463"/>
                  </a:lnTo>
                  <a:lnTo>
                    <a:pt x="545317" y="1922463"/>
                  </a:lnTo>
                  <a:lnTo>
                    <a:pt x="534525" y="1921828"/>
                  </a:lnTo>
                  <a:lnTo>
                    <a:pt x="524368" y="1920241"/>
                  </a:lnTo>
                  <a:lnTo>
                    <a:pt x="513893" y="1918653"/>
                  </a:lnTo>
                  <a:lnTo>
                    <a:pt x="503736" y="1916113"/>
                  </a:lnTo>
                  <a:lnTo>
                    <a:pt x="493896" y="1912938"/>
                  </a:lnTo>
                  <a:lnTo>
                    <a:pt x="483739" y="1909763"/>
                  </a:lnTo>
                  <a:lnTo>
                    <a:pt x="474217" y="1905953"/>
                  </a:lnTo>
                  <a:lnTo>
                    <a:pt x="464694" y="1901826"/>
                  </a:lnTo>
                  <a:lnTo>
                    <a:pt x="455807" y="1897063"/>
                  </a:lnTo>
                  <a:lnTo>
                    <a:pt x="446919" y="1891983"/>
                  </a:lnTo>
                  <a:lnTo>
                    <a:pt x="438349" y="1886268"/>
                  </a:lnTo>
                  <a:lnTo>
                    <a:pt x="429779" y="1880553"/>
                  </a:lnTo>
                  <a:lnTo>
                    <a:pt x="421843" y="1874521"/>
                  </a:lnTo>
                  <a:lnTo>
                    <a:pt x="414543" y="1867853"/>
                  </a:lnTo>
                  <a:lnTo>
                    <a:pt x="406925" y="1860551"/>
                  </a:lnTo>
                  <a:lnTo>
                    <a:pt x="400259" y="1853566"/>
                  </a:lnTo>
                  <a:lnTo>
                    <a:pt x="393276" y="1845628"/>
                  </a:lnTo>
                  <a:lnTo>
                    <a:pt x="386928" y="1837691"/>
                  </a:lnTo>
                  <a:lnTo>
                    <a:pt x="381214" y="1829118"/>
                  </a:lnTo>
                  <a:lnTo>
                    <a:pt x="375501" y="1820863"/>
                  </a:lnTo>
                  <a:lnTo>
                    <a:pt x="370422" y="1811656"/>
                  </a:lnTo>
                  <a:lnTo>
                    <a:pt x="365978" y="1802766"/>
                  </a:lnTo>
                  <a:lnTo>
                    <a:pt x="361535" y="1793558"/>
                  </a:lnTo>
                  <a:lnTo>
                    <a:pt x="357726" y="1784033"/>
                  </a:lnTo>
                  <a:lnTo>
                    <a:pt x="354552" y="1774191"/>
                  </a:lnTo>
                  <a:lnTo>
                    <a:pt x="351695" y="1764031"/>
                  </a:lnTo>
                  <a:lnTo>
                    <a:pt x="349473" y="1753871"/>
                  </a:lnTo>
                  <a:lnTo>
                    <a:pt x="347251" y="1743393"/>
                  </a:lnTo>
                  <a:lnTo>
                    <a:pt x="346299" y="1732916"/>
                  </a:lnTo>
                  <a:lnTo>
                    <a:pt x="345347" y="1722121"/>
                  </a:lnTo>
                  <a:lnTo>
                    <a:pt x="345029" y="1711326"/>
                  </a:lnTo>
                  <a:lnTo>
                    <a:pt x="345347" y="1700213"/>
                  </a:lnTo>
                  <a:lnTo>
                    <a:pt x="346299" y="1689418"/>
                  </a:lnTo>
                  <a:lnTo>
                    <a:pt x="347251" y="1679258"/>
                  </a:lnTo>
                  <a:lnTo>
                    <a:pt x="349473" y="1668463"/>
                  </a:lnTo>
                  <a:lnTo>
                    <a:pt x="351695" y="1658621"/>
                  </a:lnTo>
                  <a:lnTo>
                    <a:pt x="354552" y="1648143"/>
                  </a:lnTo>
                  <a:lnTo>
                    <a:pt x="357726" y="1638618"/>
                  </a:lnTo>
                  <a:lnTo>
                    <a:pt x="361535" y="1628776"/>
                  </a:lnTo>
                  <a:lnTo>
                    <a:pt x="365978" y="1619568"/>
                  </a:lnTo>
                  <a:lnTo>
                    <a:pt x="370422" y="1610678"/>
                  </a:lnTo>
                  <a:lnTo>
                    <a:pt x="375501" y="1601788"/>
                  </a:lnTo>
                  <a:lnTo>
                    <a:pt x="381214" y="1593216"/>
                  </a:lnTo>
                  <a:lnTo>
                    <a:pt x="386928" y="1584643"/>
                  </a:lnTo>
                  <a:lnTo>
                    <a:pt x="393276" y="1576706"/>
                  </a:lnTo>
                  <a:lnTo>
                    <a:pt x="400259" y="1569403"/>
                  </a:lnTo>
                  <a:lnTo>
                    <a:pt x="406925" y="1561783"/>
                  </a:lnTo>
                  <a:lnTo>
                    <a:pt x="414543" y="1555116"/>
                  </a:lnTo>
                  <a:lnTo>
                    <a:pt x="421843" y="1548131"/>
                  </a:lnTo>
                  <a:lnTo>
                    <a:pt x="429779" y="1541781"/>
                  </a:lnTo>
                  <a:lnTo>
                    <a:pt x="438349" y="1536066"/>
                  </a:lnTo>
                  <a:lnTo>
                    <a:pt x="446919" y="1530351"/>
                  </a:lnTo>
                  <a:lnTo>
                    <a:pt x="455807" y="1525271"/>
                  </a:lnTo>
                  <a:lnTo>
                    <a:pt x="464694" y="1520826"/>
                  </a:lnTo>
                  <a:lnTo>
                    <a:pt x="474217" y="1516381"/>
                  </a:lnTo>
                  <a:lnTo>
                    <a:pt x="483739" y="1512571"/>
                  </a:lnTo>
                  <a:lnTo>
                    <a:pt x="493896" y="1509396"/>
                  </a:lnTo>
                  <a:lnTo>
                    <a:pt x="503736" y="1506538"/>
                  </a:lnTo>
                  <a:lnTo>
                    <a:pt x="513893" y="1504316"/>
                  </a:lnTo>
                  <a:lnTo>
                    <a:pt x="524368" y="1502093"/>
                  </a:lnTo>
                  <a:lnTo>
                    <a:pt x="534525" y="1501141"/>
                  </a:lnTo>
                  <a:lnTo>
                    <a:pt x="545317" y="1500188"/>
                  </a:lnTo>
                  <a:lnTo>
                    <a:pt x="556427" y="1499871"/>
                  </a:lnTo>
                  <a:close/>
                  <a:moveTo>
                    <a:pt x="1106488" y="871538"/>
                  </a:moveTo>
                  <a:lnTo>
                    <a:pt x="1114426" y="871856"/>
                  </a:lnTo>
                  <a:lnTo>
                    <a:pt x="1122363" y="873127"/>
                  </a:lnTo>
                  <a:lnTo>
                    <a:pt x="1129983" y="874715"/>
                  </a:lnTo>
                  <a:lnTo>
                    <a:pt x="1136968" y="877575"/>
                  </a:lnTo>
                  <a:lnTo>
                    <a:pt x="1143636" y="880752"/>
                  </a:lnTo>
                  <a:lnTo>
                    <a:pt x="1149986" y="884564"/>
                  </a:lnTo>
                  <a:lnTo>
                    <a:pt x="1156018" y="889330"/>
                  </a:lnTo>
                  <a:lnTo>
                    <a:pt x="1161733" y="894096"/>
                  </a:lnTo>
                  <a:lnTo>
                    <a:pt x="1166813" y="899815"/>
                  </a:lnTo>
                  <a:lnTo>
                    <a:pt x="1171576" y="906169"/>
                  </a:lnTo>
                  <a:lnTo>
                    <a:pt x="1175068" y="912523"/>
                  </a:lnTo>
                  <a:lnTo>
                    <a:pt x="1178561" y="919195"/>
                  </a:lnTo>
                  <a:lnTo>
                    <a:pt x="1181101" y="926503"/>
                  </a:lnTo>
                  <a:lnTo>
                    <a:pt x="1183006" y="933810"/>
                  </a:lnTo>
                  <a:lnTo>
                    <a:pt x="1184276" y="941753"/>
                  </a:lnTo>
                  <a:lnTo>
                    <a:pt x="1184593" y="949696"/>
                  </a:lnTo>
                  <a:lnTo>
                    <a:pt x="1184593" y="1028171"/>
                  </a:lnTo>
                  <a:lnTo>
                    <a:pt x="1263333" y="1028171"/>
                  </a:lnTo>
                  <a:lnTo>
                    <a:pt x="1271271" y="1028489"/>
                  </a:lnTo>
                  <a:lnTo>
                    <a:pt x="1278573" y="1029760"/>
                  </a:lnTo>
                  <a:lnTo>
                    <a:pt x="1286193" y="1031666"/>
                  </a:lnTo>
                  <a:lnTo>
                    <a:pt x="1293496" y="1034526"/>
                  </a:lnTo>
                  <a:lnTo>
                    <a:pt x="1300481" y="1037703"/>
                  </a:lnTo>
                  <a:lnTo>
                    <a:pt x="1306831" y="1041515"/>
                  </a:lnTo>
                  <a:lnTo>
                    <a:pt x="1312863" y="1045963"/>
                  </a:lnTo>
                  <a:lnTo>
                    <a:pt x="1318261" y="1051047"/>
                  </a:lnTo>
                  <a:lnTo>
                    <a:pt x="1323658" y="1056766"/>
                  </a:lnTo>
                  <a:lnTo>
                    <a:pt x="1327786" y="1062485"/>
                  </a:lnTo>
                  <a:lnTo>
                    <a:pt x="1331913" y="1068839"/>
                  </a:lnTo>
                  <a:lnTo>
                    <a:pt x="1335088" y="1076146"/>
                  </a:lnTo>
                  <a:lnTo>
                    <a:pt x="1337946" y="1083136"/>
                  </a:lnTo>
                  <a:lnTo>
                    <a:pt x="1339851" y="1090761"/>
                  </a:lnTo>
                  <a:lnTo>
                    <a:pt x="1341121" y="1098386"/>
                  </a:lnTo>
                  <a:lnTo>
                    <a:pt x="1341438" y="1106647"/>
                  </a:lnTo>
                  <a:lnTo>
                    <a:pt x="1341121" y="1114590"/>
                  </a:lnTo>
                  <a:lnTo>
                    <a:pt x="1339851" y="1122215"/>
                  </a:lnTo>
                  <a:lnTo>
                    <a:pt x="1337946" y="1129840"/>
                  </a:lnTo>
                  <a:lnTo>
                    <a:pt x="1335088" y="1136830"/>
                  </a:lnTo>
                  <a:lnTo>
                    <a:pt x="1331913" y="1144137"/>
                  </a:lnTo>
                  <a:lnTo>
                    <a:pt x="1327786" y="1150492"/>
                  </a:lnTo>
                  <a:lnTo>
                    <a:pt x="1323658" y="1156210"/>
                  </a:lnTo>
                  <a:lnTo>
                    <a:pt x="1318261" y="1161929"/>
                  </a:lnTo>
                  <a:lnTo>
                    <a:pt x="1312863" y="1167013"/>
                  </a:lnTo>
                  <a:lnTo>
                    <a:pt x="1306831" y="1171461"/>
                  </a:lnTo>
                  <a:lnTo>
                    <a:pt x="1300481" y="1175273"/>
                  </a:lnTo>
                  <a:lnTo>
                    <a:pt x="1293496" y="1178450"/>
                  </a:lnTo>
                  <a:lnTo>
                    <a:pt x="1286193" y="1181310"/>
                  </a:lnTo>
                  <a:lnTo>
                    <a:pt x="1278573" y="1183216"/>
                  </a:lnTo>
                  <a:lnTo>
                    <a:pt x="1271271" y="1184487"/>
                  </a:lnTo>
                  <a:lnTo>
                    <a:pt x="1263333" y="1184805"/>
                  </a:lnTo>
                  <a:lnTo>
                    <a:pt x="1184593" y="1184805"/>
                  </a:lnTo>
                  <a:lnTo>
                    <a:pt x="1184593" y="1263280"/>
                  </a:lnTo>
                  <a:lnTo>
                    <a:pt x="1184276" y="1271223"/>
                  </a:lnTo>
                  <a:lnTo>
                    <a:pt x="1183006" y="1279166"/>
                  </a:lnTo>
                  <a:lnTo>
                    <a:pt x="1181101" y="1286473"/>
                  </a:lnTo>
                  <a:lnTo>
                    <a:pt x="1178561" y="1293781"/>
                  </a:lnTo>
                  <a:lnTo>
                    <a:pt x="1175068" y="1300453"/>
                  </a:lnTo>
                  <a:lnTo>
                    <a:pt x="1171576" y="1306807"/>
                  </a:lnTo>
                  <a:lnTo>
                    <a:pt x="1166813" y="1313161"/>
                  </a:lnTo>
                  <a:lnTo>
                    <a:pt x="1161733" y="1318880"/>
                  </a:lnTo>
                  <a:lnTo>
                    <a:pt x="1156018" y="1323646"/>
                  </a:lnTo>
                  <a:lnTo>
                    <a:pt x="1149986" y="1328412"/>
                  </a:lnTo>
                  <a:lnTo>
                    <a:pt x="1143636" y="1332224"/>
                  </a:lnTo>
                  <a:lnTo>
                    <a:pt x="1136968" y="1335401"/>
                  </a:lnTo>
                  <a:lnTo>
                    <a:pt x="1129983" y="1338261"/>
                  </a:lnTo>
                  <a:lnTo>
                    <a:pt x="1122363" y="1339849"/>
                  </a:lnTo>
                  <a:lnTo>
                    <a:pt x="1114426" y="1341120"/>
                  </a:lnTo>
                  <a:lnTo>
                    <a:pt x="1106488" y="1341438"/>
                  </a:lnTo>
                  <a:lnTo>
                    <a:pt x="1098551" y="1341120"/>
                  </a:lnTo>
                  <a:lnTo>
                    <a:pt x="1090613" y="1339849"/>
                  </a:lnTo>
                  <a:lnTo>
                    <a:pt x="1082993" y="1338261"/>
                  </a:lnTo>
                  <a:lnTo>
                    <a:pt x="1076008" y="1335401"/>
                  </a:lnTo>
                  <a:lnTo>
                    <a:pt x="1069023" y="1332224"/>
                  </a:lnTo>
                  <a:lnTo>
                    <a:pt x="1062673" y="1328412"/>
                  </a:lnTo>
                  <a:lnTo>
                    <a:pt x="1056323" y="1323646"/>
                  </a:lnTo>
                  <a:lnTo>
                    <a:pt x="1050926" y="1318880"/>
                  </a:lnTo>
                  <a:lnTo>
                    <a:pt x="1046163" y="1313161"/>
                  </a:lnTo>
                  <a:lnTo>
                    <a:pt x="1041401" y="1306807"/>
                  </a:lnTo>
                  <a:lnTo>
                    <a:pt x="1037273" y="1300453"/>
                  </a:lnTo>
                  <a:lnTo>
                    <a:pt x="1034098" y="1293781"/>
                  </a:lnTo>
                  <a:lnTo>
                    <a:pt x="1031876" y="1286473"/>
                  </a:lnTo>
                  <a:lnTo>
                    <a:pt x="1029971" y="1279166"/>
                  </a:lnTo>
                  <a:lnTo>
                    <a:pt x="1028701" y="1271223"/>
                  </a:lnTo>
                  <a:lnTo>
                    <a:pt x="1028383" y="1263280"/>
                  </a:lnTo>
                  <a:lnTo>
                    <a:pt x="1028383" y="1184805"/>
                  </a:lnTo>
                  <a:lnTo>
                    <a:pt x="949643" y="1184805"/>
                  </a:lnTo>
                  <a:lnTo>
                    <a:pt x="941706" y="1184487"/>
                  </a:lnTo>
                  <a:lnTo>
                    <a:pt x="934086" y="1183216"/>
                  </a:lnTo>
                  <a:lnTo>
                    <a:pt x="926783" y="1181310"/>
                  </a:lnTo>
                  <a:lnTo>
                    <a:pt x="919481" y="1178450"/>
                  </a:lnTo>
                  <a:lnTo>
                    <a:pt x="912496" y="1175273"/>
                  </a:lnTo>
                  <a:lnTo>
                    <a:pt x="906146" y="1171461"/>
                  </a:lnTo>
                  <a:lnTo>
                    <a:pt x="900113" y="1167013"/>
                  </a:lnTo>
                  <a:lnTo>
                    <a:pt x="894398" y="1161929"/>
                  </a:lnTo>
                  <a:lnTo>
                    <a:pt x="889318" y="1156210"/>
                  </a:lnTo>
                  <a:lnTo>
                    <a:pt x="885191" y="1150492"/>
                  </a:lnTo>
                  <a:lnTo>
                    <a:pt x="881063" y="1144137"/>
                  </a:lnTo>
                  <a:lnTo>
                    <a:pt x="877888" y="1136830"/>
                  </a:lnTo>
                  <a:lnTo>
                    <a:pt x="875031" y="1129840"/>
                  </a:lnTo>
                  <a:lnTo>
                    <a:pt x="873126" y="1122215"/>
                  </a:lnTo>
                  <a:lnTo>
                    <a:pt x="871856" y="1114590"/>
                  </a:lnTo>
                  <a:lnTo>
                    <a:pt x="871538" y="1106647"/>
                  </a:lnTo>
                  <a:lnTo>
                    <a:pt x="871856" y="1098386"/>
                  </a:lnTo>
                  <a:lnTo>
                    <a:pt x="873126" y="1090761"/>
                  </a:lnTo>
                  <a:lnTo>
                    <a:pt x="875031" y="1083136"/>
                  </a:lnTo>
                  <a:lnTo>
                    <a:pt x="877888" y="1076146"/>
                  </a:lnTo>
                  <a:lnTo>
                    <a:pt x="881063" y="1068839"/>
                  </a:lnTo>
                  <a:lnTo>
                    <a:pt x="885191" y="1062485"/>
                  </a:lnTo>
                  <a:lnTo>
                    <a:pt x="889318" y="1056766"/>
                  </a:lnTo>
                  <a:lnTo>
                    <a:pt x="894398" y="1051047"/>
                  </a:lnTo>
                  <a:lnTo>
                    <a:pt x="900113" y="1045963"/>
                  </a:lnTo>
                  <a:lnTo>
                    <a:pt x="906146" y="1041515"/>
                  </a:lnTo>
                  <a:lnTo>
                    <a:pt x="912496" y="1037703"/>
                  </a:lnTo>
                  <a:lnTo>
                    <a:pt x="919481" y="1034526"/>
                  </a:lnTo>
                  <a:lnTo>
                    <a:pt x="926783" y="1031666"/>
                  </a:lnTo>
                  <a:lnTo>
                    <a:pt x="934086" y="1029760"/>
                  </a:lnTo>
                  <a:lnTo>
                    <a:pt x="941706" y="1028489"/>
                  </a:lnTo>
                  <a:lnTo>
                    <a:pt x="949643" y="1028171"/>
                  </a:lnTo>
                  <a:lnTo>
                    <a:pt x="1028383" y="1028171"/>
                  </a:lnTo>
                  <a:lnTo>
                    <a:pt x="1028383" y="949696"/>
                  </a:lnTo>
                  <a:lnTo>
                    <a:pt x="1028701" y="941753"/>
                  </a:lnTo>
                  <a:lnTo>
                    <a:pt x="1029971" y="933810"/>
                  </a:lnTo>
                  <a:lnTo>
                    <a:pt x="1031876" y="926503"/>
                  </a:lnTo>
                  <a:lnTo>
                    <a:pt x="1034098" y="919195"/>
                  </a:lnTo>
                  <a:lnTo>
                    <a:pt x="1037273" y="912523"/>
                  </a:lnTo>
                  <a:lnTo>
                    <a:pt x="1041401" y="906169"/>
                  </a:lnTo>
                  <a:lnTo>
                    <a:pt x="1046163" y="899815"/>
                  </a:lnTo>
                  <a:lnTo>
                    <a:pt x="1050926" y="894096"/>
                  </a:lnTo>
                  <a:lnTo>
                    <a:pt x="1056323" y="889330"/>
                  </a:lnTo>
                  <a:lnTo>
                    <a:pt x="1062673" y="884564"/>
                  </a:lnTo>
                  <a:lnTo>
                    <a:pt x="1069023" y="880752"/>
                  </a:lnTo>
                  <a:lnTo>
                    <a:pt x="1076008" y="877575"/>
                  </a:lnTo>
                  <a:lnTo>
                    <a:pt x="1082993" y="874715"/>
                  </a:lnTo>
                  <a:lnTo>
                    <a:pt x="1090613" y="873127"/>
                  </a:lnTo>
                  <a:lnTo>
                    <a:pt x="1098551" y="871856"/>
                  </a:lnTo>
                  <a:lnTo>
                    <a:pt x="1106488" y="871538"/>
                  </a:lnTo>
                  <a:close/>
                  <a:moveTo>
                    <a:pt x="1631509" y="701358"/>
                  </a:moveTo>
                  <a:lnTo>
                    <a:pt x="1631509" y="1027748"/>
                  </a:lnTo>
                  <a:lnTo>
                    <a:pt x="2191428" y="1027748"/>
                  </a:lnTo>
                  <a:lnTo>
                    <a:pt x="2191428" y="1019176"/>
                  </a:lnTo>
                  <a:lnTo>
                    <a:pt x="2191428" y="1010921"/>
                  </a:lnTo>
                  <a:lnTo>
                    <a:pt x="2191110" y="1002983"/>
                  </a:lnTo>
                  <a:lnTo>
                    <a:pt x="2190158" y="994728"/>
                  </a:lnTo>
                  <a:lnTo>
                    <a:pt x="2189523" y="986791"/>
                  </a:lnTo>
                  <a:lnTo>
                    <a:pt x="2188254" y="978853"/>
                  </a:lnTo>
                  <a:lnTo>
                    <a:pt x="2186667" y="970916"/>
                  </a:lnTo>
                  <a:lnTo>
                    <a:pt x="2185080" y="962978"/>
                  </a:lnTo>
                  <a:lnTo>
                    <a:pt x="2183492" y="955041"/>
                  </a:lnTo>
                  <a:lnTo>
                    <a:pt x="2180953" y="947421"/>
                  </a:lnTo>
                  <a:lnTo>
                    <a:pt x="2179049" y="939801"/>
                  </a:lnTo>
                  <a:lnTo>
                    <a:pt x="2173653" y="924878"/>
                  </a:lnTo>
                  <a:lnTo>
                    <a:pt x="2167622" y="910273"/>
                  </a:lnTo>
                  <a:lnTo>
                    <a:pt x="2160321" y="895351"/>
                  </a:lnTo>
                  <a:lnTo>
                    <a:pt x="2152386" y="881698"/>
                  </a:lnTo>
                  <a:lnTo>
                    <a:pt x="2143816" y="867728"/>
                  </a:lnTo>
                  <a:lnTo>
                    <a:pt x="2134293" y="854711"/>
                  </a:lnTo>
                  <a:lnTo>
                    <a:pt x="2123819" y="841376"/>
                  </a:lnTo>
                  <a:lnTo>
                    <a:pt x="2113344" y="829311"/>
                  </a:lnTo>
                  <a:lnTo>
                    <a:pt x="2101282" y="817246"/>
                  </a:lnTo>
                  <a:lnTo>
                    <a:pt x="2088903" y="805498"/>
                  </a:lnTo>
                  <a:lnTo>
                    <a:pt x="2075889" y="794703"/>
                  </a:lnTo>
                  <a:lnTo>
                    <a:pt x="2062558" y="783908"/>
                  </a:lnTo>
                  <a:lnTo>
                    <a:pt x="2048274" y="774066"/>
                  </a:lnTo>
                  <a:lnTo>
                    <a:pt x="2033038" y="764541"/>
                  </a:lnTo>
                  <a:lnTo>
                    <a:pt x="2017485" y="755651"/>
                  </a:lnTo>
                  <a:lnTo>
                    <a:pt x="2001614" y="747396"/>
                  </a:lnTo>
                  <a:lnTo>
                    <a:pt x="1985109" y="739776"/>
                  </a:lnTo>
                  <a:lnTo>
                    <a:pt x="1968286" y="732791"/>
                  </a:lnTo>
                  <a:lnTo>
                    <a:pt x="1950828" y="726441"/>
                  </a:lnTo>
                  <a:lnTo>
                    <a:pt x="1933053" y="720408"/>
                  </a:lnTo>
                  <a:lnTo>
                    <a:pt x="1914960" y="715646"/>
                  </a:lnTo>
                  <a:lnTo>
                    <a:pt x="1896233" y="711201"/>
                  </a:lnTo>
                  <a:lnTo>
                    <a:pt x="1877188" y="707708"/>
                  </a:lnTo>
                  <a:lnTo>
                    <a:pt x="1857826" y="704851"/>
                  </a:lnTo>
                  <a:lnTo>
                    <a:pt x="1837828" y="702946"/>
                  </a:lnTo>
                  <a:lnTo>
                    <a:pt x="1818149" y="701676"/>
                  </a:lnTo>
                  <a:lnTo>
                    <a:pt x="1797834" y="701358"/>
                  </a:lnTo>
                  <a:lnTo>
                    <a:pt x="1631509" y="701358"/>
                  </a:lnTo>
                  <a:close/>
                  <a:moveTo>
                    <a:pt x="549761" y="701358"/>
                  </a:moveTo>
                  <a:lnTo>
                    <a:pt x="529447" y="701676"/>
                  </a:lnTo>
                  <a:lnTo>
                    <a:pt x="509767" y="702946"/>
                  </a:lnTo>
                  <a:lnTo>
                    <a:pt x="489770" y="704851"/>
                  </a:lnTo>
                  <a:lnTo>
                    <a:pt x="470408" y="707708"/>
                  </a:lnTo>
                  <a:lnTo>
                    <a:pt x="451363" y="711201"/>
                  </a:lnTo>
                  <a:lnTo>
                    <a:pt x="432635" y="715646"/>
                  </a:lnTo>
                  <a:lnTo>
                    <a:pt x="414543" y="720408"/>
                  </a:lnTo>
                  <a:lnTo>
                    <a:pt x="396450" y="726441"/>
                  </a:lnTo>
                  <a:lnTo>
                    <a:pt x="378992" y="732791"/>
                  </a:lnTo>
                  <a:lnTo>
                    <a:pt x="362487" y="739776"/>
                  </a:lnTo>
                  <a:lnTo>
                    <a:pt x="345664" y="747396"/>
                  </a:lnTo>
                  <a:lnTo>
                    <a:pt x="329793" y="755651"/>
                  </a:lnTo>
                  <a:lnTo>
                    <a:pt x="314557" y="764541"/>
                  </a:lnTo>
                  <a:lnTo>
                    <a:pt x="299321" y="774066"/>
                  </a:lnTo>
                  <a:lnTo>
                    <a:pt x="285038" y="783908"/>
                  </a:lnTo>
                  <a:lnTo>
                    <a:pt x="271706" y="794703"/>
                  </a:lnTo>
                  <a:lnTo>
                    <a:pt x="258375" y="805498"/>
                  </a:lnTo>
                  <a:lnTo>
                    <a:pt x="246313" y="817246"/>
                  </a:lnTo>
                  <a:lnTo>
                    <a:pt x="234569" y="829311"/>
                  </a:lnTo>
                  <a:lnTo>
                    <a:pt x="223459" y="841376"/>
                  </a:lnTo>
                  <a:lnTo>
                    <a:pt x="213302" y="854711"/>
                  </a:lnTo>
                  <a:lnTo>
                    <a:pt x="203780" y="867728"/>
                  </a:lnTo>
                  <a:lnTo>
                    <a:pt x="195210" y="881698"/>
                  </a:lnTo>
                  <a:lnTo>
                    <a:pt x="187274" y="895351"/>
                  </a:lnTo>
                  <a:lnTo>
                    <a:pt x="180291" y="910273"/>
                  </a:lnTo>
                  <a:lnTo>
                    <a:pt x="173943" y="924878"/>
                  </a:lnTo>
                  <a:lnTo>
                    <a:pt x="168864" y="939801"/>
                  </a:lnTo>
                  <a:lnTo>
                    <a:pt x="166642" y="947421"/>
                  </a:lnTo>
                  <a:lnTo>
                    <a:pt x="164103" y="955041"/>
                  </a:lnTo>
                  <a:lnTo>
                    <a:pt x="162516" y="962978"/>
                  </a:lnTo>
                  <a:lnTo>
                    <a:pt x="160929" y="970916"/>
                  </a:lnTo>
                  <a:lnTo>
                    <a:pt x="159342" y="978853"/>
                  </a:lnTo>
                  <a:lnTo>
                    <a:pt x="158072" y="986791"/>
                  </a:lnTo>
                  <a:lnTo>
                    <a:pt x="157437" y="994728"/>
                  </a:lnTo>
                  <a:lnTo>
                    <a:pt x="157120" y="1002983"/>
                  </a:lnTo>
                  <a:lnTo>
                    <a:pt x="156485" y="1010921"/>
                  </a:lnTo>
                  <a:lnTo>
                    <a:pt x="156168" y="1019176"/>
                  </a:lnTo>
                  <a:lnTo>
                    <a:pt x="156168" y="1475741"/>
                  </a:lnTo>
                  <a:lnTo>
                    <a:pt x="156161" y="1475902"/>
                  </a:lnTo>
                  <a:lnTo>
                    <a:pt x="156168" y="1476058"/>
                  </a:lnTo>
                  <a:lnTo>
                    <a:pt x="156168" y="1620838"/>
                  </a:lnTo>
                  <a:lnTo>
                    <a:pt x="160611" y="1620838"/>
                  </a:lnTo>
                  <a:lnTo>
                    <a:pt x="164420" y="1603376"/>
                  </a:lnTo>
                  <a:lnTo>
                    <a:pt x="169182" y="1586231"/>
                  </a:lnTo>
                  <a:lnTo>
                    <a:pt x="174895" y="1569721"/>
                  </a:lnTo>
                  <a:lnTo>
                    <a:pt x="180926" y="1552893"/>
                  </a:lnTo>
                  <a:lnTo>
                    <a:pt x="187592" y="1537018"/>
                  </a:lnTo>
                  <a:lnTo>
                    <a:pt x="195210" y="1521143"/>
                  </a:lnTo>
                  <a:lnTo>
                    <a:pt x="202828" y="1505903"/>
                  </a:lnTo>
                  <a:lnTo>
                    <a:pt x="211715" y="1490981"/>
                  </a:lnTo>
                  <a:lnTo>
                    <a:pt x="221238" y="1476376"/>
                  </a:lnTo>
                  <a:lnTo>
                    <a:pt x="231077" y="1462088"/>
                  </a:lnTo>
                  <a:lnTo>
                    <a:pt x="241552" y="1448118"/>
                  </a:lnTo>
                  <a:lnTo>
                    <a:pt x="252662" y="1435101"/>
                  </a:lnTo>
                  <a:lnTo>
                    <a:pt x="264088" y="1422401"/>
                  </a:lnTo>
                  <a:lnTo>
                    <a:pt x="276468" y="1410018"/>
                  </a:lnTo>
                  <a:lnTo>
                    <a:pt x="288529" y="1398271"/>
                  </a:lnTo>
                  <a:lnTo>
                    <a:pt x="301861" y="1386841"/>
                  </a:lnTo>
                  <a:lnTo>
                    <a:pt x="315192" y="1376046"/>
                  </a:lnTo>
                  <a:lnTo>
                    <a:pt x="329476" y="1366203"/>
                  </a:lnTo>
                  <a:lnTo>
                    <a:pt x="343759" y="1356678"/>
                  </a:lnTo>
                  <a:lnTo>
                    <a:pt x="358361" y="1347471"/>
                  </a:lnTo>
                  <a:lnTo>
                    <a:pt x="373914" y="1339216"/>
                  </a:lnTo>
                  <a:lnTo>
                    <a:pt x="389467" y="1331596"/>
                  </a:lnTo>
                  <a:lnTo>
                    <a:pt x="405338" y="1324293"/>
                  </a:lnTo>
                  <a:lnTo>
                    <a:pt x="421526" y="1317943"/>
                  </a:lnTo>
                  <a:lnTo>
                    <a:pt x="438349" y="1312228"/>
                  </a:lnTo>
                  <a:lnTo>
                    <a:pt x="454854" y="1307466"/>
                  </a:lnTo>
                  <a:lnTo>
                    <a:pt x="472312" y="1303021"/>
                  </a:lnTo>
                  <a:lnTo>
                    <a:pt x="489770" y="1299528"/>
                  </a:lnTo>
                  <a:lnTo>
                    <a:pt x="507228" y="1296671"/>
                  </a:lnTo>
                  <a:lnTo>
                    <a:pt x="525638" y="1294766"/>
                  </a:lnTo>
                  <a:lnTo>
                    <a:pt x="543413" y="1293496"/>
                  </a:lnTo>
                  <a:lnTo>
                    <a:pt x="562140" y="1293178"/>
                  </a:lnTo>
                  <a:lnTo>
                    <a:pt x="580233" y="1293496"/>
                  </a:lnTo>
                  <a:lnTo>
                    <a:pt x="598643" y="1294766"/>
                  </a:lnTo>
                  <a:lnTo>
                    <a:pt x="616418" y="1296671"/>
                  </a:lnTo>
                  <a:lnTo>
                    <a:pt x="634193" y="1299528"/>
                  </a:lnTo>
                  <a:lnTo>
                    <a:pt x="651651" y="1303021"/>
                  </a:lnTo>
                  <a:lnTo>
                    <a:pt x="668792" y="1307466"/>
                  </a:lnTo>
                  <a:lnTo>
                    <a:pt x="685932" y="1312228"/>
                  </a:lnTo>
                  <a:lnTo>
                    <a:pt x="702120" y="1317943"/>
                  </a:lnTo>
                  <a:lnTo>
                    <a:pt x="718308" y="1324293"/>
                  </a:lnTo>
                  <a:lnTo>
                    <a:pt x="734496" y="1331596"/>
                  </a:lnTo>
                  <a:lnTo>
                    <a:pt x="750050" y="1339216"/>
                  </a:lnTo>
                  <a:lnTo>
                    <a:pt x="765286" y="1347471"/>
                  </a:lnTo>
                  <a:lnTo>
                    <a:pt x="780204" y="1356678"/>
                  </a:lnTo>
                  <a:lnTo>
                    <a:pt x="794488" y="1366203"/>
                  </a:lnTo>
                  <a:lnTo>
                    <a:pt x="808454" y="1376046"/>
                  </a:lnTo>
                  <a:lnTo>
                    <a:pt x="821785" y="1386841"/>
                  </a:lnTo>
                  <a:lnTo>
                    <a:pt x="835117" y="1398271"/>
                  </a:lnTo>
                  <a:lnTo>
                    <a:pt x="847813" y="1410018"/>
                  </a:lnTo>
                  <a:lnTo>
                    <a:pt x="859558" y="1422401"/>
                  </a:lnTo>
                  <a:lnTo>
                    <a:pt x="870984" y="1435101"/>
                  </a:lnTo>
                  <a:lnTo>
                    <a:pt x="882094" y="1448118"/>
                  </a:lnTo>
                  <a:lnTo>
                    <a:pt x="892886" y="1462088"/>
                  </a:lnTo>
                  <a:lnTo>
                    <a:pt x="902726" y="1476376"/>
                  </a:lnTo>
                  <a:lnTo>
                    <a:pt x="911931" y="1490981"/>
                  </a:lnTo>
                  <a:lnTo>
                    <a:pt x="920501" y="1505903"/>
                  </a:lnTo>
                  <a:lnTo>
                    <a:pt x="929072" y="1521143"/>
                  </a:lnTo>
                  <a:lnTo>
                    <a:pt x="936055" y="1537018"/>
                  </a:lnTo>
                  <a:lnTo>
                    <a:pt x="943355" y="1552893"/>
                  </a:lnTo>
                  <a:lnTo>
                    <a:pt x="949069" y="1569721"/>
                  </a:lnTo>
                  <a:lnTo>
                    <a:pt x="954782" y="1586231"/>
                  </a:lnTo>
                  <a:lnTo>
                    <a:pt x="959543" y="1603376"/>
                  </a:lnTo>
                  <a:lnTo>
                    <a:pt x="963352" y="1620838"/>
                  </a:lnTo>
                  <a:lnTo>
                    <a:pt x="1316634" y="1620838"/>
                  </a:lnTo>
                  <a:lnTo>
                    <a:pt x="1320443" y="1603376"/>
                  </a:lnTo>
                  <a:lnTo>
                    <a:pt x="1325205" y="1586231"/>
                  </a:lnTo>
                  <a:lnTo>
                    <a:pt x="1330918" y="1569721"/>
                  </a:lnTo>
                  <a:lnTo>
                    <a:pt x="1336949" y="1552893"/>
                  </a:lnTo>
                  <a:lnTo>
                    <a:pt x="1343615" y="1537018"/>
                  </a:lnTo>
                  <a:lnTo>
                    <a:pt x="1351233" y="1521143"/>
                  </a:lnTo>
                  <a:lnTo>
                    <a:pt x="1359168" y="1505903"/>
                  </a:lnTo>
                  <a:lnTo>
                    <a:pt x="1367738" y="1490981"/>
                  </a:lnTo>
                  <a:lnTo>
                    <a:pt x="1377260" y="1476376"/>
                  </a:lnTo>
                  <a:lnTo>
                    <a:pt x="1387100" y="1462088"/>
                  </a:lnTo>
                  <a:lnTo>
                    <a:pt x="1397575" y="1448118"/>
                  </a:lnTo>
                  <a:lnTo>
                    <a:pt x="1408685" y="1435101"/>
                  </a:lnTo>
                  <a:lnTo>
                    <a:pt x="1420111" y="1422401"/>
                  </a:lnTo>
                  <a:lnTo>
                    <a:pt x="1432491" y="1410018"/>
                  </a:lnTo>
                  <a:lnTo>
                    <a:pt x="1444870" y="1398271"/>
                  </a:lnTo>
                  <a:lnTo>
                    <a:pt x="1457884" y="1386841"/>
                  </a:lnTo>
                  <a:lnTo>
                    <a:pt x="1471215" y="1376046"/>
                  </a:lnTo>
                  <a:lnTo>
                    <a:pt x="1485499" y="1366203"/>
                  </a:lnTo>
                  <a:lnTo>
                    <a:pt x="1499782" y="1356678"/>
                  </a:lnTo>
                  <a:lnTo>
                    <a:pt x="1514701" y="1347471"/>
                  </a:lnTo>
                  <a:lnTo>
                    <a:pt x="1529937" y="1339216"/>
                  </a:lnTo>
                  <a:lnTo>
                    <a:pt x="1545490" y="1331596"/>
                  </a:lnTo>
                  <a:lnTo>
                    <a:pt x="1561361" y="1324293"/>
                  </a:lnTo>
                  <a:lnTo>
                    <a:pt x="1577549" y="1317943"/>
                  </a:lnTo>
                  <a:lnTo>
                    <a:pt x="1594372" y="1312228"/>
                  </a:lnTo>
                  <a:lnTo>
                    <a:pt x="1610877" y="1307466"/>
                  </a:lnTo>
                  <a:lnTo>
                    <a:pt x="1628335" y="1303021"/>
                  </a:lnTo>
                  <a:lnTo>
                    <a:pt x="1645793" y="1299528"/>
                  </a:lnTo>
                  <a:lnTo>
                    <a:pt x="1663251" y="1296671"/>
                  </a:lnTo>
                  <a:lnTo>
                    <a:pt x="1681661" y="1294766"/>
                  </a:lnTo>
                  <a:lnTo>
                    <a:pt x="1699436" y="1293496"/>
                  </a:lnTo>
                  <a:lnTo>
                    <a:pt x="1718163" y="1293178"/>
                  </a:lnTo>
                  <a:lnTo>
                    <a:pt x="1736256" y="1293496"/>
                  </a:lnTo>
                  <a:lnTo>
                    <a:pt x="1754666" y="1294766"/>
                  </a:lnTo>
                  <a:lnTo>
                    <a:pt x="1772441" y="1296671"/>
                  </a:lnTo>
                  <a:lnTo>
                    <a:pt x="1790216" y="1299528"/>
                  </a:lnTo>
                  <a:lnTo>
                    <a:pt x="1807674" y="1303021"/>
                  </a:lnTo>
                  <a:lnTo>
                    <a:pt x="1824815" y="1307466"/>
                  </a:lnTo>
                  <a:lnTo>
                    <a:pt x="1841955" y="1312228"/>
                  </a:lnTo>
                  <a:lnTo>
                    <a:pt x="1858143" y="1317943"/>
                  </a:lnTo>
                  <a:lnTo>
                    <a:pt x="1874331" y="1324293"/>
                  </a:lnTo>
                  <a:lnTo>
                    <a:pt x="1890519" y="1331596"/>
                  </a:lnTo>
                  <a:lnTo>
                    <a:pt x="1906073" y="1339216"/>
                  </a:lnTo>
                  <a:lnTo>
                    <a:pt x="1921308" y="1347471"/>
                  </a:lnTo>
                  <a:lnTo>
                    <a:pt x="1936227" y="1356678"/>
                  </a:lnTo>
                  <a:lnTo>
                    <a:pt x="1950511" y="1366203"/>
                  </a:lnTo>
                  <a:lnTo>
                    <a:pt x="1964477" y="1376046"/>
                  </a:lnTo>
                  <a:lnTo>
                    <a:pt x="1977808" y="1386841"/>
                  </a:lnTo>
                  <a:lnTo>
                    <a:pt x="1991140" y="1398271"/>
                  </a:lnTo>
                  <a:lnTo>
                    <a:pt x="2003836" y="1410018"/>
                  </a:lnTo>
                  <a:lnTo>
                    <a:pt x="2015580" y="1422401"/>
                  </a:lnTo>
                  <a:lnTo>
                    <a:pt x="2027007" y="1435101"/>
                  </a:lnTo>
                  <a:lnTo>
                    <a:pt x="2038117" y="1448118"/>
                  </a:lnTo>
                  <a:lnTo>
                    <a:pt x="2048909" y="1462088"/>
                  </a:lnTo>
                  <a:lnTo>
                    <a:pt x="2058749" y="1476376"/>
                  </a:lnTo>
                  <a:lnTo>
                    <a:pt x="2067954" y="1490981"/>
                  </a:lnTo>
                  <a:lnTo>
                    <a:pt x="2076841" y="1505903"/>
                  </a:lnTo>
                  <a:lnTo>
                    <a:pt x="2084777" y="1521143"/>
                  </a:lnTo>
                  <a:lnTo>
                    <a:pt x="2092077" y="1537018"/>
                  </a:lnTo>
                  <a:lnTo>
                    <a:pt x="2099060" y="1552893"/>
                  </a:lnTo>
                  <a:lnTo>
                    <a:pt x="2105409" y="1569721"/>
                  </a:lnTo>
                  <a:lnTo>
                    <a:pt x="2110487" y="1586231"/>
                  </a:lnTo>
                  <a:lnTo>
                    <a:pt x="2115249" y="1603376"/>
                  </a:lnTo>
                  <a:lnTo>
                    <a:pt x="2119057" y="1620838"/>
                  </a:lnTo>
                  <a:lnTo>
                    <a:pt x="2191428" y="1620838"/>
                  </a:lnTo>
                  <a:lnTo>
                    <a:pt x="2191428" y="1289368"/>
                  </a:lnTo>
                  <a:lnTo>
                    <a:pt x="2191435" y="1289209"/>
                  </a:lnTo>
                  <a:lnTo>
                    <a:pt x="2191428" y="1289051"/>
                  </a:lnTo>
                  <a:lnTo>
                    <a:pt x="2191428" y="1183958"/>
                  </a:lnTo>
                  <a:lnTo>
                    <a:pt x="1555330" y="1183958"/>
                  </a:lnTo>
                  <a:lnTo>
                    <a:pt x="1550569" y="1183958"/>
                  </a:lnTo>
                  <a:lnTo>
                    <a:pt x="1546442" y="1183641"/>
                  </a:lnTo>
                  <a:lnTo>
                    <a:pt x="1537555" y="1182053"/>
                  </a:lnTo>
                  <a:lnTo>
                    <a:pt x="1530889" y="1180148"/>
                  </a:lnTo>
                  <a:lnTo>
                    <a:pt x="1524541" y="1177926"/>
                  </a:lnTo>
                  <a:lnTo>
                    <a:pt x="1518510" y="1175386"/>
                  </a:lnTo>
                  <a:lnTo>
                    <a:pt x="1512479" y="1172211"/>
                  </a:lnTo>
                  <a:lnTo>
                    <a:pt x="1507083" y="1168401"/>
                  </a:lnTo>
                  <a:lnTo>
                    <a:pt x="1502004" y="1164591"/>
                  </a:lnTo>
                  <a:lnTo>
                    <a:pt x="1497243" y="1159828"/>
                  </a:lnTo>
                  <a:lnTo>
                    <a:pt x="1492799" y="1155066"/>
                  </a:lnTo>
                  <a:lnTo>
                    <a:pt x="1488673" y="1149986"/>
                  </a:lnTo>
                  <a:lnTo>
                    <a:pt x="1485181" y="1144271"/>
                  </a:lnTo>
                  <a:lnTo>
                    <a:pt x="1482325" y="1138238"/>
                  </a:lnTo>
                  <a:lnTo>
                    <a:pt x="1479785" y="1131888"/>
                  </a:lnTo>
                  <a:lnTo>
                    <a:pt x="1477563" y="1125538"/>
                  </a:lnTo>
                  <a:lnTo>
                    <a:pt x="1475976" y="1118871"/>
                  </a:lnTo>
                  <a:lnTo>
                    <a:pt x="1475341" y="1112203"/>
                  </a:lnTo>
                  <a:lnTo>
                    <a:pt x="1475024" y="1104901"/>
                  </a:lnTo>
                  <a:lnTo>
                    <a:pt x="1475024" y="701358"/>
                  </a:lnTo>
                  <a:lnTo>
                    <a:pt x="549761" y="701358"/>
                  </a:lnTo>
                  <a:close/>
                  <a:moveTo>
                    <a:pt x="1413828" y="353736"/>
                  </a:moveTo>
                  <a:lnTo>
                    <a:pt x="1523366" y="353736"/>
                  </a:lnTo>
                  <a:lnTo>
                    <a:pt x="1531303" y="354054"/>
                  </a:lnTo>
                  <a:lnTo>
                    <a:pt x="1539241" y="355325"/>
                  </a:lnTo>
                  <a:lnTo>
                    <a:pt x="1546226" y="357232"/>
                  </a:lnTo>
                  <a:lnTo>
                    <a:pt x="1553846" y="360092"/>
                  </a:lnTo>
                  <a:lnTo>
                    <a:pt x="1560513" y="363271"/>
                  </a:lnTo>
                  <a:lnTo>
                    <a:pt x="1566863" y="367085"/>
                  </a:lnTo>
                  <a:lnTo>
                    <a:pt x="1572896" y="371534"/>
                  </a:lnTo>
                  <a:lnTo>
                    <a:pt x="1578611" y="376619"/>
                  </a:lnTo>
                  <a:lnTo>
                    <a:pt x="1583691" y="382340"/>
                  </a:lnTo>
                  <a:lnTo>
                    <a:pt x="1588136" y="388061"/>
                  </a:lnTo>
                  <a:lnTo>
                    <a:pt x="1591946" y="395053"/>
                  </a:lnTo>
                  <a:lnTo>
                    <a:pt x="1595438" y="401727"/>
                  </a:lnTo>
                  <a:lnTo>
                    <a:pt x="1597978" y="408719"/>
                  </a:lnTo>
                  <a:lnTo>
                    <a:pt x="1599883" y="416347"/>
                  </a:lnTo>
                  <a:lnTo>
                    <a:pt x="1601153" y="424293"/>
                  </a:lnTo>
                  <a:lnTo>
                    <a:pt x="1601471" y="432238"/>
                  </a:lnTo>
                  <a:lnTo>
                    <a:pt x="1601471" y="544513"/>
                  </a:lnTo>
                  <a:lnTo>
                    <a:pt x="1797834" y="544513"/>
                  </a:lnTo>
                  <a:lnTo>
                    <a:pt x="1812118" y="545148"/>
                  </a:lnTo>
                  <a:lnTo>
                    <a:pt x="1826084" y="545466"/>
                  </a:lnTo>
                  <a:lnTo>
                    <a:pt x="1840368" y="546101"/>
                  </a:lnTo>
                  <a:lnTo>
                    <a:pt x="1854017" y="547053"/>
                  </a:lnTo>
                  <a:lnTo>
                    <a:pt x="1867665" y="548641"/>
                  </a:lnTo>
                  <a:lnTo>
                    <a:pt x="1881632" y="550228"/>
                  </a:lnTo>
                  <a:lnTo>
                    <a:pt x="1894963" y="552133"/>
                  </a:lnTo>
                  <a:lnTo>
                    <a:pt x="1908612" y="554038"/>
                  </a:lnTo>
                  <a:lnTo>
                    <a:pt x="1921943" y="556896"/>
                  </a:lnTo>
                  <a:lnTo>
                    <a:pt x="1934957" y="559753"/>
                  </a:lnTo>
                  <a:lnTo>
                    <a:pt x="1948289" y="562928"/>
                  </a:lnTo>
                  <a:lnTo>
                    <a:pt x="1961303" y="566103"/>
                  </a:lnTo>
                  <a:lnTo>
                    <a:pt x="1973999" y="569596"/>
                  </a:lnTo>
                  <a:lnTo>
                    <a:pt x="1986696" y="573723"/>
                  </a:lnTo>
                  <a:lnTo>
                    <a:pt x="1999392" y="577533"/>
                  </a:lnTo>
                  <a:lnTo>
                    <a:pt x="2011771" y="581978"/>
                  </a:lnTo>
                  <a:lnTo>
                    <a:pt x="2023833" y="586741"/>
                  </a:lnTo>
                  <a:lnTo>
                    <a:pt x="2036212" y="591503"/>
                  </a:lnTo>
                  <a:lnTo>
                    <a:pt x="2048274" y="596583"/>
                  </a:lnTo>
                  <a:lnTo>
                    <a:pt x="2059701" y="602298"/>
                  </a:lnTo>
                  <a:lnTo>
                    <a:pt x="2071445" y="607696"/>
                  </a:lnTo>
                  <a:lnTo>
                    <a:pt x="2082555" y="613411"/>
                  </a:lnTo>
                  <a:lnTo>
                    <a:pt x="2094299" y="619761"/>
                  </a:lnTo>
                  <a:lnTo>
                    <a:pt x="2105409" y="626111"/>
                  </a:lnTo>
                  <a:lnTo>
                    <a:pt x="2115883" y="632461"/>
                  </a:lnTo>
                  <a:lnTo>
                    <a:pt x="2126675" y="639128"/>
                  </a:lnTo>
                  <a:lnTo>
                    <a:pt x="2137467" y="645796"/>
                  </a:lnTo>
                  <a:lnTo>
                    <a:pt x="2147307" y="653098"/>
                  </a:lnTo>
                  <a:lnTo>
                    <a:pt x="2157782" y="660401"/>
                  </a:lnTo>
                  <a:lnTo>
                    <a:pt x="2167622" y="668021"/>
                  </a:lnTo>
                  <a:lnTo>
                    <a:pt x="2177144" y="675958"/>
                  </a:lnTo>
                  <a:lnTo>
                    <a:pt x="2186667" y="683896"/>
                  </a:lnTo>
                  <a:lnTo>
                    <a:pt x="2195872" y="691833"/>
                  </a:lnTo>
                  <a:lnTo>
                    <a:pt x="2204759" y="700088"/>
                  </a:lnTo>
                  <a:lnTo>
                    <a:pt x="2213647" y="708978"/>
                  </a:lnTo>
                  <a:lnTo>
                    <a:pt x="2222217" y="717551"/>
                  </a:lnTo>
                  <a:lnTo>
                    <a:pt x="2230152" y="726441"/>
                  </a:lnTo>
                  <a:lnTo>
                    <a:pt x="2238723" y="735648"/>
                  </a:lnTo>
                  <a:lnTo>
                    <a:pt x="2246023" y="744538"/>
                  </a:lnTo>
                  <a:lnTo>
                    <a:pt x="2253641" y="754063"/>
                  </a:lnTo>
                  <a:lnTo>
                    <a:pt x="2261259" y="763588"/>
                  </a:lnTo>
                  <a:lnTo>
                    <a:pt x="2268242" y="773113"/>
                  </a:lnTo>
                  <a:lnTo>
                    <a:pt x="2275225" y="783273"/>
                  </a:lnTo>
                  <a:lnTo>
                    <a:pt x="2281573" y="793116"/>
                  </a:lnTo>
                  <a:lnTo>
                    <a:pt x="2287922" y="803276"/>
                  </a:lnTo>
                  <a:lnTo>
                    <a:pt x="2293635" y="813753"/>
                  </a:lnTo>
                  <a:lnTo>
                    <a:pt x="2299349" y="823913"/>
                  </a:lnTo>
                  <a:lnTo>
                    <a:pt x="2304427" y="834708"/>
                  </a:lnTo>
                  <a:lnTo>
                    <a:pt x="2309506" y="845503"/>
                  </a:lnTo>
                  <a:lnTo>
                    <a:pt x="2314267" y="856298"/>
                  </a:lnTo>
                  <a:lnTo>
                    <a:pt x="2319028" y="867411"/>
                  </a:lnTo>
                  <a:lnTo>
                    <a:pt x="2323155" y="878523"/>
                  </a:lnTo>
                  <a:lnTo>
                    <a:pt x="2326964" y="889636"/>
                  </a:lnTo>
                  <a:lnTo>
                    <a:pt x="2330455" y="900748"/>
                  </a:lnTo>
                  <a:lnTo>
                    <a:pt x="2333629" y="912178"/>
                  </a:lnTo>
                  <a:lnTo>
                    <a:pt x="2336486" y="923608"/>
                  </a:lnTo>
                  <a:lnTo>
                    <a:pt x="2339343" y="935038"/>
                  </a:lnTo>
                  <a:lnTo>
                    <a:pt x="2341565" y="947103"/>
                  </a:lnTo>
                  <a:lnTo>
                    <a:pt x="2343152" y="958851"/>
                  </a:lnTo>
                  <a:lnTo>
                    <a:pt x="2344739" y="970916"/>
                  </a:lnTo>
                  <a:lnTo>
                    <a:pt x="2346009" y="982663"/>
                  </a:lnTo>
                  <a:lnTo>
                    <a:pt x="2347278" y="994728"/>
                  </a:lnTo>
                  <a:lnTo>
                    <a:pt x="2347596" y="1007111"/>
                  </a:lnTo>
                  <a:lnTo>
                    <a:pt x="2347913" y="1019176"/>
                  </a:lnTo>
                  <a:lnTo>
                    <a:pt x="2347913" y="1089978"/>
                  </a:lnTo>
                  <a:lnTo>
                    <a:pt x="2349183" y="1097916"/>
                  </a:lnTo>
                  <a:lnTo>
                    <a:pt x="2349500" y="1105853"/>
                  </a:lnTo>
                  <a:lnTo>
                    <a:pt x="2349183" y="1113791"/>
                  </a:lnTo>
                  <a:lnTo>
                    <a:pt x="2347913" y="1121728"/>
                  </a:lnTo>
                  <a:lnTo>
                    <a:pt x="2347913" y="1289051"/>
                  </a:lnTo>
                  <a:lnTo>
                    <a:pt x="2347907" y="1289209"/>
                  </a:lnTo>
                  <a:lnTo>
                    <a:pt x="2347913" y="1289368"/>
                  </a:lnTo>
                  <a:lnTo>
                    <a:pt x="2347913" y="1652906"/>
                  </a:lnTo>
                  <a:lnTo>
                    <a:pt x="2347596" y="1659256"/>
                  </a:lnTo>
                  <a:lnTo>
                    <a:pt x="2347278" y="1665606"/>
                  </a:lnTo>
                  <a:lnTo>
                    <a:pt x="2346326" y="1671956"/>
                  </a:lnTo>
                  <a:lnTo>
                    <a:pt x="2345374" y="1677988"/>
                  </a:lnTo>
                  <a:lnTo>
                    <a:pt x="2343787" y="1684021"/>
                  </a:lnTo>
                  <a:lnTo>
                    <a:pt x="2341565" y="1690053"/>
                  </a:lnTo>
                  <a:lnTo>
                    <a:pt x="2339660" y="1695768"/>
                  </a:lnTo>
                  <a:lnTo>
                    <a:pt x="2337438" y="1701483"/>
                  </a:lnTo>
                  <a:lnTo>
                    <a:pt x="2334582" y="1706881"/>
                  </a:lnTo>
                  <a:lnTo>
                    <a:pt x="2331725" y="1712278"/>
                  </a:lnTo>
                  <a:lnTo>
                    <a:pt x="2328551" y="1717358"/>
                  </a:lnTo>
                  <a:lnTo>
                    <a:pt x="2325059" y="1722438"/>
                  </a:lnTo>
                  <a:lnTo>
                    <a:pt x="2321568" y="1727518"/>
                  </a:lnTo>
                  <a:lnTo>
                    <a:pt x="2317441" y="1731963"/>
                  </a:lnTo>
                  <a:lnTo>
                    <a:pt x="2312998" y="1736726"/>
                  </a:lnTo>
                  <a:lnTo>
                    <a:pt x="2308871" y="1741171"/>
                  </a:lnTo>
                  <a:lnTo>
                    <a:pt x="2304110" y="1744981"/>
                  </a:lnTo>
                  <a:lnTo>
                    <a:pt x="2299349" y="1749108"/>
                  </a:lnTo>
                  <a:lnTo>
                    <a:pt x="2293953" y="1752601"/>
                  </a:lnTo>
                  <a:lnTo>
                    <a:pt x="2288874" y="1756093"/>
                  </a:lnTo>
                  <a:lnTo>
                    <a:pt x="2283795" y="1759268"/>
                  </a:lnTo>
                  <a:lnTo>
                    <a:pt x="2278399" y="1762443"/>
                  </a:lnTo>
                  <a:lnTo>
                    <a:pt x="2272369" y="1765301"/>
                  </a:lnTo>
                  <a:lnTo>
                    <a:pt x="2266338" y="1767841"/>
                  </a:lnTo>
                  <a:lnTo>
                    <a:pt x="2260307" y="1770063"/>
                  </a:lnTo>
                  <a:lnTo>
                    <a:pt x="2253959" y="1771651"/>
                  </a:lnTo>
                  <a:lnTo>
                    <a:pt x="2247610" y="1773556"/>
                  </a:lnTo>
                  <a:lnTo>
                    <a:pt x="2241262" y="1774826"/>
                  </a:lnTo>
                  <a:lnTo>
                    <a:pt x="2234914" y="1776096"/>
                  </a:lnTo>
                  <a:lnTo>
                    <a:pt x="2228248" y="1776731"/>
                  </a:lnTo>
                  <a:lnTo>
                    <a:pt x="2221582" y="1777366"/>
                  </a:lnTo>
                  <a:lnTo>
                    <a:pt x="2214917" y="1777683"/>
                  </a:lnTo>
                  <a:lnTo>
                    <a:pt x="2049861" y="1777683"/>
                  </a:lnTo>
                  <a:lnTo>
                    <a:pt x="2041926" y="1777366"/>
                  </a:lnTo>
                  <a:lnTo>
                    <a:pt x="2034308" y="1776096"/>
                  </a:lnTo>
                  <a:lnTo>
                    <a:pt x="2026690" y="1774191"/>
                  </a:lnTo>
                  <a:lnTo>
                    <a:pt x="2019707" y="1771333"/>
                  </a:lnTo>
                  <a:lnTo>
                    <a:pt x="2012724" y="1768158"/>
                  </a:lnTo>
                  <a:lnTo>
                    <a:pt x="2006375" y="1764031"/>
                  </a:lnTo>
                  <a:lnTo>
                    <a:pt x="2000662" y="1759903"/>
                  </a:lnTo>
                  <a:lnTo>
                    <a:pt x="1994949" y="1755141"/>
                  </a:lnTo>
                  <a:lnTo>
                    <a:pt x="1989870" y="1749426"/>
                  </a:lnTo>
                  <a:lnTo>
                    <a:pt x="1985426" y="1743393"/>
                  </a:lnTo>
                  <a:lnTo>
                    <a:pt x="1981617" y="1737043"/>
                  </a:lnTo>
                  <a:lnTo>
                    <a:pt x="1977808" y="1730376"/>
                  </a:lnTo>
                  <a:lnTo>
                    <a:pt x="1975586" y="1723391"/>
                  </a:lnTo>
                  <a:lnTo>
                    <a:pt x="1973682" y="1715771"/>
                  </a:lnTo>
                  <a:lnTo>
                    <a:pt x="1972095" y="1708151"/>
                  </a:lnTo>
                  <a:lnTo>
                    <a:pt x="1971460" y="1700213"/>
                  </a:lnTo>
                  <a:lnTo>
                    <a:pt x="1971143" y="1687196"/>
                  </a:lnTo>
                  <a:lnTo>
                    <a:pt x="1969873" y="1674496"/>
                  </a:lnTo>
                  <a:lnTo>
                    <a:pt x="1968286" y="1662113"/>
                  </a:lnTo>
                  <a:lnTo>
                    <a:pt x="1966064" y="1649731"/>
                  </a:lnTo>
                  <a:lnTo>
                    <a:pt x="1962890" y="1637666"/>
                  </a:lnTo>
                  <a:lnTo>
                    <a:pt x="1959398" y="1625601"/>
                  </a:lnTo>
                  <a:lnTo>
                    <a:pt x="1955272" y="1614171"/>
                  </a:lnTo>
                  <a:lnTo>
                    <a:pt x="1950511" y="1602741"/>
                  </a:lnTo>
                  <a:lnTo>
                    <a:pt x="1945432" y="1591628"/>
                  </a:lnTo>
                  <a:lnTo>
                    <a:pt x="1939718" y="1580833"/>
                  </a:lnTo>
                  <a:lnTo>
                    <a:pt x="1933370" y="1570356"/>
                  </a:lnTo>
                  <a:lnTo>
                    <a:pt x="1927022" y="1560196"/>
                  </a:lnTo>
                  <a:lnTo>
                    <a:pt x="1920039" y="1550353"/>
                  </a:lnTo>
                  <a:lnTo>
                    <a:pt x="1912421" y="1540828"/>
                  </a:lnTo>
                  <a:lnTo>
                    <a:pt x="1904168" y="1531621"/>
                  </a:lnTo>
                  <a:lnTo>
                    <a:pt x="1895915" y="1522731"/>
                  </a:lnTo>
                  <a:lnTo>
                    <a:pt x="1887028" y="1514476"/>
                  </a:lnTo>
                  <a:lnTo>
                    <a:pt x="1877823" y="1506856"/>
                  </a:lnTo>
                  <a:lnTo>
                    <a:pt x="1868300" y="1499553"/>
                  </a:lnTo>
                  <a:lnTo>
                    <a:pt x="1858460" y="1492251"/>
                  </a:lnTo>
                  <a:lnTo>
                    <a:pt x="1848303" y="1485901"/>
                  </a:lnTo>
                  <a:lnTo>
                    <a:pt x="1837511" y="1479868"/>
                  </a:lnTo>
                  <a:lnTo>
                    <a:pt x="1826719" y="1474471"/>
                  </a:lnTo>
                  <a:lnTo>
                    <a:pt x="1815610" y="1469391"/>
                  </a:lnTo>
                  <a:lnTo>
                    <a:pt x="1804183" y="1464946"/>
                  </a:lnTo>
                  <a:lnTo>
                    <a:pt x="1792756" y="1460818"/>
                  </a:lnTo>
                  <a:lnTo>
                    <a:pt x="1780694" y="1457326"/>
                  </a:lnTo>
                  <a:lnTo>
                    <a:pt x="1768315" y="1454468"/>
                  </a:lnTo>
                  <a:lnTo>
                    <a:pt x="1756253" y="1452246"/>
                  </a:lnTo>
                  <a:lnTo>
                    <a:pt x="1743557" y="1450658"/>
                  </a:lnTo>
                  <a:lnTo>
                    <a:pt x="1730860" y="1449706"/>
                  </a:lnTo>
                  <a:lnTo>
                    <a:pt x="1718163" y="1449388"/>
                  </a:lnTo>
                  <a:lnTo>
                    <a:pt x="1704832" y="1449706"/>
                  </a:lnTo>
                  <a:lnTo>
                    <a:pt x="1692135" y="1450658"/>
                  </a:lnTo>
                  <a:lnTo>
                    <a:pt x="1680074" y="1452246"/>
                  </a:lnTo>
                  <a:lnTo>
                    <a:pt x="1667695" y="1454468"/>
                  </a:lnTo>
                  <a:lnTo>
                    <a:pt x="1655315" y="1457326"/>
                  </a:lnTo>
                  <a:lnTo>
                    <a:pt x="1643571" y="1460818"/>
                  </a:lnTo>
                  <a:lnTo>
                    <a:pt x="1631509" y="1464946"/>
                  </a:lnTo>
                  <a:lnTo>
                    <a:pt x="1620400" y="1469391"/>
                  </a:lnTo>
                  <a:lnTo>
                    <a:pt x="1609290" y="1474471"/>
                  </a:lnTo>
                  <a:lnTo>
                    <a:pt x="1598181" y="1479868"/>
                  </a:lnTo>
                  <a:lnTo>
                    <a:pt x="1587706" y="1485901"/>
                  </a:lnTo>
                  <a:lnTo>
                    <a:pt x="1577549" y="1492251"/>
                  </a:lnTo>
                  <a:lnTo>
                    <a:pt x="1567709" y="1499553"/>
                  </a:lnTo>
                  <a:lnTo>
                    <a:pt x="1558187" y="1506856"/>
                  </a:lnTo>
                  <a:lnTo>
                    <a:pt x="1548664" y="1514476"/>
                  </a:lnTo>
                  <a:lnTo>
                    <a:pt x="1540094" y="1522731"/>
                  </a:lnTo>
                  <a:lnTo>
                    <a:pt x="1531524" y="1531621"/>
                  </a:lnTo>
                  <a:lnTo>
                    <a:pt x="1523588" y="1540828"/>
                  </a:lnTo>
                  <a:lnTo>
                    <a:pt x="1516288" y="1550353"/>
                  </a:lnTo>
                  <a:lnTo>
                    <a:pt x="1508987" y="1560196"/>
                  </a:lnTo>
                  <a:lnTo>
                    <a:pt x="1502322" y="1570356"/>
                  </a:lnTo>
                  <a:lnTo>
                    <a:pt x="1495973" y="1580833"/>
                  </a:lnTo>
                  <a:lnTo>
                    <a:pt x="1490260" y="1591628"/>
                  </a:lnTo>
                  <a:lnTo>
                    <a:pt x="1485181" y="1602741"/>
                  </a:lnTo>
                  <a:lnTo>
                    <a:pt x="1480420" y="1614171"/>
                  </a:lnTo>
                  <a:lnTo>
                    <a:pt x="1476611" y="1625601"/>
                  </a:lnTo>
                  <a:lnTo>
                    <a:pt x="1472802" y="1637666"/>
                  </a:lnTo>
                  <a:lnTo>
                    <a:pt x="1470263" y="1649731"/>
                  </a:lnTo>
                  <a:lnTo>
                    <a:pt x="1467724" y="1662113"/>
                  </a:lnTo>
                  <a:lnTo>
                    <a:pt x="1465819" y="1674496"/>
                  </a:lnTo>
                  <a:lnTo>
                    <a:pt x="1464549" y="1687196"/>
                  </a:lnTo>
                  <a:lnTo>
                    <a:pt x="1464232" y="1700213"/>
                  </a:lnTo>
                  <a:lnTo>
                    <a:pt x="1463915" y="1708151"/>
                  </a:lnTo>
                  <a:lnTo>
                    <a:pt x="1462645" y="1715771"/>
                  </a:lnTo>
                  <a:lnTo>
                    <a:pt x="1460740" y="1723391"/>
                  </a:lnTo>
                  <a:lnTo>
                    <a:pt x="1457884" y="1730376"/>
                  </a:lnTo>
                  <a:lnTo>
                    <a:pt x="1454710" y="1737043"/>
                  </a:lnTo>
                  <a:lnTo>
                    <a:pt x="1450583" y="1743393"/>
                  </a:lnTo>
                  <a:lnTo>
                    <a:pt x="1445822" y="1749426"/>
                  </a:lnTo>
                  <a:lnTo>
                    <a:pt x="1440743" y="1755141"/>
                  </a:lnTo>
                  <a:lnTo>
                    <a:pt x="1435347" y="1759903"/>
                  </a:lnTo>
                  <a:lnTo>
                    <a:pt x="1429316" y="1764031"/>
                  </a:lnTo>
                  <a:lnTo>
                    <a:pt x="1422968" y="1768158"/>
                  </a:lnTo>
                  <a:lnTo>
                    <a:pt x="1416302" y="1771333"/>
                  </a:lnTo>
                  <a:lnTo>
                    <a:pt x="1409002" y="1774191"/>
                  </a:lnTo>
                  <a:lnTo>
                    <a:pt x="1401384" y="1776096"/>
                  </a:lnTo>
                  <a:lnTo>
                    <a:pt x="1394083" y="1777366"/>
                  </a:lnTo>
                  <a:lnTo>
                    <a:pt x="1386148" y="1777683"/>
                  </a:lnTo>
                  <a:lnTo>
                    <a:pt x="894156" y="1777683"/>
                  </a:lnTo>
                  <a:lnTo>
                    <a:pt x="886221" y="1777366"/>
                  </a:lnTo>
                  <a:lnTo>
                    <a:pt x="878285" y="1776096"/>
                  </a:lnTo>
                  <a:lnTo>
                    <a:pt x="870667" y="1774191"/>
                  </a:lnTo>
                  <a:lnTo>
                    <a:pt x="863684" y="1771333"/>
                  </a:lnTo>
                  <a:lnTo>
                    <a:pt x="856701" y="1768158"/>
                  </a:lnTo>
                  <a:lnTo>
                    <a:pt x="850353" y="1764031"/>
                  </a:lnTo>
                  <a:lnTo>
                    <a:pt x="844639" y="1759903"/>
                  </a:lnTo>
                  <a:lnTo>
                    <a:pt x="838926" y="1755141"/>
                  </a:lnTo>
                  <a:lnTo>
                    <a:pt x="833847" y="1749426"/>
                  </a:lnTo>
                  <a:lnTo>
                    <a:pt x="829403" y="1743393"/>
                  </a:lnTo>
                  <a:lnTo>
                    <a:pt x="825594" y="1737043"/>
                  </a:lnTo>
                  <a:lnTo>
                    <a:pt x="822420" y="1730376"/>
                  </a:lnTo>
                  <a:lnTo>
                    <a:pt x="819563" y="1723391"/>
                  </a:lnTo>
                  <a:lnTo>
                    <a:pt x="817659" y="1715771"/>
                  </a:lnTo>
                  <a:lnTo>
                    <a:pt x="816389" y="1708151"/>
                  </a:lnTo>
                  <a:lnTo>
                    <a:pt x="815437" y="1700213"/>
                  </a:lnTo>
                  <a:lnTo>
                    <a:pt x="815120" y="1687196"/>
                  </a:lnTo>
                  <a:lnTo>
                    <a:pt x="813850" y="1674496"/>
                  </a:lnTo>
                  <a:lnTo>
                    <a:pt x="812263" y="1662113"/>
                  </a:lnTo>
                  <a:lnTo>
                    <a:pt x="810041" y="1649731"/>
                  </a:lnTo>
                  <a:lnTo>
                    <a:pt x="806867" y="1637666"/>
                  </a:lnTo>
                  <a:lnTo>
                    <a:pt x="803375" y="1625601"/>
                  </a:lnTo>
                  <a:lnTo>
                    <a:pt x="799249" y="1614171"/>
                  </a:lnTo>
                  <a:lnTo>
                    <a:pt x="794488" y="1602741"/>
                  </a:lnTo>
                  <a:lnTo>
                    <a:pt x="789409" y="1591628"/>
                  </a:lnTo>
                  <a:lnTo>
                    <a:pt x="783696" y="1580833"/>
                  </a:lnTo>
                  <a:lnTo>
                    <a:pt x="777982" y="1570356"/>
                  </a:lnTo>
                  <a:lnTo>
                    <a:pt x="770999" y="1560196"/>
                  </a:lnTo>
                  <a:lnTo>
                    <a:pt x="764016" y="1550353"/>
                  </a:lnTo>
                  <a:lnTo>
                    <a:pt x="756398" y="1540828"/>
                  </a:lnTo>
                  <a:lnTo>
                    <a:pt x="748463" y="1531621"/>
                  </a:lnTo>
                  <a:lnTo>
                    <a:pt x="739892" y="1522731"/>
                  </a:lnTo>
                  <a:lnTo>
                    <a:pt x="731005" y="1514476"/>
                  </a:lnTo>
                  <a:lnTo>
                    <a:pt x="721800" y="1506856"/>
                  </a:lnTo>
                  <a:lnTo>
                    <a:pt x="712277" y="1499553"/>
                  </a:lnTo>
                  <a:lnTo>
                    <a:pt x="702438" y="1492251"/>
                  </a:lnTo>
                  <a:lnTo>
                    <a:pt x="692280" y="1485901"/>
                  </a:lnTo>
                  <a:lnTo>
                    <a:pt x="681488" y="1479868"/>
                  </a:lnTo>
                  <a:lnTo>
                    <a:pt x="670696" y="1474471"/>
                  </a:lnTo>
                  <a:lnTo>
                    <a:pt x="659587" y="1469391"/>
                  </a:lnTo>
                  <a:lnTo>
                    <a:pt x="648160" y="1464946"/>
                  </a:lnTo>
                  <a:lnTo>
                    <a:pt x="636733" y="1460818"/>
                  </a:lnTo>
                  <a:lnTo>
                    <a:pt x="624671" y="1457326"/>
                  </a:lnTo>
                  <a:lnTo>
                    <a:pt x="612292" y="1454468"/>
                  </a:lnTo>
                  <a:lnTo>
                    <a:pt x="600230" y="1452246"/>
                  </a:lnTo>
                  <a:lnTo>
                    <a:pt x="587534" y="1450658"/>
                  </a:lnTo>
                  <a:lnTo>
                    <a:pt x="574837" y="1449706"/>
                  </a:lnTo>
                  <a:lnTo>
                    <a:pt x="562140" y="1449388"/>
                  </a:lnTo>
                  <a:lnTo>
                    <a:pt x="548809" y="1449706"/>
                  </a:lnTo>
                  <a:lnTo>
                    <a:pt x="536112" y="1450658"/>
                  </a:lnTo>
                  <a:lnTo>
                    <a:pt x="524051" y="1452246"/>
                  </a:lnTo>
                  <a:lnTo>
                    <a:pt x="511354" y="1454468"/>
                  </a:lnTo>
                  <a:lnTo>
                    <a:pt x="499292" y="1457326"/>
                  </a:lnTo>
                  <a:lnTo>
                    <a:pt x="487548" y="1460818"/>
                  </a:lnTo>
                  <a:lnTo>
                    <a:pt x="475486" y="1464946"/>
                  </a:lnTo>
                  <a:lnTo>
                    <a:pt x="464377" y="1469391"/>
                  </a:lnTo>
                  <a:lnTo>
                    <a:pt x="452950" y="1474471"/>
                  </a:lnTo>
                  <a:lnTo>
                    <a:pt x="442158" y="1479868"/>
                  </a:lnTo>
                  <a:lnTo>
                    <a:pt x="431366" y="1485901"/>
                  </a:lnTo>
                  <a:lnTo>
                    <a:pt x="421526" y="1492251"/>
                  </a:lnTo>
                  <a:lnTo>
                    <a:pt x="411686" y="1499553"/>
                  </a:lnTo>
                  <a:lnTo>
                    <a:pt x="402164" y="1506856"/>
                  </a:lnTo>
                  <a:lnTo>
                    <a:pt x="392641" y="1514476"/>
                  </a:lnTo>
                  <a:lnTo>
                    <a:pt x="383754" y="1522731"/>
                  </a:lnTo>
                  <a:lnTo>
                    <a:pt x="375501" y="1531621"/>
                  </a:lnTo>
                  <a:lnTo>
                    <a:pt x="367566" y="1540828"/>
                  </a:lnTo>
                  <a:lnTo>
                    <a:pt x="359948" y="1550353"/>
                  </a:lnTo>
                  <a:lnTo>
                    <a:pt x="352964" y="1560196"/>
                  </a:lnTo>
                  <a:lnTo>
                    <a:pt x="346299" y="1570356"/>
                  </a:lnTo>
                  <a:lnTo>
                    <a:pt x="340268" y="1580833"/>
                  </a:lnTo>
                  <a:lnTo>
                    <a:pt x="334237" y="1591628"/>
                  </a:lnTo>
                  <a:lnTo>
                    <a:pt x="329158" y="1602741"/>
                  </a:lnTo>
                  <a:lnTo>
                    <a:pt x="324715" y="1614171"/>
                  </a:lnTo>
                  <a:lnTo>
                    <a:pt x="320271" y="1625601"/>
                  </a:lnTo>
                  <a:lnTo>
                    <a:pt x="316779" y="1637666"/>
                  </a:lnTo>
                  <a:lnTo>
                    <a:pt x="313923" y="1649731"/>
                  </a:lnTo>
                  <a:lnTo>
                    <a:pt x="311701" y="1662113"/>
                  </a:lnTo>
                  <a:lnTo>
                    <a:pt x="309796" y="1674496"/>
                  </a:lnTo>
                  <a:lnTo>
                    <a:pt x="308844" y="1687196"/>
                  </a:lnTo>
                  <a:lnTo>
                    <a:pt x="308209" y="1700213"/>
                  </a:lnTo>
                  <a:lnTo>
                    <a:pt x="307574" y="1708151"/>
                  </a:lnTo>
                  <a:lnTo>
                    <a:pt x="306622" y="1715771"/>
                  </a:lnTo>
                  <a:lnTo>
                    <a:pt x="304400" y="1723391"/>
                  </a:lnTo>
                  <a:lnTo>
                    <a:pt x="301861" y="1730376"/>
                  </a:lnTo>
                  <a:lnTo>
                    <a:pt x="298687" y="1737043"/>
                  </a:lnTo>
                  <a:lnTo>
                    <a:pt x="294560" y="1743393"/>
                  </a:lnTo>
                  <a:lnTo>
                    <a:pt x="289799" y="1749426"/>
                  </a:lnTo>
                  <a:lnTo>
                    <a:pt x="285038" y="1755141"/>
                  </a:lnTo>
                  <a:lnTo>
                    <a:pt x="279642" y="1759903"/>
                  </a:lnTo>
                  <a:lnTo>
                    <a:pt x="273611" y="1764031"/>
                  </a:lnTo>
                  <a:lnTo>
                    <a:pt x="266945" y="1768158"/>
                  </a:lnTo>
                  <a:lnTo>
                    <a:pt x="259962" y="1771333"/>
                  </a:lnTo>
                  <a:lnTo>
                    <a:pt x="252979" y="1774191"/>
                  </a:lnTo>
                  <a:lnTo>
                    <a:pt x="245678" y="1776096"/>
                  </a:lnTo>
                  <a:lnTo>
                    <a:pt x="237743" y="1777366"/>
                  </a:lnTo>
                  <a:lnTo>
                    <a:pt x="229808" y="1777683"/>
                  </a:lnTo>
                  <a:lnTo>
                    <a:pt x="132679" y="1777683"/>
                  </a:lnTo>
                  <a:lnTo>
                    <a:pt x="126013" y="1777366"/>
                  </a:lnTo>
                  <a:lnTo>
                    <a:pt x="119348" y="1776731"/>
                  </a:lnTo>
                  <a:lnTo>
                    <a:pt x="112682" y="1776096"/>
                  </a:lnTo>
                  <a:lnTo>
                    <a:pt x="106334" y="1774826"/>
                  </a:lnTo>
                  <a:lnTo>
                    <a:pt x="99985" y="1773556"/>
                  </a:lnTo>
                  <a:lnTo>
                    <a:pt x="93637" y="1771651"/>
                  </a:lnTo>
                  <a:lnTo>
                    <a:pt x="87289" y="1770063"/>
                  </a:lnTo>
                  <a:lnTo>
                    <a:pt x="81258" y="1767841"/>
                  </a:lnTo>
                  <a:lnTo>
                    <a:pt x="75227" y="1765301"/>
                  </a:lnTo>
                  <a:lnTo>
                    <a:pt x="69196" y="1762443"/>
                  </a:lnTo>
                  <a:lnTo>
                    <a:pt x="63800" y="1759268"/>
                  </a:lnTo>
                  <a:lnTo>
                    <a:pt x="58722" y="1756093"/>
                  </a:lnTo>
                  <a:lnTo>
                    <a:pt x="53325" y="1752601"/>
                  </a:lnTo>
                  <a:lnTo>
                    <a:pt x="48247" y="1749108"/>
                  </a:lnTo>
                  <a:lnTo>
                    <a:pt x="43486" y="1744981"/>
                  </a:lnTo>
                  <a:lnTo>
                    <a:pt x="38724" y="1741171"/>
                  </a:lnTo>
                  <a:lnTo>
                    <a:pt x="34281" y="1736726"/>
                  </a:lnTo>
                  <a:lnTo>
                    <a:pt x="30154" y="1731963"/>
                  </a:lnTo>
                  <a:lnTo>
                    <a:pt x="26028" y="1727518"/>
                  </a:lnTo>
                  <a:lnTo>
                    <a:pt x="22536" y="1722438"/>
                  </a:lnTo>
                  <a:lnTo>
                    <a:pt x="19045" y="1717358"/>
                  </a:lnTo>
                  <a:lnTo>
                    <a:pt x="15871" y="1712278"/>
                  </a:lnTo>
                  <a:lnTo>
                    <a:pt x="13014" y="1706881"/>
                  </a:lnTo>
                  <a:lnTo>
                    <a:pt x="10157" y="1701483"/>
                  </a:lnTo>
                  <a:lnTo>
                    <a:pt x="7935" y="1695768"/>
                  </a:lnTo>
                  <a:lnTo>
                    <a:pt x="5713" y="1690053"/>
                  </a:lnTo>
                  <a:lnTo>
                    <a:pt x="3809" y="1684021"/>
                  </a:lnTo>
                  <a:lnTo>
                    <a:pt x="2222" y="1677988"/>
                  </a:lnTo>
                  <a:lnTo>
                    <a:pt x="1587" y="1671956"/>
                  </a:lnTo>
                  <a:lnTo>
                    <a:pt x="317" y="1665606"/>
                  </a:lnTo>
                  <a:lnTo>
                    <a:pt x="0" y="1659256"/>
                  </a:lnTo>
                  <a:lnTo>
                    <a:pt x="0" y="1652906"/>
                  </a:lnTo>
                  <a:lnTo>
                    <a:pt x="0" y="1476058"/>
                  </a:lnTo>
                  <a:lnTo>
                    <a:pt x="6" y="1475902"/>
                  </a:lnTo>
                  <a:lnTo>
                    <a:pt x="0" y="1475741"/>
                  </a:lnTo>
                  <a:lnTo>
                    <a:pt x="0" y="1019176"/>
                  </a:lnTo>
                  <a:lnTo>
                    <a:pt x="0" y="1007111"/>
                  </a:lnTo>
                  <a:lnTo>
                    <a:pt x="317" y="994728"/>
                  </a:lnTo>
                  <a:lnTo>
                    <a:pt x="1587" y="982663"/>
                  </a:lnTo>
                  <a:lnTo>
                    <a:pt x="2539" y="970916"/>
                  </a:lnTo>
                  <a:lnTo>
                    <a:pt x="4126" y="958851"/>
                  </a:lnTo>
                  <a:lnTo>
                    <a:pt x="6348" y="947103"/>
                  </a:lnTo>
                  <a:lnTo>
                    <a:pt x="8253" y="935038"/>
                  </a:lnTo>
                  <a:lnTo>
                    <a:pt x="11109" y="923608"/>
                  </a:lnTo>
                  <a:lnTo>
                    <a:pt x="13649" y="912178"/>
                  </a:lnTo>
                  <a:lnTo>
                    <a:pt x="16823" y="900748"/>
                  </a:lnTo>
                  <a:lnTo>
                    <a:pt x="20632" y="889636"/>
                  </a:lnTo>
                  <a:lnTo>
                    <a:pt x="24441" y="878523"/>
                  </a:lnTo>
                  <a:lnTo>
                    <a:pt x="28885" y="867411"/>
                  </a:lnTo>
                  <a:lnTo>
                    <a:pt x="33328" y="856298"/>
                  </a:lnTo>
                  <a:lnTo>
                    <a:pt x="38090" y="845503"/>
                  </a:lnTo>
                  <a:lnTo>
                    <a:pt x="43168" y="834708"/>
                  </a:lnTo>
                  <a:lnTo>
                    <a:pt x="48247" y="823913"/>
                  </a:lnTo>
                  <a:lnTo>
                    <a:pt x="54278" y="813753"/>
                  </a:lnTo>
                  <a:lnTo>
                    <a:pt x="60309" y="803276"/>
                  </a:lnTo>
                  <a:lnTo>
                    <a:pt x="66022" y="793116"/>
                  </a:lnTo>
                  <a:lnTo>
                    <a:pt x="73005" y="783273"/>
                  </a:lnTo>
                  <a:lnTo>
                    <a:pt x="79671" y="773113"/>
                  </a:lnTo>
                  <a:lnTo>
                    <a:pt x="86337" y="763588"/>
                  </a:lnTo>
                  <a:lnTo>
                    <a:pt x="93954" y="754063"/>
                  </a:lnTo>
                  <a:lnTo>
                    <a:pt x="101572" y="744538"/>
                  </a:lnTo>
                  <a:lnTo>
                    <a:pt x="108873" y="735648"/>
                  </a:lnTo>
                  <a:lnTo>
                    <a:pt x="117443" y="726441"/>
                  </a:lnTo>
                  <a:lnTo>
                    <a:pt x="125696" y="717551"/>
                  </a:lnTo>
                  <a:lnTo>
                    <a:pt x="133949" y="708978"/>
                  </a:lnTo>
                  <a:lnTo>
                    <a:pt x="142836" y="700088"/>
                  </a:lnTo>
                  <a:lnTo>
                    <a:pt x="151724" y="691833"/>
                  </a:lnTo>
                  <a:lnTo>
                    <a:pt x="160929" y="683896"/>
                  </a:lnTo>
                  <a:lnTo>
                    <a:pt x="170451" y="675958"/>
                  </a:lnTo>
                  <a:lnTo>
                    <a:pt x="179974" y="668021"/>
                  </a:lnTo>
                  <a:lnTo>
                    <a:pt x="189814" y="660401"/>
                  </a:lnTo>
                  <a:lnTo>
                    <a:pt x="200288" y="653098"/>
                  </a:lnTo>
                  <a:lnTo>
                    <a:pt x="210445" y="645796"/>
                  </a:lnTo>
                  <a:lnTo>
                    <a:pt x="220920" y="639128"/>
                  </a:lnTo>
                  <a:lnTo>
                    <a:pt x="231395" y="632461"/>
                  </a:lnTo>
                  <a:lnTo>
                    <a:pt x="242187" y="626111"/>
                  </a:lnTo>
                  <a:lnTo>
                    <a:pt x="253296" y="619761"/>
                  </a:lnTo>
                  <a:lnTo>
                    <a:pt x="264723" y="613411"/>
                  </a:lnTo>
                  <a:lnTo>
                    <a:pt x="275833" y="607696"/>
                  </a:lnTo>
                  <a:lnTo>
                    <a:pt x="287895" y="602298"/>
                  </a:lnTo>
                  <a:lnTo>
                    <a:pt x="299321" y="596583"/>
                  </a:lnTo>
                  <a:lnTo>
                    <a:pt x="311383" y="591503"/>
                  </a:lnTo>
                  <a:lnTo>
                    <a:pt x="323445" y="586741"/>
                  </a:lnTo>
                  <a:lnTo>
                    <a:pt x="335824" y="581978"/>
                  </a:lnTo>
                  <a:lnTo>
                    <a:pt x="348203" y="577533"/>
                  </a:lnTo>
                  <a:lnTo>
                    <a:pt x="360900" y="573723"/>
                  </a:lnTo>
                  <a:lnTo>
                    <a:pt x="373596" y="569596"/>
                  </a:lnTo>
                  <a:lnTo>
                    <a:pt x="386293" y="566103"/>
                  </a:lnTo>
                  <a:lnTo>
                    <a:pt x="399307" y="562928"/>
                  </a:lnTo>
                  <a:lnTo>
                    <a:pt x="412321" y="559753"/>
                  </a:lnTo>
                  <a:lnTo>
                    <a:pt x="425652" y="556896"/>
                  </a:lnTo>
                  <a:lnTo>
                    <a:pt x="438984" y="554038"/>
                  </a:lnTo>
                  <a:lnTo>
                    <a:pt x="452633" y="552133"/>
                  </a:lnTo>
                  <a:lnTo>
                    <a:pt x="465964" y="550228"/>
                  </a:lnTo>
                  <a:lnTo>
                    <a:pt x="479930" y="548641"/>
                  </a:lnTo>
                  <a:lnTo>
                    <a:pt x="493262" y="547053"/>
                  </a:lnTo>
                  <a:lnTo>
                    <a:pt x="507228" y="546101"/>
                  </a:lnTo>
                  <a:lnTo>
                    <a:pt x="521511" y="545466"/>
                  </a:lnTo>
                  <a:lnTo>
                    <a:pt x="535478" y="545148"/>
                  </a:lnTo>
                  <a:lnTo>
                    <a:pt x="549761" y="544513"/>
                  </a:lnTo>
                  <a:lnTo>
                    <a:pt x="1335088" y="544513"/>
                  </a:lnTo>
                  <a:lnTo>
                    <a:pt x="1335088" y="432238"/>
                  </a:lnTo>
                  <a:lnTo>
                    <a:pt x="1335723" y="424293"/>
                  </a:lnTo>
                  <a:lnTo>
                    <a:pt x="1336676" y="416347"/>
                  </a:lnTo>
                  <a:lnTo>
                    <a:pt x="1338898" y="408719"/>
                  </a:lnTo>
                  <a:lnTo>
                    <a:pt x="1341438" y="401727"/>
                  </a:lnTo>
                  <a:lnTo>
                    <a:pt x="1344613" y="395053"/>
                  </a:lnTo>
                  <a:lnTo>
                    <a:pt x="1348741" y="388061"/>
                  </a:lnTo>
                  <a:lnTo>
                    <a:pt x="1353186" y="382340"/>
                  </a:lnTo>
                  <a:lnTo>
                    <a:pt x="1358266" y="376619"/>
                  </a:lnTo>
                  <a:lnTo>
                    <a:pt x="1363663" y="371534"/>
                  </a:lnTo>
                  <a:lnTo>
                    <a:pt x="1369696" y="367085"/>
                  </a:lnTo>
                  <a:lnTo>
                    <a:pt x="1376363" y="363271"/>
                  </a:lnTo>
                  <a:lnTo>
                    <a:pt x="1383348" y="360092"/>
                  </a:lnTo>
                  <a:lnTo>
                    <a:pt x="1390333" y="357232"/>
                  </a:lnTo>
                  <a:lnTo>
                    <a:pt x="1397953" y="355325"/>
                  </a:lnTo>
                  <a:lnTo>
                    <a:pt x="1405573" y="354054"/>
                  </a:lnTo>
                  <a:lnTo>
                    <a:pt x="1413828" y="353736"/>
                  </a:lnTo>
                  <a:close/>
                  <a:moveTo>
                    <a:pt x="1740853" y="352465"/>
                  </a:moveTo>
                  <a:lnTo>
                    <a:pt x="1859916" y="352465"/>
                  </a:lnTo>
                  <a:lnTo>
                    <a:pt x="1867853" y="352783"/>
                  </a:lnTo>
                  <a:lnTo>
                    <a:pt x="1875791" y="354054"/>
                  </a:lnTo>
                  <a:lnTo>
                    <a:pt x="1883093" y="355643"/>
                  </a:lnTo>
                  <a:lnTo>
                    <a:pt x="1890396" y="358503"/>
                  </a:lnTo>
                  <a:lnTo>
                    <a:pt x="1897063" y="361682"/>
                  </a:lnTo>
                  <a:lnTo>
                    <a:pt x="1903731" y="365495"/>
                  </a:lnTo>
                  <a:lnTo>
                    <a:pt x="1909763" y="370263"/>
                  </a:lnTo>
                  <a:lnTo>
                    <a:pt x="1915478" y="375030"/>
                  </a:lnTo>
                  <a:lnTo>
                    <a:pt x="1920241" y="380751"/>
                  </a:lnTo>
                  <a:lnTo>
                    <a:pt x="1925003" y="387107"/>
                  </a:lnTo>
                  <a:lnTo>
                    <a:pt x="1928813" y="393464"/>
                  </a:lnTo>
                  <a:lnTo>
                    <a:pt x="1931988" y="400138"/>
                  </a:lnTo>
                  <a:lnTo>
                    <a:pt x="1934846" y="407130"/>
                  </a:lnTo>
                  <a:lnTo>
                    <a:pt x="1936751" y="414758"/>
                  </a:lnTo>
                  <a:lnTo>
                    <a:pt x="1938021" y="422703"/>
                  </a:lnTo>
                  <a:lnTo>
                    <a:pt x="1938338" y="430649"/>
                  </a:lnTo>
                  <a:lnTo>
                    <a:pt x="1938021" y="438595"/>
                  </a:lnTo>
                  <a:lnTo>
                    <a:pt x="1936751" y="446540"/>
                  </a:lnTo>
                  <a:lnTo>
                    <a:pt x="1934846" y="454168"/>
                  </a:lnTo>
                  <a:lnTo>
                    <a:pt x="1931988" y="461160"/>
                  </a:lnTo>
                  <a:lnTo>
                    <a:pt x="1928813" y="468152"/>
                  </a:lnTo>
                  <a:lnTo>
                    <a:pt x="1925003" y="474508"/>
                  </a:lnTo>
                  <a:lnTo>
                    <a:pt x="1920241" y="480229"/>
                  </a:lnTo>
                  <a:lnTo>
                    <a:pt x="1915478" y="485950"/>
                  </a:lnTo>
                  <a:lnTo>
                    <a:pt x="1909763" y="491035"/>
                  </a:lnTo>
                  <a:lnTo>
                    <a:pt x="1903731" y="495802"/>
                  </a:lnTo>
                  <a:lnTo>
                    <a:pt x="1897063" y="499299"/>
                  </a:lnTo>
                  <a:lnTo>
                    <a:pt x="1890396" y="503112"/>
                  </a:lnTo>
                  <a:lnTo>
                    <a:pt x="1883093" y="505337"/>
                  </a:lnTo>
                  <a:lnTo>
                    <a:pt x="1875791" y="507244"/>
                  </a:lnTo>
                  <a:lnTo>
                    <a:pt x="1867853" y="508515"/>
                  </a:lnTo>
                  <a:lnTo>
                    <a:pt x="1859916" y="508833"/>
                  </a:lnTo>
                  <a:lnTo>
                    <a:pt x="1740853" y="508833"/>
                  </a:lnTo>
                  <a:lnTo>
                    <a:pt x="1732916" y="508515"/>
                  </a:lnTo>
                  <a:lnTo>
                    <a:pt x="1724978" y="507244"/>
                  </a:lnTo>
                  <a:lnTo>
                    <a:pt x="1717358" y="505337"/>
                  </a:lnTo>
                  <a:lnTo>
                    <a:pt x="1710056" y="503112"/>
                  </a:lnTo>
                  <a:lnTo>
                    <a:pt x="1703388" y="499299"/>
                  </a:lnTo>
                  <a:lnTo>
                    <a:pt x="1696721" y="495802"/>
                  </a:lnTo>
                  <a:lnTo>
                    <a:pt x="1690688" y="491035"/>
                  </a:lnTo>
                  <a:lnTo>
                    <a:pt x="1685291" y="485950"/>
                  </a:lnTo>
                  <a:lnTo>
                    <a:pt x="1680528" y="480229"/>
                  </a:lnTo>
                  <a:lnTo>
                    <a:pt x="1675766" y="474508"/>
                  </a:lnTo>
                  <a:lnTo>
                    <a:pt x="1671638" y="468152"/>
                  </a:lnTo>
                  <a:lnTo>
                    <a:pt x="1668463" y="461160"/>
                  </a:lnTo>
                  <a:lnTo>
                    <a:pt x="1665606" y="454168"/>
                  </a:lnTo>
                  <a:lnTo>
                    <a:pt x="1663701" y="446540"/>
                  </a:lnTo>
                  <a:lnTo>
                    <a:pt x="1663066" y="438595"/>
                  </a:lnTo>
                  <a:lnTo>
                    <a:pt x="1662113" y="430649"/>
                  </a:lnTo>
                  <a:lnTo>
                    <a:pt x="1663066" y="422703"/>
                  </a:lnTo>
                  <a:lnTo>
                    <a:pt x="1663701" y="414758"/>
                  </a:lnTo>
                  <a:lnTo>
                    <a:pt x="1665606" y="407130"/>
                  </a:lnTo>
                  <a:lnTo>
                    <a:pt x="1668463" y="400138"/>
                  </a:lnTo>
                  <a:lnTo>
                    <a:pt x="1671638" y="393464"/>
                  </a:lnTo>
                  <a:lnTo>
                    <a:pt x="1675766" y="387107"/>
                  </a:lnTo>
                  <a:lnTo>
                    <a:pt x="1680528" y="380751"/>
                  </a:lnTo>
                  <a:lnTo>
                    <a:pt x="1685291" y="375030"/>
                  </a:lnTo>
                  <a:lnTo>
                    <a:pt x="1690688" y="370263"/>
                  </a:lnTo>
                  <a:lnTo>
                    <a:pt x="1696721" y="365495"/>
                  </a:lnTo>
                  <a:lnTo>
                    <a:pt x="1703388" y="361682"/>
                  </a:lnTo>
                  <a:lnTo>
                    <a:pt x="1710056" y="358503"/>
                  </a:lnTo>
                  <a:lnTo>
                    <a:pt x="1717358" y="355643"/>
                  </a:lnTo>
                  <a:lnTo>
                    <a:pt x="1724978" y="354054"/>
                  </a:lnTo>
                  <a:lnTo>
                    <a:pt x="1732916" y="352783"/>
                  </a:lnTo>
                  <a:lnTo>
                    <a:pt x="1740853" y="352465"/>
                  </a:lnTo>
                  <a:close/>
                  <a:moveTo>
                    <a:pt x="1076961" y="352465"/>
                  </a:moveTo>
                  <a:lnTo>
                    <a:pt x="1196341" y="352465"/>
                  </a:lnTo>
                  <a:lnTo>
                    <a:pt x="1204278" y="352783"/>
                  </a:lnTo>
                  <a:lnTo>
                    <a:pt x="1211898" y="354054"/>
                  </a:lnTo>
                  <a:lnTo>
                    <a:pt x="1219201" y="355643"/>
                  </a:lnTo>
                  <a:lnTo>
                    <a:pt x="1226503" y="358503"/>
                  </a:lnTo>
                  <a:lnTo>
                    <a:pt x="1233488" y="361682"/>
                  </a:lnTo>
                  <a:lnTo>
                    <a:pt x="1239838" y="365495"/>
                  </a:lnTo>
                  <a:lnTo>
                    <a:pt x="1245871" y="370263"/>
                  </a:lnTo>
                  <a:lnTo>
                    <a:pt x="1251586" y="375030"/>
                  </a:lnTo>
                  <a:lnTo>
                    <a:pt x="1256666" y="380751"/>
                  </a:lnTo>
                  <a:lnTo>
                    <a:pt x="1261111" y="387107"/>
                  </a:lnTo>
                  <a:lnTo>
                    <a:pt x="1264921" y="393464"/>
                  </a:lnTo>
                  <a:lnTo>
                    <a:pt x="1268096" y="400138"/>
                  </a:lnTo>
                  <a:lnTo>
                    <a:pt x="1270953" y="407130"/>
                  </a:lnTo>
                  <a:lnTo>
                    <a:pt x="1272858" y="414758"/>
                  </a:lnTo>
                  <a:lnTo>
                    <a:pt x="1274128" y="422703"/>
                  </a:lnTo>
                  <a:lnTo>
                    <a:pt x="1274446" y="430649"/>
                  </a:lnTo>
                  <a:lnTo>
                    <a:pt x="1274128" y="438595"/>
                  </a:lnTo>
                  <a:lnTo>
                    <a:pt x="1272858" y="446540"/>
                  </a:lnTo>
                  <a:lnTo>
                    <a:pt x="1270953" y="454168"/>
                  </a:lnTo>
                  <a:lnTo>
                    <a:pt x="1268096" y="461160"/>
                  </a:lnTo>
                  <a:lnTo>
                    <a:pt x="1264921" y="468152"/>
                  </a:lnTo>
                  <a:lnTo>
                    <a:pt x="1261111" y="474508"/>
                  </a:lnTo>
                  <a:lnTo>
                    <a:pt x="1256666" y="480229"/>
                  </a:lnTo>
                  <a:lnTo>
                    <a:pt x="1251586" y="485950"/>
                  </a:lnTo>
                  <a:lnTo>
                    <a:pt x="1245871" y="491035"/>
                  </a:lnTo>
                  <a:lnTo>
                    <a:pt x="1239838" y="495802"/>
                  </a:lnTo>
                  <a:lnTo>
                    <a:pt x="1233488" y="499299"/>
                  </a:lnTo>
                  <a:lnTo>
                    <a:pt x="1226503" y="503112"/>
                  </a:lnTo>
                  <a:lnTo>
                    <a:pt x="1219201" y="505337"/>
                  </a:lnTo>
                  <a:lnTo>
                    <a:pt x="1211898" y="507244"/>
                  </a:lnTo>
                  <a:lnTo>
                    <a:pt x="1204278" y="508515"/>
                  </a:lnTo>
                  <a:lnTo>
                    <a:pt x="1196341" y="508833"/>
                  </a:lnTo>
                  <a:lnTo>
                    <a:pt x="1076961" y="508833"/>
                  </a:lnTo>
                  <a:lnTo>
                    <a:pt x="1069023" y="508515"/>
                  </a:lnTo>
                  <a:lnTo>
                    <a:pt x="1061086" y="507244"/>
                  </a:lnTo>
                  <a:lnTo>
                    <a:pt x="1053466" y="505337"/>
                  </a:lnTo>
                  <a:lnTo>
                    <a:pt x="1046163" y="503112"/>
                  </a:lnTo>
                  <a:lnTo>
                    <a:pt x="1039496" y="499299"/>
                  </a:lnTo>
                  <a:lnTo>
                    <a:pt x="1033146" y="495802"/>
                  </a:lnTo>
                  <a:lnTo>
                    <a:pt x="1027113" y="491035"/>
                  </a:lnTo>
                  <a:lnTo>
                    <a:pt x="1021716" y="485950"/>
                  </a:lnTo>
                  <a:lnTo>
                    <a:pt x="1016636" y="480229"/>
                  </a:lnTo>
                  <a:lnTo>
                    <a:pt x="1012191" y="474508"/>
                  </a:lnTo>
                  <a:lnTo>
                    <a:pt x="1008063" y="468152"/>
                  </a:lnTo>
                  <a:lnTo>
                    <a:pt x="1004571" y="461160"/>
                  </a:lnTo>
                  <a:lnTo>
                    <a:pt x="1002348" y="454168"/>
                  </a:lnTo>
                  <a:lnTo>
                    <a:pt x="1000126" y="446540"/>
                  </a:lnTo>
                  <a:lnTo>
                    <a:pt x="999173" y="438595"/>
                  </a:lnTo>
                  <a:lnTo>
                    <a:pt x="998538" y="430649"/>
                  </a:lnTo>
                  <a:lnTo>
                    <a:pt x="999173" y="422703"/>
                  </a:lnTo>
                  <a:lnTo>
                    <a:pt x="1000126" y="414758"/>
                  </a:lnTo>
                  <a:lnTo>
                    <a:pt x="1002348" y="407130"/>
                  </a:lnTo>
                  <a:lnTo>
                    <a:pt x="1004571" y="400138"/>
                  </a:lnTo>
                  <a:lnTo>
                    <a:pt x="1008063" y="393464"/>
                  </a:lnTo>
                  <a:lnTo>
                    <a:pt x="1012191" y="387107"/>
                  </a:lnTo>
                  <a:lnTo>
                    <a:pt x="1016636" y="380751"/>
                  </a:lnTo>
                  <a:lnTo>
                    <a:pt x="1021716" y="375030"/>
                  </a:lnTo>
                  <a:lnTo>
                    <a:pt x="1027113" y="370263"/>
                  </a:lnTo>
                  <a:lnTo>
                    <a:pt x="1033146" y="365495"/>
                  </a:lnTo>
                  <a:lnTo>
                    <a:pt x="1039496" y="361682"/>
                  </a:lnTo>
                  <a:lnTo>
                    <a:pt x="1046163" y="358503"/>
                  </a:lnTo>
                  <a:lnTo>
                    <a:pt x="1053466" y="355643"/>
                  </a:lnTo>
                  <a:lnTo>
                    <a:pt x="1061086" y="354054"/>
                  </a:lnTo>
                  <a:lnTo>
                    <a:pt x="1069023" y="352783"/>
                  </a:lnTo>
                  <a:lnTo>
                    <a:pt x="1076961" y="352465"/>
                  </a:lnTo>
                  <a:close/>
                  <a:moveTo>
                    <a:pt x="1750696" y="104563"/>
                  </a:moveTo>
                  <a:lnTo>
                    <a:pt x="1758316" y="104881"/>
                  </a:lnTo>
                  <a:lnTo>
                    <a:pt x="1765301" y="105835"/>
                  </a:lnTo>
                  <a:lnTo>
                    <a:pt x="1772921" y="107742"/>
                  </a:lnTo>
                  <a:lnTo>
                    <a:pt x="1779906" y="109966"/>
                  </a:lnTo>
                  <a:lnTo>
                    <a:pt x="1786891" y="113145"/>
                  </a:lnTo>
                  <a:lnTo>
                    <a:pt x="1793558" y="117276"/>
                  </a:lnTo>
                  <a:lnTo>
                    <a:pt x="1799908" y="122044"/>
                  </a:lnTo>
                  <a:lnTo>
                    <a:pt x="1805941" y="127447"/>
                  </a:lnTo>
                  <a:lnTo>
                    <a:pt x="1811338" y="133485"/>
                  </a:lnTo>
                  <a:lnTo>
                    <a:pt x="1816101" y="139524"/>
                  </a:lnTo>
                  <a:lnTo>
                    <a:pt x="1819593" y="146198"/>
                  </a:lnTo>
                  <a:lnTo>
                    <a:pt x="1823403" y="153508"/>
                  </a:lnTo>
                  <a:lnTo>
                    <a:pt x="1825626" y="160500"/>
                  </a:lnTo>
                  <a:lnTo>
                    <a:pt x="1827213" y="167810"/>
                  </a:lnTo>
                  <a:lnTo>
                    <a:pt x="1828483" y="175120"/>
                  </a:lnTo>
                  <a:lnTo>
                    <a:pt x="1828801" y="182748"/>
                  </a:lnTo>
                  <a:lnTo>
                    <a:pt x="1828483" y="190375"/>
                  </a:lnTo>
                  <a:lnTo>
                    <a:pt x="1827213" y="198003"/>
                  </a:lnTo>
                  <a:lnTo>
                    <a:pt x="1825626" y="204995"/>
                  </a:lnTo>
                  <a:lnTo>
                    <a:pt x="1823403" y="212305"/>
                  </a:lnTo>
                  <a:lnTo>
                    <a:pt x="1820228" y="219297"/>
                  </a:lnTo>
                  <a:lnTo>
                    <a:pt x="1816101" y="225972"/>
                  </a:lnTo>
                  <a:lnTo>
                    <a:pt x="1811338" y="232328"/>
                  </a:lnTo>
                  <a:lnTo>
                    <a:pt x="1805941" y="238367"/>
                  </a:lnTo>
                  <a:lnTo>
                    <a:pt x="1721803" y="322589"/>
                  </a:lnTo>
                  <a:lnTo>
                    <a:pt x="1715771" y="328310"/>
                  </a:lnTo>
                  <a:lnTo>
                    <a:pt x="1709421" y="333078"/>
                  </a:lnTo>
                  <a:lnTo>
                    <a:pt x="1702753" y="336891"/>
                  </a:lnTo>
                  <a:lnTo>
                    <a:pt x="1695451" y="340070"/>
                  </a:lnTo>
                  <a:lnTo>
                    <a:pt x="1688466" y="342612"/>
                  </a:lnTo>
                  <a:lnTo>
                    <a:pt x="1681163" y="344519"/>
                  </a:lnTo>
                  <a:lnTo>
                    <a:pt x="1673543" y="345155"/>
                  </a:lnTo>
                  <a:lnTo>
                    <a:pt x="1666241" y="345790"/>
                  </a:lnTo>
                  <a:lnTo>
                    <a:pt x="1658621" y="345155"/>
                  </a:lnTo>
                  <a:lnTo>
                    <a:pt x="1651318" y="344519"/>
                  </a:lnTo>
                  <a:lnTo>
                    <a:pt x="1644016" y="342612"/>
                  </a:lnTo>
                  <a:lnTo>
                    <a:pt x="1636713" y="340070"/>
                  </a:lnTo>
                  <a:lnTo>
                    <a:pt x="1629728" y="336891"/>
                  </a:lnTo>
                  <a:lnTo>
                    <a:pt x="1623378" y="333078"/>
                  </a:lnTo>
                  <a:lnTo>
                    <a:pt x="1617028" y="328310"/>
                  </a:lnTo>
                  <a:lnTo>
                    <a:pt x="1610996" y="322589"/>
                  </a:lnTo>
                  <a:lnTo>
                    <a:pt x="1605281" y="316551"/>
                  </a:lnTo>
                  <a:lnTo>
                    <a:pt x="1600518" y="310194"/>
                  </a:lnTo>
                  <a:lnTo>
                    <a:pt x="1596708" y="303838"/>
                  </a:lnTo>
                  <a:lnTo>
                    <a:pt x="1593533" y="296846"/>
                  </a:lnTo>
                  <a:lnTo>
                    <a:pt x="1591311" y="289536"/>
                  </a:lnTo>
                  <a:lnTo>
                    <a:pt x="1589088" y="282544"/>
                  </a:lnTo>
                  <a:lnTo>
                    <a:pt x="1588453" y="274916"/>
                  </a:lnTo>
                  <a:lnTo>
                    <a:pt x="1588136" y="267288"/>
                  </a:lnTo>
                  <a:lnTo>
                    <a:pt x="1588453" y="259978"/>
                  </a:lnTo>
                  <a:lnTo>
                    <a:pt x="1589088" y="252351"/>
                  </a:lnTo>
                  <a:lnTo>
                    <a:pt x="1591311" y="245041"/>
                  </a:lnTo>
                  <a:lnTo>
                    <a:pt x="1593533" y="238049"/>
                  </a:lnTo>
                  <a:lnTo>
                    <a:pt x="1596708" y="230739"/>
                  </a:lnTo>
                  <a:lnTo>
                    <a:pt x="1600518" y="224065"/>
                  </a:lnTo>
                  <a:lnTo>
                    <a:pt x="1605281" y="217708"/>
                  </a:lnTo>
                  <a:lnTo>
                    <a:pt x="1610996" y="211670"/>
                  </a:lnTo>
                  <a:lnTo>
                    <a:pt x="1695133" y="127447"/>
                  </a:lnTo>
                  <a:lnTo>
                    <a:pt x="1701166" y="122044"/>
                  </a:lnTo>
                  <a:lnTo>
                    <a:pt x="1707516" y="117276"/>
                  </a:lnTo>
                  <a:lnTo>
                    <a:pt x="1714183" y="113145"/>
                  </a:lnTo>
                  <a:lnTo>
                    <a:pt x="1720851" y="109966"/>
                  </a:lnTo>
                  <a:lnTo>
                    <a:pt x="1728471" y="107742"/>
                  </a:lnTo>
                  <a:lnTo>
                    <a:pt x="1735456" y="105835"/>
                  </a:lnTo>
                  <a:lnTo>
                    <a:pt x="1743076" y="104881"/>
                  </a:lnTo>
                  <a:lnTo>
                    <a:pt x="1750696" y="104563"/>
                  </a:lnTo>
                  <a:close/>
                  <a:moveTo>
                    <a:pt x="1186498" y="93758"/>
                  </a:moveTo>
                  <a:lnTo>
                    <a:pt x="1193801" y="94075"/>
                  </a:lnTo>
                  <a:lnTo>
                    <a:pt x="1201103" y="95029"/>
                  </a:lnTo>
                  <a:lnTo>
                    <a:pt x="1208723" y="96936"/>
                  </a:lnTo>
                  <a:lnTo>
                    <a:pt x="1215708" y="99478"/>
                  </a:lnTo>
                  <a:lnTo>
                    <a:pt x="1222376" y="102656"/>
                  </a:lnTo>
                  <a:lnTo>
                    <a:pt x="1229361" y="106470"/>
                  </a:lnTo>
                  <a:lnTo>
                    <a:pt x="1235711" y="111238"/>
                  </a:lnTo>
                  <a:lnTo>
                    <a:pt x="1241426" y="116959"/>
                  </a:lnTo>
                  <a:lnTo>
                    <a:pt x="1326198" y="201181"/>
                  </a:lnTo>
                  <a:lnTo>
                    <a:pt x="1331278" y="206902"/>
                  </a:lnTo>
                  <a:lnTo>
                    <a:pt x="1336041" y="213259"/>
                  </a:lnTo>
                  <a:lnTo>
                    <a:pt x="1339851" y="220251"/>
                  </a:lnTo>
                  <a:lnTo>
                    <a:pt x="1343026" y="227243"/>
                  </a:lnTo>
                  <a:lnTo>
                    <a:pt x="1345566" y="234553"/>
                  </a:lnTo>
                  <a:lnTo>
                    <a:pt x="1347471" y="241545"/>
                  </a:lnTo>
                  <a:lnTo>
                    <a:pt x="1348741" y="249173"/>
                  </a:lnTo>
                  <a:lnTo>
                    <a:pt x="1348741" y="256800"/>
                  </a:lnTo>
                  <a:lnTo>
                    <a:pt x="1348741" y="264110"/>
                  </a:lnTo>
                  <a:lnTo>
                    <a:pt x="1347471" y="271738"/>
                  </a:lnTo>
                  <a:lnTo>
                    <a:pt x="1345566" y="279048"/>
                  </a:lnTo>
                  <a:lnTo>
                    <a:pt x="1343026" y="286040"/>
                  </a:lnTo>
                  <a:lnTo>
                    <a:pt x="1339851" y="293350"/>
                  </a:lnTo>
                  <a:lnTo>
                    <a:pt x="1336041" y="300024"/>
                  </a:lnTo>
                  <a:lnTo>
                    <a:pt x="1331278" y="306063"/>
                  </a:lnTo>
                  <a:lnTo>
                    <a:pt x="1326198" y="311784"/>
                  </a:lnTo>
                  <a:lnTo>
                    <a:pt x="1320166" y="317504"/>
                  </a:lnTo>
                  <a:lnTo>
                    <a:pt x="1313816" y="322272"/>
                  </a:lnTo>
                  <a:lnTo>
                    <a:pt x="1307148" y="326085"/>
                  </a:lnTo>
                  <a:lnTo>
                    <a:pt x="1299846" y="329264"/>
                  </a:lnTo>
                  <a:lnTo>
                    <a:pt x="1292861" y="331806"/>
                  </a:lnTo>
                  <a:lnTo>
                    <a:pt x="1285558" y="333713"/>
                  </a:lnTo>
                  <a:lnTo>
                    <a:pt x="1277938" y="334667"/>
                  </a:lnTo>
                  <a:lnTo>
                    <a:pt x="1270636" y="334985"/>
                  </a:lnTo>
                  <a:lnTo>
                    <a:pt x="1263016" y="334667"/>
                  </a:lnTo>
                  <a:lnTo>
                    <a:pt x="1255396" y="333713"/>
                  </a:lnTo>
                  <a:lnTo>
                    <a:pt x="1248411" y="331806"/>
                  </a:lnTo>
                  <a:lnTo>
                    <a:pt x="1241108" y="329264"/>
                  </a:lnTo>
                  <a:lnTo>
                    <a:pt x="1234123" y="326085"/>
                  </a:lnTo>
                  <a:lnTo>
                    <a:pt x="1227773" y="322272"/>
                  </a:lnTo>
                  <a:lnTo>
                    <a:pt x="1221423" y="317504"/>
                  </a:lnTo>
                  <a:lnTo>
                    <a:pt x="1215391" y="311784"/>
                  </a:lnTo>
                  <a:lnTo>
                    <a:pt x="1130936" y="227561"/>
                  </a:lnTo>
                  <a:lnTo>
                    <a:pt x="1125221" y="221840"/>
                  </a:lnTo>
                  <a:lnTo>
                    <a:pt x="1120776" y="215483"/>
                  </a:lnTo>
                  <a:lnTo>
                    <a:pt x="1116966" y="208491"/>
                  </a:lnTo>
                  <a:lnTo>
                    <a:pt x="1113791" y="201499"/>
                  </a:lnTo>
                  <a:lnTo>
                    <a:pt x="1110933" y="194189"/>
                  </a:lnTo>
                  <a:lnTo>
                    <a:pt x="1109346" y="187197"/>
                  </a:lnTo>
                  <a:lnTo>
                    <a:pt x="1108076" y="179570"/>
                  </a:lnTo>
                  <a:lnTo>
                    <a:pt x="1107758" y="171942"/>
                  </a:lnTo>
                  <a:lnTo>
                    <a:pt x="1108076" y="164632"/>
                  </a:lnTo>
                  <a:lnTo>
                    <a:pt x="1109346" y="157004"/>
                  </a:lnTo>
                  <a:lnTo>
                    <a:pt x="1110933" y="149694"/>
                  </a:lnTo>
                  <a:lnTo>
                    <a:pt x="1113791" y="142702"/>
                  </a:lnTo>
                  <a:lnTo>
                    <a:pt x="1116966" y="135392"/>
                  </a:lnTo>
                  <a:lnTo>
                    <a:pt x="1120776" y="129036"/>
                  </a:lnTo>
                  <a:lnTo>
                    <a:pt x="1125221" y="122679"/>
                  </a:lnTo>
                  <a:lnTo>
                    <a:pt x="1130936" y="116959"/>
                  </a:lnTo>
                  <a:lnTo>
                    <a:pt x="1136651" y="111238"/>
                  </a:lnTo>
                  <a:lnTo>
                    <a:pt x="1143001" y="106470"/>
                  </a:lnTo>
                  <a:lnTo>
                    <a:pt x="1149986" y="102656"/>
                  </a:lnTo>
                  <a:lnTo>
                    <a:pt x="1156653" y="99478"/>
                  </a:lnTo>
                  <a:lnTo>
                    <a:pt x="1163638" y="96936"/>
                  </a:lnTo>
                  <a:lnTo>
                    <a:pt x="1171258" y="95029"/>
                  </a:lnTo>
                  <a:lnTo>
                    <a:pt x="1178878" y="94075"/>
                  </a:lnTo>
                  <a:lnTo>
                    <a:pt x="1186498" y="93758"/>
                  </a:lnTo>
                  <a:close/>
                  <a:moveTo>
                    <a:pt x="1468438" y="0"/>
                  </a:moveTo>
                  <a:lnTo>
                    <a:pt x="1476376" y="318"/>
                  </a:lnTo>
                  <a:lnTo>
                    <a:pt x="1483996" y="1589"/>
                  </a:lnTo>
                  <a:lnTo>
                    <a:pt x="1491616" y="3496"/>
                  </a:lnTo>
                  <a:lnTo>
                    <a:pt x="1498601" y="6039"/>
                  </a:lnTo>
                  <a:lnTo>
                    <a:pt x="1505903" y="9535"/>
                  </a:lnTo>
                  <a:lnTo>
                    <a:pt x="1512253" y="13666"/>
                  </a:lnTo>
                  <a:lnTo>
                    <a:pt x="1518286" y="17798"/>
                  </a:lnTo>
                  <a:lnTo>
                    <a:pt x="1523683" y="23201"/>
                  </a:lnTo>
                  <a:lnTo>
                    <a:pt x="1528763" y="28604"/>
                  </a:lnTo>
                  <a:lnTo>
                    <a:pt x="1533208" y="34643"/>
                  </a:lnTo>
                  <a:lnTo>
                    <a:pt x="1537336" y="40999"/>
                  </a:lnTo>
                  <a:lnTo>
                    <a:pt x="1540828" y="47991"/>
                  </a:lnTo>
                  <a:lnTo>
                    <a:pt x="1543051" y="55301"/>
                  </a:lnTo>
                  <a:lnTo>
                    <a:pt x="1545273" y="62929"/>
                  </a:lnTo>
                  <a:lnTo>
                    <a:pt x="1546226" y="70239"/>
                  </a:lnTo>
                  <a:lnTo>
                    <a:pt x="1546861" y="78184"/>
                  </a:lnTo>
                  <a:lnTo>
                    <a:pt x="1546861" y="198003"/>
                  </a:lnTo>
                  <a:lnTo>
                    <a:pt x="1546226" y="205949"/>
                  </a:lnTo>
                  <a:lnTo>
                    <a:pt x="1545273" y="213259"/>
                  </a:lnTo>
                  <a:lnTo>
                    <a:pt x="1543051" y="220886"/>
                  </a:lnTo>
                  <a:lnTo>
                    <a:pt x="1540828" y="228196"/>
                  </a:lnTo>
                  <a:lnTo>
                    <a:pt x="1537336" y="235188"/>
                  </a:lnTo>
                  <a:lnTo>
                    <a:pt x="1533208" y="241545"/>
                  </a:lnTo>
                  <a:lnTo>
                    <a:pt x="1528763" y="247583"/>
                  </a:lnTo>
                  <a:lnTo>
                    <a:pt x="1523683" y="252986"/>
                  </a:lnTo>
                  <a:lnTo>
                    <a:pt x="1518286" y="258389"/>
                  </a:lnTo>
                  <a:lnTo>
                    <a:pt x="1512253" y="262521"/>
                  </a:lnTo>
                  <a:lnTo>
                    <a:pt x="1505903" y="266653"/>
                  </a:lnTo>
                  <a:lnTo>
                    <a:pt x="1498601" y="269831"/>
                  </a:lnTo>
                  <a:lnTo>
                    <a:pt x="1491616" y="272691"/>
                  </a:lnTo>
                  <a:lnTo>
                    <a:pt x="1483996" y="274598"/>
                  </a:lnTo>
                  <a:lnTo>
                    <a:pt x="1476376" y="275870"/>
                  </a:lnTo>
                  <a:lnTo>
                    <a:pt x="1468438" y="276187"/>
                  </a:lnTo>
                  <a:lnTo>
                    <a:pt x="1460183" y="275870"/>
                  </a:lnTo>
                  <a:lnTo>
                    <a:pt x="1452563" y="274598"/>
                  </a:lnTo>
                  <a:lnTo>
                    <a:pt x="1445261" y="272691"/>
                  </a:lnTo>
                  <a:lnTo>
                    <a:pt x="1437958" y="269831"/>
                  </a:lnTo>
                  <a:lnTo>
                    <a:pt x="1431291" y="266653"/>
                  </a:lnTo>
                  <a:lnTo>
                    <a:pt x="1424623" y="262521"/>
                  </a:lnTo>
                  <a:lnTo>
                    <a:pt x="1418591" y="258389"/>
                  </a:lnTo>
                  <a:lnTo>
                    <a:pt x="1412876" y="252986"/>
                  </a:lnTo>
                  <a:lnTo>
                    <a:pt x="1407796" y="247583"/>
                  </a:lnTo>
                  <a:lnTo>
                    <a:pt x="1403351" y="241545"/>
                  </a:lnTo>
                  <a:lnTo>
                    <a:pt x="1399541" y="235188"/>
                  </a:lnTo>
                  <a:lnTo>
                    <a:pt x="1396366" y="228196"/>
                  </a:lnTo>
                  <a:lnTo>
                    <a:pt x="1393508" y="220886"/>
                  </a:lnTo>
                  <a:lnTo>
                    <a:pt x="1391603" y="213259"/>
                  </a:lnTo>
                  <a:lnTo>
                    <a:pt x="1390333" y="205949"/>
                  </a:lnTo>
                  <a:lnTo>
                    <a:pt x="1390016" y="198003"/>
                  </a:lnTo>
                  <a:lnTo>
                    <a:pt x="1390016" y="78184"/>
                  </a:lnTo>
                  <a:lnTo>
                    <a:pt x="1390333" y="70239"/>
                  </a:lnTo>
                  <a:lnTo>
                    <a:pt x="1391603" y="62929"/>
                  </a:lnTo>
                  <a:lnTo>
                    <a:pt x="1393508" y="55301"/>
                  </a:lnTo>
                  <a:lnTo>
                    <a:pt x="1396366" y="47991"/>
                  </a:lnTo>
                  <a:lnTo>
                    <a:pt x="1399541" y="40999"/>
                  </a:lnTo>
                  <a:lnTo>
                    <a:pt x="1403351" y="34643"/>
                  </a:lnTo>
                  <a:lnTo>
                    <a:pt x="1407796" y="28604"/>
                  </a:lnTo>
                  <a:lnTo>
                    <a:pt x="1412876" y="23201"/>
                  </a:lnTo>
                  <a:lnTo>
                    <a:pt x="1418591" y="17798"/>
                  </a:lnTo>
                  <a:lnTo>
                    <a:pt x="1424623" y="13666"/>
                  </a:lnTo>
                  <a:lnTo>
                    <a:pt x="1431291" y="9535"/>
                  </a:lnTo>
                  <a:lnTo>
                    <a:pt x="1437958" y="6039"/>
                  </a:lnTo>
                  <a:lnTo>
                    <a:pt x="1445261" y="3496"/>
                  </a:lnTo>
                  <a:lnTo>
                    <a:pt x="1452563" y="1589"/>
                  </a:lnTo>
                  <a:lnTo>
                    <a:pt x="1460183" y="318"/>
                  </a:lnTo>
                  <a:lnTo>
                    <a:pt x="14684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4504780" y="2724151"/>
              <a:ext cx="636047" cy="540640"/>
            </a:xfrm>
            <a:custGeom>
              <a:avLst/>
              <a:gdLst>
                <a:gd name="T0" fmla="*/ 160329 w 2160587"/>
                <a:gd name="T1" fmla="*/ 1674812 h 1836737"/>
                <a:gd name="T2" fmla="*/ 1129743 w 2160587"/>
                <a:gd name="T3" fmla="*/ 848061 h 1836737"/>
                <a:gd name="T4" fmla="*/ 1158271 w 2160587"/>
                <a:gd name="T5" fmla="*/ 1043536 h 1836737"/>
                <a:gd name="T6" fmla="*/ 1353532 w 2160587"/>
                <a:gd name="T7" fmla="*/ 1072142 h 1836737"/>
                <a:gd name="T8" fmla="*/ 1367796 w 2160587"/>
                <a:gd name="T9" fmla="*/ 1145247 h 1836737"/>
                <a:gd name="T10" fmla="*/ 1316445 w 2160587"/>
                <a:gd name="T11" fmla="*/ 1197055 h 1836737"/>
                <a:gd name="T12" fmla="*/ 1148762 w 2160587"/>
                <a:gd name="T13" fmla="*/ 1373142 h 1836737"/>
                <a:gd name="T14" fmla="*/ 1088218 w 2160587"/>
                <a:gd name="T15" fmla="*/ 1413827 h 1836737"/>
                <a:gd name="T16" fmla="*/ 1019750 w 2160587"/>
                <a:gd name="T17" fmla="*/ 1385856 h 1836737"/>
                <a:gd name="T18" fmla="*/ 859357 w 2160587"/>
                <a:gd name="T19" fmla="*/ 1200234 h 1836737"/>
                <a:gd name="T20" fmla="*/ 798496 w 2160587"/>
                <a:gd name="T21" fmla="*/ 1159550 h 1836737"/>
                <a:gd name="T22" fmla="*/ 798496 w 2160587"/>
                <a:gd name="T23" fmla="*/ 1084856 h 1836737"/>
                <a:gd name="T24" fmla="*/ 859357 w 2160587"/>
                <a:gd name="T25" fmla="*/ 1044172 h 1836737"/>
                <a:gd name="T26" fmla="*/ 1019750 w 2160587"/>
                <a:gd name="T27" fmla="*/ 858868 h 1836737"/>
                <a:gd name="T28" fmla="*/ 301227 w 2160587"/>
                <a:gd name="T29" fmla="*/ 646747 h 1836737"/>
                <a:gd name="T30" fmla="*/ 2003954 w 2160587"/>
                <a:gd name="T31" fmla="*/ 550545 h 1836737"/>
                <a:gd name="T32" fmla="*/ 391689 w 2160587"/>
                <a:gd name="T33" fmla="*/ 393700 h 1836737"/>
                <a:gd name="T34" fmla="*/ 456865 w 2160587"/>
                <a:gd name="T35" fmla="*/ 428307 h 1836737"/>
                <a:gd name="T36" fmla="*/ 1692991 w 2160587"/>
                <a:gd name="T37" fmla="*/ 490537 h 1836737"/>
                <a:gd name="T38" fmla="*/ 1708479 w 2160587"/>
                <a:gd name="T39" fmla="*/ 422275 h 1836737"/>
                <a:gd name="T40" fmla="*/ 2082429 w 2160587"/>
                <a:gd name="T41" fmla="*/ 393700 h 1836737"/>
                <a:gd name="T42" fmla="*/ 2147243 w 2160587"/>
                <a:gd name="T43" fmla="*/ 428307 h 1836737"/>
                <a:gd name="T44" fmla="*/ 2157092 w 2160587"/>
                <a:gd name="T45" fmla="*/ 808355 h 1836737"/>
                <a:gd name="T46" fmla="*/ 2105622 w 2160587"/>
                <a:gd name="T47" fmla="*/ 860107 h 1836737"/>
                <a:gd name="T48" fmla="*/ 2032548 w 2160587"/>
                <a:gd name="T49" fmla="*/ 845820 h 1836737"/>
                <a:gd name="T50" fmla="*/ 2038267 w 2160587"/>
                <a:gd name="T51" fmla="*/ 1380490 h 1836737"/>
                <a:gd name="T52" fmla="*/ 2112612 w 2160587"/>
                <a:gd name="T53" fmla="*/ 1373187 h 1836737"/>
                <a:gd name="T54" fmla="*/ 2158998 w 2160587"/>
                <a:gd name="T55" fmla="*/ 1429702 h 1836737"/>
                <a:gd name="T56" fmla="*/ 2142795 w 2160587"/>
                <a:gd name="T57" fmla="*/ 1808162 h 1836737"/>
                <a:gd name="T58" fmla="*/ 1768845 w 2160587"/>
                <a:gd name="T59" fmla="*/ 1836737 h 1836737"/>
                <a:gd name="T60" fmla="*/ 1704031 w 2160587"/>
                <a:gd name="T61" fmla="*/ 1802130 h 1836737"/>
                <a:gd name="T62" fmla="*/ 467992 w 2160587"/>
                <a:gd name="T63" fmla="*/ 1741487 h 1836737"/>
                <a:gd name="T64" fmla="*/ 452096 w 2160587"/>
                <a:gd name="T65" fmla="*/ 1808162 h 1836737"/>
                <a:gd name="T66" fmla="*/ 78211 w 2160587"/>
                <a:gd name="T67" fmla="*/ 1836737 h 1836737"/>
                <a:gd name="T68" fmla="*/ 13035 w 2160587"/>
                <a:gd name="T69" fmla="*/ 1802130 h 1836737"/>
                <a:gd name="T70" fmla="*/ 3179 w 2160587"/>
                <a:gd name="T71" fmla="*/ 1422082 h 1836737"/>
                <a:gd name="T72" fmla="*/ 54684 w 2160587"/>
                <a:gd name="T73" fmla="*/ 1370330 h 1836737"/>
                <a:gd name="T74" fmla="*/ 127808 w 2160587"/>
                <a:gd name="T75" fmla="*/ 1384617 h 1836737"/>
                <a:gd name="T76" fmla="*/ 121767 w 2160587"/>
                <a:gd name="T77" fmla="*/ 850265 h 1836737"/>
                <a:gd name="T78" fmla="*/ 47689 w 2160587"/>
                <a:gd name="T79" fmla="*/ 857250 h 1836737"/>
                <a:gd name="T80" fmla="*/ 1590 w 2160587"/>
                <a:gd name="T81" fmla="*/ 801052 h 1836737"/>
                <a:gd name="T82" fmla="*/ 17804 w 2160587"/>
                <a:gd name="T83" fmla="*/ 422275 h 1836737"/>
                <a:gd name="T84" fmla="*/ 1080293 w 2160587"/>
                <a:gd name="T85" fmla="*/ 0 h 1836737"/>
                <a:gd name="T86" fmla="*/ 1229746 w 2160587"/>
                <a:gd name="T87" fmla="*/ 38797 h 1836737"/>
                <a:gd name="T88" fmla="*/ 1340086 w 2160587"/>
                <a:gd name="T89" fmla="*/ 139925 h 1836737"/>
                <a:gd name="T90" fmla="*/ 1392235 w 2160587"/>
                <a:gd name="T91" fmla="*/ 284302 h 1836737"/>
                <a:gd name="T92" fmla="*/ 1370930 w 2160587"/>
                <a:gd name="T93" fmla="*/ 372073 h 1836737"/>
                <a:gd name="T94" fmla="*/ 1299702 w 2160587"/>
                <a:gd name="T95" fmla="*/ 393698 h 1836737"/>
                <a:gd name="T96" fmla="*/ 1243101 w 2160587"/>
                <a:gd name="T97" fmla="*/ 347268 h 1836737"/>
                <a:gd name="T98" fmla="*/ 1230064 w 2160587"/>
                <a:gd name="T99" fmla="*/ 269355 h 1836737"/>
                <a:gd name="T100" fmla="*/ 1191270 w 2160587"/>
                <a:gd name="T101" fmla="*/ 204163 h 1836737"/>
                <a:gd name="T102" fmla="*/ 1126719 w 2160587"/>
                <a:gd name="T103" fmla="*/ 164412 h 1836737"/>
                <a:gd name="T104" fmla="*/ 1048495 w 2160587"/>
                <a:gd name="T105" fmla="*/ 160277 h 1836737"/>
                <a:gd name="T106" fmla="*/ 980447 w 2160587"/>
                <a:gd name="T107" fmla="*/ 193669 h 1836737"/>
                <a:gd name="T108" fmla="*/ 935611 w 2160587"/>
                <a:gd name="T109" fmla="*/ 254409 h 1836737"/>
                <a:gd name="T110" fmla="*/ 921620 w 2160587"/>
                <a:gd name="T111" fmla="*/ 332322 h 1836737"/>
                <a:gd name="T112" fmla="*/ 875512 w 2160587"/>
                <a:gd name="T113" fmla="*/ 388928 h 1836737"/>
                <a:gd name="T114" fmla="*/ 801422 w 2160587"/>
                <a:gd name="T115" fmla="*/ 381613 h 1836737"/>
                <a:gd name="T116" fmla="*/ 766762 w 2160587"/>
                <a:gd name="T117" fmla="*/ 316421 h 1836737"/>
                <a:gd name="T118" fmla="*/ 804602 w 2160587"/>
                <a:gd name="T119" fmla="*/ 166002 h 1836737"/>
                <a:gd name="T120" fmla="*/ 905085 w 2160587"/>
                <a:gd name="T121" fmla="*/ 54698 h 1836737"/>
                <a:gd name="T122" fmla="*/ 1048177 w 2160587"/>
                <a:gd name="T123" fmla="*/ 2226 h 1836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0587" h="1836737">
                  <a:moveTo>
                    <a:pt x="2003954" y="1667985"/>
                  </a:moveTo>
                  <a:lnTo>
                    <a:pt x="2003431" y="1669097"/>
                  </a:lnTo>
                  <a:lnTo>
                    <a:pt x="2000893" y="1674812"/>
                  </a:lnTo>
                  <a:lnTo>
                    <a:pt x="1997719" y="1679892"/>
                  </a:lnTo>
                  <a:lnTo>
                    <a:pt x="2003954" y="1679892"/>
                  </a:lnTo>
                  <a:lnTo>
                    <a:pt x="2003954" y="1667985"/>
                  </a:lnTo>
                  <a:close/>
                  <a:moveTo>
                    <a:pt x="156421" y="1666510"/>
                  </a:moveTo>
                  <a:lnTo>
                    <a:pt x="156421" y="1679892"/>
                  </a:lnTo>
                  <a:lnTo>
                    <a:pt x="163502" y="1679892"/>
                  </a:lnTo>
                  <a:lnTo>
                    <a:pt x="160329" y="1674812"/>
                  </a:lnTo>
                  <a:lnTo>
                    <a:pt x="157790" y="1669097"/>
                  </a:lnTo>
                  <a:lnTo>
                    <a:pt x="156421" y="1666510"/>
                  </a:lnTo>
                  <a:close/>
                  <a:moveTo>
                    <a:pt x="1080293" y="830262"/>
                  </a:moveTo>
                  <a:lnTo>
                    <a:pt x="1088218" y="830580"/>
                  </a:lnTo>
                  <a:lnTo>
                    <a:pt x="1095826" y="831851"/>
                  </a:lnTo>
                  <a:lnTo>
                    <a:pt x="1103116" y="833758"/>
                  </a:lnTo>
                  <a:lnTo>
                    <a:pt x="1110724" y="836301"/>
                  </a:lnTo>
                  <a:lnTo>
                    <a:pt x="1117380" y="839797"/>
                  </a:lnTo>
                  <a:lnTo>
                    <a:pt x="1123720" y="843293"/>
                  </a:lnTo>
                  <a:lnTo>
                    <a:pt x="1129743" y="848061"/>
                  </a:lnTo>
                  <a:lnTo>
                    <a:pt x="1135448" y="853464"/>
                  </a:lnTo>
                  <a:lnTo>
                    <a:pt x="1140520" y="858868"/>
                  </a:lnTo>
                  <a:lnTo>
                    <a:pt x="1144958" y="864907"/>
                  </a:lnTo>
                  <a:lnTo>
                    <a:pt x="1148762" y="871264"/>
                  </a:lnTo>
                  <a:lnTo>
                    <a:pt x="1151931" y="877939"/>
                  </a:lnTo>
                  <a:lnTo>
                    <a:pt x="1154784" y="885249"/>
                  </a:lnTo>
                  <a:lnTo>
                    <a:pt x="1156686" y="892559"/>
                  </a:lnTo>
                  <a:lnTo>
                    <a:pt x="1157954" y="900506"/>
                  </a:lnTo>
                  <a:lnTo>
                    <a:pt x="1158271" y="908452"/>
                  </a:lnTo>
                  <a:lnTo>
                    <a:pt x="1158271" y="1043536"/>
                  </a:lnTo>
                  <a:lnTo>
                    <a:pt x="1292988" y="1043536"/>
                  </a:lnTo>
                  <a:lnTo>
                    <a:pt x="1301230" y="1044172"/>
                  </a:lnTo>
                  <a:lnTo>
                    <a:pt x="1308838" y="1045125"/>
                  </a:lnTo>
                  <a:lnTo>
                    <a:pt x="1316445" y="1047350"/>
                  </a:lnTo>
                  <a:lnTo>
                    <a:pt x="1323419" y="1049893"/>
                  </a:lnTo>
                  <a:lnTo>
                    <a:pt x="1330392" y="1053071"/>
                  </a:lnTo>
                  <a:lnTo>
                    <a:pt x="1337049" y="1057203"/>
                  </a:lnTo>
                  <a:lnTo>
                    <a:pt x="1343072" y="1061653"/>
                  </a:lnTo>
                  <a:lnTo>
                    <a:pt x="1348460" y="1066739"/>
                  </a:lnTo>
                  <a:lnTo>
                    <a:pt x="1353532" y="1072142"/>
                  </a:lnTo>
                  <a:lnTo>
                    <a:pt x="1357970" y="1078181"/>
                  </a:lnTo>
                  <a:lnTo>
                    <a:pt x="1362091" y="1084856"/>
                  </a:lnTo>
                  <a:lnTo>
                    <a:pt x="1365260" y="1091849"/>
                  </a:lnTo>
                  <a:lnTo>
                    <a:pt x="1367796" y="1098841"/>
                  </a:lnTo>
                  <a:lnTo>
                    <a:pt x="1370015" y="1106469"/>
                  </a:lnTo>
                  <a:lnTo>
                    <a:pt x="1370966" y="1114416"/>
                  </a:lnTo>
                  <a:lnTo>
                    <a:pt x="1371600" y="1122362"/>
                  </a:lnTo>
                  <a:lnTo>
                    <a:pt x="1370966" y="1130308"/>
                  </a:lnTo>
                  <a:lnTo>
                    <a:pt x="1370015" y="1138254"/>
                  </a:lnTo>
                  <a:lnTo>
                    <a:pt x="1367796" y="1145247"/>
                  </a:lnTo>
                  <a:lnTo>
                    <a:pt x="1365260" y="1152875"/>
                  </a:lnTo>
                  <a:lnTo>
                    <a:pt x="1362091" y="1159550"/>
                  </a:lnTo>
                  <a:lnTo>
                    <a:pt x="1357970" y="1165907"/>
                  </a:lnTo>
                  <a:lnTo>
                    <a:pt x="1353532" y="1171946"/>
                  </a:lnTo>
                  <a:lnTo>
                    <a:pt x="1348460" y="1177667"/>
                  </a:lnTo>
                  <a:lnTo>
                    <a:pt x="1343072" y="1182752"/>
                  </a:lnTo>
                  <a:lnTo>
                    <a:pt x="1337049" y="1187202"/>
                  </a:lnTo>
                  <a:lnTo>
                    <a:pt x="1330392" y="1191016"/>
                  </a:lnTo>
                  <a:lnTo>
                    <a:pt x="1323419" y="1194195"/>
                  </a:lnTo>
                  <a:lnTo>
                    <a:pt x="1316445" y="1197055"/>
                  </a:lnTo>
                  <a:lnTo>
                    <a:pt x="1308838" y="1198963"/>
                  </a:lnTo>
                  <a:lnTo>
                    <a:pt x="1301230" y="1200234"/>
                  </a:lnTo>
                  <a:lnTo>
                    <a:pt x="1292988" y="1200552"/>
                  </a:lnTo>
                  <a:lnTo>
                    <a:pt x="1158271" y="1200552"/>
                  </a:lnTo>
                  <a:lnTo>
                    <a:pt x="1158271" y="1335636"/>
                  </a:lnTo>
                  <a:lnTo>
                    <a:pt x="1157954" y="1343900"/>
                  </a:lnTo>
                  <a:lnTo>
                    <a:pt x="1156686" y="1351528"/>
                  </a:lnTo>
                  <a:lnTo>
                    <a:pt x="1154784" y="1359157"/>
                  </a:lnTo>
                  <a:lnTo>
                    <a:pt x="1151931" y="1366149"/>
                  </a:lnTo>
                  <a:lnTo>
                    <a:pt x="1148762" y="1373142"/>
                  </a:lnTo>
                  <a:lnTo>
                    <a:pt x="1144958" y="1379817"/>
                  </a:lnTo>
                  <a:lnTo>
                    <a:pt x="1140520" y="1385856"/>
                  </a:lnTo>
                  <a:lnTo>
                    <a:pt x="1135448" y="1391259"/>
                  </a:lnTo>
                  <a:lnTo>
                    <a:pt x="1129743" y="1396345"/>
                  </a:lnTo>
                  <a:lnTo>
                    <a:pt x="1123720" y="1400795"/>
                  </a:lnTo>
                  <a:lnTo>
                    <a:pt x="1117380" y="1404927"/>
                  </a:lnTo>
                  <a:lnTo>
                    <a:pt x="1110724" y="1408105"/>
                  </a:lnTo>
                  <a:lnTo>
                    <a:pt x="1103116" y="1410648"/>
                  </a:lnTo>
                  <a:lnTo>
                    <a:pt x="1095826" y="1412873"/>
                  </a:lnTo>
                  <a:lnTo>
                    <a:pt x="1088218" y="1413827"/>
                  </a:lnTo>
                  <a:lnTo>
                    <a:pt x="1080293" y="1414462"/>
                  </a:lnTo>
                  <a:lnTo>
                    <a:pt x="1072369" y="1413827"/>
                  </a:lnTo>
                  <a:lnTo>
                    <a:pt x="1064444" y="1412873"/>
                  </a:lnTo>
                  <a:lnTo>
                    <a:pt x="1056837" y="1410648"/>
                  </a:lnTo>
                  <a:lnTo>
                    <a:pt x="1049863" y="1408105"/>
                  </a:lnTo>
                  <a:lnTo>
                    <a:pt x="1043207" y="1404927"/>
                  </a:lnTo>
                  <a:lnTo>
                    <a:pt x="1036233" y="1400795"/>
                  </a:lnTo>
                  <a:lnTo>
                    <a:pt x="1030527" y="1396345"/>
                  </a:lnTo>
                  <a:lnTo>
                    <a:pt x="1024822" y="1391259"/>
                  </a:lnTo>
                  <a:lnTo>
                    <a:pt x="1019750" y="1385856"/>
                  </a:lnTo>
                  <a:lnTo>
                    <a:pt x="1015312" y="1379817"/>
                  </a:lnTo>
                  <a:lnTo>
                    <a:pt x="1011508" y="1373142"/>
                  </a:lnTo>
                  <a:lnTo>
                    <a:pt x="1008339" y="1366149"/>
                  </a:lnTo>
                  <a:lnTo>
                    <a:pt x="1005486" y="1359157"/>
                  </a:lnTo>
                  <a:lnTo>
                    <a:pt x="1003584" y="1351528"/>
                  </a:lnTo>
                  <a:lnTo>
                    <a:pt x="1002316" y="1343900"/>
                  </a:lnTo>
                  <a:lnTo>
                    <a:pt x="1001999" y="1335636"/>
                  </a:lnTo>
                  <a:lnTo>
                    <a:pt x="1001999" y="1200552"/>
                  </a:lnTo>
                  <a:lnTo>
                    <a:pt x="867282" y="1200552"/>
                  </a:lnTo>
                  <a:lnTo>
                    <a:pt x="859357" y="1200234"/>
                  </a:lnTo>
                  <a:lnTo>
                    <a:pt x="851432" y="1198963"/>
                  </a:lnTo>
                  <a:lnTo>
                    <a:pt x="843825" y="1197055"/>
                  </a:lnTo>
                  <a:lnTo>
                    <a:pt x="836534" y="1194195"/>
                  </a:lnTo>
                  <a:lnTo>
                    <a:pt x="829878" y="1191016"/>
                  </a:lnTo>
                  <a:lnTo>
                    <a:pt x="823538" y="1187202"/>
                  </a:lnTo>
                  <a:lnTo>
                    <a:pt x="817515" y="1182752"/>
                  </a:lnTo>
                  <a:lnTo>
                    <a:pt x="812127" y="1177667"/>
                  </a:lnTo>
                  <a:lnTo>
                    <a:pt x="807055" y="1171946"/>
                  </a:lnTo>
                  <a:lnTo>
                    <a:pt x="802300" y="1165907"/>
                  </a:lnTo>
                  <a:lnTo>
                    <a:pt x="798496" y="1159550"/>
                  </a:lnTo>
                  <a:lnTo>
                    <a:pt x="795010" y="1152875"/>
                  </a:lnTo>
                  <a:lnTo>
                    <a:pt x="792791" y="1145247"/>
                  </a:lnTo>
                  <a:lnTo>
                    <a:pt x="790572" y="1138254"/>
                  </a:lnTo>
                  <a:lnTo>
                    <a:pt x="789621" y="1130308"/>
                  </a:lnTo>
                  <a:lnTo>
                    <a:pt x="788987" y="1122362"/>
                  </a:lnTo>
                  <a:lnTo>
                    <a:pt x="789621" y="1114416"/>
                  </a:lnTo>
                  <a:lnTo>
                    <a:pt x="790572" y="1106469"/>
                  </a:lnTo>
                  <a:lnTo>
                    <a:pt x="792791" y="1098841"/>
                  </a:lnTo>
                  <a:lnTo>
                    <a:pt x="795010" y="1091849"/>
                  </a:lnTo>
                  <a:lnTo>
                    <a:pt x="798496" y="1084856"/>
                  </a:lnTo>
                  <a:lnTo>
                    <a:pt x="802300" y="1078181"/>
                  </a:lnTo>
                  <a:lnTo>
                    <a:pt x="807055" y="1072142"/>
                  </a:lnTo>
                  <a:lnTo>
                    <a:pt x="812127" y="1066739"/>
                  </a:lnTo>
                  <a:lnTo>
                    <a:pt x="817515" y="1061653"/>
                  </a:lnTo>
                  <a:lnTo>
                    <a:pt x="823538" y="1057203"/>
                  </a:lnTo>
                  <a:lnTo>
                    <a:pt x="829878" y="1053071"/>
                  </a:lnTo>
                  <a:lnTo>
                    <a:pt x="836534" y="1049893"/>
                  </a:lnTo>
                  <a:lnTo>
                    <a:pt x="843825" y="1047350"/>
                  </a:lnTo>
                  <a:lnTo>
                    <a:pt x="851432" y="1045125"/>
                  </a:lnTo>
                  <a:lnTo>
                    <a:pt x="859357" y="1044172"/>
                  </a:lnTo>
                  <a:lnTo>
                    <a:pt x="867282" y="1043536"/>
                  </a:lnTo>
                  <a:lnTo>
                    <a:pt x="1001999" y="1043536"/>
                  </a:lnTo>
                  <a:lnTo>
                    <a:pt x="1001999" y="908452"/>
                  </a:lnTo>
                  <a:lnTo>
                    <a:pt x="1002316" y="900506"/>
                  </a:lnTo>
                  <a:lnTo>
                    <a:pt x="1003584" y="892559"/>
                  </a:lnTo>
                  <a:lnTo>
                    <a:pt x="1005486" y="885249"/>
                  </a:lnTo>
                  <a:lnTo>
                    <a:pt x="1008339" y="877939"/>
                  </a:lnTo>
                  <a:lnTo>
                    <a:pt x="1011508" y="871264"/>
                  </a:lnTo>
                  <a:lnTo>
                    <a:pt x="1015312" y="864907"/>
                  </a:lnTo>
                  <a:lnTo>
                    <a:pt x="1019750" y="858868"/>
                  </a:lnTo>
                  <a:lnTo>
                    <a:pt x="1024822" y="853464"/>
                  </a:lnTo>
                  <a:lnTo>
                    <a:pt x="1030527" y="848061"/>
                  </a:lnTo>
                  <a:lnTo>
                    <a:pt x="1036233" y="843293"/>
                  </a:lnTo>
                  <a:lnTo>
                    <a:pt x="1043207" y="839797"/>
                  </a:lnTo>
                  <a:lnTo>
                    <a:pt x="1049863" y="836301"/>
                  </a:lnTo>
                  <a:lnTo>
                    <a:pt x="1056837" y="833758"/>
                  </a:lnTo>
                  <a:lnTo>
                    <a:pt x="1064444" y="831851"/>
                  </a:lnTo>
                  <a:lnTo>
                    <a:pt x="1072369" y="830580"/>
                  </a:lnTo>
                  <a:lnTo>
                    <a:pt x="1080293" y="830262"/>
                  </a:lnTo>
                  <a:close/>
                  <a:moveTo>
                    <a:pt x="301227" y="646747"/>
                  </a:moveTo>
                  <a:lnTo>
                    <a:pt x="301227" y="1584642"/>
                  </a:lnTo>
                  <a:lnTo>
                    <a:pt x="1859994" y="1584642"/>
                  </a:lnTo>
                  <a:lnTo>
                    <a:pt x="1859994" y="646747"/>
                  </a:lnTo>
                  <a:lnTo>
                    <a:pt x="301227" y="646747"/>
                  </a:lnTo>
                  <a:close/>
                  <a:moveTo>
                    <a:pt x="1997005" y="550545"/>
                  </a:moveTo>
                  <a:lnTo>
                    <a:pt x="1997719" y="551497"/>
                  </a:lnTo>
                  <a:lnTo>
                    <a:pt x="2000893" y="557212"/>
                  </a:lnTo>
                  <a:lnTo>
                    <a:pt x="2003431" y="562609"/>
                  </a:lnTo>
                  <a:lnTo>
                    <a:pt x="2003954" y="563786"/>
                  </a:lnTo>
                  <a:lnTo>
                    <a:pt x="2003954" y="550545"/>
                  </a:lnTo>
                  <a:lnTo>
                    <a:pt x="1997005" y="550545"/>
                  </a:lnTo>
                  <a:close/>
                  <a:moveTo>
                    <a:pt x="156421" y="550545"/>
                  </a:moveTo>
                  <a:lnTo>
                    <a:pt x="156421" y="565349"/>
                  </a:lnTo>
                  <a:lnTo>
                    <a:pt x="157790" y="562609"/>
                  </a:lnTo>
                  <a:lnTo>
                    <a:pt x="160329" y="557212"/>
                  </a:lnTo>
                  <a:lnTo>
                    <a:pt x="163502" y="551497"/>
                  </a:lnTo>
                  <a:lnTo>
                    <a:pt x="164097" y="550545"/>
                  </a:lnTo>
                  <a:lnTo>
                    <a:pt x="156421" y="550545"/>
                  </a:lnTo>
                  <a:close/>
                  <a:moveTo>
                    <a:pt x="78211" y="393700"/>
                  </a:moveTo>
                  <a:lnTo>
                    <a:pt x="391689" y="393700"/>
                  </a:lnTo>
                  <a:lnTo>
                    <a:pt x="399638" y="394017"/>
                  </a:lnTo>
                  <a:lnTo>
                    <a:pt x="407586" y="395287"/>
                  </a:lnTo>
                  <a:lnTo>
                    <a:pt x="415216" y="397192"/>
                  </a:lnTo>
                  <a:lnTo>
                    <a:pt x="422211" y="400050"/>
                  </a:lnTo>
                  <a:lnTo>
                    <a:pt x="428887" y="403225"/>
                  </a:lnTo>
                  <a:lnTo>
                    <a:pt x="435246" y="407352"/>
                  </a:lnTo>
                  <a:lnTo>
                    <a:pt x="441286" y="411480"/>
                  </a:lnTo>
                  <a:lnTo>
                    <a:pt x="447009" y="416877"/>
                  </a:lnTo>
                  <a:lnTo>
                    <a:pt x="452096" y="422275"/>
                  </a:lnTo>
                  <a:lnTo>
                    <a:pt x="456865" y="428307"/>
                  </a:lnTo>
                  <a:lnTo>
                    <a:pt x="460362" y="434657"/>
                  </a:lnTo>
                  <a:lnTo>
                    <a:pt x="463859" y="441325"/>
                  </a:lnTo>
                  <a:lnTo>
                    <a:pt x="466403" y="448945"/>
                  </a:lnTo>
                  <a:lnTo>
                    <a:pt x="468310" y="456565"/>
                  </a:lnTo>
                  <a:lnTo>
                    <a:pt x="469582" y="463867"/>
                  </a:lnTo>
                  <a:lnTo>
                    <a:pt x="469900" y="471805"/>
                  </a:lnTo>
                  <a:lnTo>
                    <a:pt x="469582" y="479742"/>
                  </a:lnTo>
                  <a:lnTo>
                    <a:pt x="468310" y="487680"/>
                  </a:lnTo>
                  <a:lnTo>
                    <a:pt x="467595" y="490537"/>
                  </a:lnTo>
                  <a:lnTo>
                    <a:pt x="1692991" y="490537"/>
                  </a:lnTo>
                  <a:lnTo>
                    <a:pt x="1692276" y="487680"/>
                  </a:lnTo>
                  <a:lnTo>
                    <a:pt x="1691005" y="479742"/>
                  </a:lnTo>
                  <a:lnTo>
                    <a:pt x="1690687" y="471805"/>
                  </a:lnTo>
                  <a:lnTo>
                    <a:pt x="1691005" y="463867"/>
                  </a:lnTo>
                  <a:lnTo>
                    <a:pt x="1692276" y="456565"/>
                  </a:lnTo>
                  <a:lnTo>
                    <a:pt x="1694182" y="448945"/>
                  </a:lnTo>
                  <a:lnTo>
                    <a:pt x="1697041" y="441325"/>
                  </a:lnTo>
                  <a:lnTo>
                    <a:pt x="1700218" y="434657"/>
                  </a:lnTo>
                  <a:lnTo>
                    <a:pt x="1704031" y="428307"/>
                  </a:lnTo>
                  <a:lnTo>
                    <a:pt x="1708479" y="422275"/>
                  </a:lnTo>
                  <a:lnTo>
                    <a:pt x="1713562" y="416877"/>
                  </a:lnTo>
                  <a:lnTo>
                    <a:pt x="1719281" y="411480"/>
                  </a:lnTo>
                  <a:lnTo>
                    <a:pt x="1725000" y="407352"/>
                  </a:lnTo>
                  <a:lnTo>
                    <a:pt x="1731354" y="403225"/>
                  </a:lnTo>
                  <a:lnTo>
                    <a:pt x="1738662" y="400050"/>
                  </a:lnTo>
                  <a:lnTo>
                    <a:pt x="1745652" y="397192"/>
                  </a:lnTo>
                  <a:lnTo>
                    <a:pt x="1753277" y="395287"/>
                  </a:lnTo>
                  <a:lnTo>
                    <a:pt x="1760902" y="394017"/>
                  </a:lnTo>
                  <a:lnTo>
                    <a:pt x="1768845" y="393700"/>
                  </a:lnTo>
                  <a:lnTo>
                    <a:pt x="2082429" y="393700"/>
                  </a:lnTo>
                  <a:lnTo>
                    <a:pt x="2090372" y="394017"/>
                  </a:lnTo>
                  <a:lnTo>
                    <a:pt x="2097997" y="395287"/>
                  </a:lnTo>
                  <a:lnTo>
                    <a:pt x="2105622" y="397192"/>
                  </a:lnTo>
                  <a:lnTo>
                    <a:pt x="2112612" y="400050"/>
                  </a:lnTo>
                  <a:lnTo>
                    <a:pt x="2119920" y="403225"/>
                  </a:lnTo>
                  <a:lnTo>
                    <a:pt x="2126274" y="407352"/>
                  </a:lnTo>
                  <a:lnTo>
                    <a:pt x="2131993" y="411480"/>
                  </a:lnTo>
                  <a:lnTo>
                    <a:pt x="2137712" y="416877"/>
                  </a:lnTo>
                  <a:lnTo>
                    <a:pt x="2142795" y="422275"/>
                  </a:lnTo>
                  <a:lnTo>
                    <a:pt x="2147243" y="428307"/>
                  </a:lnTo>
                  <a:lnTo>
                    <a:pt x="2151056" y="434657"/>
                  </a:lnTo>
                  <a:lnTo>
                    <a:pt x="2154233" y="441325"/>
                  </a:lnTo>
                  <a:lnTo>
                    <a:pt x="2157092" y="448945"/>
                  </a:lnTo>
                  <a:lnTo>
                    <a:pt x="2158998" y="456565"/>
                  </a:lnTo>
                  <a:lnTo>
                    <a:pt x="2160269" y="463867"/>
                  </a:lnTo>
                  <a:lnTo>
                    <a:pt x="2160587" y="471805"/>
                  </a:lnTo>
                  <a:lnTo>
                    <a:pt x="2160587" y="785177"/>
                  </a:lnTo>
                  <a:lnTo>
                    <a:pt x="2160269" y="793432"/>
                  </a:lnTo>
                  <a:lnTo>
                    <a:pt x="2158998" y="801052"/>
                  </a:lnTo>
                  <a:lnTo>
                    <a:pt x="2157092" y="808355"/>
                  </a:lnTo>
                  <a:lnTo>
                    <a:pt x="2154233" y="815657"/>
                  </a:lnTo>
                  <a:lnTo>
                    <a:pt x="2151056" y="822642"/>
                  </a:lnTo>
                  <a:lnTo>
                    <a:pt x="2147243" y="828992"/>
                  </a:lnTo>
                  <a:lnTo>
                    <a:pt x="2142795" y="835025"/>
                  </a:lnTo>
                  <a:lnTo>
                    <a:pt x="2137712" y="840740"/>
                  </a:lnTo>
                  <a:lnTo>
                    <a:pt x="2131993" y="845820"/>
                  </a:lnTo>
                  <a:lnTo>
                    <a:pt x="2126274" y="850265"/>
                  </a:lnTo>
                  <a:lnTo>
                    <a:pt x="2119920" y="854075"/>
                  </a:lnTo>
                  <a:lnTo>
                    <a:pt x="2112612" y="857250"/>
                  </a:lnTo>
                  <a:lnTo>
                    <a:pt x="2105622" y="860107"/>
                  </a:lnTo>
                  <a:lnTo>
                    <a:pt x="2097997" y="862012"/>
                  </a:lnTo>
                  <a:lnTo>
                    <a:pt x="2090372" y="863282"/>
                  </a:lnTo>
                  <a:lnTo>
                    <a:pt x="2082429" y="863600"/>
                  </a:lnTo>
                  <a:lnTo>
                    <a:pt x="2074169" y="863282"/>
                  </a:lnTo>
                  <a:lnTo>
                    <a:pt x="2066543" y="862012"/>
                  </a:lnTo>
                  <a:lnTo>
                    <a:pt x="2058918" y="860107"/>
                  </a:lnTo>
                  <a:lnTo>
                    <a:pt x="2051929" y="857250"/>
                  </a:lnTo>
                  <a:lnTo>
                    <a:pt x="2045257" y="854075"/>
                  </a:lnTo>
                  <a:lnTo>
                    <a:pt x="2038267" y="850265"/>
                  </a:lnTo>
                  <a:lnTo>
                    <a:pt x="2032548" y="845820"/>
                  </a:lnTo>
                  <a:lnTo>
                    <a:pt x="2026829" y="840740"/>
                  </a:lnTo>
                  <a:lnTo>
                    <a:pt x="2021746" y="835025"/>
                  </a:lnTo>
                  <a:lnTo>
                    <a:pt x="2017298" y="828992"/>
                  </a:lnTo>
                  <a:lnTo>
                    <a:pt x="2016125" y="827039"/>
                  </a:lnTo>
                  <a:lnTo>
                    <a:pt x="2016125" y="1403398"/>
                  </a:lnTo>
                  <a:lnTo>
                    <a:pt x="2017298" y="1401445"/>
                  </a:lnTo>
                  <a:lnTo>
                    <a:pt x="2021746" y="1395412"/>
                  </a:lnTo>
                  <a:lnTo>
                    <a:pt x="2026829" y="1390015"/>
                  </a:lnTo>
                  <a:lnTo>
                    <a:pt x="2032548" y="1384617"/>
                  </a:lnTo>
                  <a:lnTo>
                    <a:pt x="2038267" y="1380490"/>
                  </a:lnTo>
                  <a:lnTo>
                    <a:pt x="2045257" y="1376362"/>
                  </a:lnTo>
                  <a:lnTo>
                    <a:pt x="2051929" y="1373187"/>
                  </a:lnTo>
                  <a:lnTo>
                    <a:pt x="2058918" y="1370330"/>
                  </a:lnTo>
                  <a:lnTo>
                    <a:pt x="2066543" y="1368425"/>
                  </a:lnTo>
                  <a:lnTo>
                    <a:pt x="2074169" y="1367155"/>
                  </a:lnTo>
                  <a:lnTo>
                    <a:pt x="2082429" y="1366837"/>
                  </a:lnTo>
                  <a:lnTo>
                    <a:pt x="2090372" y="1367155"/>
                  </a:lnTo>
                  <a:lnTo>
                    <a:pt x="2097997" y="1368425"/>
                  </a:lnTo>
                  <a:lnTo>
                    <a:pt x="2105622" y="1370330"/>
                  </a:lnTo>
                  <a:lnTo>
                    <a:pt x="2112612" y="1373187"/>
                  </a:lnTo>
                  <a:lnTo>
                    <a:pt x="2119920" y="1376362"/>
                  </a:lnTo>
                  <a:lnTo>
                    <a:pt x="2126274" y="1380490"/>
                  </a:lnTo>
                  <a:lnTo>
                    <a:pt x="2131993" y="1384617"/>
                  </a:lnTo>
                  <a:lnTo>
                    <a:pt x="2137712" y="1390015"/>
                  </a:lnTo>
                  <a:lnTo>
                    <a:pt x="2142795" y="1395412"/>
                  </a:lnTo>
                  <a:lnTo>
                    <a:pt x="2147243" y="1401445"/>
                  </a:lnTo>
                  <a:lnTo>
                    <a:pt x="2151056" y="1407795"/>
                  </a:lnTo>
                  <a:lnTo>
                    <a:pt x="2154233" y="1414462"/>
                  </a:lnTo>
                  <a:lnTo>
                    <a:pt x="2157092" y="1422082"/>
                  </a:lnTo>
                  <a:lnTo>
                    <a:pt x="2158998" y="1429702"/>
                  </a:lnTo>
                  <a:lnTo>
                    <a:pt x="2160269" y="1437005"/>
                  </a:lnTo>
                  <a:lnTo>
                    <a:pt x="2160587" y="1444942"/>
                  </a:lnTo>
                  <a:lnTo>
                    <a:pt x="2160587" y="1758315"/>
                  </a:lnTo>
                  <a:lnTo>
                    <a:pt x="2160269" y="1766570"/>
                  </a:lnTo>
                  <a:lnTo>
                    <a:pt x="2158998" y="1774190"/>
                  </a:lnTo>
                  <a:lnTo>
                    <a:pt x="2157092" y="1781492"/>
                  </a:lnTo>
                  <a:lnTo>
                    <a:pt x="2154233" y="1788795"/>
                  </a:lnTo>
                  <a:lnTo>
                    <a:pt x="2151056" y="1795462"/>
                  </a:lnTo>
                  <a:lnTo>
                    <a:pt x="2147243" y="1802130"/>
                  </a:lnTo>
                  <a:lnTo>
                    <a:pt x="2142795" y="1808162"/>
                  </a:lnTo>
                  <a:lnTo>
                    <a:pt x="2137712" y="1813877"/>
                  </a:lnTo>
                  <a:lnTo>
                    <a:pt x="2131993" y="1818957"/>
                  </a:lnTo>
                  <a:lnTo>
                    <a:pt x="2126274" y="1823402"/>
                  </a:lnTo>
                  <a:lnTo>
                    <a:pt x="2119920" y="1827212"/>
                  </a:lnTo>
                  <a:lnTo>
                    <a:pt x="2112612" y="1830387"/>
                  </a:lnTo>
                  <a:lnTo>
                    <a:pt x="2105622" y="1833245"/>
                  </a:lnTo>
                  <a:lnTo>
                    <a:pt x="2097997" y="1835150"/>
                  </a:lnTo>
                  <a:lnTo>
                    <a:pt x="2090372" y="1836420"/>
                  </a:lnTo>
                  <a:lnTo>
                    <a:pt x="2082429" y="1836737"/>
                  </a:lnTo>
                  <a:lnTo>
                    <a:pt x="1768845" y="1836737"/>
                  </a:lnTo>
                  <a:lnTo>
                    <a:pt x="1760902" y="1836420"/>
                  </a:lnTo>
                  <a:lnTo>
                    <a:pt x="1753277" y="1835150"/>
                  </a:lnTo>
                  <a:lnTo>
                    <a:pt x="1745652" y="1833245"/>
                  </a:lnTo>
                  <a:lnTo>
                    <a:pt x="1738662" y="1830387"/>
                  </a:lnTo>
                  <a:lnTo>
                    <a:pt x="1731354" y="1827212"/>
                  </a:lnTo>
                  <a:lnTo>
                    <a:pt x="1725000" y="1823402"/>
                  </a:lnTo>
                  <a:lnTo>
                    <a:pt x="1719281" y="1818957"/>
                  </a:lnTo>
                  <a:lnTo>
                    <a:pt x="1713562" y="1813877"/>
                  </a:lnTo>
                  <a:lnTo>
                    <a:pt x="1708479" y="1808162"/>
                  </a:lnTo>
                  <a:lnTo>
                    <a:pt x="1704031" y="1802130"/>
                  </a:lnTo>
                  <a:lnTo>
                    <a:pt x="1700218" y="1795462"/>
                  </a:lnTo>
                  <a:lnTo>
                    <a:pt x="1697041" y="1788795"/>
                  </a:lnTo>
                  <a:lnTo>
                    <a:pt x="1694182" y="1781492"/>
                  </a:lnTo>
                  <a:lnTo>
                    <a:pt x="1692276" y="1774190"/>
                  </a:lnTo>
                  <a:lnTo>
                    <a:pt x="1691005" y="1766570"/>
                  </a:lnTo>
                  <a:lnTo>
                    <a:pt x="1690687" y="1758315"/>
                  </a:lnTo>
                  <a:lnTo>
                    <a:pt x="1691005" y="1750377"/>
                  </a:lnTo>
                  <a:lnTo>
                    <a:pt x="1692276" y="1742757"/>
                  </a:lnTo>
                  <a:lnTo>
                    <a:pt x="1692594" y="1741487"/>
                  </a:lnTo>
                  <a:lnTo>
                    <a:pt x="467992" y="1741487"/>
                  </a:lnTo>
                  <a:lnTo>
                    <a:pt x="468310" y="1742757"/>
                  </a:lnTo>
                  <a:lnTo>
                    <a:pt x="469582" y="1750377"/>
                  </a:lnTo>
                  <a:lnTo>
                    <a:pt x="469900" y="1758315"/>
                  </a:lnTo>
                  <a:lnTo>
                    <a:pt x="469582" y="1766570"/>
                  </a:lnTo>
                  <a:lnTo>
                    <a:pt x="468310" y="1774190"/>
                  </a:lnTo>
                  <a:lnTo>
                    <a:pt x="466403" y="1781492"/>
                  </a:lnTo>
                  <a:lnTo>
                    <a:pt x="463859" y="1788795"/>
                  </a:lnTo>
                  <a:lnTo>
                    <a:pt x="460362" y="1795462"/>
                  </a:lnTo>
                  <a:lnTo>
                    <a:pt x="456865" y="1802130"/>
                  </a:lnTo>
                  <a:lnTo>
                    <a:pt x="452096" y="1808162"/>
                  </a:lnTo>
                  <a:lnTo>
                    <a:pt x="447009" y="1813877"/>
                  </a:lnTo>
                  <a:lnTo>
                    <a:pt x="441286" y="1818957"/>
                  </a:lnTo>
                  <a:lnTo>
                    <a:pt x="435246" y="1823402"/>
                  </a:lnTo>
                  <a:lnTo>
                    <a:pt x="428887" y="1827212"/>
                  </a:lnTo>
                  <a:lnTo>
                    <a:pt x="422211" y="1830387"/>
                  </a:lnTo>
                  <a:lnTo>
                    <a:pt x="415216" y="1833245"/>
                  </a:lnTo>
                  <a:lnTo>
                    <a:pt x="407586" y="1835150"/>
                  </a:lnTo>
                  <a:lnTo>
                    <a:pt x="399638" y="1836420"/>
                  </a:lnTo>
                  <a:lnTo>
                    <a:pt x="391689" y="1836737"/>
                  </a:lnTo>
                  <a:lnTo>
                    <a:pt x="78211" y="1836737"/>
                  </a:lnTo>
                  <a:lnTo>
                    <a:pt x="70262" y="1836420"/>
                  </a:lnTo>
                  <a:lnTo>
                    <a:pt x="62314" y="1835150"/>
                  </a:lnTo>
                  <a:lnTo>
                    <a:pt x="54684" y="1833245"/>
                  </a:lnTo>
                  <a:lnTo>
                    <a:pt x="47689" y="1830387"/>
                  </a:lnTo>
                  <a:lnTo>
                    <a:pt x="40695" y="1827212"/>
                  </a:lnTo>
                  <a:lnTo>
                    <a:pt x="34018" y="1823402"/>
                  </a:lnTo>
                  <a:lnTo>
                    <a:pt x="27978" y="1818957"/>
                  </a:lnTo>
                  <a:lnTo>
                    <a:pt x="22573" y="1813877"/>
                  </a:lnTo>
                  <a:lnTo>
                    <a:pt x="17804" y="1808162"/>
                  </a:lnTo>
                  <a:lnTo>
                    <a:pt x="13035" y="1802130"/>
                  </a:lnTo>
                  <a:lnTo>
                    <a:pt x="8902" y="1795462"/>
                  </a:lnTo>
                  <a:lnTo>
                    <a:pt x="5723" y="1788795"/>
                  </a:lnTo>
                  <a:lnTo>
                    <a:pt x="3179" y="1781492"/>
                  </a:lnTo>
                  <a:lnTo>
                    <a:pt x="1590" y="1774190"/>
                  </a:lnTo>
                  <a:lnTo>
                    <a:pt x="318" y="1766570"/>
                  </a:lnTo>
                  <a:lnTo>
                    <a:pt x="0" y="1758315"/>
                  </a:lnTo>
                  <a:lnTo>
                    <a:pt x="0" y="1444942"/>
                  </a:lnTo>
                  <a:lnTo>
                    <a:pt x="318" y="1437005"/>
                  </a:lnTo>
                  <a:lnTo>
                    <a:pt x="1590" y="1429702"/>
                  </a:lnTo>
                  <a:lnTo>
                    <a:pt x="3179" y="1422082"/>
                  </a:lnTo>
                  <a:lnTo>
                    <a:pt x="5723" y="1414462"/>
                  </a:lnTo>
                  <a:lnTo>
                    <a:pt x="8902" y="1407795"/>
                  </a:lnTo>
                  <a:lnTo>
                    <a:pt x="13035" y="1401445"/>
                  </a:lnTo>
                  <a:lnTo>
                    <a:pt x="17804" y="1395412"/>
                  </a:lnTo>
                  <a:lnTo>
                    <a:pt x="22573" y="1390015"/>
                  </a:lnTo>
                  <a:lnTo>
                    <a:pt x="27978" y="1384617"/>
                  </a:lnTo>
                  <a:lnTo>
                    <a:pt x="34018" y="1380490"/>
                  </a:lnTo>
                  <a:lnTo>
                    <a:pt x="40695" y="1376362"/>
                  </a:lnTo>
                  <a:lnTo>
                    <a:pt x="47689" y="1373187"/>
                  </a:lnTo>
                  <a:lnTo>
                    <a:pt x="54684" y="1370330"/>
                  </a:lnTo>
                  <a:lnTo>
                    <a:pt x="62314" y="1368425"/>
                  </a:lnTo>
                  <a:lnTo>
                    <a:pt x="70262" y="1367155"/>
                  </a:lnTo>
                  <a:lnTo>
                    <a:pt x="78211" y="1366837"/>
                  </a:lnTo>
                  <a:lnTo>
                    <a:pt x="86159" y="1367155"/>
                  </a:lnTo>
                  <a:lnTo>
                    <a:pt x="94107" y="1368425"/>
                  </a:lnTo>
                  <a:lnTo>
                    <a:pt x="101102" y="1370330"/>
                  </a:lnTo>
                  <a:lnTo>
                    <a:pt x="108732" y="1373187"/>
                  </a:lnTo>
                  <a:lnTo>
                    <a:pt x="115408" y="1376362"/>
                  </a:lnTo>
                  <a:lnTo>
                    <a:pt x="121767" y="1380490"/>
                  </a:lnTo>
                  <a:lnTo>
                    <a:pt x="127808" y="1384617"/>
                  </a:lnTo>
                  <a:lnTo>
                    <a:pt x="133530" y="1390015"/>
                  </a:lnTo>
                  <a:lnTo>
                    <a:pt x="138617" y="1395412"/>
                  </a:lnTo>
                  <a:lnTo>
                    <a:pt x="143068" y="1401445"/>
                  </a:lnTo>
                  <a:lnTo>
                    <a:pt x="144462" y="1403765"/>
                  </a:lnTo>
                  <a:lnTo>
                    <a:pt x="144462" y="826672"/>
                  </a:lnTo>
                  <a:lnTo>
                    <a:pt x="143068" y="828992"/>
                  </a:lnTo>
                  <a:lnTo>
                    <a:pt x="138617" y="835025"/>
                  </a:lnTo>
                  <a:lnTo>
                    <a:pt x="133530" y="840740"/>
                  </a:lnTo>
                  <a:lnTo>
                    <a:pt x="127808" y="845820"/>
                  </a:lnTo>
                  <a:lnTo>
                    <a:pt x="121767" y="850265"/>
                  </a:lnTo>
                  <a:lnTo>
                    <a:pt x="115408" y="854075"/>
                  </a:lnTo>
                  <a:lnTo>
                    <a:pt x="108732" y="857250"/>
                  </a:lnTo>
                  <a:lnTo>
                    <a:pt x="101102" y="860107"/>
                  </a:lnTo>
                  <a:lnTo>
                    <a:pt x="94107" y="862012"/>
                  </a:lnTo>
                  <a:lnTo>
                    <a:pt x="86159" y="863282"/>
                  </a:lnTo>
                  <a:lnTo>
                    <a:pt x="78211" y="863600"/>
                  </a:lnTo>
                  <a:lnTo>
                    <a:pt x="70262" y="863282"/>
                  </a:lnTo>
                  <a:lnTo>
                    <a:pt x="62314" y="862012"/>
                  </a:lnTo>
                  <a:lnTo>
                    <a:pt x="54684" y="860107"/>
                  </a:lnTo>
                  <a:lnTo>
                    <a:pt x="47689" y="857250"/>
                  </a:lnTo>
                  <a:lnTo>
                    <a:pt x="40695" y="854075"/>
                  </a:lnTo>
                  <a:lnTo>
                    <a:pt x="34018" y="850265"/>
                  </a:lnTo>
                  <a:lnTo>
                    <a:pt x="27978" y="845820"/>
                  </a:lnTo>
                  <a:lnTo>
                    <a:pt x="22573" y="840740"/>
                  </a:lnTo>
                  <a:lnTo>
                    <a:pt x="17804" y="835025"/>
                  </a:lnTo>
                  <a:lnTo>
                    <a:pt x="13035" y="828992"/>
                  </a:lnTo>
                  <a:lnTo>
                    <a:pt x="8902" y="822642"/>
                  </a:lnTo>
                  <a:lnTo>
                    <a:pt x="5723" y="815657"/>
                  </a:lnTo>
                  <a:lnTo>
                    <a:pt x="3179" y="808355"/>
                  </a:lnTo>
                  <a:lnTo>
                    <a:pt x="1590" y="801052"/>
                  </a:lnTo>
                  <a:lnTo>
                    <a:pt x="318" y="793432"/>
                  </a:lnTo>
                  <a:lnTo>
                    <a:pt x="0" y="785177"/>
                  </a:lnTo>
                  <a:lnTo>
                    <a:pt x="0" y="471805"/>
                  </a:lnTo>
                  <a:lnTo>
                    <a:pt x="318" y="463867"/>
                  </a:lnTo>
                  <a:lnTo>
                    <a:pt x="1590" y="456565"/>
                  </a:lnTo>
                  <a:lnTo>
                    <a:pt x="3179" y="448945"/>
                  </a:lnTo>
                  <a:lnTo>
                    <a:pt x="5723" y="441325"/>
                  </a:lnTo>
                  <a:lnTo>
                    <a:pt x="8902" y="434657"/>
                  </a:lnTo>
                  <a:lnTo>
                    <a:pt x="13035" y="428307"/>
                  </a:lnTo>
                  <a:lnTo>
                    <a:pt x="17804" y="422275"/>
                  </a:lnTo>
                  <a:lnTo>
                    <a:pt x="22573" y="416877"/>
                  </a:lnTo>
                  <a:lnTo>
                    <a:pt x="27978" y="411480"/>
                  </a:lnTo>
                  <a:lnTo>
                    <a:pt x="34018" y="407352"/>
                  </a:lnTo>
                  <a:lnTo>
                    <a:pt x="40695" y="403225"/>
                  </a:lnTo>
                  <a:lnTo>
                    <a:pt x="47689" y="400050"/>
                  </a:lnTo>
                  <a:lnTo>
                    <a:pt x="54684" y="397192"/>
                  </a:lnTo>
                  <a:lnTo>
                    <a:pt x="62314" y="395287"/>
                  </a:lnTo>
                  <a:lnTo>
                    <a:pt x="70262" y="394017"/>
                  </a:lnTo>
                  <a:lnTo>
                    <a:pt x="78211" y="393700"/>
                  </a:lnTo>
                  <a:close/>
                  <a:moveTo>
                    <a:pt x="1080293" y="0"/>
                  </a:moveTo>
                  <a:lnTo>
                    <a:pt x="1096193" y="636"/>
                  </a:lnTo>
                  <a:lnTo>
                    <a:pt x="1112092" y="2226"/>
                  </a:lnTo>
                  <a:lnTo>
                    <a:pt x="1127991" y="4134"/>
                  </a:lnTo>
                  <a:lnTo>
                    <a:pt x="1142936" y="6996"/>
                  </a:lnTo>
                  <a:lnTo>
                    <a:pt x="1158517" y="10494"/>
                  </a:lnTo>
                  <a:lnTo>
                    <a:pt x="1173145" y="14310"/>
                  </a:lnTo>
                  <a:lnTo>
                    <a:pt x="1188090" y="19716"/>
                  </a:lnTo>
                  <a:lnTo>
                    <a:pt x="1202399" y="25123"/>
                  </a:lnTo>
                  <a:lnTo>
                    <a:pt x="1215754" y="31483"/>
                  </a:lnTo>
                  <a:lnTo>
                    <a:pt x="1229746" y="38797"/>
                  </a:lnTo>
                  <a:lnTo>
                    <a:pt x="1242783" y="46111"/>
                  </a:lnTo>
                  <a:lnTo>
                    <a:pt x="1255502" y="54698"/>
                  </a:lnTo>
                  <a:lnTo>
                    <a:pt x="1267904" y="63284"/>
                  </a:lnTo>
                  <a:lnTo>
                    <a:pt x="1279351" y="72506"/>
                  </a:lnTo>
                  <a:lnTo>
                    <a:pt x="1290798" y="82365"/>
                  </a:lnTo>
                  <a:lnTo>
                    <a:pt x="1301610" y="93177"/>
                  </a:lnTo>
                  <a:lnTo>
                    <a:pt x="1312421" y="103989"/>
                  </a:lnTo>
                  <a:lnTo>
                    <a:pt x="1321961" y="115438"/>
                  </a:lnTo>
                  <a:lnTo>
                    <a:pt x="1331500" y="127204"/>
                  </a:lnTo>
                  <a:lnTo>
                    <a:pt x="1340086" y="139925"/>
                  </a:lnTo>
                  <a:lnTo>
                    <a:pt x="1348035" y="152645"/>
                  </a:lnTo>
                  <a:lnTo>
                    <a:pt x="1355667" y="166002"/>
                  </a:lnTo>
                  <a:lnTo>
                    <a:pt x="1362981" y="179676"/>
                  </a:lnTo>
                  <a:lnTo>
                    <a:pt x="1369340" y="193669"/>
                  </a:lnTo>
                  <a:lnTo>
                    <a:pt x="1374746" y="207979"/>
                  </a:lnTo>
                  <a:lnTo>
                    <a:pt x="1379516" y="222608"/>
                  </a:lnTo>
                  <a:lnTo>
                    <a:pt x="1383967" y="237872"/>
                  </a:lnTo>
                  <a:lnTo>
                    <a:pt x="1387465" y="252819"/>
                  </a:lnTo>
                  <a:lnTo>
                    <a:pt x="1390327" y="268401"/>
                  </a:lnTo>
                  <a:lnTo>
                    <a:pt x="1392235" y="284302"/>
                  </a:lnTo>
                  <a:lnTo>
                    <a:pt x="1393507" y="300202"/>
                  </a:lnTo>
                  <a:lnTo>
                    <a:pt x="1393825" y="316421"/>
                  </a:lnTo>
                  <a:lnTo>
                    <a:pt x="1393507" y="324371"/>
                  </a:lnTo>
                  <a:lnTo>
                    <a:pt x="1392235" y="332322"/>
                  </a:lnTo>
                  <a:lnTo>
                    <a:pt x="1390327" y="339954"/>
                  </a:lnTo>
                  <a:lnTo>
                    <a:pt x="1387465" y="347268"/>
                  </a:lnTo>
                  <a:lnTo>
                    <a:pt x="1384285" y="353946"/>
                  </a:lnTo>
                  <a:lnTo>
                    <a:pt x="1380470" y="360625"/>
                  </a:lnTo>
                  <a:lnTo>
                    <a:pt x="1376018" y="366667"/>
                  </a:lnTo>
                  <a:lnTo>
                    <a:pt x="1370930" y="372073"/>
                  </a:lnTo>
                  <a:lnTo>
                    <a:pt x="1365207" y="376843"/>
                  </a:lnTo>
                  <a:lnTo>
                    <a:pt x="1359165" y="381613"/>
                  </a:lnTo>
                  <a:lnTo>
                    <a:pt x="1352805" y="385747"/>
                  </a:lnTo>
                  <a:lnTo>
                    <a:pt x="1345809" y="388928"/>
                  </a:lnTo>
                  <a:lnTo>
                    <a:pt x="1338496" y="391790"/>
                  </a:lnTo>
                  <a:lnTo>
                    <a:pt x="1331182" y="393698"/>
                  </a:lnTo>
                  <a:lnTo>
                    <a:pt x="1323551" y="394334"/>
                  </a:lnTo>
                  <a:lnTo>
                    <a:pt x="1315601" y="395288"/>
                  </a:lnTo>
                  <a:lnTo>
                    <a:pt x="1307334" y="394334"/>
                  </a:lnTo>
                  <a:lnTo>
                    <a:pt x="1299702" y="393698"/>
                  </a:lnTo>
                  <a:lnTo>
                    <a:pt x="1292070" y="391790"/>
                  </a:lnTo>
                  <a:lnTo>
                    <a:pt x="1285075" y="388928"/>
                  </a:lnTo>
                  <a:lnTo>
                    <a:pt x="1278079" y="385747"/>
                  </a:lnTo>
                  <a:lnTo>
                    <a:pt x="1271401" y="381613"/>
                  </a:lnTo>
                  <a:lnTo>
                    <a:pt x="1265360" y="376843"/>
                  </a:lnTo>
                  <a:lnTo>
                    <a:pt x="1259954" y="372073"/>
                  </a:lnTo>
                  <a:lnTo>
                    <a:pt x="1254866" y="366667"/>
                  </a:lnTo>
                  <a:lnTo>
                    <a:pt x="1250415" y="360625"/>
                  </a:lnTo>
                  <a:lnTo>
                    <a:pt x="1246281" y="353946"/>
                  </a:lnTo>
                  <a:lnTo>
                    <a:pt x="1243101" y="347268"/>
                  </a:lnTo>
                  <a:lnTo>
                    <a:pt x="1240557" y="339954"/>
                  </a:lnTo>
                  <a:lnTo>
                    <a:pt x="1238331" y="332322"/>
                  </a:lnTo>
                  <a:lnTo>
                    <a:pt x="1237377" y="324371"/>
                  </a:lnTo>
                  <a:lnTo>
                    <a:pt x="1236741" y="316421"/>
                  </a:lnTo>
                  <a:lnTo>
                    <a:pt x="1236741" y="308471"/>
                  </a:lnTo>
                  <a:lnTo>
                    <a:pt x="1236105" y="300202"/>
                  </a:lnTo>
                  <a:lnTo>
                    <a:pt x="1235151" y="292252"/>
                  </a:lnTo>
                  <a:lnTo>
                    <a:pt x="1233561" y="284302"/>
                  </a:lnTo>
                  <a:lnTo>
                    <a:pt x="1231972" y="276670"/>
                  </a:lnTo>
                  <a:lnTo>
                    <a:pt x="1230064" y="269355"/>
                  </a:lnTo>
                  <a:lnTo>
                    <a:pt x="1227202" y="261723"/>
                  </a:lnTo>
                  <a:lnTo>
                    <a:pt x="1224658" y="254409"/>
                  </a:lnTo>
                  <a:lnTo>
                    <a:pt x="1221478" y="247413"/>
                  </a:lnTo>
                  <a:lnTo>
                    <a:pt x="1218298" y="240734"/>
                  </a:lnTo>
                  <a:lnTo>
                    <a:pt x="1214164" y="233738"/>
                  </a:lnTo>
                  <a:lnTo>
                    <a:pt x="1210349" y="227378"/>
                  </a:lnTo>
                  <a:lnTo>
                    <a:pt x="1205897" y="221018"/>
                  </a:lnTo>
                  <a:lnTo>
                    <a:pt x="1201127" y="215293"/>
                  </a:lnTo>
                  <a:lnTo>
                    <a:pt x="1196357" y="209569"/>
                  </a:lnTo>
                  <a:lnTo>
                    <a:pt x="1191270" y="204163"/>
                  </a:lnTo>
                  <a:lnTo>
                    <a:pt x="1185546" y="198439"/>
                  </a:lnTo>
                  <a:lnTo>
                    <a:pt x="1180140" y="193669"/>
                  </a:lnTo>
                  <a:lnTo>
                    <a:pt x="1174099" y="188898"/>
                  </a:lnTo>
                  <a:lnTo>
                    <a:pt x="1167739" y="184446"/>
                  </a:lnTo>
                  <a:lnTo>
                    <a:pt x="1161379" y="180312"/>
                  </a:lnTo>
                  <a:lnTo>
                    <a:pt x="1155020" y="176178"/>
                  </a:lnTo>
                  <a:lnTo>
                    <a:pt x="1148342" y="172998"/>
                  </a:lnTo>
                  <a:lnTo>
                    <a:pt x="1141028" y="169818"/>
                  </a:lnTo>
                  <a:lnTo>
                    <a:pt x="1134033" y="166638"/>
                  </a:lnTo>
                  <a:lnTo>
                    <a:pt x="1126719" y="164412"/>
                  </a:lnTo>
                  <a:lnTo>
                    <a:pt x="1119087" y="162186"/>
                  </a:lnTo>
                  <a:lnTo>
                    <a:pt x="1111774" y="160277"/>
                  </a:lnTo>
                  <a:lnTo>
                    <a:pt x="1104142" y="159005"/>
                  </a:lnTo>
                  <a:lnTo>
                    <a:pt x="1096193" y="158051"/>
                  </a:lnTo>
                  <a:lnTo>
                    <a:pt x="1088243" y="157097"/>
                  </a:lnTo>
                  <a:lnTo>
                    <a:pt x="1080293" y="157097"/>
                  </a:lnTo>
                  <a:lnTo>
                    <a:pt x="1072026" y="157097"/>
                  </a:lnTo>
                  <a:lnTo>
                    <a:pt x="1064076" y="158051"/>
                  </a:lnTo>
                  <a:lnTo>
                    <a:pt x="1056445" y="159005"/>
                  </a:lnTo>
                  <a:lnTo>
                    <a:pt x="1048495" y="160277"/>
                  </a:lnTo>
                  <a:lnTo>
                    <a:pt x="1040864" y="162186"/>
                  </a:lnTo>
                  <a:lnTo>
                    <a:pt x="1033550" y="164412"/>
                  </a:lnTo>
                  <a:lnTo>
                    <a:pt x="1026236" y="166638"/>
                  </a:lnTo>
                  <a:lnTo>
                    <a:pt x="1019241" y="169818"/>
                  </a:lnTo>
                  <a:lnTo>
                    <a:pt x="1012245" y="172998"/>
                  </a:lnTo>
                  <a:lnTo>
                    <a:pt x="1005567" y="176178"/>
                  </a:lnTo>
                  <a:lnTo>
                    <a:pt x="998890" y="180312"/>
                  </a:lnTo>
                  <a:lnTo>
                    <a:pt x="992530" y="184446"/>
                  </a:lnTo>
                  <a:lnTo>
                    <a:pt x="986488" y="188898"/>
                  </a:lnTo>
                  <a:lnTo>
                    <a:pt x="980447" y="193669"/>
                  </a:lnTo>
                  <a:lnTo>
                    <a:pt x="974723" y="198439"/>
                  </a:lnTo>
                  <a:lnTo>
                    <a:pt x="969317" y="204163"/>
                  </a:lnTo>
                  <a:lnTo>
                    <a:pt x="964230" y="209569"/>
                  </a:lnTo>
                  <a:lnTo>
                    <a:pt x="959142" y="215293"/>
                  </a:lnTo>
                  <a:lnTo>
                    <a:pt x="954690" y="221018"/>
                  </a:lnTo>
                  <a:lnTo>
                    <a:pt x="950238" y="227378"/>
                  </a:lnTo>
                  <a:lnTo>
                    <a:pt x="946105" y="233738"/>
                  </a:lnTo>
                  <a:lnTo>
                    <a:pt x="942289" y="240734"/>
                  </a:lnTo>
                  <a:lnTo>
                    <a:pt x="938791" y="247413"/>
                  </a:lnTo>
                  <a:lnTo>
                    <a:pt x="935611" y="254409"/>
                  </a:lnTo>
                  <a:lnTo>
                    <a:pt x="932749" y="261723"/>
                  </a:lnTo>
                  <a:lnTo>
                    <a:pt x="930523" y="269355"/>
                  </a:lnTo>
                  <a:lnTo>
                    <a:pt x="928615" y="276670"/>
                  </a:lnTo>
                  <a:lnTo>
                    <a:pt x="926390" y="284302"/>
                  </a:lnTo>
                  <a:lnTo>
                    <a:pt x="925436" y="292252"/>
                  </a:lnTo>
                  <a:lnTo>
                    <a:pt x="924164" y="300202"/>
                  </a:lnTo>
                  <a:lnTo>
                    <a:pt x="923846" y="308471"/>
                  </a:lnTo>
                  <a:lnTo>
                    <a:pt x="923210" y="316421"/>
                  </a:lnTo>
                  <a:lnTo>
                    <a:pt x="922892" y="324371"/>
                  </a:lnTo>
                  <a:lnTo>
                    <a:pt x="921620" y="332322"/>
                  </a:lnTo>
                  <a:lnTo>
                    <a:pt x="919712" y="339954"/>
                  </a:lnTo>
                  <a:lnTo>
                    <a:pt x="917486" y="347268"/>
                  </a:lnTo>
                  <a:lnTo>
                    <a:pt x="913670" y="353946"/>
                  </a:lnTo>
                  <a:lnTo>
                    <a:pt x="909854" y="360625"/>
                  </a:lnTo>
                  <a:lnTo>
                    <a:pt x="905403" y="366667"/>
                  </a:lnTo>
                  <a:lnTo>
                    <a:pt x="900315" y="372073"/>
                  </a:lnTo>
                  <a:lnTo>
                    <a:pt x="894591" y="376843"/>
                  </a:lnTo>
                  <a:lnTo>
                    <a:pt x="888868" y="381613"/>
                  </a:lnTo>
                  <a:lnTo>
                    <a:pt x="882508" y="385747"/>
                  </a:lnTo>
                  <a:lnTo>
                    <a:pt x="875512" y="388928"/>
                  </a:lnTo>
                  <a:lnTo>
                    <a:pt x="868517" y="391790"/>
                  </a:lnTo>
                  <a:lnTo>
                    <a:pt x="860885" y="393698"/>
                  </a:lnTo>
                  <a:lnTo>
                    <a:pt x="852935" y="394334"/>
                  </a:lnTo>
                  <a:lnTo>
                    <a:pt x="844986" y="395288"/>
                  </a:lnTo>
                  <a:lnTo>
                    <a:pt x="837036" y="394334"/>
                  </a:lnTo>
                  <a:lnTo>
                    <a:pt x="829087" y="393698"/>
                  </a:lnTo>
                  <a:lnTo>
                    <a:pt x="821455" y="391790"/>
                  </a:lnTo>
                  <a:lnTo>
                    <a:pt x="814459" y="388928"/>
                  </a:lnTo>
                  <a:lnTo>
                    <a:pt x="807782" y="385747"/>
                  </a:lnTo>
                  <a:lnTo>
                    <a:pt x="801422" y="381613"/>
                  </a:lnTo>
                  <a:lnTo>
                    <a:pt x="795063" y="376843"/>
                  </a:lnTo>
                  <a:lnTo>
                    <a:pt x="789339" y="372073"/>
                  </a:lnTo>
                  <a:lnTo>
                    <a:pt x="784569" y="366667"/>
                  </a:lnTo>
                  <a:lnTo>
                    <a:pt x="779799" y="360625"/>
                  </a:lnTo>
                  <a:lnTo>
                    <a:pt x="775984" y="353946"/>
                  </a:lnTo>
                  <a:lnTo>
                    <a:pt x="772804" y="347268"/>
                  </a:lnTo>
                  <a:lnTo>
                    <a:pt x="769942" y="339954"/>
                  </a:lnTo>
                  <a:lnTo>
                    <a:pt x="768352" y="332322"/>
                  </a:lnTo>
                  <a:lnTo>
                    <a:pt x="767080" y="324371"/>
                  </a:lnTo>
                  <a:lnTo>
                    <a:pt x="766762" y="316421"/>
                  </a:lnTo>
                  <a:lnTo>
                    <a:pt x="767080" y="300202"/>
                  </a:lnTo>
                  <a:lnTo>
                    <a:pt x="768352" y="284302"/>
                  </a:lnTo>
                  <a:lnTo>
                    <a:pt x="770260" y="268401"/>
                  </a:lnTo>
                  <a:lnTo>
                    <a:pt x="773122" y="252819"/>
                  </a:lnTo>
                  <a:lnTo>
                    <a:pt x="776301" y="237872"/>
                  </a:lnTo>
                  <a:lnTo>
                    <a:pt x="780753" y="222608"/>
                  </a:lnTo>
                  <a:lnTo>
                    <a:pt x="785841" y="207979"/>
                  </a:lnTo>
                  <a:lnTo>
                    <a:pt x="791247" y="193669"/>
                  </a:lnTo>
                  <a:lnTo>
                    <a:pt x="797288" y="179676"/>
                  </a:lnTo>
                  <a:lnTo>
                    <a:pt x="804602" y="166002"/>
                  </a:lnTo>
                  <a:lnTo>
                    <a:pt x="811916" y="152645"/>
                  </a:lnTo>
                  <a:lnTo>
                    <a:pt x="819865" y="139925"/>
                  </a:lnTo>
                  <a:lnTo>
                    <a:pt x="828769" y="127204"/>
                  </a:lnTo>
                  <a:lnTo>
                    <a:pt x="838308" y="115438"/>
                  </a:lnTo>
                  <a:lnTo>
                    <a:pt x="848166" y="103989"/>
                  </a:lnTo>
                  <a:lnTo>
                    <a:pt x="858659" y="93177"/>
                  </a:lnTo>
                  <a:lnTo>
                    <a:pt x="869153" y="82365"/>
                  </a:lnTo>
                  <a:lnTo>
                    <a:pt x="880918" y="72506"/>
                  </a:lnTo>
                  <a:lnTo>
                    <a:pt x="892683" y="63284"/>
                  </a:lnTo>
                  <a:lnTo>
                    <a:pt x="905085" y="54698"/>
                  </a:lnTo>
                  <a:lnTo>
                    <a:pt x="917804" y="46111"/>
                  </a:lnTo>
                  <a:lnTo>
                    <a:pt x="930841" y="38797"/>
                  </a:lnTo>
                  <a:lnTo>
                    <a:pt x="944515" y="31483"/>
                  </a:lnTo>
                  <a:lnTo>
                    <a:pt x="958188" y="25123"/>
                  </a:lnTo>
                  <a:lnTo>
                    <a:pt x="972497" y="19716"/>
                  </a:lnTo>
                  <a:lnTo>
                    <a:pt x="986806" y="14310"/>
                  </a:lnTo>
                  <a:lnTo>
                    <a:pt x="1002070" y="10494"/>
                  </a:lnTo>
                  <a:lnTo>
                    <a:pt x="1017015" y="6996"/>
                  </a:lnTo>
                  <a:lnTo>
                    <a:pt x="1032596" y="4134"/>
                  </a:lnTo>
                  <a:lnTo>
                    <a:pt x="1048177" y="2226"/>
                  </a:lnTo>
                  <a:lnTo>
                    <a:pt x="1064076" y="636"/>
                  </a:lnTo>
                  <a:lnTo>
                    <a:pt x="10802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5" name="KSO_Shape"/>
            <p:cNvSpPr/>
            <p:nvPr/>
          </p:nvSpPr>
          <p:spPr bwMode="auto">
            <a:xfrm>
              <a:off x="6990466" y="2780743"/>
              <a:ext cx="644321" cy="563781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6" name="KSO_Shape"/>
            <p:cNvSpPr/>
            <p:nvPr/>
          </p:nvSpPr>
          <p:spPr bwMode="auto">
            <a:xfrm>
              <a:off x="4542970" y="4685730"/>
              <a:ext cx="559666" cy="559666"/>
            </a:xfrm>
            <a:custGeom>
              <a:avLst/>
              <a:gdLst>
                <a:gd name="T0" fmla="*/ 1525625 w 2019300"/>
                <a:gd name="T1" fmla="*/ 1755362 h 2019301"/>
                <a:gd name="T2" fmla="*/ 1603674 w 2019300"/>
                <a:gd name="T3" fmla="*/ 1706508 h 2019301"/>
                <a:gd name="T4" fmla="*/ 1639843 w 2019300"/>
                <a:gd name="T5" fmla="*/ 1631324 h 2019301"/>
                <a:gd name="T6" fmla="*/ 1625883 w 2019300"/>
                <a:gd name="T7" fmla="*/ 1355330 h 2019301"/>
                <a:gd name="T8" fmla="*/ 1564967 w 2019300"/>
                <a:gd name="T9" fmla="*/ 1292835 h 2019301"/>
                <a:gd name="T10" fmla="*/ 1471055 w 2019300"/>
                <a:gd name="T11" fmla="*/ 1263333 h 2019301"/>
                <a:gd name="T12" fmla="*/ 1738832 w 2019300"/>
                <a:gd name="T13" fmla="*/ 888362 h 2019301"/>
                <a:gd name="T14" fmla="*/ 1899054 w 2019300"/>
                <a:gd name="T15" fmla="*/ 960057 h 2019301"/>
                <a:gd name="T16" fmla="*/ 1999312 w 2019300"/>
                <a:gd name="T17" fmla="*/ 1101861 h 2019301"/>
                <a:gd name="T18" fmla="*/ 2019300 w 2019300"/>
                <a:gd name="T19" fmla="*/ 1696991 h 2019301"/>
                <a:gd name="T20" fmla="*/ 1979324 w 2019300"/>
                <a:gd name="T21" fmla="*/ 1846091 h 2019301"/>
                <a:gd name="T22" fmla="*/ 1859713 w 2019300"/>
                <a:gd name="T23" fmla="*/ 1971716 h 2019301"/>
                <a:gd name="T24" fmla="*/ 1705201 w 2019300"/>
                <a:gd name="T25" fmla="*/ 2018984 h 2019301"/>
                <a:gd name="T26" fmla="*/ 1368893 w 2019300"/>
                <a:gd name="T27" fmla="*/ 2004391 h 2019301"/>
                <a:gd name="T28" fmla="*/ 1222314 w 2019300"/>
                <a:gd name="T29" fmla="*/ 1910807 h 2019301"/>
                <a:gd name="T30" fmla="*/ 1143313 w 2019300"/>
                <a:gd name="T31" fmla="*/ 1755362 h 2019301"/>
                <a:gd name="T32" fmla="*/ 1138236 w 2019300"/>
                <a:gd name="T33" fmla="*/ 1181486 h 2019301"/>
                <a:gd name="T34" fmla="*/ 1202325 w 2019300"/>
                <a:gd name="T35" fmla="*/ 1017476 h 2019301"/>
                <a:gd name="T36" fmla="*/ 1338752 w 2019300"/>
                <a:gd name="T37" fmla="*/ 910251 h 2019301"/>
                <a:gd name="T38" fmla="*/ 126047 w 2019300"/>
                <a:gd name="T39" fmla="*/ 1641158 h 2019301"/>
                <a:gd name="T40" fmla="*/ 498793 w 2019300"/>
                <a:gd name="T41" fmla="*/ 1614488 h 2019301"/>
                <a:gd name="T42" fmla="*/ 594678 w 2019300"/>
                <a:gd name="T43" fmla="*/ 1535113 h 2019301"/>
                <a:gd name="T44" fmla="*/ 630873 w 2019300"/>
                <a:gd name="T45" fmla="*/ 1420496 h 2019301"/>
                <a:gd name="T46" fmla="*/ 600710 w 2019300"/>
                <a:gd name="T47" fmla="*/ 873443 h 2019301"/>
                <a:gd name="T48" fmla="*/ 509270 w 2019300"/>
                <a:gd name="T49" fmla="*/ 789940 h 2019301"/>
                <a:gd name="T50" fmla="*/ 378778 w 2019300"/>
                <a:gd name="T51" fmla="*/ 757873 h 2019301"/>
                <a:gd name="T52" fmla="*/ 1745279 w 2019300"/>
                <a:gd name="T53" fmla="*/ 646041 h 2019301"/>
                <a:gd name="T54" fmla="*/ 1766887 w 2019300"/>
                <a:gd name="T55" fmla="*/ 707325 h 2019301"/>
                <a:gd name="T56" fmla="*/ 1723671 w 2019300"/>
                <a:gd name="T57" fmla="*/ 754395 h 2019301"/>
                <a:gd name="T58" fmla="*/ 1412260 w 2019300"/>
                <a:gd name="T59" fmla="*/ 742706 h 2019301"/>
                <a:gd name="T60" fmla="*/ 1390334 w 2019300"/>
                <a:gd name="T61" fmla="*/ 681737 h 2019301"/>
                <a:gd name="T62" fmla="*/ 1433551 w 2019300"/>
                <a:gd name="T63" fmla="*/ 634668 h 2019301"/>
                <a:gd name="T64" fmla="*/ 997268 w 2019300"/>
                <a:gd name="T65" fmla="*/ 386080 h 2019301"/>
                <a:gd name="T66" fmla="*/ 1153478 w 2019300"/>
                <a:gd name="T67" fmla="*/ 465456 h 2019301"/>
                <a:gd name="T68" fmla="*/ 1247141 w 2019300"/>
                <a:gd name="T69" fmla="*/ 611823 h 2019301"/>
                <a:gd name="T70" fmla="*/ 1242378 w 2019300"/>
                <a:gd name="T71" fmla="*/ 760413 h 2019301"/>
                <a:gd name="T72" fmla="*/ 1139826 w 2019300"/>
                <a:gd name="T73" fmla="*/ 786130 h 2019301"/>
                <a:gd name="T74" fmla="*/ 1049338 w 2019300"/>
                <a:gd name="T75" fmla="*/ 835978 h 2019301"/>
                <a:gd name="T76" fmla="*/ 969328 w 2019300"/>
                <a:gd name="T77" fmla="*/ 913766 h 2019301"/>
                <a:gd name="T78" fmla="*/ 916623 w 2019300"/>
                <a:gd name="T79" fmla="*/ 1002348 h 2019301"/>
                <a:gd name="T80" fmla="*/ 887730 w 2019300"/>
                <a:gd name="T81" fmla="*/ 1103631 h 2019301"/>
                <a:gd name="T82" fmla="*/ 885508 w 2019300"/>
                <a:gd name="T83" fmla="*/ 1781176 h 2019301"/>
                <a:gd name="T84" fmla="*/ 909638 w 2019300"/>
                <a:gd name="T85" fmla="*/ 1884998 h 2019301"/>
                <a:gd name="T86" fmla="*/ 217487 w 2019300"/>
                <a:gd name="T87" fmla="*/ 1873568 h 2019301"/>
                <a:gd name="T88" fmla="*/ 75565 w 2019300"/>
                <a:gd name="T89" fmla="*/ 1772921 h 2019301"/>
                <a:gd name="T90" fmla="*/ 4127 w 2019300"/>
                <a:gd name="T91" fmla="*/ 1613218 h 2019301"/>
                <a:gd name="T92" fmla="*/ 4127 w 2019300"/>
                <a:gd name="T93" fmla="*/ 660083 h 2019301"/>
                <a:gd name="T94" fmla="*/ 75565 w 2019300"/>
                <a:gd name="T95" fmla="*/ 499746 h 2019301"/>
                <a:gd name="T96" fmla="*/ 217487 w 2019300"/>
                <a:gd name="T97" fmla="*/ 399416 h 2019301"/>
                <a:gd name="T98" fmla="*/ 884396 w 2019300"/>
                <a:gd name="T99" fmla="*/ 0 h 2019301"/>
                <a:gd name="T100" fmla="*/ 950201 w 2019300"/>
                <a:gd name="T101" fmla="*/ 18508 h 2019301"/>
                <a:gd name="T102" fmla="*/ 995661 w 2019300"/>
                <a:gd name="T103" fmla="*/ 66372 h 2019301"/>
                <a:gd name="T104" fmla="*/ 1010602 w 2019300"/>
                <a:gd name="T105" fmla="*/ 133382 h 2019301"/>
                <a:gd name="T106" fmla="*/ 989303 w 2019300"/>
                <a:gd name="T107" fmla="*/ 197839 h 2019301"/>
                <a:gd name="T108" fmla="*/ 939393 w 2019300"/>
                <a:gd name="T109" fmla="*/ 241555 h 2019301"/>
                <a:gd name="T110" fmla="*/ 372897 w 2019300"/>
                <a:gd name="T111" fmla="*/ 253681 h 2019301"/>
                <a:gd name="T112" fmla="*/ 308681 w 2019300"/>
                <a:gd name="T113" fmla="*/ 231982 h 2019301"/>
                <a:gd name="T114" fmla="*/ 265129 w 2019300"/>
                <a:gd name="T115" fmla="*/ 181884 h 2019301"/>
                <a:gd name="T116" fmla="*/ 253367 w 2019300"/>
                <a:gd name="T117" fmla="*/ 113917 h 2019301"/>
                <a:gd name="T118" fmla="*/ 277845 w 2019300"/>
                <a:gd name="T119" fmla="*/ 51055 h 2019301"/>
                <a:gd name="T120" fmla="*/ 329980 w 2019300"/>
                <a:gd name="T121" fmla="*/ 10211 h 2019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9300" h="2019301">
                  <a:moveTo>
                    <a:pt x="1262607" y="1262698"/>
                  </a:moveTo>
                  <a:lnTo>
                    <a:pt x="1262607" y="1767417"/>
                  </a:lnTo>
                  <a:lnTo>
                    <a:pt x="1452018" y="1767417"/>
                  </a:lnTo>
                  <a:lnTo>
                    <a:pt x="1461537" y="1767100"/>
                  </a:lnTo>
                  <a:lnTo>
                    <a:pt x="1471055" y="1766148"/>
                  </a:lnTo>
                  <a:lnTo>
                    <a:pt x="1480890" y="1765514"/>
                  </a:lnTo>
                  <a:lnTo>
                    <a:pt x="1490091" y="1764245"/>
                  </a:lnTo>
                  <a:lnTo>
                    <a:pt x="1499292" y="1762342"/>
                  </a:lnTo>
                  <a:lnTo>
                    <a:pt x="1508175" y="1760121"/>
                  </a:lnTo>
                  <a:lnTo>
                    <a:pt x="1517059" y="1757900"/>
                  </a:lnTo>
                  <a:lnTo>
                    <a:pt x="1525625" y="1755362"/>
                  </a:lnTo>
                  <a:lnTo>
                    <a:pt x="1533874" y="1752507"/>
                  </a:lnTo>
                  <a:lnTo>
                    <a:pt x="1541806" y="1748701"/>
                  </a:lnTo>
                  <a:lnTo>
                    <a:pt x="1549738" y="1745211"/>
                  </a:lnTo>
                  <a:lnTo>
                    <a:pt x="1557670" y="1741404"/>
                  </a:lnTo>
                  <a:lnTo>
                    <a:pt x="1564967" y="1736963"/>
                  </a:lnTo>
                  <a:lnTo>
                    <a:pt x="1572264" y="1732522"/>
                  </a:lnTo>
                  <a:lnTo>
                    <a:pt x="1578927" y="1727763"/>
                  </a:lnTo>
                  <a:lnTo>
                    <a:pt x="1585590" y="1722687"/>
                  </a:lnTo>
                  <a:lnTo>
                    <a:pt x="1591935" y="1717612"/>
                  </a:lnTo>
                  <a:lnTo>
                    <a:pt x="1597963" y="1712219"/>
                  </a:lnTo>
                  <a:lnTo>
                    <a:pt x="1603674" y="1706508"/>
                  </a:lnTo>
                  <a:lnTo>
                    <a:pt x="1608433" y="1700481"/>
                  </a:lnTo>
                  <a:lnTo>
                    <a:pt x="1613510" y="1694454"/>
                  </a:lnTo>
                  <a:lnTo>
                    <a:pt x="1618269" y="1687792"/>
                  </a:lnTo>
                  <a:lnTo>
                    <a:pt x="1622393" y="1681447"/>
                  </a:lnTo>
                  <a:lnTo>
                    <a:pt x="1625883" y="1674785"/>
                  </a:lnTo>
                  <a:lnTo>
                    <a:pt x="1629373" y="1668123"/>
                  </a:lnTo>
                  <a:lnTo>
                    <a:pt x="1632229" y="1660827"/>
                  </a:lnTo>
                  <a:lnTo>
                    <a:pt x="1634767" y="1653848"/>
                  </a:lnTo>
                  <a:lnTo>
                    <a:pt x="1636988" y="1646234"/>
                  </a:lnTo>
                  <a:lnTo>
                    <a:pt x="1638891" y="1638938"/>
                  </a:lnTo>
                  <a:lnTo>
                    <a:pt x="1639843" y="1631324"/>
                  </a:lnTo>
                  <a:lnTo>
                    <a:pt x="1640478" y="1623393"/>
                  </a:lnTo>
                  <a:lnTo>
                    <a:pt x="1640795" y="1615780"/>
                  </a:lnTo>
                  <a:lnTo>
                    <a:pt x="1640795" y="1414019"/>
                  </a:lnTo>
                  <a:lnTo>
                    <a:pt x="1640478" y="1406088"/>
                  </a:lnTo>
                  <a:lnTo>
                    <a:pt x="1639843" y="1398474"/>
                  </a:lnTo>
                  <a:lnTo>
                    <a:pt x="1638891" y="1391178"/>
                  </a:lnTo>
                  <a:lnTo>
                    <a:pt x="1636988" y="1383564"/>
                  </a:lnTo>
                  <a:lnTo>
                    <a:pt x="1634767" y="1376268"/>
                  </a:lnTo>
                  <a:lnTo>
                    <a:pt x="1632229" y="1368972"/>
                  </a:lnTo>
                  <a:lnTo>
                    <a:pt x="1629373" y="1361992"/>
                  </a:lnTo>
                  <a:lnTo>
                    <a:pt x="1625883" y="1355330"/>
                  </a:lnTo>
                  <a:lnTo>
                    <a:pt x="1622393" y="1348351"/>
                  </a:lnTo>
                  <a:lnTo>
                    <a:pt x="1618269" y="1342007"/>
                  </a:lnTo>
                  <a:lnTo>
                    <a:pt x="1613510" y="1335662"/>
                  </a:lnTo>
                  <a:lnTo>
                    <a:pt x="1608433" y="1329635"/>
                  </a:lnTo>
                  <a:lnTo>
                    <a:pt x="1603674" y="1323607"/>
                  </a:lnTo>
                  <a:lnTo>
                    <a:pt x="1597963" y="1317897"/>
                  </a:lnTo>
                  <a:lnTo>
                    <a:pt x="1591935" y="1312504"/>
                  </a:lnTo>
                  <a:lnTo>
                    <a:pt x="1585590" y="1307111"/>
                  </a:lnTo>
                  <a:lnTo>
                    <a:pt x="1578927" y="1302035"/>
                  </a:lnTo>
                  <a:lnTo>
                    <a:pt x="1572264" y="1297277"/>
                  </a:lnTo>
                  <a:lnTo>
                    <a:pt x="1564967" y="1292835"/>
                  </a:lnTo>
                  <a:lnTo>
                    <a:pt x="1557670" y="1288711"/>
                  </a:lnTo>
                  <a:lnTo>
                    <a:pt x="1549738" y="1284587"/>
                  </a:lnTo>
                  <a:lnTo>
                    <a:pt x="1541806" y="1281098"/>
                  </a:lnTo>
                  <a:lnTo>
                    <a:pt x="1533874" y="1277608"/>
                  </a:lnTo>
                  <a:lnTo>
                    <a:pt x="1525625" y="1274753"/>
                  </a:lnTo>
                  <a:lnTo>
                    <a:pt x="1517059" y="1271898"/>
                  </a:lnTo>
                  <a:lnTo>
                    <a:pt x="1508175" y="1269360"/>
                  </a:lnTo>
                  <a:lnTo>
                    <a:pt x="1499292" y="1267774"/>
                  </a:lnTo>
                  <a:lnTo>
                    <a:pt x="1490091" y="1265870"/>
                  </a:lnTo>
                  <a:lnTo>
                    <a:pt x="1480890" y="1264602"/>
                  </a:lnTo>
                  <a:lnTo>
                    <a:pt x="1471055" y="1263333"/>
                  </a:lnTo>
                  <a:lnTo>
                    <a:pt x="1461537" y="1263015"/>
                  </a:lnTo>
                  <a:lnTo>
                    <a:pt x="1452018" y="1262698"/>
                  </a:lnTo>
                  <a:lnTo>
                    <a:pt x="1262607" y="1262698"/>
                  </a:lnTo>
                  <a:close/>
                  <a:moveTo>
                    <a:pt x="1458998" y="884238"/>
                  </a:moveTo>
                  <a:lnTo>
                    <a:pt x="1467565" y="884238"/>
                  </a:lnTo>
                  <a:lnTo>
                    <a:pt x="1688386" y="884238"/>
                  </a:lnTo>
                  <a:lnTo>
                    <a:pt x="1696635" y="884238"/>
                  </a:lnTo>
                  <a:lnTo>
                    <a:pt x="1705201" y="884873"/>
                  </a:lnTo>
                  <a:lnTo>
                    <a:pt x="1713450" y="885507"/>
                  </a:lnTo>
                  <a:lnTo>
                    <a:pt x="1722017" y="886141"/>
                  </a:lnTo>
                  <a:lnTo>
                    <a:pt x="1738832" y="888362"/>
                  </a:lnTo>
                  <a:lnTo>
                    <a:pt x="1754696" y="891217"/>
                  </a:lnTo>
                  <a:lnTo>
                    <a:pt x="1770876" y="894707"/>
                  </a:lnTo>
                  <a:lnTo>
                    <a:pt x="1786740" y="899465"/>
                  </a:lnTo>
                  <a:lnTo>
                    <a:pt x="1802286" y="904541"/>
                  </a:lnTo>
                  <a:lnTo>
                    <a:pt x="1817198" y="910251"/>
                  </a:lnTo>
                  <a:lnTo>
                    <a:pt x="1831793" y="917230"/>
                  </a:lnTo>
                  <a:lnTo>
                    <a:pt x="1846070" y="924210"/>
                  </a:lnTo>
                  <a:lnTo>
                    <a:pt x="1859713" y="932458"/>
                  </a:lnTo>
                  <a:lnTo>
                    <a:pt x="1873355" y="941023"/>
                  </a:lnTo>
                  <a:lnTo>
                    <a:pt x="1886046" y="950223"/>
                  </a:lnTo>
                  <a:lnTo>
                    <a:pt x="1899054" y="960057"/>
                  </a:lnTo>
                  <a:lnTo>
                    <a:pt x="1910793" y="970526"/>
                  </a:lnTo>
                  <a:lnTo>
                    <a:pt x="1922532" y="981629"/>
                  </a:lnTo>
                  <a:lnTo>
                    <a:pt x="1933002" y="993049"/>
                  </a:lnTo>
                  <a:lnTo>
                    <a:pt x="1943790" y="1005104"/>
                  </a:lnTo>
                  <a:lnTo>
                    <a:pt x="1953308" y="1017476"/>
                  </a:lnTo>
                  <a:lnTo>
                    <a:pt x="1962509" y="1030166"/>
                  </a:lnTo>
                  <a:lnTo>
                    <a:pt x="1971075" y="1043807"/>
                  </a:lnTo>
                  <a:lnTo>
                    <a:pt x="1979324" y="1057765"/>
                  </a:lnTo>
                  <a:lnTo>
                    <a:pt x="1986621" y="1072041"/>
                  </a:lnTo>
                  <a:lnTo>
                    <a:pt x="1993284" y="1086633"/>
                  </a:lnTo>
                  <a:lnTo>
                    <a:pt x="1999312" y="1101861"/>
                  </a:lnTo>
                  <a:lnTo>
                    <a:pt x="2004388" y="1117088"/>
                  </a:lnTo>
                  <a:lnTo>
                    <a:pt x="2008830" y="1132632"/>
                  </a:lnTo>
                  <a:lnTo>
                    <a:pt x="2012638" y="1148811"/>
                  </a:lnTo>
                  <a:lnTo>
                    <a:pt x="2015493" y="1165307"/>
                  </a:lnTo>
                  <a:lnTo>
                    <a:pt x="2017397" y="1181486"/>
                  </a:lnTo>
                  <a:lnTo>
                    <a:pt x="2018348" y="1190052"/>
                  </a:lnTo>
                  <a:lnTo>
                    <a:pt x="2018983" y="1198617"/>
                  </a:lnTo>
                  <a:lnTo>
                    <a:pt x="2019300" y="1206865"/>
                  </a:lnTo>
                  <a:lnTo>
                    <a:pt x="2019300" y="1215430"/>
                  </a:lnTo>
                  <a:lnTo>
                    <a:pt x="2019300" y="1688426"/>
                  </a:lnTo>
                  <a:lnTo>
                    <a:pt x="2019300" y="1696991"/>
                  </a:lnTo>
                  <a:lnTo>
                    <a:pt x="2018983" y="1705240"/>
                  </a:lnTo>
                  <a:lnTo>
                    <a:pt x="2018348" y="1713805"/>
                  </a:lnTo>
                  <a:lnTo>
                    <a:pt x="2017397" y="1722053"/>
                  </a:lnTo>
                  <a:lnTo>
                    <a:pt x="2015493" y="1738866"/>
                  </a:lnTo>
                  <a:lnTo>
                    <a:pt x="2012638" y="1755362"/>
                  </a:lnTo>
                  <a:lnTo>
                    <a:pt x="2008830" y="1771224"/>
                  </a:lnTo>
                  <a:lnTo>
                    <a:pt x="2004388" y="1786769"/>
                  </a:lnTo>
                  <a:lnTo>
                    <a:pt x="1999312" y="1802313"/>
                  </a:lnTo>
                  <a:lnTo>
                    <a:pt x="1993284" y="1817223"/>
                  </a:lnTo>
                  <a:lnTo>
                    <a:pt x="1986621" y="1831816"/>
                  </a:lnTo>
                  <a:lnTo>
                    <a:pt x="1979324" y="1846091"/>
                  </a:lnTo>
                  <a:lnTo>
                    <a:pt x="1971075" y="1859732"/>
                  </a:lnTo>
                  <a:lnTo>
                    <a:pt x="1962509" y="1873373"/>
                  </a:lnTo>
                  <a:lnTo>
                    <a:pt x="1953308" y="1886380"/>
                  </a:lnTo>
                  <a:lnTo>
                    <a:pt x="1943790" y="1899069"/>
                  </a:lnTo>
                  <a:lnTo>
                    <a:pt x="1933002" y="1910807"/>
                  </a:lnTo>
                  <a:lnTo>
                    <a:pt x="1922532" y="1922545"/>
                  </a:lnTo>
                  <a:lnTo>
                    <a:pt x="1910793" y="1933648"/>
                  </a:lnTo>
                  <a:lnTo>
                    <a:pt x="1899054" y="1943800"/>
                  </a:lnTo>
                  <a:lnTo>
                    <a:pt x="1886046" y="1953317"/>
                  </a:lnTo>
                  <a:lnTo>
                    <a:pt x="1873355" y="1962834"/>
                  </a:lnTo>
                  <a:lnTo>
                    <a:pt x="1859713" y="1971716"/>
                  </a:lnTo>
                  <a:lnTo>
                    <a:pt x="1846070" y="1979330"/>
                  </a:lnTo>
                  <a:lnTo>
                    <a:pt x="1831793" y="1986626"/>
                  </a:lnTo>
                  <a:lnTo>
                    <a:pt x="1817198" y="1993288"/>
                  </a:lnTo>
                  <a:lnTo>
                    <a:pt x="1802286" y="1999315"/>
                  </a:lnTo>
                  <a:lnTo>
                    <a:pt x="1786740" y="2004391"/>
                  </a:lnTo>
                  <a:lnTo>
                    <a:pt x="1770876" y="2008832"/>
                  </a:lnTo>
                  <a:lnTo>
                    <a:pt x="1754696" y="2012639"/>
                  </a:lnTo>
                  <a:lnTo>
                    <a:pt x="1738832" y="2015494"/>
                  </a:lnTo>
                  <a:lnTo>
                    <a:pt x="1722017" y="2017398"/>
                  </a:lnTo>
                  <a:lnTo>
                    <a:pt x="1713450" y="2018349"/>
                  </a:lnTo>
                  <a:lnTo>
                    <a:pt x="1705201" y="2018984"/>
                  </a:lnTo>
                  <a:lnTo>
                    <a:pt x="1696635" y="2019301"/>
                  </a:lnTo>
                  <a:lnTo>
                    <a:pt x="1688386" y="2019301"/>
                  </a:lnTo>
                  <a:lnTo>
                    <a:pt x="1467565" y="2019301"/>
                  </a:lnTo>
                  <a:lnTo>
                    <a:pt x="1458998" y="2019301"/>
                  </a:lnTo>
                  <a:lnTo>
                    <a:pt x="1450432" y="2018984"/>
                  </a:lnTo>
                  <a:lnTo>
                    <a:pt x="1441866" y="2018349"/>
                  </a:lnTo>
                  <a:lnTo>
                    <a:pt x="1433617" y="2017398"/>
                  </a:lnTo>
                  <a:lnTo>
                    <a:pt x="1417118" y="2015494"/>
                  </a:lnTo>
                  <a:lnTo>
                    <a:pt x="1400938" y="2012639"/>
                  </a:lnTo>
                  <a:lnTo>
                    <a:pt x="1385074" y="2008832"/>
                  </a:lnTo>
                  <a:lnTo>
                    <a:pt x="1368893" y="2004391"/>
                  </a:lnTo>
                  <a:lnTo>
                    <a:pt x="1353664" y="1999315"/>
                  </a:lnTo>
                  <a:lnTo>
                    <a:pt x="1338752" y="1993288"/>
                  </a:lnTo>
                  <a:lnTo>
                    <a:pt x="1324158" y="1986626"/>
                  </a:lnTo>
                  <a:lnTo>
                    <a:pt x="1309881" y="1979330"/>
                  </a:lnTo>
                  <a:lnTo>
                    <a:pt x="1295921" y="1971716"/>
                  </a:lnTo>
                  <a:lnTo>
                    <a:pt x="1282595" y="1962834"/>
                  </a:lnTo>
                  <a:lnTo>
                    <a:pt x="1269270" y="1953317"/>
                  </a:lnTo>
                  <a:lnTo>
                    <a:pt x="1256896" y="1943800"/>
                  </a:lnTo>
                  <a:lnTo>
                    <a:pt x="1245157" y="1933648"/>
                  </a:lnTo>
                  <a:lnTo>
                    <a:pt x="1233418" y="1922545"/>
                  </a:lnTo>
                  <a:lnTo>
                    <a:pt x="1222314" y="1910807"/>
                  </a:lnTo>
                  <a:lnTo>
                    <a:pt x="1212161" y="1899069"/>
                  </a:lnTo>
                  <a:lnTo>
                    <a:pt x="1202325" y="1886380"/>
                  </a:lnTo>
                  <a:lnTo>
                    <a:pt x="1193124" y="1873373"/>
                  </a:lnTo>
                  <a:lnTo>
                    <a:pt x="1184241" y="1859732"/>
                  </a:lnTo>
                  <a:lnTo>
                    <a:pt x="1176309" y="1846091"/>
                  </a:lnTo>
                  <a:lnTo>
                    <a:pt x="1169012" y="1831816"/>
                  </a:lnTo>
                  <a:lnTo>
                    <a:pt x="1162666" y="1817223"/>
                  </a:lnTo>
                  <a:lnTo>
                    <a:pt x="1156638" y="1802313"/>
                  </a:lnTo>
                  <a:lnTo>
                    <a:pt x="1151562" y="1786769"/>
                  </a:lnTo>
                  <a:lnTo>
                    <a:pt x="1146803" y="1771224"/>
                  </a:lnTo>
                  <a:lnTo>
                    <a:pt x="1143313" y="1755362"/>
                  </a:lnTo>
                  <a:lnTo>
                    <a:pt x="1140140" y="1738866"/>
                  </a:lnTo>
                  <a:lnTo>
                    <a:pt x="1138236" y="1722053"/>
                  </a:lnTo>
                  <a:lnTo>
                    <a:pt x="1137285" y="1713805"/>
                  </a:lnTo>
                  <a:lnTo>
                    <a:pt x="1136967" y="1705240"/>
                  </a:lnTo>
                  <a:lnTo>
                    <a:pt x="1136650" y="1696991"/>
                  </a:lnTo>
                  <a:lnTo>
                    <a:pt x="1136650" y="1688426"/>
                  </a:lnTo>
                  <a:lnTo>
                    <a:pt x="1136650" y="1215430"/>
                  </a:lnTo>
                  <a:lnTo>
                    <a:pt x="1136650" y="1206865"/>
                  </a:lnTo>
                  <a:lnTo>
                    <a:pt x="1136967" y="1198617"/>
                  </a:lnTo>
                  <a:lnTo>
                    <a:pt x="1137285" y="1190052"/>
                  </a:lnTo>
                  <a:lnTo>
                    <a:pt x="1138236" y="1181486"/>
                  </a:lnTo>
                  <a:lnTo>
                    <a:pt x="1140140" y="1165307"/>
                  </a:lnTo>
                  <a:lnTo>
                    <a:pt x="1143313" y="1148811"/>
                  </a:lnTo>
                  <a:lnTo>
                    <a:pt x="1146803" y="1132632"/>
                  </a:lnTo>
                  <a:lnTo>
                    <a:pt x="1151562" y="1117088"/>
                  </a:lnTo>
                  <a:lnTo>
                    <a:pt x="1156638" y="1101861"/>
                  </a:lnTo>
                  <a:lnTo>
                    <a:pt x="1162666" y="1086633"/>
                  </a:lnTo>
                  <a:lnTo>
                    <a:pt x="1169012" y="1072041"/>
                  </a:lnTo>
                  <a:lnTo>
                    <a:pt x="1176309" y="1057765"/>
                  </a:lnTo>
                  <a:lnTo>
                    <a:pt x="1184241" y="1043807"/>
                  </a:lnTo>
                  <a:lnTo>
                    <a:pt x="1193124" y="1030166"/>
                  </a:lnTo>
                  <a:lnTo>
                    <a:pt x="1202325" y="1017476"/>
                  </a:lnTo>
                  <a:lnTo>
                    <a:pt x="1212161" y="1005104"/>
                  </a:lnTo>
                  <a:lnTo>
                    <a:pt x="1222314" y="993049"/>
                  </a:lnTo>
                  <a:lnTo>
                    <a:pt x="1233418" y="981629"/>
                  </a:lnTo>
                  <a:lnTo>
                    <a:pt x="1245157" y="970526"/>
                  </a:lnTo>
                  <a:lnTo>
                    <a:pt x="1256896" y="960057"/>
                  </a:lnTo>
                  <a:lnTo>
                    <a:pt x="1269270" y="950223"/>
                  </a:lnTo>
                  <a:lnTo>
                    <a:pt x="1282595" y="941023"/>
                  </a:lnTo>
                  <a:lnTo>
                    <a:pt x="1295921" y="932458"/>
                  </a:lnTo>
                  <a:lnTo>
                    <a:pt x="1309881" y="924210"/>
                  </a:lnTo>
                  <a:lnTo>
                    <a:pt x="1324158" y="917230"/>
                  </a:lnTo>
                  <a:lnTo>
                    <a:pt x="1338752" y="910251"/>
                  </a:lnTo>
                  <a:lnTo>
                    <a:pt x="1353664" y="904541"/>
                  </a:lnTo>
                  <a:lnTo>
                    <a:pt x="1368893" y="899465"/>
                  </a:lnTo>
                  <a:lnTo>
                    <a:pt x="1385074" y="894707"/>
                  </a:lnTo>
                  <a:lnTo>
                    <a:pt x="1400938" y="891217"/>
                  </a:lnTo>
                  <a:lnTo>
                    <a:pt x="1417118" y="888362"/>
                  </a:lnTo>
                  <a:lnTo>
                    <a:pt x="1433617" y="886141"/>
                  </a:lnTo>
                  <a:lnTo>
                    <a:pt x="1441866" y="885507"/>
                  </a:lnTo>
                  <a:lnTo>
                    <a:pt x="1450432" y="884873"/>
                  </a:lnTo>
                  <a:lnTo>
                    <a:pt x="1458998" y="884238"/>
                  </a:lnTo>
                  <a:close/>
                  <a:moveTo>
                    <a:pt x="126047" y="757873"/>
                  </a:moveTo>
                  <a:lnTo>
                    <a:pt x="126047" y="1641158"/>
                  </a:lnTo>
                  <a:lnTo>
                    <a:pt x="378778" y="1641158"/>
                  </a:lnTo>
                  <a:lnTo>
                    <a:pt x="391478" y="1640841"/>
                  </a:lnTo>
                  <a:lnTo>
                    <a:pt x="404495" y="1640206"/>
                  </a:lnTo>
                  <a:lnTo>
                    <a:pt x="417195" y="1638936"/>
                  </a:lnTo>
                  <a:lnTo>
                    <a:pt x="429578" y="1637031"/>
                  </a:lnTo>
                  <a:lnTo>
                    <a:pt x="441643" y="1634491"/>
                  </a:lnTo>
                  <a:lnTo>
                    <a:pt x="453390" y="1631316"/>
                  </a:lnTo>
                  <a:lnTo>
                    <a:pt x="465138" y="1628141"/>
                  </a:lnTo>
                  <a:lnTo>
                    <a:pt x="476568" y="1624331"/>
                  </a:lnTo>
                  <a:lnTo>
                    <a:pt x="487998" y="1619568"/>
                  </a:lnTo>
                  <a:lnTo>
                    <a:pt x="498793" y="1614488"/>
                  </a:lnTo>
                  <a:lnTo>
                    <a:pt x="509270" y="1609726"/>
                  </a:lnTo>
                  <a:lnTo>
                    <a:pt x="519748" y="1603376"/>
                  </a:lnTo>
                  <a:lnTo>
                    <a:pt x="529590" y="1597343"/>
                  </a:lnTo>
                  <a:lnTo>
                    <a:pt x="539115" y="1590993"/>
                  </a:lnTo>
                  <a:lnTo>
                    <a:pt x="548323" y="1584008"/>
                  </a:lnTo>
                  <a:lnTo>
                    <a:pt x="557213" y="1576706"/>
                  </a:lnTo>
                  <a:lnTo>
                    <a:pt x="565468" y="1569086"/>
                  </a:lnTo>
                  <a:lnTo>
                    <a:pt x="573405" y="1561148"/>
                  </a:lnTo>
                  <a:lnTo>
                    <a:pt x="581025" y="1552576"/>
                  </a:lnTo>
                  <a:lnTo>
                    <a:pt x="587693" y="1544003"/>
                  </a:lnTo>
                  <a:lnTo>
                    <a:pt x="594678" y="1535113"/>
                  </a:lnTo>
                  <a:lnTo>
                    <a:pt x="600710" y="1525906"/>
                  </a:lnTo>
                  <a:lnTo>
                    <a:pt x="606425" y="1516381"/>
                  </a:lnTo>
                  <a:lnTo>
                    <a:pt x="611188" y="1506538"/>
                  </a:lnTo>
                  <a:lnTo>
                    <a:pt x="615633" y="1496378"/>
                  </a:lnTo>
                  <a:lnTo>
                    <a:pt x="619760" y="1486218"/>
                  </a:lnTo>
                  <a:lnTo>
                    <a:pt x="622935" y="1475741"/>
                  </a:lnTo>
                  <a:lnTo>
                    <a:pt x="625793" y="1464946"/>
                  </a:lnTo>
                  <a:lnTo>
                    <a:pt x="628015" y="1454151"/>
                  </a:lnTo>
                  <a:lnTo>
                    <a:pt x="629920" y="1443356"/>
                  </a:lnTo>
                  <a:lnTo>
                    <a:pt x="630873" y="1431926"/>
                  </a:lnTo>
                  <a:lnTo>
                    <a:pt x="630873" y="1420496"/>
                  </a:lnTo>
                  <a:lnTo>
                    <a:pt x="630873" y="978853"/>
                  </a:lnTo>
                  <a:lnTo>
                    <a:pt x="630873" y="967423"/>
                  </a:lnTo>
                  <a:lnTo>
                    <a:pt x="629920" y="956311"/>
                  </a:lnTo>
                  <a:lnTo>
                    <a:pt x="628015" y="945198"/>
                  </a:lnTo>
                  <a:lnTo>
                    <a:pt x="625793" y="934403"/>
                  </a:lnTo>
                  <a:lnTo>
                    <a:pt x="622935" y="923608"/>
                  </a:lnTo>
                  <a:lnTo>
                    <a:pt x="619760" y="913131"/>
                  </a:lnTo>
                  <a:lnTo>
                    <a:pt x="615633" y="902971"/>
                  </a:lnTo>
                  <a:lnTo>
                    <a:pt x="611188" y="893128"/>
                  </a:lnTo>
                  <a:lnTo>
                    <a:pt x="606425" y="882968"/>
                  </a:lnTo>
                  <a:lnTo>
                    <a:pt x="600710" y="873443"/>
                  </a:lnTo>
                  <a:lnTo>
                    <a:pt x="594678" y="864235"/>
                  </a:lnTo>
                  <a:lnTo>
                    <a:pt x="587693" y="855345"/>
                  </a:lnTo>
                  <a:lnTo>
                    <a:pt x="581025" y="846773"/>
                  </a:lnTo>
                  <a:lnTo>
                    <a:pt x="573405" y="838518"/>
                  </a:lnTo>
                  <a:lnTo>
                    <a:pt x="565468" y="830263"/>
                  </a:lnTo>
                  <a:lnTo>
                    <a:pt x="557213" y="822325"/>
                  </a:lnTo>
                  <a:lnTo>
                    <a:pt x="548323" y="815341"/>
                  </a:lnTo>
                  <a:lnTo>
                    <a:pt x="539115" y="808355"/>
                  </a:lnTo>
                  <a:lnTo>
                    <a:pt x="529590" y="801688"/>
                  </a:lnTo>
                  <a:lnTo>
                    <a:pt x="519748" y="795655"/>
                  </a:lnTo>
                  <a:lnTo>
                    <a:pt x="509270" y="789940"/>
                  </a:lnTo>
                  <a:lnTo>
                    <a:pt x="498793" y="784860"/>
                  </a:lnTo>
                  <a:lnTo>
                    <a:pt x="487998" y="779780"/>
                  </a:lnTo>
                  <a:lnTo>
                    <a:pt x="476568" y="775335"/>
                  </a:lnTo>
                  <a:lnTo>
                    <a:pt x="465138" y="771526"/>
                  </a:lnTo>
                  <a:lnTo>
                    <a:pt x="453390" y="768033"/>
                  </a:lnTo>
                  <a:lnTo>
                    <a:pt x="441643" y="764858"/>
                  </a:lnTo>
                  <a:lnTo>
                    <a:pt x="429578" y="762318"/>
                  </a:lnTo>
                  <a:lnTo>
                    <a:pt x="417195" y="760413"/>
                  </a:lnTo>
                  <a:lnTo>
                    <a:pt x="404495" y="759143"/>
                  </a:lnTo>
                  <a:lnTo>
                    <a:pt x="391478" y="758190"/>
                  </a:lnTo>
                  <a:lnTo>
                    <a:pt x="378778" y="757873"/>
                  </a:lnTo>
                  <a:lnTo>
                    <a:pt x="126047" y="757873"/>
                  </a:lnTo>
                  <a:close/>
                  <a:moveTo>
                    <a:pt x="1445943" y="631825"/>
                  </a:moveTo>
                  <a:lnTo>
                    <a:pt x="1452617" y="631825"/>
                  </a:lnTo>
                  <a:lnTo>
                    <a:pt x="1704923" y="631825"/>
                  </a:lnTo>
                  <a:lnTo>
                    <a:pt x="1711278" y="631825"/>
                  </a:lnTo>
                  <a:lnTo>
                    <a:pt x="1717634" y="633089"/>
                  </a:lnTo>
                  <a:lnTo>
                    <a:pt x="1723671" y="634668"/>
                  </a:lnTo>
                  <a:lnTo>
                    <a:pt x="1729391" y="636879"/>
                  </a:lnTo>
                  <a:lnTo>
                    <a:pt x="1735111" y="639407"/>
                  </a:lnTo>
                  <a:lnTo>
                    <a:pt x="1740195" y="642566"/>
                  </a:lnTo>
                  <a:lnTo>
                    <a:pt x="1745279" y="646041"/>
                  </a:lnTo>
                  <a:lnTo>
                    <a:pt x="1749410" y="649831"/>
                  </a:lnTo>
                  <a:lnTo>
                    <a:pt x="1753859" y="654570"/>
                  </a:lnTo>
                  <a:lnTo>
                    <a:pt x="1757354" y="659624"/>
                  </a:lnTo>
                  <a:lnTo>
                    <a:pt x="1760532" y="664363"/>
                  </a:lnTo>
                  <a:lnTo>
                    <a:pt x="1763392" y="670049"/>
                  </a:lnTo>
                  <a:lnTo>
                    <a:pt x="1765616" y="675735"/>
                  </a:lnTo>
                  <a:lnTo>
                    <a:pt x="1766887" y="681737"/>
                  </a:lnTo>
                  <a:lnTo>
                    <a:pt x="1767841" y="688371"/>
                  </a:lnTo>
                  <a:lnTo>
                    <a:pt x="1768476" y="694689"/>
                  </a:lnTo>
                  <a:lnTo>
                    <a:pt x="1767841" y="701008"/>
                  </a:lnTo>
                  <a:lnTo>
                    <a:pt x="1766887" y="707325"/>
                  </a:lnTo>
                  <a:lnTo>
                    <a:pt x="1765616" y="713328"/>
                  </a:lnTo>
                  <a:lnTo>
                    <a:pt x="1763392" y="719014"/>
                  </a:lnTo>
                  <a:lnTo>
                    <a:pt x="1760532" y="724384"/>
                  </a:lnTo>
                  <a:lnTo>
                    <a:pt x="1757354" y="729755"/>
                  </a:lnTo>
                  <a:lnTo>
                    <a:pt x="1753859" y="734177"/>
                  </a:lnTo>
                  <a:lnTo>
                    <a:pt x="1749410" y="738916"/>
                  </a:lnTo>
                  <a:lnTo>
                    <a:pt x="1745279" y="742706"/>
                  </a:lnTo>
                  <a:lnTo>
                    <a:pt x="1740195" y="746813"/>
                  </a:lnTo>
                  <a:lnTo>
                    <a:pt x="1735111" y="749972"/>
                  </a:lnTo>
                  <a:lnTo>
                    <a:pt x="1729391" y="752500"/>
                  </a:lnTo>
                  <a:lnTo>
                    <a:pt x="1723671" y="754395"/>
                  </a:lnTo>
                  <a:lnTo>
                    <a:pt x="1717634" y="755974"/>
                  </a:lnTo>
                  <a:lnTo>
                    <a:pt x="1711278" y="756922"/>
                  </a:lnTo>
                  <a:lnTo>
                    <a:pt x="1704923" y="757238"/>
                  </a:lnTo>
                  <a:lnTo>
                    <a:pt x="1452617" y="757238"/>
                  </a:lnTo>
                  <a:lnTo>
                    <a:pt x="1445943" y="756922"/>
                  </a:lnTo>
                  <a:lnTo>
                    <a:pt x="1439588" y="755974"/>
                  </a:lnTo>
                  <a:lnTo>
                    <a:pt x="1433551" y="754395"/>
                  </a:lnTo>
                  <a:lnTo>
                    <a:pt x="1427831" y="752500"/>
                  </a:lnTo>
                  <a:lnTo>
                    <a:pt x="1422111" y="749972"/>
                  </a:lnTo>
                  <a:lnTo>
                    <a:pt x="1417344" y="746813"/>
                  </a:lnTo>
                  <a:lnTo>
                    <a:pt x="1412260" y="742706"/>
                  </a:lnTo>
                  <a:lnTo>
                    <a:pt x="1407494" y="738916"/>
                  </a:lnTo>
                  <a:lnTo>
                    <a:pt x="1403681" y="734177"/>
                  </a:lnTo>
                  <a:lnTo>
                    <a:pt x="1400185" y="729755"/>
                  </a:lnTo>
                  <a:lnTo>
                    <a:pt x="1397007" y="724384"/>
                  </a:lnTo>
                  <a:lnTo>
                    <a:pt x="1394148" y="719014"/>
                  </a:lnTo>
                  <a:lnTo>
                    <a:pt x="1391923" y="713328"/>
                  </a:lnTo>
                  <a:lnTo>
                    <a:pt x="1390334" y="707325"/>
                  </a:lnTo>
                  <a:lnTo>
                    <a:pt x="1389381" y="701008"/>
                  </a:lnTo>
                  <a:lnTo>
                    <a:pt x="1389063" y="694689"/>
                  </a:lnTo>
                  <a:lnTo>
                    <a:pt x="1389381" y="688371"/>
                  </a:lnTo>
                  <a:lnTo>
                    <a:pt x="1390334" y="681737"/>
                  </a:lnTo>
                  <a:lnTo>
                    <a:pt x="1391923" y="675735"/>
                  </a:lnTo>
                  <a:lnTo>
                    <a:pt x="1394148" y="670049"/>
                  </a:lnTo>
                  <a:lnTo>
                    <a:pt x="1397007" y="664363"/>
                  </a:lnTo>
                  <a:lnTo>
                    <a:pt x="1400185" y="659624"/>
                  </a:lnTo>
                  <a:lnTo>
                    <a:pt x="1403681" y="654570"/>
                  </a:lnTo>
                  <a:lnTo>
                    <a:pt x="1407494" y="649831"/>
                  </a:lnTo>
                  <a:lnTo>
                    <a:pt x="1412260" y="646041"/>
                  </a:lnTo>
                  <a:lnTo>
                    <a:pt x="1417344" y="642566"/>
                  </a:lnTo>
                  <a:lnTo>
                    <a:pt x="1422111" y="639407"/>
                  </a:lnTo>
                  <a:lnTo>
                    <a:pt x="1427831" y="636879"/>
                  </a:lnTo>
                  <a:lnTo>
                    <a:pt x="1433551" y="634668"/>
                  </a:lnTo>
                  <a:lnTo>
                    <a:pt x="1439588" y="633089"/>
                  </a:lnTo>
                  <a:lnTo>
                    <a:pt x="1445943" y="631825"/>
                  </a:lnTo>
                  <a:close/>
                  <a:moveTo>
                    <a:pt x="322897" y="379413"/>
                  </a:moveTo>
                  <a:lnTo>
                    <a:pt x="331470" y="379413"/>
                  </a:lnTo>
                  <a:lnTo>
                    <a:pt x="930910" y="379413"/>
                  </a:lnTo>
                  <a:lnTo>
                    <a:pt x="939165" y="379413"/>
                  </a:lnTo>
                  <a:lnTo>
                    <a:pt x="947738" y="379731"/>
                  </a:lnTo>
                  <a:lnTo>
                    <a:pt x="956310" y="380365"/>
                  </a:lnTo>
                  <a:lnTo>
                    <a:pt x="964565" y="381318"/>
                  </a:lnTo>
                  <a:lnTo>
                    <a:pt x="981393" y="383223"/>
                  </a:lnTo>
                  <a:lnTo>
                    <a:pt x="997268" y="386080"/>
                  </a:lnTo>
                  <a:lnTo>
                    <a:pt x="1013460" y="389573"/>
                  </a:lnTo>
                  <a:lnTo>
                    <a:pt x="1029335" y="394335"/>
                  </a:lnTo>
                  <a:lnTo>
                    <a:pt x="1044893" y="399416"/>
                  </a:lnTo>
                  <a:lnTo>
                    <a:pt x="1059815" y="405448"/>
                  </a:lnTo>
                  <a:lnTo>
                    <a:pt x="1074420" y="412116"/>
                  </a:lnTo>
                  <a:lnTo>
                    <a:pt x="1088708" y="419418"/>
                  </a:lnTo>
                  <a:lnTo>
                    <a:pt x="1102360" y="427355"/>
                  </a:lnTo>
                  <a:lnTo>
                    <a:pt x="1116013" y="435928"/>
                  </a:lnTo>
                  <a:lnTo>
                    <a:pt x="1128713" y="445136"/>
                  </a:lnTo>
                  <a:lnTo>
                    <a:pt x="1141731" y="454978"/>
                  </a:lnTo>
                  <a:lnTo>
                    <a:pt x="1153478" y="465456"/>
                  </a:lnTo>
                  <a:lnTo>
                    <a:pt x="1165226" y="476251"/>
                  </a:lnTo>
                  <a:lnTo>
                    <a:pt x="1175703" y="487998"/>
                  </a:lnTo>
                  <a:lnTo>
                    <a:pt x="1186498" y="499746"/>
                  </a:lnTo>
                  <a:lnTo>
                    <a:pt x="1196023" y="512128"/>
                  </a:lnTo>
                  <a:lnTo>
                    <a:pt x="1205231" y="525463"/>
                  </a:lnTo>
                  <a:lnTo>
                    <a:pt x="1213803" y="538798"/>
                  </a:lnTo>
                  <a:lnTo>
                    <a:pt x="1222058" y="552768"/>
                  </a:lnTo>
                  <a:lnTo>
                    <a:pt x="1229361" y="567056"/>
                  </a:lnTo>
                  <a:lnTo>
                    <a:pt x="1236028" y="581660"/>
                  </a:lnTo>
                  <a:lnTo>
                    <a:pt x="1242061" y="596583"/>
                  </a:lnTo>
                  <a:lnTo>
                    <a:pt x="1247141" y="611823"/>
                  </a:lnTo>
                  <a:lnTo>
                    <a:pt x="1251586" y="627698"/>
                  </a:lnTo>
                  <a:lnTo>
                    <a:pt x="1255396" y="643573"/>
                  </a:lnTo>
                  <a:lnTo>
                    <a:pt x="1258253" y="660083"/>
                  </a:lnTo>
                  <a:lnTo>
                    <a:pt x="1260158" y="676910"/>
                  </a:lnTo>
                  <a:lnTo>
                    <a:pt x="1260793" y="684848"/>
                  </a:lnTo>
                  <a:lnTo>
                    <a:pt x="1261746" y="693421"/>
                  </a:lnTo>
                  <a:lnTo>
                    <a:pt x="1262063" y="701993"/>
                  </a:lnTo>
                  <a:lnTo>
                    <a:pt x="1262063" y="710566"/>
                  </a:lnTo>
                  <a:lnTo>
                    <a:pt x="1262063" y="759143"/>
                  </a:lnTo>
                  <a:lnTo>
                    <a:pt x="1251903" y="759778"/>
                  </a:lnTo>
                  <a:lnTo>
                    <a:pt x="1242378" y="760413"/>
                  </a:lnTo>
                  <a:lnTo>
                    <a:pt x="1232536" y="762001"/>
                  </a:lnTo>
                  <a:lnTo>
                    <a:pt x="1222693" y="763270"/>
                  </a:lnTo>
                  <a:lnTo>
                    <a:pt x="1213168" y="765176"/>
                  </a:lnTo>
                  <a:lnTo>
                    <a:pt x="1203961" y="766763"/>
                  </a:lnTo>
                  <a:lnTo>
                    <a:pt x="1194436" y="768985"/>
                  </a:lnTo>
                  <a:lnTo>
                    <a:pt x="1185228" y="771526"/>
                  </a:lnTo>
                  <a:lnTo>
                    <a:pt x="1175703" y="774065"/>
                  </a:lnTo>
                  <a:lnTo>
                    <a:pt x="1166496" y="776606"/>
                  </a:lnTo>
                  <a:lnTo>
                    <a:pt x="1157606" y="779780"/>
                  </a:lnTo>
                  <a:lnTo>
                    <a:pt x="1148716" y="782955"/>
                  </a:lnTo>
                  <a:lnTo>
                    <a:pt x="1139826" y="786130"/>
                  </a:lnTo>
                  <a:lnTo>
                    <a:pt x="1130935" y="789623"/>
                  </a:lnTo>
                  <a:lnTo>
                    <a:pt x="1122363" y="793751"/>
                  </a:lnTo>
                  <a:lnTo>
                    <a:pt x="1113790" y="797560"/>
                  </a:lnTo>
                  <a:lnTo>
                    <a:pt x="1105218" y="801688"/>
                  </a:lnTo>
                  <a:lnTo>
                    <a:pt x="1096963" y="806133"/>
                  </a:lnTo>
                  <a:lnTo>
                    <a:pt x="1088708" y="810578"/>
                  </a:lnTo>
                  <a:lnTo>
                    <a:pt x="1080770" y="815341"/>
                  </a:lnTo>
                  <a:lnTo>
                    <a:pt x="1072515" y="820420"/>
                  </a:lnTo>
                  <a:lnTo>
                    <a:pt x="1064578" y="825183"/>
                  </a:lnTo>
                  <a:lnTo>
                    <a:pt x="1056958" y="830580"/>
                  </a:lnTo>
                  <a:lnTo>
                    <a:pt x="1049338" y="835978"/>
                  </a:lnTo>
                  <a:lnTo>
                    <a:pt x="1042035" y="841693"/>
                  </a:lnTo>
                  <a:lnTo>
                    <a:pt x="1034415" y="847408"/>
                  </a:lnTo>
                  <a:lnTo>
                    <a:pt x="1027430" y="853440"/>
                  </a:lnTo>
                  <a:lnTo>
                    <a:pt x="1020128" y="859473"/>
                  </a:lnTo>
                  <a:lnTo>
                    <a:pt x="1013460" y="865823"/>
                  </a:lnTo>
                  <a:lnTo>
                    <a:pt x="1006793" y="872173"/>
                  </a:lnTo>
                  <a:lnTo>
                    <a:pt x="993458" y="885508"/>
                  </a:lnTo>
                  <a:lnTo>
                    <a:pt x="987108" y="892176"/>
                  </a:lnTo>
                  <a:lnTo>
                    <a:pt x="981075" y="899478"/>
                  </a:lnTo>
                  <a:lnTo>
                    <a:pt x="975043" y="906463"/>
                  </a:lnTo>
                  <a:lnTo>
                    <a:pt x="969328" y="913766"/>
                  </a:lnTo>
                  <a:lnTo>
                    <a:pt x="963613" y="921068"/>
                  </a:lnTo>
                  <a:lnTo>
                    <a:pt x="958215" y="928688"/>
                  </a:lnTo>
                  <a:lnTo>
                    <a:pt x="952818" y="936308"/>
                  </a:lnTo>
                  <a:lnTo>
                    <a:pt x="947420" y="944246"/>
                  </a:lnTo>
                  <a:lnTo>
                    <a:pt x="942658" y="952183"/>
                  </a:lnTo>
                  <a:lnTo>
                    <a:pt x="937895" y="960438"/>
                  </a:lnTo>
                  <a:lnTo>
                    <a:pt x="933133" y="968376"/>
                  </a:lnTo>
                  <a:lnTo>
                    <a:pt x="928688" y="976631"/>
                  </a:lnTo>
                  <a:lnTo>
                    <a:pt x="924243" y="985203"/>
                  </a:lnTo>
                  <a:lnTo>
                    <a:pt x="920433" y="993776"/>
                  </a:lnTo>
                  <a:lnTo>
                    <a:pt x="916623" y="1002348"/>
                  </a:lnTo>
                  <a:lnTo>
                    <a:pt x="912813" y="1010921"/>
                  </a:lnTo>
                  <a:lnTo>
                    <a:pt x="909320" y="1019811"/>
                  </a:lnTo>
                  <a:lnTo>
                    <a:pt x="906145" y="1028701"/>
                  </a:lnTo>
                  <a:lnTo>
                    <a:pt x="903288" y="1037908"/>
                  </a:lnTo>
                  <a:lnTo>
                    <a:pt x="900430" y="1046798"/>
                  </a:lnTo>
                  <a:lnTo>
                    <a:pt x="897573" y="1056006"/>
                  </a:lnTo>
                  <a:lnTo>
                    <a:pt x="895033" y="1065213"/>
                  </a:lnTo>
                  <a:lnTo>
                    <a:pt x="893128" y="1075056"/>
                  </a:lnTo>
                  <a:lnTo>
                    <a:pt x="891223" y="1084263"/>
                  </a:lnTo>
                  <a:lnTo>
                    <a:pt x="889318" y="1093788"/>
                  </a:lnTo>
                  <a:lnTo>
                    <a:pt x="887730" y="1103631"/>
                  </a:lnTo>
                  <a:lnTo>
                    <a:pt x="886460" y="1113156"/>
                  </a:lnTo>
                  <a:lnTo>
                    <a:pt x="885508" y="1122998"/>
                  </a:lnTo>
                  <a:lnTo>
                    <a:pt x="884555" y="1133158"/>
                  </a:lnTo>
                  <a:lnTo>
                    <a:pt x="884238" y="1142683"/>
                  </a:lnTo>
                  <a:lnTo>
                    <a:pt x="883603" y="1152526"/>
                  </a:lnTo>
                  <a:lnTo>
                    <a:pt x="883285" y="1163003"/>
                  </a:lnTo>
                  <a:lnTo>
                    <a:pt x="883285" y="1741488"/>
                  </a:lnTo>
                  <a:lnTo>
                    <a:pt x="883603" y="1751331"/>
                  </a:lnTo>
                  <a:lnTo>
                    <a:pt x="884238" y="1761173"/>
                  </a:lnTo>
                  <a:lnTo>
                    <a:pt x="884555" y="1771333"/>
                  </a:lnTo>
                  <a:lnTo>
                    <a:pt x="885508" y="1781176"/>
                  </a:lnTo>
                  <a:lnTo>
                    <a:pt x="886460" y="1791336"/>
                  </a:lnTo>
                  <a:lnTo>
                    <a:pt x="888048" y="1800861"/>
                  </a:lnTo>
                  <a:lnTo>
                    <a:pt x="889318" y="1810386"/>
                  </a:lnTo>
                  <a:lnTo>
                    <a:pt x="891223" y="1820228"/>
                  </a:lnTo>
                  <a:lnTo>
                    <a:pt x="893445" y="1829753"/>
                  </a:lnTo>
                  <a:lnTo>
                    <a:pt x="895668" y="1838961"/>
                  </a:lnTo>
                  <a:lnTo>
                    <a:pt x="897890" y="1848486"/>
                  </a:lnTo>
                  <a:lnTo>
                    <a:pt x="900430" y="1857693"/>
                  </a:lnTo>
                  <a:lnTo>
                    <a:pt x="903288" y="1866583"/>
                  </a:lnTo>
                  <a:lnTo>
                    <a:pt x="906463" y="1876108"/>
                  </a:lnTo>
                  <a:lnTo>
                    <a:pt x="909638" y="1884998"/>
                  </a:lnTo>
                  <a:lnTo>
                    <a:pt x="913448" y="1893888"/>
                  </a:lnTo>
                  <a:lnTo>
                    <a:pt x="331470" y="1893888"/>
                  </a:lnTo>
                  <a:lnTo>
                    <a:pt x="322897" y="1893888"/>
                  </a:lnTo>
                  <a:lnTo>
                    <a:pt x="314325" y="1893571"/>
                  </a:lnTo>
                  <a:lnTo>
                    <a:pt x="305752" y="1892618"/>
                  </a:lnTo>
                  <a:lnTo>
                    <a:pt x="297497" y="1891983"/>
                  </a:lnTo>
                  <a:lnTo>
                    <a:pt x="280670" y="1889761"/>
                  </a:lnTo>
                  <a:lnTo>
                    <a:pt x="264795" y="1886903"/>
                  </a:lnTo>
                  <a:lnTo>
                    <a:pt x="248602" y="1883411"/>
                  </a:lnTo>
                  <a:lnTo>
                    <a:pt x="232727" y="1878966"/>
                  </a:lnTo>
                  <a:lnTo>
                    <a:pt x="217487" y="1873568"/>
                  </a:lnTo>
                  <a:lnTo>
                    <a:pt x="202247" y="1867853"/>
                  </a:lnTo>
                  <a:lnTo>
                    <a:pt x="187642" y="1861186"/>
                  </a:lnTo>
                  <a:lnTo>
                    <a:pt x="173672" y="1853883"/>
                  </a:lnTo>
                  <a:lnTo>
                    <a:pt x="159702" y="1845628"/>
                  </a:lnTo>
                  <a:lnTo>
                    <a:pt x="146050" y="1837056"/>
                  </a:lnTo>
                  <a:lnTo>
                    <a:pt x="133032" y="1827848"/>
                  </a:lnTo>
                  <a:lnTo>
                    <a:pt x="120332" y="1818006"/>
                  </a:lnTo>
                  <a:lnTo>
                    <a:pt x="108585" y="1807528"/>
                  </a:lnTo>
                  <a:lnTo>
                    <a:pt x="96837" y="1796733"/>
                  </a:lnTo>
                  <a:lnTo>
                    <a:pt x="86042" y="1785303"/>
                  </a:lnTo>
                  <a:lnTo>
                    <a:pt x="75565" y="1772921"/>
                  </a:lnTo>
                  <a:lnTo>
                    <a:pt x="66040" y="1760538"/>
                  </a:lnTo>
                  <a:lnTo>
                    <a:pt x="56832" y="1747838"/>
                  </a:lnTo>
                  <a:lnTo>
                    <a:pt x="48260" y="1734186"/>
                  </a:lnTo>
                  <a:lnTo>
                    <a:pt x="40005" y="1720216"/>
                  </a:lnTo>
                  <a:lnTo>
                    <a:pt x="32702" y="1706246"/>
                  </a:lnTo>
                  <a:lnTo>
                    <a:pt x="26035" y="1691641"/>
                  </a:lnTo>
                  <a:lnTo>
                    <a:pt x="20002" y="1676401"/>
                  </a:lnTo>
                  <a:lnTo>
                    <a:pt x="14922" y="1660843"/>
                  </a:lnTo>
                  <a:lnTo>
                    <a:pt x="10477" y="1645286"/>
                  </a:lnTo>
                  <a:lnTo>
                    <a:pt x="6985" y="1629093"/>
                  </a:lnTo>
                  <a:lnTo>
                    <a:pt x="4127" y="1613218"/>
                  </a:lnTo>
                  <a:lnTo>
                    <a:pt x="1905" y="1596391"/>
                  </a:lnTo>
                  <a:lnTo>
                    <a:pt x="1270" y="1587818"/>
                  </a:lnTo>
                  <a:lnTo>
                    <a:pt x="317" y="1579563"/>
                  </a:lnTo>
                  <a:lnTo>
                    <a:pt x="0" y="1570991"/>
                  </a:lnTo>
                  <a:lnTo>
                    <a:pt x="0" y="1562418"/>
                  </a:lnTo>
                  <a:lnTo>
                    <a:pt x="0" y="710566"/>
                  </a:lnTo>
                  <a:lnTo>
                    <a:pt x="0" y="701993"/>
                  </a:lnTo>
                  <a:lnTo>
                    <a:pt x="317" y="693421"/>
                  </a:lnTo>
                  <a:lnTo>
                    <a:pt x="1270" y="684848"/>
                  </a:lnTo>
                  <a:lnTo>
                    <a:pt x="1905" y="676910"/>
                  </a:lnTo>
                  <a:lnTo>
                    <a:pt x="4127" y="660083"/>
                  </a:lnTo>
                  <a:lnTo>
                    <a:pt x="6985" y="643573"/>
                  </a:lnTo>
                  <a:lnTo>
                    <a:pt x="10477" y="627698"/>
                  </a:lnTo>
                  <a:lnTo>
                    <a:pt x="14922" y="611823"/>
                  </a:lnTo>
                  <a:lnTo>
                    <a:pt x="20002" y="596583"/>
                  </a:lnTo>
                  <a:lnTo>
                    <a:pt x="26035" y="581660"/>
                  </a:lnTo>
                  <a:lnTo>
                    <a:pt x="32702" y="567056"/>
                  </a:lnTo>
                  <a:lnTo>
                    <a:pt x="40005" y="552768"/>
                  </a:lnTo>
                  <a:lnTo>
                    <a:pt x="48260" y="538798"/>
                  </a:lnTo>
                  <a:lnTo>
                    <a:pt x="56832" y="525463"/>
                  </a:lnTo>
                  <a:lnTo>
                    <a:pt x="66040" y="512128"/>
                  </a:lnTo>
                  <a:lnTo>
                    <a:pt x="75565" y="499746"/>
                  </a:lnTo>
                  <a:lnTo>
                    <a:pt x="86042" y="487998"/>
                  </a:lnTo>
                  <a:lnTo>
                    <a:pt x="96837" y="476251"/>
                  </a:lnTo>
                  <a:lnTo>
                    <a:pt x="108585" y="465456"/>
                  </a:lnTo>
                  <a:lnTo>
                    <a:pt x="120332" y="454978"/>
                  </a:lnTo>
                  <a:lnTo>
                    <a:pt x="133032" y="445136"/>
                  </a:lnTo>
                  <a:lnTo>
                    <a:pt x="146050" y="435928"/>
                  </a:lnTo>
                  <a:lnTo>
                    <a:pt x="159702" y="427355"/>
                  </a:lnTo>
                  <a:lnTo>
                    <a:pt x="173672" y="419418"/>
                  </a:lnTo>
                  <a:lnTo>
                    <a:pt x="187642" y="412116"/>
                  </a:lnTo>
                  <a:lnTo>
                    <a:pt x="202247" y="405448"/>
                  </a:lnTo>
                  <a:lnTo>
                    <a:pt x="217487" y="399416"/>
                  </a:lnTo>
                  <a:lnTo>
                    <a:pt x="232727" y="394335"/>
                  </a:lnTo>
                  <a:lnTo>
                    <a:pt x="248602" y="389573"/>
                  </a:lnTo>
                  <a:lnTo>
                    <a:pt x="264795" y="386080"/>
                  </a:lnTo>
                  <a:lnTo>
                    <a:pt x="280670" y="383223"/>
                  </a:lnTo>
                  <a:lnTo>
                    <a:pt x="297497" y="381318"/>
                  </a:lnTo>
                  <a:lnTo>
                    <a:pt x="305752" y="380365"/>
                  </a:lnTo>
                  <a:lnTo>
                    <a:pt x="314325" y="379731"/>
                  </a:lnTo>
                  <a:lnTo>
                    <a:pt x="322897" y="379413"/>
                  </a:lnTo>
                  <a:close/>
                  <a:moveTo>
                    <a:pt x="372897" y="0"/>
                  </a:moveTo>
                  <a:lnTo>
                    <a:pt x="379255" y="0"/>
                  </a:lnTo>
                  <a:lnTo>
                    <a:pt x="884396" y="0"/>
                  </a:lnTo>
                  <a:lnTo>
                    <a:pt x="891390" y="0"/>
                  </a:lnTo>
                  <a:lnTo>
                    <a:pt x="897748" y="957"/>
                  </a:lnTo>
                  <a:lnTo>
                    <a:pt x="903788" y="1596"/>
                  </a:lnTo>
                  <a:lnTo>
                    <a:pt x="910146" y="2553"/>
                  </a:lnTo>
                  <a:lnTo>
                    <a:pt x="916186" y="4148"/>
                  </a:lnTo>
                  <a:lnTo>
                    <a:pt x="922226" y="5744"/>
                  </a:lnTo>
                  <a:lnTo>
                    <a:pt x="927948" y="7658"/>
                  </a:lnTo>
                  <a:lnTo>
                    <a:pt x="933670" y="10211"/>
                  </a:lnTo>
                  <a:lnTo>
                    <a:pt x="939393" y="12764"/>
                  </a:lnTo>
                  <a:lnTo>
                    <a:pt x="944797" y="15636"/>
                  </a:lnTo>
                  <a:lnTo>
                    <a:pt x="950201" y="18508"/>
                  </a:lnTo>
                  <a:lnTo>
                    <a:pt x="954970" y="21699"/>
                  </a:lnTo>
                  <a:lnTo>
                    <a:pt x="960056" y="25209"/>
                  </a:lnTo>
                  <a:lnTo>
                    <a:pt x="965142" y="29038"/>
                  </a:lnTo>
                  <a:lnTo>
                    <a:pt x="969275" y="33186"/>
                  </a:lnTo>
                  <a:lnTo>
                    <a:pt x="974044" y="37334"/>
                  </a:lnTo>
                  <a:lnTo>
                    <a:pt x="977858" y="41802"/>
                  </a:lnTo>
                  <a:lnTo>
                    <a:pt x="982309" y="46269"/>
                  </a:lnTo>
                  <a:lnTo>
                    <a:pt x="985806" y="51055"/>
                  </a:lnTo>
                  <a:lnTo>
                    <a:pt x="989303" y="55842"/>
                  </a:lnTo>
                  <a:lnTo>
                    <a:pt x="992482" y="60947"/>
                  </a:lnTo>
                  <a:lnTo>
                    <a:pt x="995661" y="66372"/>
                  </a:lnTo>
                  <a:lnTo>
                    <a:pt x="998522" y="72116"/>
                  </a:lnTo>
                  <a:lnTo>
                    <a:pt x="1001065" y="77540"/>
                  </a:lnTo>
                  <a:lnTo>
                    <a:pt x="1003290" y="83284"/>
                  </a:lnTo>
                  <a:lnTo>
                    <a:pt x="1005516" y="89347"/>
                  </a:lnTo>
                  <a:lnTo>
                    <a:pt x="1006787" y="95410"/>
                  </a:lnTo>
                  <a:lnTo>
                    <a:pt x="1008377" y="101472"/>
                  </a:lnTo>
                  <a:lnTo>
                    <a:pt x="1009330" y="107535"/>
                  </a:lnTo>
                  <a:lnTo>
                    <a:pt x="1010284" y="113917"/>
                  </a:lnTo>
                  <a:lnTo>
                    <a:pt x="1010602" y="120299"/>
                  </a:lnTo>
                  <a:lnTo>
                    <a:pt x="1011238" y="127000"/>
                  </a:lnTo>
                  <a:lnTo>
                    <a:pt x="1010602" y="133382"/>
                  </a:lnTo>
                  <a:lnTo>
                    <a:pt x="1010284" y="139764"/>
                  </a:lnTo>
                  <a:lnTo>
                    <a:pt x="1009330" y="146146"/>
                  </a:lnTo>
                  <a:lnTo>
                    <a:pt x="1008377" y="152528"/>
                  </a:lnTo>
                  <a:lnTo>
                    <a:pt x="1006787" y="158590"/>
                  </a:lnTo>
                  <a:lnTo>
                    <a:pt x="1005516" y="164653"/>
                  </a:lnTo>
                  <a:lnTo>
                    <a:pt x="1003290" y="170397"/>
                  </a:lnTo>
                  <a:lnTo>
                    <a:pt x="1001065" y="176141"/>
                  </a:lnTo>
                  <a:lnTo>
                    <a:pt x="998522" y="181884"/>
                  </a:lnTo>
                  <a:lnTo>
                    <a:pt x="995661" y="187309"/>
                  </a:lnTo>
                  <a:lnTo>
                    <a:pt x="992482" y="192734"/>
                  </a:lnTo>
                  <a:lnTo>
                    <a:pt x="989303" y="197839"/>
                  </a:lnTo>
                  <a:lnTo>
                    <a:pt x="985806" y="202626"/>
                  </a:lnTo>
                  <a:lnTo>
                    <a:pt x="982309" y="207731"/>
                  </a:lnTo>
                  <a:lnTo>
                    <a:pt x="977858" y="212199"/>
                  </a:lnTo>
                  <a:lnTo>
                    <a:pt x="974044" y="216666"/>
                  </a:lnTo>
                  <a:lnTo>
                    <a:pt x="969275" y="220495"/>
                  </a:lnTo>
                  <a:lnTo>
                    <a:pt x="965142" y="224962"/>
                  </a:lnTo>
                  <a:lnTo>
                    <a:pt x="960056" y="228472"/>
                  </a:lnTo>
                  <a:lnTo>
                    <a:pt x="954970" y="231982"/>
                  </a:lnTo>
                  <a:lnTo>
                    <a:pt x="950201" y="235173"/>
                  </a:lnTo>
                  <a:lnTo>
                    <a:pt x="944797" y="238683"/>
                  </a:lnTo>
                  <a:lnTo>
                    <a:pt x="939393" y="241555"/>
                  </a:lnTo>
                  <a:lnTo>
                    <a:pt x="933670" y="243789"/>
                  </a:lnTo>
                  <a:lnTo>
                    <a:pt x="927948" y="246023"/>
                  </a:lnTo>
                  <a:lnTo>
                    <a:pt x="922226" y="248256"/>
                  </a:lnTo>
                  <a:lnTo>
                    <a:pt x="916186" y="249533"/>
                  </a:lnTo>
                  <a:lnTo>
                    <a:pt x="910146" y="251128"/>
                  </a:lnTo>
                  <a:lnTo>
                    <a:pt x="903788" y="252085"/>
                  </a:lnTo>
                  <a:lnTo>
                    <a:pt x="897748" y="253362"/>
                  </a:lnTo>
                  <a:lnTo>
                    <a:pt x="891390" y="253681"/>
                  </a:lnTo>
                  <a:lnTo>
                    <a:pt x="884396" y="254000"/>
                  </a:lnTo>
                  <a:lnTo>
                    <a:pt x="379255" y="254000"/>
                  </a:lnTo>
                  <a:lnTo>
                    <a:pt x="372897" y="253681"/>
                  </a:lnTo>
                  <a:lnTo>
                    <a:pt x="366221" y="253362"/>
                  </a:lnTo>
                  <a:lnTo>
                    <a:pt x="359863" y="252085"/>
                  </a:lnTo>
                  <a:lnTo>
                    <a:pt x="353505" y="251128"/>
                  </a:lnTo>
                  <a:lnTo>
                    <a:pt x="347465" y="249533"/>
                  </a:lnTo>
                  <a:lnTo>
                    <a:pt x="341425" y="248256"/>
                  </a:lnTo>
                  <a:lnTo>
                    <a:pt x="335702" y="246023"/>
                  </a:lnTo>
                  <a:lnTo>
                    <a:pt x="329980" y="243789"/>
                  </a:lnTo>
                  <a:lnTo>
                    <a:pt x="324258" y="241555"/>
                  </a:lnTo>
                  <a:lnTo>
                    <a:pt x="318854" y="238683"/>
                  </a:lnTo>
                  <a:lnTo>
                    <a:pt x="313449" y="235173"/>
                  </a:lnTo>
                  <a:lnTo>
                    <a:pt x="308681" y="231982"/>
                  </a:lnTo>
                  <a:lnTo>
                    <a:pt x="303595" y="228472"/>
                  </a:lnTo>
                  <a:lnTo>
                    <a:pt x="298508" y="224962"/>
                  </a:lnTo>
                  <a:lnTo>
                    <a:pt x="294376" y="220495"/>
                  </a:lnTo>
                  <a:lnTo>
                    <a:pt x="289607" y="216666"/>
                  </a:lnTo>
                  <a:lnTo>
                    <a:pt x="285792" y="212199"/>
                  </a:lnTo>
                  <a:lnTo>
                    <a:pt x="281342" y="207731"/>
                  </a:lnTo>
                  <a:lnTo>
                    <a:pt x="277845" y="202626"/>
                  </a:lnTo>
                  <a:lnTo>
                    <a:pt x="274348" y="197839"/>
                  </a:lnTo>
                  <a:lnTo>
                    <a:pt x="271169" y="192734"/>
                  </a:lnTo>
                  <a:lnTo>
                    <a:pt x="267990" y="187309"/>
                  </a:lnTo>
                  <a:lnTo>
                    <a:pt x="265129" y="181884"/>
                  </a:lnTo>
                  <a:lnTo>
                    <a:pt x="262586" y="176141"/>
                  </a:lnTo>
                  <a:lnTo>
                    <a:pt x="260360" y="170397"/>
                  </a:lnTo>
                  <a:lnTo>
                    <a:pt x="258135" y="164653"/>
                  </a:lnTo>
                  <a:lnTo>
                    <a:pt x="256546" y="158590"/>
                  </a:lnTo>
                  <a:lnTo>
                    <a:pt x="255274" y="152528"/>
                  </a:lnTo>
                  <a:lnTo>
                    <a:pt x="254002" y="146146"/>
                  </a:lnTo>
                  <a:lnTo>
                    <a:pt x="253367" y="139764"/>
                  </a:lnTo>
                  <a:lnTo>
                    <a:pt x="253049" y="133382"/>
                  </a:lnTo>
                  <a:lnTo>
                    <a:pt x="252413" y="127000"/>
                  </a:lnTo>
                  <a:lnTo>
                    <a:pt x="253049" y="120299"/>
                  </a:lnTo>
                  <a:lnTo>
                    <a:pt x="253367" y="113917"/>
                  </a:lnTo>
                  <a:lnTo>
                    <a:pt x="254002" y="107535"/>
                  </a:lnTo>
                  <a:lnTo>
                    <a:pt x="255274" y="101472"/>
                  </a:lnTo>
                  <a:lnTo>
                    <a:pt x="256546" y="95410"/>
                  </a:lnTo>
                  <a:lnTo>
                    <a:pt x="258135" y="89347"/>
                  </a:lnTo>
                  <a:lnTo>
                    <a:pt x="260360" y="83284"/>
                  </a:lnTo>
                  <a:lnTo>
                    <a:pt x="262586" y="77540"/>
                  </a:lnTo>
                  <a:lnTo>
                    <a:pt x="265129" y="72116"/>
                  </a:lnTo>
                  <a:lnTo>
                    <a:pt x="267990" y="66372"/>
                  </a:lnTo>
                  <a:lnTo>
                    <a:pt x="271169" y="60947"/>
                  </a:lnTo>
                  <a:lnTo>
                    <a:pt x="274348" y="55842"/>
                  </a:lnTo>
                  <a:lnTo>
                    <a:pt x="277845" y="51055"/>
                  </a:lnTo>
                  <a:lnTo>
                    <a:pt x="281342" y="46269"/>
                  </a:lnTo>
                  <a:lnTo>
                    <a:pt x="285792" y="41802"/>
                  </a:lnTo>
                  <a:lnTo>
                    <a:pt x="289607" y="37334"/>
                  </a:lnTo>
                  <a:lnTo>
                    <a:pt x="294376" y="33186"/>
                  </a:lnTo>
                  <a:lnTo>
                    <a:pt x="298508" y="29038"/>
                  </a:lnTo>
                  <a:lnTo>
                    <a:pt x="303595" y="25209"/>
                  </a:lnTo>
                  <a:lnTo>
                    <a:pt x="308681" y="21699"/>
                  </a:lnTo>
                  <a:lnTo>
                    <a:pt x="313449" y="18508"/>
                  </a:lnTo>
                  <a:lnTo>
                    <a:pt x="318854" y="15636"/>
                  </a:lnTo>
                  <a:lnTo>
                    <a:pt x="324258" y="12764"/>
                  </a:lnTo>
                  <a:lnTo>
                    <a:pt x="329980" y="10211"/>
                  </a:lnTo>
                  <a:lnTo>
                    <a:pt x="335702" y="7658"/>
                  </a:lnTo>
                  <a:lnTo>
                    <a:pt x="341425" y="5744"/>
                  </a:lnTo>
                  <a:lnTo>
                    <a:pt x="347465" y="4148"/>
                  </a:lnTo>
                  <a:lnTo>
                    <a:pt x="353505" y="2553"/>
                  </a:lnTo>
                  <a:lnTo>
                    <a:pt x="359863" y="1596"/>
                  </a:lnTo>
                  <a:lnTo>
                    <a:pt x="366221" y="957"/>
                  </a:lnTo>
                  <a:lnTo>
                    <a:pt x="3728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942008" y="2055987"/>
            <a:ext cx="1965713" cy="1352551"/>
            <a:chOff x="1253220" y="3715786"/>
            <a:chExt cx="1965713" cy="1352551"/>
          </a:xfrm>
        </p:grpSpPr>
        <p:sp>
          <p:nvSpPr>
            <p:cNvPr id="58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942008" y="4569120"/>
            <a:ext cx="1965713" cy="1352551"/>
            <a:chOff x="1253220" y="3715786"/>
            <a:chExt cx="1965713" cy="1352551"/>
          </a:xfrm>
        </p:grpSpPr>
        <p:sp>
          <p:nvSpPr>
            <p:cNvPr id="61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36838" y="2055987"/>
            <a:ext cx="1965713" cy="1352551"/>
            <a:chOff x="1253220" y="3715786"/>
            <a:chExt cx="1965713" cy="1352551"/>
          </a:xfrm>
        </p:grpSpPr>
        <p:sp>
          <p:nvSpPr>
            <p:cNvPr id="64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436838" y="4569120"/>
            <a:ext cx="1965713" cy="1352551"/>
            <a:chOff x="1253220" y="3715786"/>
            <a:chExt cx="1965713" cy="1352551"/>
          </a:xfrm>
        </p:grpSpPr>
        <p:sp>
          <p:nvSpPr>
            <p:cNvPr id="67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766">
        <p14:prism isInverted="1"/>
      </p:transition>
    </mc:Choice>
    <mc:Fallback>
      <p:transition spd="slow" advTm="1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4" b="9888"/>
          <a:stretch>
            <a:fillRect/>
          </a:stretch>
        </p:blipFill>
        <p:spPr>
          <a:xfrm>
            <a:off x="604006" y="1401068"/>
            <a:ext cx="10910964" cy="2624419"/>
          </a:xfrm>
          <a:prstGeom prst="rect">
            <a:avLst/>
          </a:prstGeom>
          <a:ln w="57150">
            <a:solidFill>
              <a:srgbClr val="00B4A9"/>
            </a:solidFill>
          </a:ln>
        </p:spPr>
      </p:pic>
      <p:grpSp>
        <p:nvGrpSpPr>
          <p:cNvPr id="21" name="组合 20"/>
          <p:cNvGrpSpPr/>
          <p:nvPr/>
        </p:nvGrpSpPr>
        <p:grpSpPr>
          <a:xfrm>
            <a:off x="3041876" y="3758602"/>
            <a:ext cx="2306613" cy="533770"/>
            <a:chOff x="1048606" y="4297393"/>
            <a:chExt cx="2306613" cy="533770"/>
          </a:xfrm>
        </p:grpSpPr>
        <p:sp>
          <p:nvSpPr>
            <p:cNvPr id="22" name="圆角矩形 21"/>
            <p:cNvSpPr/>
            <p:nvPr/>
          </p:nvSpPr>
          <p:spPr>
            <a:xfrm>
              <a:off x="1048606" y="4305449"/>
              <a:ext cx="2306613" cy="525714"/>
            </a:xfrm>
            <a:prstGeom prst="round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19352" y="4297393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56626" y="3758602"/>
            <a:ext cx="2306613" cy="533770"/>
            <a:chOff x="1048606" y="4297393"/>
            <a:chExt cx="2306613" cy="533770"/>
          </a:xfrm>
        </p:grpSpPr>
        <p:sp>
          <p:nvSpPr>
            <p:cNvPr id="42" name="圆角矩形 41"/>
            <p:cNvSpPr/>
            <p:nvPr/>
          </p:nvSpPr>
          <p:spPr>
            <a:xfrm>
              <a:off x="1048606" y="4305449"/>
              <a:ext cx="2306613" cy="525714"/>
            </a:xfrm>
            <a:prstGeom prst="round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19352" y="4297393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84997" y="4884855"/>
            <a:ext cx="1965713" cy="1352551"/>
            <a:chOff x="1253220" y="3715786"/>
            <a:chExt cx="1965713" cy="1352551"/>
          </a:xfrm>
        </p:grpSpPr>
        <p:sp>
          <p:nvSpPr>
            <p:cNvPr id="51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066243" y="4884855"/>
            <a:ext cx="1965713" cy="1352551"/>
            <a:chOff x="1253220" y="3715786"/>
            <a:chExt cx="1965713" cy="1352551"/>
          </a:xfrm>
        </p:grpSpPr>
        <p:sp>
          <p:nvSpPr>
            <p:cNvPr id="54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26380" y="4292372"/>
            <a:ext cx="1102678" cy="1822678"/>
            <a:chOff x="3626380" y="4292372"/>
            <a:chExt cx="1102678" cy="1822678"/>
          </a:xfrm>
        </p:grpSpPr>
        <p:grpSp>
          <p:nvGrpSpPr>
            <p:cNvPr id="8" name="组合 7"/>
            <p:cNvGrpSpPr/>
            <p:nvPr/>
          </p:nvGrpSpPr>
          <p:grpSpPr>
            <a:xfrm>
              <a:off x="3626380" y="4292372"/>
              <a:ext cx="1102678" cy="1822678"/>
              <a:chOff x="3626380" y="4292372"/>
              <a:chExt cx="1102678" cy="1822678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4177719" y="4292372"/>
                <a:ext cx="0" cy="72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3626380" y="5012372"/>
                <a:ext cx="1102678" cy="1102678"/>
              </a:xfrm>
              <a:prstGeom prst="ellipse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KSO_Shape"/>
            <p:cNvSpPr/>
            <p:nvPr/>
          </p:nvSpPr>
          <p:spPr bwMode="auto">
            <a:xfrm>
              <a:off x="3877157" y="5297025"/>
              <a:ext cx="636047" cy="540640"/>
            </a:xfrm>
            <a:custGeom>
              <a:avLst/>
              <a:gdLst>
                <a:gd name="T0" fmla="*/ 160329 w 2160587"/>
                <a:gd name="T1" fmla="*/ 1674812 h 1836737"/>
                <a:gd name="T2" fmla="*/ 1129743 w 2160587"/>
                <a:gd name="T3" fmla="*/ 848061 h 1836737"/>
                <a:gd name="T4" fmla="*/ 1158271 w 2160587"/>
                <a:gd name="T5" fmla="*/ 1043536 h 1836737"/>
                <a:gd name="T6" fmla="*/ 1353532 w 2160587"/>
                <a:gd name="T7" fmla="*/ 1072142 h 1836737"/>
                <a:gd name="T8" fmla="*/ 1367796 w 2160587"/>
                <a:gd name="T9" fmla="*/ 1145247 h 1836737"/>
                <a:gd name="T10" fmla="*/ 1316445 w 2160587"/>
                <a:gd name="T11" fmla="*/ 1197055 h 1836737"/>
                <a:gd name="T12" fmla="*/ 1148762 w 2160587"/>
                <a:gd name="T13" fmla="*/ 1373142 h 1836737"/>
                <a:gd name="T14" fmla="*/ 1088218 w 2160587"/>
                <a:gd name="T15" fmla="*/ 1413827 h 1836737"/>
                <a:gd name="T16" fmla="*/ 1019750 w 2160587"/>
                <a:gd name="T17" fmla="*/ 1385856 h 1836737"/>
                <a:gd name="T18" fmla="*/ 859357 w 2160587"/>
                <a:gd name="T19" fmla="*/ 1200234 h 1836737"/>
                <a:gd name="T20" fmla="*/ 798496 w 2160587"/>
                <a:gd name="T21" fmla="*/ 1159550 h 1836737"/>
                <a:gd name="T22" fmla="*/ 798496 w 2160587"/>
                <a:gd name="T23" fmla="*/ 1084856 h 1836737"/>
                <a:gd name="T24" fmla="*/ 859357 w 2160587"/>
                <a:gd name="T25" fmla="*/ 1044172 h 1836737"/>
                <a:gd name="T26" fmla="*/ 1019750 w 2160587"/>
                <a:gd name="T27" fmla="*/ 858868 h 1836737"/>
                <a:gd name="T28" fmla="*/ 301227 w 2160587"/>
                <a:gd name="T29" fmla="*/ 646747 h 1836737"/>
                <a:gd name="T30" fmla="*/ 2003954 w 2160587"/>
                <a:gd name="T31" fmla="*/ 550545 h 1836737"/>
                <a:gd name="T32" fmla="*/ 391689 w 2160587"/>
                <a:gd name="T33" fmla="*/ 393700 h 1836737"/>
                <a:gd name="T34" fmla="*/ 456865 w 2160587"/>
                <a:gd name="T35" fmla="*/ 428307 h 1836737"/>
                <a:gd name="T36" fmla="*/ 1692991 w 2160587"/>
                <a:gd name="T37" fmla="*/ 490537 h 1836737"/>
                <a:gd name="T38" fmla="*/ 1708479 w 2160587"/>
                <a:gd name="T39" fmla="*/ 422275 h 1836737"/>
                <a:gd name="T40" fmla="*/ 2082429 w 2160587"/>
                <a:gd name="T41" fmla="*/ 393700 h 1836737"/>
                <a:gd name="T42" fmla="*/ 2147243 w 2160587"/>
                <a:gd name="T43" fmla="*/ 428307 h 1836737"/>
                <a:gd name="T44" fmla="*/ 2157092 w 2160587"/>
                <a:gd name="T45" fmla="*/ 808355 h 1836737"/>
                <a:gd name="T46" fmla="*/ 2105622 w 2160587"/>
                <a:gd name="T47" fmla="*/ 860107 h 1836737"/>
                <a:gd name="T48" fmla="*/ 2032548 w 2160587"/>
                <a:gd name="T49" fmla="*/ 845820 h 1836737"/>
                <a:gd name="T50" fmla="*/ 2038267 w 2160587"/>
                <a:gd name="T51" fmla="*/ 1380490 h 1836737"/>
                <a:gd name="T52" fmla="*/ 2112612 w 2160587"/>
                <a:gd name="T53" fmla="*/ 1373187 h 1836737"/>
                <a:gd name="T54" fmla="*/ 2158998 w 2160587"/>
                <a:gd name="T55" fmla="*/ 1429702 h 1836737"/>
                <a:gd name="T56" fmla="*/ 2142795 w 2160587"/>
                <a:gd name="T57" fmla="*/ 1808162 h 1836737"/>
                <a:gd name="T58" fmla="*/ 1768845 w 2160587"/>
                <a:gd name="T59" fmla="*/ 1836737 h 1836737"/>
                <a:gd name="T60" fmla="*/ 1704031 w 2160587"/>
                <a:gd name="T61" fmla="*/ 1802130 h 1836737"/>
                <a:gd name="T62" fmla="*/ 467992 w 2160587"/>
                <a:gd name="T63" fmla="*/ 1741487 h 1836737"/>
                <a:gd name="T64" fmla="*/ 452096 w 2160587"/>
                <a:gd name="T65" fmla="*/ 1808162 h 1836737"/>
                <a:gd name="T66" fmla="*/ 78211 w 2160587"/>
                <a:gd name="T67" fmla="*/ 1836737 h 1836737"/>
                <a:gd name="T68" fmla="*/ 13035 w 2160587"/>
                <a:gd name="T69" fmla="*/ 1802130 h 1836737"/>
                <a:gd name="T70" fmla="*/ 3179 w 2160587"/>
                <a:gd name="T71" fmla="*/ 1422082 h 1836737"/>
                <a:gd name="T72" fmla="*/ 54684 w 2160587"/>
                <a:gd name="T73" fmla="*/ 1370330 h 1836737"/>
                <a:gd name="T74" fmla="*/ 127808 w 2160587"/>
                <a:gd name="T75" fmla="*/ 1384617 h 1836737"/>
                <a:gd name="T76" fmla="*/ 121767 w 2160587"/>
                <a:gd name="T77" fmla="*/ 850265 h 1836737"/>
                <a:gd name="T78" fmla="*/ 47689 w 2160587"/>
                <a:gd name="T79" fmla="*/ 857250 h 1836737"/>
                <a:gd name="T80" fmla="*/ 1590 w 2160587"/>
                <a:gd name="T81" fmla="*/ 801052 h 1836737"/>
                <a:gd name="T82" fmla="*/ 17804 w 2160587"/>
                <a:gd name="T83" fmla="*/ 422275 h 1836737"/>
                <a:gd name="T84" fmla="*/ 1080293 w 2160587"/>
                <a:gd name="T85" fmla="*/ 0 h 1836737"/>
                <a:gd name="T86" fmla="*/ 1229746 w 2160587"/>
                <a:gd name="T87" fmla="*/ 38797 h 1836737"/>
                <a:gd name="T88" fmla="*/ 1340086 w 2160587"/>
                <a:gd name="T89" fmla="*/ 139925 h 1836737"/>
                <a:gd name="T90" fmla="*/ 1392235 w 2160587"/>
                <a:gd name="T91" fmla="*/ 284302 h 1836737"/>
                <a:gd name="T92" fmla="*/ 1370930 w 2160587"/>
                <a:gd name="T93" fmla="*/ 372073 h 1836737"/>
                <a:gd name="T94" fmla="*/ 1299702 w 2160587"/>
                <a:gd name="T95" fmla="*/ 393698 h 1836737"/>
                <a:gd name="T96" fmla="*/ 1243101 w 2160587"/>
                <a:gd name="T97" fmla="*/ 347268 h 1836737"/>
                <a:gd name="T98" fmla="*/ 1230064 w 2160587"/>
                <a:gd name="T99" fmla="*/ 269355 h 1836737"/>
                <a:gd name="T100" fmla="*/ 1191270 w 2160587"/>
                <a:gd name="T101" fmla="*/ 204163 h 1836737"/>
                <a:gd name="T102" fmla="*/ 1126719 w 2160587"/>
                <a:gd name="T103" fmla="*/ 164412 h 1836737"/>
                <a:gd name="T104" fmla="*/ 1048495 w 2160587"/>
                <a:gd name="T105" fmla="*/ 160277 h 1836737"/>
                <a:gd name="T106" fmla="*/ 980447 w 2160587"/>
                <a:gd name="T107" fmla="*/ 193669 h 1836737"/>
                <a:gd name="T108" fmla="*/ 935611 w 2160587"/>
                <a:gd name="T109" fmla="*/ 254409 h 1836737"/>
                <a:gd name="T110" fmla="*/ 921620 w 2160587"/>
                <a:gd name="T111" fmla="*/ 332322 h 1836737"/>
                <a:gd name="T112" fmla="*/ 875512 w 2160587"/>
                <a:gd name="T113" fmla="*/ 388928 h 1836737"/>
                <a:gd name="T114" fmla="*/ 801422 w 2160587"/>
                <a:gd name="T115" fmla="*/ 381613 h 1836737"/>
                <a:gd name="T116" fmla="*/ 766762 w 2160587"/>
                <a:gd name="T117" fmla="*/ 316421 h 1836737"/>
                <a:gd name="T118" fmla="*/ 804602 w 2160587"/>
                <a:gd name="T119" fmla="*/ 166002 h 1836737"/>
                <a:gd name="T120" fmla="*/ 905085 w 2160587"/>
                <a:gd name="T121" fmla="*/ 54698 h 1836737"/>
                <a:gd name="T122" fmla="*/ 1048177 w 2160587"/>
                <a:gd name="T123" fmla="*/ 2226 h 1836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0587" h="1836737">
                  <a:moveTo>
                    <a:pt x="2003954" y="1667985"/>
                  </a:moveTo>
                  <a:lnTo>
                    <a:pt x="2003431" y="1669097"/>
                  </a:lnTo>
                  <a:lnTo>
                    <a:pt x="2000893" y="1674812"/>
                  </a:lnTo>
                  <a:lnTo>
                    <a:pt x="1997719" y="1679892"/>
                  </a:lnTo>
                  <a:lnTo>
                    <a:pt x="2003954" y="1679892"/>
                  </a:lnTo>
                  <a:lnTo>
                    <a:pt x="2003954" y="1667985"/>
                  </a:lnTo>
                  <a:close/>
                  <a:moveTo>
                    <a:pt x="156421" y="1666510"/>
                  </a:moveTo>
                  <a:lnTo>
                    <a:pt x="156421" y="1679892"/>
                  </a:lnTo>
                  <a:lnTo>
                    <a:pt x="163502" y="1679892"/>
                  </a:lnTo>
                  <a:lnTo>
                    <a:pt x="160329" y="1674812"/>
                  </a:lnTo>
                  <a:lnTo>
                    <a:pt x="157790" y="1669097"/>
                  </a:lnTo>
                  <a:lnTo>
                    <a:pt x="156421" y="1666510"/>
                  </a:lnTo>
                  <a:close/>
                  <a:moveTo>
                    <a:pt x="1080293" y="830262"/>
                  </a:moveTo>
                  <a:lnTo>
                    <a:pt x="1088218" y="830580"/>
                  </a:lnTo>
                  <a:lnTo>
                    <a:pt x="1095826" y="831851"/>
                  </a:lnTo>
                  <a:lnTo>
                    <a:pt x="1103116" y="833758"/>
                  </a:lnTo>
                  <a:lnTo>
                    <a:pt x="1110724" y="836301"/>
                  </a:lnTo>
                  <a:lnTo>
                    <a:pt x="1117380" y="839797"/>
                  </a:lnTo>
                  <a:lnTo>
                    <a:pt x="1123720" y="843293"/>
                  </a:lnTo>
                  <a:lnTo>
                    <a:pt x="1129743" y="848061"/>
                  </a:lnTo>
                  <a:lnTo>
                    <a:pt x="1135448" y="853464"/>
                  </a:lnTo>
                  <a:lnTo>
                    <a:pt x="1140520" y="858868"/>
                  </a:lnTo>
                  <a:lnTo>
                    <a:pt x="1144958" y="864907"/>
                  </a:lnTo>
                  <a:lnTo>
                    <a:pt x="1148762" y="871264"/>
                  </a:lnTo>
                  <a:lnTo>
                    <a:pt x="1151931" y="877939"/>
                  </a:lnTo>
                  <a:lnTo>
                    <a:pt x="1154784" y="885249"/>
                  </a:lnTo>
                  <a:lnTo>
                    <a:pt x="1156686" y="892559"/>
                  </a:lnTo>
                  <a:lnTo>
                    <a:pt x="1157954" y="900506"/>
                  </a:lnTo>
                  <a:lnTo>
                    <a:pt x="1158271" y="908452"/>
                  </a:lnTo>
                  <a:lnTo>
                    <a:pt x="1158271" y="1043536"/>
                  </a:lnTo>
                  <a:lnTo>
                    <a:pt x="1292988" y="1043536"/>
                  </a:lnTo>
                  <a:lnTo>
                    <a:pt x="1301230" y="1044172"/>
                  </a:lnTo>
                  <a:lnTo>
                    <a:pt x="1308838" y="1045125"/>
                  </a:lnTo>
                  <a:lnTo>
                    <a:pt x="1316445" y="1047350"/>
                  </a:lnTo>
                  <a:lnTo>
                    <a:pt x="1323419" y="1049893"/>
                  </a:lnTo>
                  <a:lnTo>
                    <a:pt x="1330392" y="1053071"/>
                  </a:lnTo>
                  <a:lnTo>
                    <a:pt x="1337049" y="1057203"/>
                  </a:lnTo>
                  <a:lnTo>
                    <a:pt x="1343072" y="1061653"/>
                  </a:lnTo>
                  <a:lnTo>
                    <a:pt x="1348460" y="1066739"/>
                  </a:lnTo>
                  <a:lnTo>
                    <a:pt x="1353532" y="1072142"/>
                  </a:lnTo>
                  <a:lnTo>
                    <a:pt x="1357970" y="1078181"/>
                  </a:lnTo>
                  <a:lnTo>
                    <a:pt x="1362091" y="1084856"/>
                  </a:lnTo>
                  <a:lnTo>
                    <a:pt x="1365260" y="1091849"/>
                  </a:lnTo>
                  <a:lnTo>
                    <a:pt x="1367796" y="1098841"/>
                  </a:lnTo>
                  <a:lnTo>
                    <a:pt x="1370015" y="1106469"/>
                  </a:lnTo>
                  <a:lnTo>
                    <a:pt x="1370966" y="1114416"/>
                  </a:lnTo>
                  <a:lnTo>
                    <a:pt x="1371600" y="1122362"/>
                  </a:lnTo>
                  <a:lnTo>
                    <a:pt x="1370966" y="1130308"/>
                  </a:lnTo>
                  <a:lnTo>
                    <a:pt x="1370015" y="1138254"/>
                  </a:lnTo>
                  <a:lnTo>
                    <a:pt x="1367796" y="1145247"/>
                  </a:lnTo>
                  <a:lnTo>
                    <a:pt x="1365260" y="1152875"/>
                  </a:lnTo>
                  <a:lnTo>
                    <a:pt x="1362091" y="1159550"/>
                  </a:lnTo>
                  <a:lnTo>
                    <a:pt x="1357970" y="1165907"/>
                  </a:lnTo>
                  <a:lnTo>
                    <a:pt x="1353532" y="1171946"/>
                  </a:lnTo>
                  <a:lnTo>
                    <a:pt x="1348460" y="1177667"/>
                  </a:lnTo>
                  <a:lnTo>
                    <a:pt x="1343072" y="1182752"/>
                  </a:lnTo>
                  <a:lnTo>
                    <a:pt x="1337049" y="1187202"/>
                  </a:lnTo>
                  <a:lnTo>
                    <a:pt x="1330392" y="1191016"/>
                  </a:lnTo>
                  <a:lnTo>
                    <a:pt x="1323419" y="1194195"/>
                  </a:lnTo>
                  <a:lnTo>
                    <a:pt x="1316445" y="1197055"/>
                  </a:lnTo>
                  <a:lnTo>
                    <a:pt x="1308838" y="1198963"/>
                  </a:lnTo>
                  <a:lnTo>
                    <a:pt x="1301230" y="1200234"/>
                  </a:lnTo>
                  <a:lnTo>
                    <a:pt x="1292988" y="1200552"/>
                  </a:lnTo>
                  <a:lnTo>
                    <a:pt x="1158271" y="1200552"/>
                  </a:lnTo>
                  <a:lnTo>
                    <a:pt x="1158271" y="1335636"/>
                  </a:lnTo>
                  <a:lnTo>
                    <a:pt x="1157954" y="1343900"/>
                  </a:lnTo>
                  <a:lnTo>
                    <a:pt x="1156686" y="1351528"/>
                  </a:lnTo>
                  <a:lnTo>
                    <a:pt x="1154784" y="1359157"/>
                  </a:lnTo>
                  <a:lnTo>
                    <a:pt x="1151931" y="1366149"/>
                  </a:lnTo>
                  <a:lnTo>
                    <a:pt x="1148762" y="1373142"/>
                  </a:lnTo>
                  <a:lnTo>
                    <a:pt x="1144958" y="1379817"/>
                  </a:lnTo>
                  <a:lnTo>
                    <a:pt x="1140520" y="1385856"/>
                  </a:lnTo>
                  <a:lnTo>
                    <a:pt x="1135448" y="1391259"/>
                  </a:lnTo>
                  <a:lnTo>
                    <a:pt x="1129743" y="1396345"/>
                  </a:lnTo>
                  <a:lnTo>
                    <a:pt x="1123720" y="1400795"/>
                  </a:lnTo>
                  <a:lnTo>
                    <a:pt x="1117380" y="1404927"/>
                  </a:lnTo>
                  <a:lnTo>
                    <a:pt x="1110724" y="1408105"/>
                  </a:lnTo>
                  <a:lnTo>
                    <a:pt x="1103116" y="1410648"/>
                  </a:lnTo>
                  <a:lnTo>
                    <a:pt x="1095826" y="1412873"/>
                  </a:lnTo>
                  <a:lnTo>
                    <a:pt x="1088218" y="1413827"/>
                  </a:lnTo>
                  <a:lnTo>
                    <a:pt x="1080293" y="1414462"/>
                  </a:lnTo>
                  <a:lnTo>
                    <a:pt x="1072369" y="1413827"/>
                  </a:lnTo>
                  <a:lnTo>
                    <a:pt x="1064444" y="1412873"/>
                  </a:lnTo>
                  <a:lnTo>
                    <a:pt x="1056837" y="1410648"/>
                  </a:lnTo>
                  <a:lnTo>
                    <a:pt x="1049863" y="1408105"/>
                  </a:lnTo>
                  <a:lnTo>
                    <a:pt x="1043207" y="1404927"/>
                  </a:lnTo>
                  <a:lnTo>
                    <a:pt x="1036233" y="1400795"/>
                  </a:lnTo>
                  <a:lnTo>
                    <a:pt x="1030527" y="1396345"/>
                  </a:lnTo>
                  <a:lnTo>
                    <a:pt x="1024822" y="1391259"/>
                  </a:lnTo>
                  <a:lnTo>
                    <a:pt x="1019750" y="1385856"/>
                  </a:lnTo>
                  <a:lnTo>
                    <a:pt x="1015312" y="1379817"/>
                  </a:lnTo>
                  <a:lnTo>
                    <a:pt x="1011508" y="1373142"/>
                  </a:lnTo>
                  <a:lnTo>
                    <a:pt x="1008339" y="1366149"/>
                  </a:lnTo>
                  <a:lnTo>
                    <a:pt x="1005486" y="1359157"/>
                  </a:lnTo>
                  <a:lnTo>
                    <a:pt x="1003584" y="1351528"/>
                  </a:lnTo>
                  <a:lnTo>
                    <a:pt x="1002316" y="1343900"/>
                  </a:lnTo>
                  <a:lnTo>
                    <a:pt x="1001999" y="1335636"/>
                  </a:lnTo>
                  <a:lnTo>
                    <a:pt x="1001999" y="1200552"/>
                  </a:lnTo>
                  <a:lnTo>
                    <a:pt x="867282" y="1200552"/>
                  </a:lnTo>
                  <a:lnTo>
                    <a:pt x="859357" y="1200234"/>
                  </a:lnTo>
                  <a:lnTo>
                    <a:pt x="851432" y="1198963"/>
                  </a:lnTo>
                  <a:lnTo>
                    <a:pt x="843825" y="1197055"/>
                  </a:lnTo>
                  <a:lnTo>
                    <a:pt x="836534" y="1194195"/>
                  </a:lnTo>
                  <a:lnTo>
                    <a:pt x="829878" y="1191016"/>
                  </a:lnTo>
                  <a:lnTo>
                    <a:pt x="823538" y="1187202"/>
                  </a:lnTo>
                  <a:lnTo>
                    <a:pt x="817515" y="1182752"/>
                  </a:lnTo>
                  <a:lnTo>
                    <a:pt x="812127" y="1177667"/>
                  </a:lnTo>
                  <a:lnTo>
                    <a:pt x="807055" y="1171946"/>
                  </a:lnTo>
                  <a:lnTo>
                    <a:pt x="802300" y="1165907"/>
                  </a:lnTo>
                  <a:lnTo>
                    <a:pt x="798496" y="1159550"/>
                  </a:lnTo>
                  <a:lnTo>
                    <a:pt x="795010" y="1152875"/>
                  </a:lnTo>
                  <a:lnTo>
                    <a:pt x="792791" y="1145247"/>
                  </a:lnTo>
                  <a:lnTo>
                    <a:pt x="790572" y="1138254"/>
                  </a:lnTo>
                  <a:lnTo>
                    <a:pt x="789621" y="1130308"/>
                  </a:lnTo>
                  <a:lnTo>
                    <a:pt x="788987" y="1122362"/>
                  </a:lnTo>
                  <a:lnTo>
                    <a:pt x="789621" y="1114416"/>
                  </a:lnTo>
                  <a:lnTo>
                    <a:pt x="790572" y="1106469"/>
                  </a:lnTo>
                  <a:lnTo>
                    <a:pt x="792791" y="1098841"/>
                  </a:lnTo>
                  <a:lnTo>
                    <a:pt x="795010" y="1091849"/>
                  </a:lnTo>
                  <a:lnTo>
                    <a:pt x="798496" y="1084856"/>
                  </a:lnTo>
                  <a:lnTo>
                    <a:pt x="802300" y="1078181"/>
                  </a:lnTo>
                  <a:lnTo>
                    <a:pt x="807055" y="1072142"/>
                  </a:lnTo>
                  <a:lnTo>
                    <a:pt x="812127" y="1066739"/>
                  </a:lnTo>
                  <a:lnTo>
                    <a:pt x="817515" y="1061653"/>
                  </a:lnTo>
                  <a:lnTo>
                    <a:pt x="823538" y="1057203"/>
                  </a:lnTo>
                  <a:lnTo>
                    <a:pt x="829878" y="1053071"/>
                  </a:lnTo>
                  <a:lnTo>
                    <a:pt x="836534" y="1049893"/>
                  </a:lnTo>
                  <a:lnTo>
                    <a:pt x="843825" y="1047350"/>
                  </a:lnTo>
                  <a:lnTo>
                    <a:pt x="851432" y="1045125"/>
                  </a:lnTo>
                  <a:lnTo>
                    <a:pt x="859357" y="1044172"/>
                  </a:lnTo>
                  <a:lnTo>
                    <a:pt x="867282" y="1043536"/>
                  </a:lnTo>
                  <a:lnTo>
                    <a:pt x="1001999" y="1043536"/>
                  </a:lnTo>
                  <a:lnTo>
                    <a:pt x="1001999" y="908452"/>
                  </a:lnTo>
                  <a:lnTo>
                    <a:pt x="1002316" y="900506"/>
                  </a:lnTo>
                  <a:lnTo>
                    <a:pt x="1003584" y="892559"/>
                  </a:lnTo>
                  <a:lnTo>
                    <a:pt x="1005486" y="885249"/>
                  </a:lnTo>
                  <a:lnTo>
                    <a:pt x="1008339" y="877939"/>
                  </a:lnTo>
                  <a:lnTo>
                    <a:pt x="1011508" y="871264"/>
                  </a:lnTo>
                  <a:lnTo>
                    <a:pt x="1015312" y="864907"/>
                  </a:lnTo>
                  <a:lnTo>
                    <a:pt x="1019750" y="858868"/>
                  </a:lnTo>
                  <a:lnTo>
                    <a:pt x="1024822" y="853464"/>
                  </a:lnTo>
                  <a:lnTo>
                    <a:pt x="1030527" y="848061"/>
                  </a:lnTo>
                  <a:lnTo>
                    <a:pt x="1036233" y="843293"/>
                  </a:lnTo>
                  <a:lnTo>
                    <a:pt x="1043207" y="839797"/>
                  </a:lnTo>
                  <a:lnTo>
                    <a:pt x="1049863" y="836301"/>
                  </a:lnTo>
                  <a:lnTo>
                    <a:pt x="1056837" y="833758"/>
                  </a:lnTo>
                  <a:lnTo>
                    <a:pt x="1064444" y="831851"/>
                  </a:lnTo>
                  <a:lnTo>
                    <a:pt x="1072369" y="830580"/>
                  </a:lnTo>
                  <a:lnTo>
                    <a:pt x="1080293" y="830262"/>
                  </a:lnTo>
                  <a:close/>
                  <a:moveTo>
                    <a:pt x="301227" y="646747"/>
                  </a:moveTo>
                  <a:lnTo>
                    <a:pt x="301227" y="1584642"/>
                  </a:lnTo>
                  <a:lnTo>
                    <a:pt x="1859994" y="1584642"/>
                  </a:lnTo>
                  <a:lnTo>
                    <a:pt x="1859994" y="646747"/>
                  </a:lnTo>
                  <a:lnTo>
                    <a:pt x="301227" y="646747"/>
                  </a:lnTo>
                  <a:close/>
                  <a:moveTo>
                    <a:pt x="1997005" y="550545"/>
                  </a:moveTo>
                  <a:lnTo>
                    <a:pt x="1997719" y="551497"/>
                  </a:lnTo>
                  <a:lnTo>
                    <a:pt x="2000893" y="557212"/>
                  </a:lnTo>
                  <a:lnTo>
                    <a:pt x="2003431" y="562609"/>
                  </a:lnTo>
                  <a:lnTo>
                    <a:pt x="2003954" y="563786"/>
                  </a:lnTo>
                  <a:lnTo>
                    <a:pt x="2003954" y="550545"/>
                  </a:lnTo>
                  <a:lnTo>
                    <a:pt x="1997005" y="550545"/>
                  </a:lnTo>
                  <a:close/>
                  <a:moveTo>
                    <a:pt x="156421" y="550545"/>
                  </a:moveTo>
                  <a:lnTo>
                    <a:pt x="156421" y="565349"/>
                  </a:lnTo>
                  <a:lnTo>
                    <a:pt x="157790" y="562609"/>
                  </a:lnTo>
                  <a:lnTo>
                    <a:pt x="160329" y="557212"/>
                  </a:lnTo>
                  <a:lnTo>
                    <a:pt x="163502" y="551497"/>
                  </a:lnTo>
                  <a:lnTo>
                    <a:pt x="164097" y="550545"/>
                  </a:lnTo>
                  <a:lnTo>
                    <a:pt x="156421" y="550545"/>
                  </a:lnTo>
                  <a:close/>
                  <a:moveTo>
                    <a:pt x="78211" y="393700"/>
                  </a:moveTo>
                  <a:lnTo>
                    <a:pt x="391689" y="393700"/>
                  </a:lnTo>
                  <a:lnTo>
                    <a:pt x="399638" y="394017"/>
                  </a:lnTo>
                  <a:lnTo>
                    <a:pt x="407586" y="395287"/>
                  </a:lnTo>
                  <a:lnTo>
                    <a:pt x="415216" y="397192"/>
                  </a:lnTo>
                  <a:lnTo>
                    <a:pt x="422211" y="400050"/>
                  </a:lnTo>
                  <a:lnTo>
                    <a:pt x="428887" y="403225"/>
                  </a:lnTo>
                  <a:lnTo>
                    <a:pt x="435246" y="407352"/>
                  </a:lnTo>
                  <a:lnTo>
                    <a:pt x="441286" y="411480"/>
                  </a:lnTo>
                  <a:lnTo>
                    <a:pt x="447009" y="416877"/>
                  </a:lnTo>
                  <a:lnTo>
                    <a:pt x="452096" y="422275"/>
                  </a:lnTo>
                  <a:lnTo>
                    <a:pt x="456865" y="428307"/>
                  </a:lnTo>
                  <a:lnTo>
                    <a:pt x="460362" y="434657"/>
                  </a:lnTo>
                  <a:lnTo>
                    <a:pt x="463859" y="441325"/>
                  </a:lnTo>
                  <a:lnTo>
                    <a:pt x="466403" y="448945"/>
                  </a:lnTo>
                  <a:lnTo>
                    <a:pt x="468310" y="456565"/>
                  </a:lnTo>
                  <a:lnTo>
                    <a:pt x="469582" y="463867"/>
                  </a:lnTo>
                  <a:lnTo>
                    <a:pt x="469900" y="471805"/>
                  </a:lnTo>
                  <a:lnTo>
                    <a:pt x="469582" y="479742"/>
                  </a:lnTo>
                  <a:lnTo>
                    <a:pt x="468310" y="487680"/>
                  </a:lnTo>
                  <a:lnTo>
                    <a:pt x="467595" y="490537"/>
                  </a:lnTo>
                  <a:lnTo>
                    <a:pt x="1692991" y="490537"/>
                  </a:lnTo>
                  <a:lnTo>
                    <a:pt x="1692276" y="487680"/>
                  </a:lnTo>
                  <a:lnTo>
                    <a:pt x="1691005" y="479742"/>
                  </a:lnTo>
                  <a:lnTo>
                    <a:pt x="1690687" y="471805"/>
                  </a:lnTo>
                  <a:lnTo>
                    <a:pt x="1691005" y="463867"/>
                  </a:lnTo>
                  <a:lnTo>
                    <a:pt x="1692276" y="456565"/>
                  </a:lnTo>
                  <a:lnTo>
                    <a:pt x="1694182" y="448945"/>
                  </a:lnTo>
                  <a:lnTo>
                    <a:pt x="1697041" y="441325"/>
                  </a:lnTo>
                  <a:lnTo>
                    <a:pt x="1700218" y="434657"/>
                  </a:lnTo>
                  <a:lnTo>
                    <a:pt x="1704031" y="428307"/>
                  </a:lnTo>
                  <a:lnTo>
                    <a:pt x="1708479" y="422275"/>
                  </a:lnTo>
                  <a:lnTo>
                    <a:pt x="1713562" y="416877"/>
                  </a:lnTo>
                  <a:lnTo>
                    <a:pt x="1719281" y="411480"/>
                  </a:lnTo>
                  <a:lnTo>
                    <a:pt x="1725000" y="407352"/>
                  </a:lnTo>
                  <a:lnTo>
                    <a:pt x="1731354" y="403225"/>
                  </a:lnTo>
                  <a:lnTo>
                    <a:pt x="1738662" y="400050"/>
                  </a:lnTo>
                  <a:lnTo>
                    <a:pt x="1745652" y="397192"/>
                  </a:lnTo>
                  <a:lnTo>
                    <a:pt x="1753277" y="395287"/>
                  </a:lnTo>
                  <a:lnTo>
                    <a:pt x="1760902" y="394017"/>
                  </a:lnTo>
                  <a:lnTo>
                    <a:pt x="1768845" y="393700"/>
                  </a:lnTo>
                  <a:lnTo>
                    <a:pt x="2082429" y="393700"/>
                  </a:lnTo>
                  <a:lnTo>
                    <a:pt x="2090372" y="394017"/>
                  </a:lnTo>
                  <a:lnTo>
                    <a:pt x="2097997" y="395287"/>
                  </a:lnTo>
                  <a:lnTo>
                    <a:pt x="2105622" y="397192"/>
                  </a:lnTo>
                  <a:lnTo>
                    <a:pt x="2112612" y="400050"/>
                  </a:lnTo>
                  <a:lnTo>
                    <a:pt x="2119920" y="403225"/>
                  </a:lnTo>
                  <a:lnTo>
                    <a:pt x="2126274" y="407352"/>
                  </a:lnTo>
                  <a:lnTo>
                    <a:pt x="2131993" y="411480"/>
                  </a:lnTo>
                  <a:lnTo>
                    <a:pt x="2137712" y="416877"/>
                  </a:lnTo>
                  <a:lnTo>
                    <a:pt x="2142795" y="422275"/>
                  </a:lnTo>
                  <a:lnTo>
                    <a:pt x="2147243" y="428307"/>
                  </a:lnTo>
                  <a:lnTo>
                    <a:pt x="2151056" y="434657"/>
                  </a:lnTo>
                  <a:lnTo>
                    <a:pt x="2154233" y="441325"/>
                  </a:lnTo>
                  <a:lnTo>
                    <a:pt x="2157092" y="448945"/>
                  </a:lnTo>
                  <a:lnTo>
                    <a:pt x="2158998" y="456565"/>
                  </a:lnTo>
                  <a:lnTo>
                    <a:pt x="2160269" y="463867"/>
                  </a:lnTo>
                  <a:lnTo>
                    <a:pt x="2160587" y="471805"/>
                  </a:lnTo>
                  <a:lnTo>
                    <a:pt x="2160587" y="785177"/>
                  </a:lnTo>
                  <a:lnTo>
                    <a:pt x="2160269" y="793432"/>
                  </a:lnTo>
                  <a:lnTo>
                    <a:pt x="2158998" y="801052"/>
                  </a:lnTo>
                  <a:lnTo>
                    <a:pt x="2157092" y="808355"/>
                  </a:lnTo>
                  <a:lnTo>
                    <a:pt x="2154233" y="815657"/>
                  </a:lnTo>
                  <a:lnTo>
                    <a:pt x="2151056" y="822642"/>
                  </a:lnTo>
                  <a:lnTo>
                    <a:pt x="2147243" y="828992"/>
                  </a:lnTo>
                  <a:lnTo>
                    <a:pt x="2142795" y="835025"/>
                  </a:lnTo>
                  <a:lnTo>
                    <a:pt x="2137712" y="840740"/>
                  </a:lnTo>
                  <a:lnTo>
                    <a:pt x="2131993" y="845820"/>
                  </a:lnTo>
                  <a:lnTo>
                    <a:pt x="2126274" y="850265"/>
                  </a:lnTo>
                  <a:lnTo>
                    <a:pt x="2119920" y="854075"/>
                  </a:lnTo>
                  <a:lnTo>
                    <a:pt x="2112612" y="857250"/>
                  </a:lnTo>
                  <a:lnTo>
                    <a:pt x="2105622" y="860107"/>
                  </a:lnTo>
                  <a:lnTo>
                    <a:pt x="2097997" y="862012"/>
                  </a:lnTo>
                  <a:lnTo>
                    <a:pt x="2090372" y="863282"/>
                  </a:lnTo>
                  <a:lnTo>
                    <a:pt x="2082429" y="863600"/>
                  </a:lnTo>
                  <a:lnTo>
                    <a:pt x="2074169" y="863282"/>
                  </a:lnTo>
                  <a:lnTo>
                    <a:pt x="2066543" y="862012"/>
                  </a:lnTo>
                  <a:lnTo>
                    <a:pt x="2058918" y="860107"/>
                  </a:lnTo>
                  <a:lnTo>
                    <a:pt x="2051929" y="857250"/>
                  </a:lnTo>
                  <a:lnTo>
                    <a:pt x="2045257" y="854075"/>
                  </a:lnTo>
                  <a:lnTo>
                    <a:pt x="2038267" y="850265"/>
                  </a:lnTo>
                  <a:lnTo>
                    <a:pt x="2032548" y="845820"/>
                  </a:lnTo>
                  <a:lnTo>
                    <a:pt x="2026829" y="840740"/>
                  </a:lnTo>
                  <a:lnTo>
                    <a:pt x="2021746" y="835025"/>
                  </a:lnTo>
                  <a:lnTo>
                    <a:pt x="2017298" y="828992"/>
                  </a:lnTo>
                  <a:lnTo>
                    <a:pt x="2016125" y="827039"/>
                  </a:lnTo>
                  <a:lnTo>
                    <a:pt x="2016125" y="1403398"/>
                  </a:lnTo>
                  <a:lnTo>
                    <a:pt x="2017298" y="1401445"/>
                  </a:lnTo>
                  <a:lnTo>
                    <a:pt x="2021746" y="1395412"/>
                  </a:lnTo>
                  <a:lnTo>
                    <a:pt x="2026829" y="1390015"/>
                  </a:lnTo>
                  <a:lnTo>
                    <a:pt x="2032548" y="1384617"/>
                  </a:lnTo>
                  <a:lnTo>
                    <a:pt x="2038267" y="1380490"/>
                  </a:lnTo>
                  <a:lnTo>
                    <a:pt x="2045257" y="1376362"/>
                  </a:lnTo>
                  <a:lnTo>
                    <a:pt x="2051929" y="1373187"/>
                  </a:lnTo>
                  <a:lnTo>
                    <a:pt x="2058918" y="1370330"/>
                  </a:lnTo>
                  <a:lnTo>
                    <a:pt x="2066543" y="1368425"/>
                  </a:lnTo>
                  <a:lnTo>
                    <a:pt x="2074169" y="1367155"/>
                  </a:lnTo>
                  <a:lnTo>
                    <a:pt x="2082429" y="1366837"/>
                  </a:lnTo>
                  <a:lnTo>
                    <a:pt x="2090372" y="1367155"/>
                  </a:lnTo>
                  <a:lnTo>
                    <a:pt x="2097997" y="1368425"/>
                  </a:lnTo>
                  <a:lnTo>
                    <a:pt x="2105622" y="1370330"/>
                  </a:lnTo>
                  <a:lnTo>
                    <a:pt x="2112612" y="1373187"/>
                  </a:lnTo>
                  <a:lnTo>
                    <a:pt x="2119920" y="1376362"/>
                  </a:lnTo>
                  <a:lnTo>
                    <a:pt x="2126274" y="1380490"/>
                  </a:lnTo>
                  <a:lnTo>
                    <a:pt x="2131993" y="1384617"/>
                  </a:lnTo>
                  <a:lnTo>
                    <a:pt x="2137712" y="1390015"/>
                  </a:lnTo>
                  <a:lnTo>
                    <a:pt x="2142795" y="1395412"/>
                  </a:lnTo>
                  <a:lnTo>
                    <a:pt x="2147243" y="1401445"/>
                  </a:lnTo>
                  <a:lnTo>
                    <a:pt x="2151056" y="1407795"/>
                  </a:lnTo>
                  <a:lnTo>
                    <a:pt x="2154233" y="1414462"/>
                  </a:lnTo>
                  <a:lnTo>
                    <a:pt x="2157092" y="1422082"/>
                  </a:lnTo>
                  <a:lnTo>
                    <a:pt x="2158998" y="1429702"/>
                  </a:lnTo>
                  <a:lnTo>
                    <a:pt x="2160269" y="1437005"/>
                  </a:lnTo>
                  <a:lnTo>
                    <a:pt x="2160587" y="1444942"/>
                  </a:lnTo>
                  <a:lnTo>
                    <a:pt x="2160587" y="1758315"/>
                  </a:lnTo>
                  <a:lnTo>
                    <a:pt x="2160269" y="1766570"/>
                  </a:lnTo>
                  <a:lnTo>
                    <a:pt x="2158998" y="1774190"/>
                  </a:lnTo>
                  <a:lnTo>
                    <a:pt x="2157092" y="1781492"/>
                  </a:lnTo>
                  <a:lnTo>
                    <a:pt x="2154233" y="1788795"/>
                  </a:lnTo>
                  <a:lnTo>
                    <a:pt x="2151056" y="1795462"/>
                  </a:lnTo>
                  <a:lnTo>
                    <a:pt x="2147243" y="1802130"/>
                  </a:lnTo>
                  <a:lnTo>
                    <a:pt x="2142795" y="1808162"/>
                  </a:lnTo>
                  <a:lnTo>
                    <a:pt x="2137712" y="1813877"/>
                  </a:lnTo>
                  <a:lnTo>
                    <a:pt x="2131993" y="1818957"/>
                  </a:lnTo>
                  <a:lnTo>
                    <a:pt x="2126274" y="1823402"/>
                  </a:lnTo>
                  <a:lnTo>
                    <a:pt x="2119920" y="1827212"/>
                  </a:lnTo>
                  <a:lnTo>
                    <a:pt x="2112612" y="1830387"/>
                  </a:lnTo>
                  <a:lnTo>
                    <a:pt x="2105622" y="1833245"/>
                  </a:lnTo>
                  <a:lnTo>
                    <a:pt x="2097997" y="1835150"/>
                  </a:lnTo>
                  <a:lnTo>
                    <a:pt x="2090372" y="1836420"/>
                  </a:lnTo>
                  <a:lnTo>
                    <a:pt x="2082429" y="1836737"/>
                  </a:lnTo>
                  <a:lnTo>
                    <a:pt x="1768845" y="1836737"/>
                  </a:lnTo>
                  <a:lnTo>
                    <a:pt x="1760902" y="1836420"/>
                  </a:lnTo>
                  <a:lnTo>
                    <a:pt x="1753277" y="1835150"/>
                  </a:lnTo>
                  <a:lnTo>
                    <a:pt x="1745652" y="1833245"/>
                  </a:lnTo>
                  <a:lnTo>
                    <a:pt x="1738662" y="1830387"/>
                  </a:lnTo>
                  <a:lnTo>
                    <a:pt x="1731354" y="1827212"/>
                  </a:lnTo>
                  <a:lnTo>
                    <a:pt x="1725000" y="1823402"/>
                  </a:lnTo>
                  <a:lnTo>
                    <a:pt x="1719281" y="1818957"/>
                  </a:lnTo>
                  <a:lnTo>
                    <a:pt x="1713562" y="1813877"/>
                  </a:lnTo>
                  <a:lnTo>
                    <a:pt x="1708479" y="1808162"/>
                  </a:lnTo>
                  <a:lnTo>
                    <a:pt x="1704031" y="1802130"/>
                  </a:lnTo>
                  <a:lnTo>
                    <a:pt x="1700218" y="1795462"/>
                  </a:lnTo>
                  <a:lnTo>
                    <a:pt x="1697041" y="1788795"/>
                  </a:lnTo>
                  <a:lnTo>
                    <a:pt x="1694182" y="1781492"/>
                  </a:lnTo>
                  <a:lnTo>
                    <a:pt x="1692276" y="1774190"/>
                  </a:lnTo>
                  <a:lnTo>
                    <a:pt x="1691005" y="1766570"/>
                  </a:lnTo>
                  <a:lnTo>
                    <a:pt x="1690687" y="1758315"/>
                  </a:lnTo>
                  <a:lnTo>
                    <a:pt x="1691005" y="1750377"/>
                  </a:lnTo>
                  <a:lnTo>
                    <a:pt x="1692276" y="1742757"/>
                  </a:lnTo>
                  <a:lnTo>
                    <a:pt x="1692594" y="1741487"/>
                  </a:lnTo>
                  <a:lnTo>
                    <a:pt x="467992" y="1741487"/>
                  </a:lnTo>
                  <a:lnTo>
                    <a:pt x="468310" y="1742757"/>
                  </a:lnTo>
                  <a:lnTo>
                    <a:pt x="469582" y="1750377"/>
                  </a:lnTo>
                  <a:lnTo>
                    <a:pt x="469900" y="1758315"/>
                  </a:lnTo>
                  <a:lnTo>
                    <a:pt x="469582" y="1766570"/>
                  </a:lnTo>
                  <a:lnTo>
                    <a:pt x="468310" y="1774190"/>
                  </a:lnTo>
                  <a:lnTo>
                    <a:pt x="466403" y="1781492"/>
                  </a:lnTo>
                  <a:lnTo>
                    <a:pt x="463859" y="1788795"/>
                  </a:lnTo>
                  <a:lnTo>
                    <a:pt x="460362" y="1795462"/>
                  </a:lnTo>
                  <a:lnTo>
                    <a:pt x="456865" y="1802130"/>
                  </a:lnTo>
                  <a:lnTo>
                    <a:pt x="452096" y="1808162"/>
                  </a:lnTo>
                  <a:lnTo>
                    <a:pt x="447009" y="1813877"/>
                  </a:lnTo>
                  <a:lnTo>
                    <a:pt x="441286" y="1818957"/>
                  </a:lnTo>
                  <a:lnTo>
                    <a:pt x="435246" y="1823402"/>
                  </a:lnTo>
                  <a:lnTo>
                    <a:pt x="428887" y="1827212"/>
                  </a:lnTo>
                  <a:lnTo>
                    <a:pt x="422211" y="1830387"/>
                  </a:lnTo>
                  <a:lnTo>
                    <a:pt x="415216" y="1833245"/>
                  </a:lnTo>
                  <a:lnTo>
                    <a:pt x="407586" y="1835150"/>
                  </a:lnTo>
                  <a:lnTo>
                    <a:pt x="399638" y="1836420"/>
                  </a:lnTo>
                  <a:lnTo>
                    <a:pt x="391689" y="1836737"/>
                  </a:lnTo>
                  <a:lnTo>
                    <a:pt x="78211" y="1836737"/>
                  </a:lnTo>
                  <a:lnTo>
                    <a:pt x="70262" y="1836420"/>
                  </a:lnTo>
                  <a:lnTo>
                    <a:pt x="62314" y="1835150"/>
                  </a:lnTo>
                  <a:lnTo>
                    <a:pt x="54684" y="1833245"/>
                  </a:lnTo>
                  <a:lnTo>
                    <a:pt x="47689" y="1830387"/>
                  </a:lnTo>
                  <a:lnTo>
                    <a:pt x="40695" y="1827212"/>
                  </a:lnTo>
                  <a:lnTo>
                    <a:pt x="34018" y="1823402"/>
                  </a:lnTo>
                  <a:lnTo>
                    <a:pt x="27978" y="1818957"/>
                  </a:lnTo>
                  <a:lnTo>
                    <a:pt x="22573" y="1813877"/>
                  </a:lnTo>
                  <a:lnTo>
                    <a:pt x="17804" y="1808162"/>
                  </a:lnTo>
                  <a:lnTo>
                    <a:pt x="13035" y="1802130"/>
                  </a:lnTo>
                  <a:lnTo>
                    <a:pt x="8902" y="1795462"/>
                  </a:lnTo>
                  <a:lnTo>
                    <a:pt x="5723" y="1788795"/>
                  </a:lnTo>
                  <a:lnTo>
                    <a:pt x="3179" y="1781492"/>
                  </a:lnTo>
                  <a:lnTo>
                    <a:pt x="1590" y="1774190"/>
                  </a:lnTo>
                  <a:lnTo>
                    <a:pt x="318" y="1766570"/>
                  </a:lnTo>
                  <a:lnTo>
                    <a:pt x="0" y="1758315"/>
                  </a:lnTo>
                  <a:lnTo>
                    <a:pt x="0" y="1444942"/>
                  </a:lnTo>
                  <a:lnTo>
                    <a:pt x="318" y="1437005"/>
                  </a:lnTo>
                  <a:lnTo>
                    <a:pt x="1590" y="1429702"/>
                  </a:lnTo>
                  <a:lnTo>
                    <a:pt x="3179" y="1422082"/>
                  </a:lnTo>
                  <a:lnTo>
                    <a:pt x="5723" y="1414462"/>
                  </a:lnTo>
                  <a:lnTo>
                    <a:pt x="8902" y="1407795"/>
                  </a:lnTo>
                  <a:lnTo>
                    <a:pt x="13035" y="1401445"/>
                  </a:lnTo>
                  <a:lnTo>
                    <a:pt x="17804" y="1395412"/>
                  </a:lnTo>
                  <a:lnTo>
                    <a:pt x="22573" y="1390015"/>
                  </a:lnTo>
                  <a:lnTo>
                    <a:pt x="27978" y="1384617"/>
                  </a:lnTo>
                  <a:lnTo>
                    <a:pt x="34018" y="1380490"/>
                  </a:lnTo>
                  <a:lnTo>
                    <a:pt x="40695" y="1376362"/>
                  </a:lnTo>
                  <a:lnTo>
                    <a:pt x="47689" y="1373187"/>
                  </a:lnTo>
                  <a:lnTo>
                    <a:pt x="54684" y="1370330"/>
                  </a:lnTo>
                  <a:lnTo>
                    <a:pt x="62314" y="1368425"/>
                  </a:lnTo>
                  <a:lnTo>
                    <a:pt x="70262" y="1367155"/>
                  </a:lnTo>
                  <a:lnTo>
                    <a:pt x="78211" y="1366837"/>
                  </a:lnTo>
                  <a:lnTo>
                    <a:pt x="86159" y="1367155"/>
                  </a:lnTo>
                  <a:lnTo>
                    <a:pt x="94107" y="1368425"/>
                  </a:lnTo>
                  <a:lnTo>
                    <a:pt x="101102" y="1370330"/>
                  </a:lnTo>
                  <a:lnTo>
                    <a:pt x="108732" y="1373187"/>
                  </a:lnTo>
                  <a:lnTo>
                    <a:pt x="115408" y="1376362"/>
                  </a:lnTo>
                  <a:lnTo>
                    <a:pt x="121767" y="1380490"/>
                  </a:lnTo>
                  <a:lnTo>
                    <a:pt x="127808" y="1384617"/>
                  </a:lnTo>
                  <a:lnTo>
                    <a:pt x="133530" y="1390015"/>
                  </a:lnTo>
                  <a:lnTo>
                    <a:pt x="138617" y="1395412"/>
                  </a:lnTo>
                  <a:lnTo>
                    <a:pt x="143068" y="1401445"/>
                  </a:lnTo>
                  <a:lnTo>
                    <a:pt x="144462" y="1403765"/>
                  </a:lnTo>
                  <a:lnTo>
                    <a:pt x="144462" y="826672"/>
                  </a:lnTo>
                  <a:lnTo>
                    <a:pt x="143068" y="828992"/>
                  </a:lnTo>
                  <a:lnTo>
                    <a:pt x="138617" y="835025"/>
                  </a:lnTo>
                  <a:lnTo>
                    <a:pt x="133530" y="840740"/>
                  </a:lnTo>
                  <a:lnTo>
                    <a:pt x="127808" y="845820"/>
                  </a:lnTo>
                  <a:lnTo>
                    <a:pt x="121767" y="850265"/>
                  </a:lnTo>
                  <a:lnTo>
                    <a:pt x="115408" y="854075"/>
                  </a:lnTo>
                  <a:lnTo>
                    <a:pt x="108732" y="857250"/>
                  </a:lnTo>
                  <a:lnTo>
                    <a:pt x="101102" y="860107"/>
                  </a:lnTo>
                  <a:lnTo>
                    <a:pt x="94107" y="862012"/>
                  </a:lnTo>
                  <a:lnTo>
                    <a:pt x="86159" y="863282"/>
                  </a:lnTo>
                  <a:lnTo>
                    <a:pt x="78211" y="863600"/>
                  </a:lnTo>
                  <a:lnTo>
                    <a:pt x="70262" y="863282"/>
                  </a:lnTo>
                  <a:lnTo>
                    <a:pt x="62314" y="862012"/>
                  </a:lnTo>
                  <a:lnTo>
                    <a:pt x="54684" y="860107"/>
                  </a:lnTo>
                  <a:lnTo>
                    <a:pt x="47689" y="857250"/>
                  </a:lnTo>
                  <a:lnTo>
                    <a:pt x="40695" y="854075"/>
                  </a:lnTo>
                  <a:lnTo>
                    <a:pt x="34018" y="850265"/>
                  </a:lnTo>
                  <a:lnTo>
                    <a:pt x="27978" y="845820"/>
                  </a:lnTo>
                  <a:lnTo>
                    <a:pt x="22573" y="840740"/>
                  </a:lnTo>
                  <a:lnTo>
                    <a:pt x="17804" y="835025"/>
                  </a:lnTo>
                  <a:lnTo>
                    <a:pt x="13035" y="828992"/>
                  </a:lnTo>
                  <a:lnTo>
                    <a:pt x="8902" y="822642"/>
                  </a:lnTo>
                  <a:lnTo>
                    <a:pt x="5723" y="815657"/>
                  </a:lnTo>
                  <a:lnTo>
                    <a:pt x="3179" y="808355"/>
                  </a:lnTo>
                  <a:lnTo>
                    <a:pt x="1590" y="801052"/>
                  </a:lnTo>
                  <a:lnTo>
                    <a:pt x="318" y="793432"/>
                  </a:lnTo>
                  <a:lnTo>
                    <a:pt x="0" y="785177"/>
                  </a:lnTo>
                  <a:lnTo>
                    <a:pt x="0" y="471805"/>
                  </a:lnTo>
                  <a:lnTo>
                    <a:pt x="318" y="463867"/>
                  </a:lnTo>
                  <a:lnTo>
                    <a:pt x="1590" y="456565"/>
                  </a:lnTo>
                  <a:lnTo>
                    <a:pt x="3179" y="448945"/>
                  </a:lnTo>
                  <a:lnTo>
                    <a:pt x="5723" y="441325"/>
                  </a:lnTo>
                  <a:lnTo>
                    <a:pt x="8902" y="434657"/>
                  </a:lnTo>
                  <a:lnTo>
                    <a:pt x="13035" y="428307"/>
                  </a:lnTo>
                  <a:lnTo>
                    <a:pt x="17804" y="422275"/>
                  </a:lnTo>
                  <a:lnTo>
                    <a:pt x="22573" y="416877"/>
                  </a:lnTo>
                  <a:lnTo>
                    <a:pt x="27978" y="411480"/>
                  </a:lnTo>
                  <a:lnTo>
                    <a:pt x="34018" y="407352"/>
                  </a:lnTo>
                  <a:lnTo>
                    <a:pt x="40695" y="403225"/>
                  </a:lnTo>
                  <a:lnTo>
                    <a:pt x="47689" y="400050"/>
                  </a:lnTo>
                  <a:lnTo>
                    <a:pt x="54684" y="397192"/>
                  </a:lnTo>
                  <a:lnTo>
                    <a:pt x="62314" y="395287"/>
                  </a:lnTo>
                  <a:lnTo>
                    <a:pt x="70262" y="394017"/>
                  </a:lnTo>
                  <a:lnTo>
                    <a:pt x="78211" y="393700"/>
                  </a:lnTo>
                  <a:close/>
                  <a:moveTo>
                    <a:pt x="1080293" y="0"/>
                  </a:moveTo>
                  <a:lnTo>
                    <a:pt x="1096193" y="636"/>
                  </a:lnTo>
                  <a:lnTo>
                    <a:pt x="1112092" y="2226"/>
                  </a:lnTo>
                  <a:lnTo>
                    <a:pt x="1127991" y="4134"/>
                  </a:lnTo>
                  <a:lnTo>
                    <a:pt x="1142936" y="6996"/>
                  </a:lnTo>
                  <a:lnTo>
                    <a:pt x="1158517" y="10494"/>
                  </a:lnTo>
                  <a:lnTo>
                    <a:pt x="1173145" y="14310"/>
                  </a:lnTo>
                  <a:lnTo>
                    <a:pt x="1188090" y="19716"/>
                  </a:lnTo>
                  <a:lnTo>
                    <a:pt x="1202399" y="25123"/>
                  </a:lnTo>
                  <a:lnTo>
                    <a:pt x="1215754" y="31483"/>
                  </a:lnTo>
                  <a:lnTo>
                    <a:pt x="1229746" y="38797"/>
                  </a:lnTo>
                  <a:lnTo>
                    <a:pt x="1242783" y="46111"/>
                  </a:lnTo>
                  <a:lnTo>
                    <a:pt x="1255502" y="54698"/>
                  </a:lnTo>
                  <a:lnTo>
                    <a:pt x="1267904" y="63284"/>
                  </a:lnTo>
                  <a:lnTo>
                    <a:pt x="1279351" y="72506"/>
                  </a:lnTo>
                  <a:lnTo>
                    <a:pt x="1290798" y="82365"/>
                  </a:lnTo>
                  <a:lnTo>
                    <a:pt x="1301610" y="93177"/>
                  </a:lnTo>
                  <a:lnTo>
                    <a:pt x="1312421" y="103989"/>
                  </a:lnTo>
                  <a:lnTo>
                    <a:pt x="1321961" y="115438"/>
                  </a:lnTo>
                  <a:lnTo>
                    <a:pt x="1331500" y="127204"/>
                  </a:lnTo>
                  <a:lnTo>
                    <a:pt x="1340086" y="139925"/>
                  </a:lnTo>
                  <a:lnTo>
                    <a:pt x="1348035" y="152645"/>
                  </a:lnTo>
                  <a:lnTo>
                    <a:pt x="1355667" y="166002"/>
                  </a:lnTo>
                  <a:lnTo>
                    <a:pt x="1362981" y="179676"/>
                  </a:lnTo>
                  <a:lnTo>
                    <a:pt x="1369340" y="193669"/>
                  </a:lnTo>
                  <a:lnTo>
                    <a:pt x="1374746" y="207979"/>
                  </a:lnTo>
                  <a:lnTo>
                    <a:pt x="1379516" y="222608"/>
                  </a:lnTo>
                  <a:lnTo>
                    <a:pt x="1383967" y="237872"/>
                  </a:lnTo>
                  <a:lnTo>
                    <a:pt x="1387465" y="252819"/>
                  </a:lnTo>
                  <a:lnTo>
                    <a:pt x="1390327" y="268401"/>
                  </a:lnTo>
                  <a:lnTo>
                    <a:pt x="1392235" y="284302"/>
                  </a:lnTo>
                  <a:lnTo>
                    <a:pt x="1393507" y="300202"/>
                  </a:lnTo>
                  <a:lnTo>
                    <a:pt x="1393825" y="316421"/>
                  </a:lnTo>
                  <a:lnTo>
                    <a:pt x="1393507" y="324371"/>
                  </a:lnTo>
                  <a:lnTo>
                    <a:pt x="1392235" y="332322"/>
                  </a:lnTo>
                  <a:lnTo>
                    <a:pt x="1390327" y="339954"/>
                  </a:lnTo>
                  <a:lnTo>
                    <a:pt x="1387465" y="347268"/>
                  </a:lnTo>
                  <a:lnTo>
                    <a:pt x="1384285" y="353946"/>
                  </a:lnTo>
                  <a:lnTo>
                    <a:pt x="1380470" y="360625"/>
                  </a:lnTo>
                  <a:lnTo>
                    <a:pt x="1376018" y="366667"/>
                  </a:lnTo>
                  <a:lnTo>
                    <a:pt x="1370930" y="372073"/>
                  </a:lnTo>
                  <a:lnTo>
                    <a:pt x="1365207" y="376843"/>
                  </a:lnTo>
                  <a:lnTo>
                    <a:pt x="1359165" y="381613"/>
                  </a:lnTo>
                  <a:lnTo>
                    <a:pt x="1352805" y="385747"/>
                  </a:lnTo>
                  <a:lnTo>
                    <a:pt x="1345809" y="388928"/>
                  </a:lnTo>
                  <a:lnTo>
                    <a:pt x="1338496" y="391790"/>
                  </a:lnTo>
                  <a:lnTo>
                    <a:pt x="1331182" y="393698"/>
                  </a:lnTo>
                  <a:lnTo>
                    <a:pt x="1323551" y="394334"/>
                  </a:lnTo>
                  <a:lnTo>
                    <a:pt x="1315601" y="395288"/>
                  </a:lnTo>
                  <a:lnTo>
                    <a:pt x="1307334" y="394334"/>
                  </a:lnTo>
                  <a:lnTo>
                    <a:pt x="1299702" y="393698"/>
                  </a:lnTo>
                  <a:lnTo>
                    <a:pt x="1292070" y="391790"/>
                  </a:lnTo>
                  <a:lnTo>
                    <a:pt x="1285075" y="388928"/>
                  </a:lnTo>
                  <a:lnTo>
                    <a:pt x="1278079" y="385747"/>
                  </a:lnTo>
                  <a:lnTo>
                    <a:pt x="1271401" y="381613"/>
                  </a:lnTo>
                  <a:lnTo>
                    <a:pt x="1265360" y="376843"/>
                  </a:lnTo>
                  <a:lnTo>
                    <a:pt x="1259954" y="372073"/>
                  </a:lnTo>
                  <a:lnTo>
                    <a:pt x="1254866" y="366667"/>
                  </a:lnTo>
                  <a:lnTo>
                    <a:pt x="1250415" y="360625"/>
                  </a:lnTo>
                  <a:lnTo>
                    <a:pt x="1246281" y="353946"/>
                  </a:lnTo>
                  <a:lnTo>
                    <a:pt x="1243101" y="347268"/>
                  </a:lnTo>
                  <a:lnTo>
                    <a:pt x="1240557" y="339954"/>
                  </a:lnTo>
                  <a:lnTo>
                    <a:pt x="1238331" y="332322"/>
                  </a:lnTo>
                  <a:lnTo>
                    <a:pt x="1237377" y="324371"/>
                  </a:lnTo>
                  <a:lnTo>
                    <a:pt x="1236741" y="316421"/>
                  </a:lnTo>
                  <a:lnTo>
                    <a:pt x="1236741" y="308471"/>
                  </a:lnTo>
                  <a:lnTo>
                    <a:pt x="1236105" y="300202"/>
                  </a:lnTo>
                  <a:lnTo>
                    <a:pt x="1235151" y="292252"/>
                  </a:lnTo>
                  <a:lnTo>
                    <a:pt x="1233561" y="284302"/>
                  </a:lnTo>
                  <a:lnTo>
                    <a:pt x="1231972" y="276670"/>
                  </a:lnTo>
                  <a:lnTo>
                    <a:pt x="1230064" y="269355"/>
                  </a:lnTo>
                  <a:lnTo>
                    <a:pt x="1227202" y="261723"/>
                  </a:lnTo>
                  <a:lnTo>
                    <a:pt x="1224658" y="254409"/>
                  </a:lnTo>
                  <a:lnTo>
                    <a:pt x="1221478" y="247413"/>
                  </a:lnTo>
                  <a:lnTo>
                    <a:pt x="1218298" y="240734"/>
                  </a:lnTo>
                  <a:lnTo>
                    <a:pt x="1214164" y="233738"/>
                  </a:lnTo>
                  <a:lnTo>
                    <a:pt x="1210349" y="227378"/>
                  </a:lnTo>
                  <a:lnTo>
                    <a:pt x="1205897" y="221018"/>
                  </a:lnTo>
                  <a:lnTo>
                    <a:pt x="1201127" y="215293"/>
                  </a:lnTo>
                  <a:lnTo>
                    <a:pt x="1196357" y="209569"/>
                  </a:lnTo>
                  <a:lnTo>
                    <a:pt x="1191270" y="204163"/>
                  </a:lnTo>
                  <a:lnTo>
                    <a:pt x="1185546" y="198439"/>
                  </a:lnTo>
                  <a:lnTo>
                    <a:pt x="1180140" y="193669"/>
                  </a:lnTo>
                  <a:lnTo>
                    <a:pt x="1174099" y="188898"/>
                  </a:lnTo>
                  <a:lnTo>
                    <a:pt x="1167739" y="184446"/>
                  </a:lnTo>
                  <a:lnTo>
                    <a:pt x="1161379" y="180312"/>
                  </a:lnTo>
                  <a:lnTo>
                    <a:pt x="1155020" y="176178"/>
                  </a:lnTo>
                  <a:lnTo>
                    <a:pt x="1148342" y="172998"/>
                  </a:lnTo>
                  <a:lnTo>
                    <a:pt x="1141028" y="169818"/>
                  </a:lnTo>
                  <a:lnTo>
                    <a:pt x="1134033" y="166638"/>
                  </a:lnTo>
                  <a:lnTo>
                    <a:pt x="1126719" y="164412"/>
                  </a:lnTo>
                  <a:lnTo>
                    <a:pt x="1119087" y="162186"/>
                  </a:lnTo>
                  <a:lnTo>
                    <a:pt x="1111774" y="160277"/>
                  </a:lnTo>
                  <a:lnTo>
                    <a:pt x="1104142" y="159005"/>
                  </a:lnTo>
                  <a:lnTo>
                    <a:pt x="1096193" y="158051"/>
                  </a:lnTo>
                  <a:lnTo>
                    <a:pt x="1088243" y="157097"/>
                  </a:lnTo>
                  <a:lnTo>
                    <a:pt x="1080293" y="157097"/>
                  </a:lnTo>
                  <a:lnTo>
                    <a:pt x="1072026" y="157097"/>
                  </a:lnTo>
                  <a:lnTo>
                    <a:pt x="1064076" y="158051"/>
                  </a:lnTo>
                  <a:lnTo>
                    <a:pt x="1056445" y="159005"/>
                  </a:lnTo>
                  <a:lnTo>
                    <a:pt x="1048495" y="160277"/>
                  </a:lnTo>
                  <a:lnTo>
                    <a:pt x="1040864" y="162186"/>
                  </a:lnTo>
                  <a:lnTo>
                    <a:pt x="1033550" y="164412"/>
                  </a:lnTo>
                  <a:lnTo>
                    <a:pt x="1026236" y="166638"/>
                  </a:lnTo>
                  <a:lnTo>
                    <a:pt x="1019241" y="169818"/>
                  </a:lnTo>
                  <a:lnTo>
                    <a:pt x="1012245" y="172998"/>
                  </a:lnTo>
                  <a:lnTo>
                    <a:pt x="1005567" y="176178"/>
                  </a:lnTo>
                  <a:lnTo>
                    <a:pt x="998890" y="180312"/>
                  </a:lnTo>
                  <a:lnTo>
                    <a:pt x="992530" y="184446"/>
                  </a:lnTo>
                  <a:lnTo>
                    <a:pt x="986488" y="188898"/>
                  </a:lnTo>
                  <a:lnTo>
                    <a:pt x="980447" y="193669"/>
                  </a:lnTo>
                  <a:lnTo>
                    <a:pt x="974723" y="198439"/>
                  </a:lnTo>
                  <a:lnTo>
                    <a:pt x="969317" y="204163"/>
                  </a:lnTo>
                  <a:lnTo>
                    <a:pt x="964230" y="209569"/>
                  </a:lnTo>
                  <a:lnTo>
                    <a:pt x="959142" y="215293"/>
                  </a:lnTo>
                  <a:lnTo>
                    <a:pt x="954690" y="221018"/>
                  </a:lnTo>
                  <a:lnTo>
                    <a:pt x="950238" y="227378"/>
                  </a:lnTo>
                  <a:lnTo>
                    <a:pt x="946105" y="233738"/>
                  </a:lnTo>
                  <a:lnTo>
                    <a:pt x="942289" y="240734"/>
                  </a:lnTo>
                  <a:lnTo>
                    <a:pt x="938791" y="247413"/>
                  </a:lnTo>
                  <a:lnTo>
                    <a:pt x="935611" y="254409"/>
                  </a:lnTo>
                  <a:lnTo>
                    <a:pt x="932749" y="261723"/>
                  </a:lnTo>
                  <a:lnTo>
                    <a:pt x="930523" y="269355"/>
                  </a:lnTo>
                  <a:lnTo>
                    <a:pt x="928615" y="276670"/>
                  </a:lnTo>
                  <a:lnTo>
                    <a:pt x="926390" y="284302"/>
                  </a:lnTo>
                  <a:lnTo>
                    <a:pt x="925436" y="292252"/>
                  </a:lnTo>
                  <a:lnTo>
                    <a:pt x="924164" y="300202"/>
                  </a:lnTo>
                  <a:lnTo>
                    <a:pt x="923846" y="308471"/>
                  </a:lnTo>
                  <a:lnTo>
                    <a:pt x="923210" y="316421"/>
                  </a:lnTo>
                  <a:lnTo>
                    <a:pt x="922892" y="324371"/>
                  </a:lnTo>
                  <a:lnTo>
                    <a:pt x="921620" y="332322"/>
                  </a:lnTo>
                  <a:lnTo>
                    <a:pt x="919712" y="339954"/>
                  </a:lnTo>
                  <a:lnTo>
                    <a:pt x="917486" y="347268"/>
                  </a:lnTo>
                  <a:lnTo>
                    <a:pt x="913670" y="353946"/>
                  </a:lnTo>
                  <a:lnTo>
                    <a:pt x="909854" y="360625"/>
                  </a:lnTo>
                  <a:lnTo>
                    <a:pt x="905403" y="366667"/>
                  </a:lnTo>
                  <a:lnTo>
                    <a:pt x="900315" y="372073"/>
                  </a:lnTo>
                  <a:lnTo>
                    <a:pt x="894591" y="376843"/>
                  </a:lnTo>
                  <a:lnTo>
                    <a:pt x="888868" y="381613"/>
                  </a:lnTo>
                  <a:lnTo>
                    <a:pt x="882508" y="385747"/>
                  </a:lnTo>
                  <a:lnTo>
                    <a:pt x="875512" y="388928"/>
                  </a:lnTo>
                  <a:lnTo>
                    <a:pt x="868517" y="391790"/>
                  </a:lnTo>
                  <a:lnTo>
                    <a:pt x="860885" y="393698"/>
                  </a:lnTo>
                  <a:lnTo>
                    <a:pt x="852935" y="394334"/>
                  </a:lnTo>
                  <a:lnTo>
                    <a:pt x="844986" y="395288"/>
                  </a:lnTo>
                  <a:lnTo>
                    <a:pt x="837036" y="394334"/>
                  </a:lnTo>
                  <a:lnTo>
                    <a:pt x="829087" y="393698"/>
                  </a:lnTo>
                  <a:lnTo>
                    <a:pt x="821455" y="391790"/>
                  </a:lnTo>
                  <a:lnTo>
                    <a:pt x="814459" y="388928"/>
                  </a:lnTo>
                  <a:lnTo>
                    <a:pt x="807782" y="385747"/>
                  </a:lnTo>
                  <a:lnTo>
                    <a:pt x="801422" y="381613"/>
                  </a:lnTo>
                  <a:lnTo>
                    <a:pt x="795063" y="376843"/>
                  </a:lnTo>
                  <a:lnTo>
                    <a:pt x="789339" y="372073"/>
                  </a:lnTo>
                  <a:lnTo>
                    <a:pt x="784569" y="366667"/>
                  </a:lnTo>
                  <a:lnTo>
                    <a:pt x="779799" y="360625"/>
                  </a:lnTo>
                  <a:lnTo>
                    <a:pt x="775984" y="353946"/>
                  </a:lnTo>
                  <a:lnTo>
                    <a:pt x="772804" y="347268"/>
                  </a:lnTo>
                  <a:lnTo>
                    <a:pt x="769942" y="339954"/>
                  </a:lnTo>
                  <a:lnTo>
                    <a:pt x="768352" y="332322"/>
                  </a:lnTo>
                  <a:lnTo>
                    <a:pt x="767080" y="324371"/>
                  </a:lnTo>
                  <a:lnTo>
                    <a:pt x="766762" y="316421"/>
                  </a:lnTo>
                  <a:lnTo>
                    <a:pt x="767080" y="300202"/>
                  </a:lnTo>
                  <a:lnTo>
                    <a:pt x="768352" y="284302"/>
                  </a:lnTo>
                  <a:lnTo>
                    <a:pt x="770260" y="268401"/>
                  </a:lnTo>
                  <a:lnTo>
                    <a:pt x="773122" y="252819"/>
                  </a:lnTo>
                  <a:lnTo>
                    <a:pt x="776301" y="237872"/>
                  </a:lnTo>
                  <a:lnTo>
                    <a:pt x="780753" y="222608"/>
                  </a:lnTo>
                  <a:lnTo>
                    <a:pt x="785841" y="207979"/>
                  </a:lnTo>
                  <a:lnTo>
                    <a:pt x="791247" y="193669"/>
                  </a:lnTo>
                  <a:lnTo>
                    <a:pt x="797288" y="179676"/>
                  </a:lnTo>
                  <a:lnTo>
                    <a:pt x="804602" y="166002"/>
                  </a:lnTo>
                  <a:lnTo>
                    <a:pt x="811916" y="152645"/>
                  </a:lnTo>
                  <a:lnTo>
                    <a:pt x="819865" y="139925"/>
                  </a:lnTo>
                  <a:lnTo>
                    <a:pt x="828769" y="127204"/>
                  </a:lnTo>
                  <a:lnTo>
                    <a:pt x="838308" y="115438"/>
                  </a:lnTo>
                  <a:lnTo>
                    <a:pt x="848166" y="103989"/>
                  </a:lnTo>
                  <a:lnTo>
                    <a:pt x="858659" y="93177"/>
                  </a:lnTo>
                  <a:lnTo>
                    <a:pt x="869153" y="82365"/>
                  </a:lnTo>
                  <a:lnTo>
                    <a:pt x="880918" y="72506"/>
                  </a:lnTo>
                  <a:lnTo>
                    <a:pt x="892683" y="63284"/>
                  </a:lnTo>
                  <a:lnTo>
                    <a:pt x="905085" y="54698"/>
                  </a:lnTo>
                  <a:lnTo>
                    <a:pt x="917804" y="46111"/>
                  </a:lnTo>
                  <a:lnTo>
                    <a:pt x="930841" y="38797"/>
                  </a:lnTo>
                  <a:lnTo>
                    <a:pt x="944515" y="31483"/>
                  </a:lnTo>
                  <a:lnTo>
                    <a:pt x="958188" y="25123"/>
                  </a:lnTo>
                  <a:lnTo>
                    <a:pt x="972497" y="19716"/>
                  </a:lnTo>
                  <a:lnTo>
                    <a:pt x="986806" y="14310"/>
                  </a:lnTo>
                  <a:lnTo>
                    <a:pt x="1002070" y="10494"/>
                  </a:lnTo>
                  <a:lnTo>
                    <a:pt x="1017015" y="6996"/>
                  </a:lnTo>
                  <a:lnTo>
                    <a:pt x="1032596" y="4134"/>
                  </a:lnTo>
                  <a:lnTo>
                    <a:pt x="1048177" y="2226"/>
                  </a:lnTo>
                  <a:lnTo>
                    <a:pt x="1064076" y="636"/>
                  </a:lnTo>
                  <a:lnTo>
                    <a:pt x="10802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89813" y="4300428"/>
            <a:ext cx="1102678" cy="1822678"/>
            <a:chOff x="7489813" y="4300428"/>
            <a:chExt cx="1102678" cy="1822678"/>
          </a:xfrm>
        </p:grpSpPr>
        <p:grpSp>
          <p:nvGrpSpPr>
            <p:cNvPr id="44" name="组合 43"/>
            <p:cNvGrpSpPr/>
            <p:nvPr/>
          </p:nvGrpSpPr>
          <p:grpSpPr>
            <a:xfrm>
              <a:off x="7489813" y="4300428"/>
              <a:ext cx="1102678" cy="1822678"/>
              <a:chOff x="3626380" y="4292372"/>
              <a:chExt cx="1102678" cy="1822678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4177719" y="4292372"/>
                <a:ext cx="0" cy="72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椭圆 45"/>
              <p:cNvSpPr/>
              <p:nvPr/>
            </p:nvSpPr>
            <p:spPr>
              <a:xfrm>
                <a:off x="3626380" y="5012372"/>
                <a:ext cx="1102678" cy="1102678"/>
              </a:xfrm>
              <a:prstGeom prst="ellipse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KSO_Shape"/>
            <p:cNvSpPr/>
            <p:nvPr/>
          </p:nvSpPr>
          <p:spPr bwMode="auto">
            <a:xfrm>
              <a:off x="7718991" y="5335125"/>
              <a:ext cx="644321" cy="563781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0" name="直接箭头连接符 9"/>
          <p:cNvCxnSpPr/>
          <p:nvPr/>
        </p:nvCxnSpPr>
        <p:spPr>
          <a:xfrm>
            <a:off x="6059488" y="4058266"/>
            <a:ext cx="0" cy="2196000"/>
          </a:xfrm>
          <a:prstGeom prst="straightConnector1">
            <a:avLst/>
          </a:prstGeom>
          <a:ln w="38100" cap="rnd">
            <a:solidFill>
              <a:srgbClr val="00B4A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766">
        <p14:prism isInverted="1"/>
      </p:transition>
    </mc:Choice>
    <mc:Fallback>
      <p:transition spd="slow" advTm="2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MH_Picture_1"/>
          <p:cNvSpPr/>
          <p:nvPr>
            <p:custDataLst>
              <p:tags r:id="rId2"/>
            </p:custDataLst>
          </p:nvPr>
        </p:nvSpPr>
        <p:spPr>
          <a:xfrm>
            <a:off x="3516313" y="1570039"/>
            <a:ext cx="2114550" cy="2376487"/>
          </a:xfrm>
          <a:custGeom>
            <a:avLst/>
            <a:gdLst>
              <a:gd name="connsiteX0" fmla="*/ 1050057 w 2114047"/>
              <a:gd name="connsiteY0" fmla="*/ 0 h 2376805"/>
              <a:gd name="connsiteX1" fmla="*/ 1054830 w 2114047"/>
              <a:gd name="connsiteY1" fmla="*/ 304 h 2376805"/>
              <a:gd name="connsiteX2" fmla="*/ 1227350 w 2114047"/>
              <a:gd name="connsiteY2" fmla="*/ 46188 h 2376805"/>
              <a:gd name="connsiteX3" fmla="*/ 2000596 w 2114047"/>
              <a:gd name="connsiteY3" fmla="*/ 560180 h 2376805"/>
              <a:gd name="connsiteX4" fmla="*/ 2007253 w 2114047"/>
              <a:gd name="connsiteY4" fmla="*/ 562963 h 2376805"/>
              <a:gd name="connsiteX5" fmla="*/ 2081453 w 2114047"/>
              <a:gd name="connsiteY5" fmla="*/ 628396 h 2376805"/>
              <a:gd name="connsiteX6" fmla="*/ 2083060 w 2114047"/>
              <a:gd name="connsiteY6" fmla="*/ 630503 h 2376805"/>
              <a:gd name="connsiteX7" fmla="*/ 2085012 w 2114047"/>
              <a:gd name="connsiteY7" fmla="*/ 634446 h 2376805"/>
              <a:gd name="connsiteX8" fmla="*/ 2087888 w 2114047"/>
              <a:gd name="connsiteY8" fmla="*/ 636815 h 2376805"/>
              <a:gd name="connsiteX9" fmla="*/ 2090638 w 2114047"/>
              <a:gd name="connsiteY9" fmla="*/ 645816 h 2376805"/>
              <a:gd name="connsiteX10" fmla="*/ 2105184 w 2114047"/>
              <a:gd name="connsiteY10" fmla="*/ 675213 h 2376805"/>
              <a:gd name="connsiteX11" fmla="*/ 2113343 w 2114047"/>
              <a:gd name="connsiteY11" fmla="*/ 722046 h 2376805"/>
              <a:gd name="connsiteX12" fmla="*/ 2114036 w 2114047"/>
              <a:gd name="connsiteY12" fmla="*/ 1184592 h 2376805"/>
              <a:gd name="connsiteX13" fmla="*/ 2114047 w 2114047"/>
              <a:gd name="connsiteY13" fmla="*/ 1184592 h 2376805"/>
              <a:gd name="connsiteX14" fmla="*/ 2114041 w 2114047"/>
              <a:gd name="connsiteY14" fmla="*/ 1188403 h 2376805"/>
              <a:gd name="connsiteX15" fmla="*/ 2114047 w 2114047"/>
              <a:gd name="connsiteY15" fmla="*/ 1192213 h 2376805"/>
              <a:gd name="connsiteX16" fmla="*/ 2114036 w 2114047"/>
              <a:gd name="connsiteY16" fmla="*/ 1192213 h 2376805"/>
              <a:gd name="connsiteX17" fmla="*/ 2113343 w 2114047"/>
              <a:gd name="connsiteY17" fmla="*/ 1654759 h 2376805"/>
              <a:gd name="connsiteX18" fmla="*/ 2105184 w 2114047"/>
              <a:gd name="connsiteY18" fmla="*/ 1701592 h 2376805"/>
              <a:gd name="connsiteX19" fmla="*/ 2090638 w 2114047"/>
              <a:gd name="connsiteY19" fmla="*/ 1730989 h 2376805"/>
              <a:gd name="connsiteX20" fmla="*/ 2087888 w 2114047"/>
              <a:gd name="connsiteY20" fmla="*/ 1739990 h 2376805"/>
              <a:gd name="connsiteX21" fmla="*/ 2085012 w 2114047"/>
              <a:gd name="connsiteY21" fmla="*/ 1742359 h 2376805"/>
              <a:gd name="connsiteX22" fmla="*/ 2083060 w 2114047"/>
              <a:gd name="connsiteY22" fmla="*/ 1746302 h 2376805"/>
              <a:gd name="connsiteX23" fmla="*/ 2081453 w 2114047"/>
              <a:gd name="connsiteY23" fmla="*/ 1748409 h 2376805"/>
              <a:gd name="connsiteX24" fmla="*/ 2007253 w 2114047"/>
              <a:gd name="connsiteY24" fmla="*/ 1813842 h 2376805"/>
              <a:gd name="connsiteX25" fmla="*/ 2000596 w 2114047"/>
              <a:gd name="connsiteY25" fmla="*/ 1816625 h 2376805"/>
              <a:gd name="connsiteX26" fmla="*/ 1227350 w 2114047"/>
              <a:gd name="connsiteY26" fmla="*/ 2330617 h 2376805"/>
              <a:gd name="connsiteX27" fmla="*/ 1054830 w 2114047"/>
              <a:gd name="connsiteY27" fmla="*/ 2376501 h 2376805"/>
              <a:gd name="connsiteX28" fmla="*/ 1050057 w 2114047"/>
              <a:gd name="connsiteY28" fmla="*/ 2376805 h 2376805"/>
              <a:gd name="connsiteX29" fmla="*/ 882307 w 2114047"/>
              <a:gd name="connsiteY29" fmla="*/ 2330617 h 2376805"/>
              <a:gd name="connsiteX30" fmla="*/ 100827 w 2114047"/>
              <a:gd name="connsiteY30" fmla="*/ 1811152 h 2376805"/>
              <a:gd name="connsiteX31" fmla="*/ 94114 w 2114047"/>
              <a:gd name="connsiteY31" fmla="*/ 1805689 h 2376805"/>
              <a:gd name="connsiteX32" fmla="*/ 65741 w 2114047"/>
              <a:gd name="connsiteY32" fmla="*/ 1787446 h 2376805"/>
              <a:gd name="connsiteX33" fmla="*/ 33999 w 2114047"/>
              <a:gd name="connsiteY33" fmla="*/ 1750063 h 2376805"/>
              <a:gd name="connsiteX34" fmla="*/ 21767 w 2114047"/>
              <a:gd name="connsiteY34" fmla="*/ 1739990 h 2376805"/>
              <a:gd name="connsiteX35" fmla="*/ 11934 w 2114047"/>
              <a:gd name="connsiteY35" fmla="*/ 1707798 h 2376805"/>
              <a:gd name="connsiteX36" fmla="*/ 8863 w 2114047"/>
              <a:gd name="connsiteY36" fmla="*/ 1701592 h 2376805"/>
              <a:gd name="connsiteX37" fmla="*/ 704 w 2114047"/>
              <a:gd name="connsiteY37" fmla="*/ 1654759 h 2376805"/>
              <a:gd name="connsiteX38" fmla="*/ 12 w 2114047"/>
              <a:gd name="connsiteY38" fmla="*/ 1192213 h 2376805"/>
              <a:gd name="connsiteX39" fmla="*/ 0 w 2114047"/>
              <a:gd name="connsiteY39" fmla="*/ 1192213 h 2376805"/>
              <a:gd name="connsiteX40" fmla="*/ 6 w 2114047"/>
              <a:gd name="connsiteY40" fmla="*/ 1188403 h 2376805"/>
              <a:gd name="connsiteX41" fmla="*/ 0 w 2114047"/>
              <a:gd name="connsiteY41" fmla="*/ 1184592 h 2376805"/>
              <a:gd name="connsiteX42" fmla="*/ 12 w 2114047"/>
              <a:gd name="connsiteY42" fmla="*/ 1184592 h 2376805"/>
              <a:gd name="connsiteX43" fmla="*/ 704 w 2114047"/>
              <a:gd name="connsiteY43" fmla="*/ 722046 h 2376805"/>
              <a:gd name="connsiteX44" fmla="*/ 8863 w 2114047"/>
              <a:gd name="connsiteY44" fmla="*/ 675213 h 2376805"/>
              <a:gd name="connsiteX45" fmla="*/ 11934 w 2114047"/>
              <a:gd name="connsiteY45" fmla="*/ 669007 h 2376805"/>
              <a:gd name="connsiteX46" fmla="*/ 21767 w 2114047"/>
              <a:gd name="connsiteY46" fmla="*/ 636815 h 2376805"/>
              <a:gd name="connsiteX47" fmla="*/ 33999 w 2114047"/>
              <a:gd name="connsiteY47" fmla="*/ 626742 h 2376805"/>
              <a:gd name="connsiteX48" fmla="*/ 65741 w 2114047"/>
              <a:gd name="connsiteY48" fmla="*/ 589359 h 2376805"/>
              <a:gd name="connsiteX49" fmla="*/ 94114 w 2114047"/>
              <a:gd name="connsiteY49" fmla="*/ 571116 h 2376805"/>
              <a:gd name="connsiteX50" fmla="*/ 100827 w 2114047"/>
              <a:gd name="connsiteY50" fmla="*/ 565653 h 2376805"/>
              <a:gd name="connsiteX51" fmla="*/ 882307 w 2114047"/>
              <a:gd name="connsiteY51" fmla="*/ 46188 h 2376805"/>
              <a:gd name="connsiteX52" fmla="*/ 1050057 w 2114047"/>
              <a:gd name="connsiteY52" fmla="*/ 0 h 237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blipFill>
            <a:blip r:embed="rId3"/>
            <a:srcRect/>
            <a:stretch>
              <a:fillRect/>
            </a:stretch>
          </a:blipFill>
          <a:ln w="38100">
            <a:solidFill>
              <a:srgbClr val="00B4A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MH_Picture_2"/>
          <p:cNvSpPr/>
          <p:nvPr>
            <p:custDataLst>
              <p:tags r:id="rId4"/>
            </p:custDataLst>
          </p:nvPr>
        </p:nvSpPr>
        <p:spPr>
          <a:xfrm>
            <a:off x="4995863" y="4173539"/>
            <a:ext cx="2114550" cy="2376487"/>
          </a:xfrm>
          <a:custGeom>
            <a:avLst/>
            <a:gdLst>
              <a:gd name="connsiteX0" fmla="*/ 1050057 w 2114047"/>
              <a:gd name="connsiteY0" fmla="*/ 0 h 2376805"/>
              <a:gd name="connsiteX1" fmla="*/ 1054830 w 2114047"/>
              <a:gd name="connsiteY1" fmla="*/ 304 h 2376805"/>
              <a:gd name="connsiteX2" fmla="*/ 1227350 w 2114047"/>
              <a:gd name="connsiteY2" fmla="*/ 46188 h 2376805"/>
              <a:gd name="connsiteX3" fmla="*/ 2000596 w 2114047"/>
              <a:gd name="connsiteY3" fmla="*/ 560180 h 2376805"/>
              <a:gd name="connsiteX4" fmla="*/ 2007253 w 2114047"/>
              <a:gd name="connsiteY4" fmla="*/ 562963 h 2376805"/>
              <a:gd name="connsiteX5" fmla="*/ 2081453 w 2114047"/>
              <a:gd name="connsiteY5" fmla="*/ 628396 h 2376805"/>
              <a:gd name="connsiteX6" fmla="*/ 2083060 w 2114047"/>
              <a:gd name="connsiteY6" fmla="*/ 630503 h 2376805"/>
              <a:gd name="connsiteX7" fmla="*/ 2085012 w 2114047"/>
              <a:gd name="connsiteY7" fmla="*/ 634446 h 2376805"/>
              <a:gd name="connsiteX8" fmla="*/ 2087888 w 2114047"/>
              <a:gd name="connsiteY8" fmla="*/ 636815 h 2376805"/>
              <a:gd name="connsiteX9" fmla="*/ 2090638 w 2114047"/>
              <a:gd name="connsiteY9" fmla="*/ 645816 h 2376805"/>
              <a:gd name="connsiteX10" fmla="*/ 2105184 w 2114047"/>
              <a:gd name="connsiteY10" fmla="*/ 675213 h 2376805"/>
              <a:gd name="connsiteX11" fmla="*/ 2113343 w 2114047"/>
              <a:gd name="connsiteY11" fmla="*/ 722046 h 2376805"/>
              <a:gd name="connsiteX12" fmla="*/ 2114036 w 2114047"/>
              <a:gd name="connsiteY12" fmla="*/ 1184592 h 2376805"/>
              <a:gd name="connsiteX13" fmla="*/ 2114047 w 2114047"/>
              <a:gd name="connsiteY13" fmla="*/ 1184592 h 2376805"/>
              <a:gd name="connsiteX14" fmla="*/ 2114041 w 2114047"/>
              <a:gd name="connsiteY14" fmla="*/ 1188403 h 2376805"/>
              <a:gd name="connsiteX15" fmla="*/ 2114047 w 2114047"/>
              <a:gd name="connsiteY15" fmla="*/ 1192213 h 2376805"/>
              <a:gd name="connsiteX16" fmla="*/ 2114036 w 2114047"/>
              <a:gd name="connsiteY16" fmla="*/ 1192213 h 2376805"/>
              <a:gd name="connsiteX17" fmla="*/ 2113343 w 2114047"/>
              <a:gd name="connsiteY17" fmla="*/ 1654759 h 2376805"/>
              <a:gd name="connsiteX18" fmla="*/ 2105184 w 2114047"/>
              <a:gd name="connsiteY18" fmla="*/ 1701592 h 2376805"/>
              <a:gd name="connsiteX19" fmla="*/ 2090638 w 2114047"/>
              <a:gd name="connsiteY19" fmla="*/ 1730989 h 2376805"/>
              <a:gd name="connsiteX20" fmla="*/ 2087888 w 2114047"/>
              <a:gd name="connsiteY20" fmla="*/ 1739990 h 2376805"/>
              <a:gd name="connsiteX21" fmla="*/ 2085012 w 2114047"/>
              <a:gd name="connsiteY21" fmla="*/ 1742359 h 2376805"/>
              <a:gd name="connsiteX22" fmla="*/ 2083060 w 2114047"/>
              <a:gd name="connsiteY22" fmla="*/ 1746302 h 2376805"/>
              <a:gd name="connsiteX23" fmla="*/ 2081453 w 2114047"/>
              <a:gd name="connsiteY23" fmla="*/ 1748409 h 2376805"/>
              <a:gd name="connsiteX24" fmla="*/ 2007253 w 2114047"/>
              <a:gd name="connsiteY24" fmla="*/ 1813842 h 2376805"/>
              <a:gd name="connsiteX25" fmla="*/ 2000596 w 2114047"/>
              <a:gd name="connsiteY25" fmla="*/ 1816625 h 2376805"/>
              <a:gd name="connsiteX26" fmla="*/ 1227350 w 2114047"/>
              <a:gd name="connsiteY26" fmla="*/ 2330617 h 2376805"/>
              <a:gd name="connsiteX27" fmla="*/ 1054830 w 2114047"/>
              <a:gd name="connsiteY27" fmla="*/ 2376501 h 2376805"/>
              <a:gd name="connsiteX28" fmla="*/ 1050057 w 2114047"/>
              <a:gd name="connsiteY28" fmla="*/ 2376805 h 2376805"/>
              <a:gd name="connsiteX29" fmla="*/ 882307 w 2114047"/>
              <a:gd name="connsiteY29" fmla="*/ 2330617 h 2376805"/>
              <a:gd name="connsiteX30" fmla="*/ 100827 w 2114047"/>
              <a:gd name="connsiteY30" fmla="*/ 1811152 h 2376805"/>
              <a:gd name="connsiteX31" fmla="*/ 94114 w 2114047"/>
              <a:gd name="connsiteY31" fmla="*/ 1805689 h 2376805"/>
              <a:gd name="connsiteX32" fmla="*/ 65741 w 2114047"/>
              <a:gd name="connsiteY32" fmla="*/ 1787446 h 2376805"/>
              <a:gd name="connsiteX33" fmla="*/ 33999 w 2114047"/>
              <a:gd name="connsiteY33" fmla="*/ 1750063 h 2376805"/>
              <a:gd name="connsiteX34" fmla="*/ 21767 w 2114047"/>
              <a:gd name="connsiteY34" fmla="*/ 1739990 h 2376805"/>
              <a:gd name="connsiteX35" fmla="*/ 11934 w 2114047"/>
              <a:gd name="connsiteY35" fmla="*/ 1707798 h 2376805"/>
              <a:gd name="connsiteX36" fmla="*/ 8863 w 2114047"/>
              <a:gd name="connsiteY36" fmla="*/ 1701592 h 2376805"/>
              <a:gd name="connsiteX37" fmla="*/ 704 w 2114047"/>
              <a:gd name="connsiteY37" fmla="*/ 1654759 h 2376805"/>
              <a:gd name="connsiteX38" fmla="*/ 12 w 2114047"/>
              <a:gd name="connsiteY38" fmla="*/ 1192213 h 2376805"/>
              <a:gd name="connsiteX39" fmla="*/ 0 w 2114047"/>
              <a:gd name="connsiteY39" fmla="*/ 1192213 h 2376805"/>
              <a:gd name="connsiteX40" fmla="*/ 6 w 2114047"/>
              <a:gd name="connsiteY40" fmla="*/ 1188403 h 2376805"/>
              <a:gd name="connsiteX41" fmla="*/ 0 w 2114047"/>
              <a:gd name="connsiteY41" fmla="*/ 1184592 h 2376805"/>
              <a:gd name="connsiteX42" fmla="*/ 12 w 2114047"/>
              <a:gd name="connsiteY42" fmla="*/ 1184592 h 2376805"/>
              <a:gd name="connsiteX43" fmla="*/ 704 w 2114047"/>
              <a:gd name="connsiteY43" fmla="*/ 722046 h 2376805"/>
              <a:gd name="connsiteX44" fmla="*/ 8863 w 2114047"/>
              <a:gd name="connsiteY44" fmla="*/ 675213 h 2376805"/>
              <a:gd name="connsiteX45" fmla="*/ 11934 w 2114047"/>
              <a:gd name="connsiteY45" fmla="*/ 669007 h 2376805"/>
              <a:gd name="connsiteX46" fmla="*/ 21767 w 2114047"/>
              <a:gd name="connsiteY46" fmla="*/ 636815 h 2376805"/>
              <a:gd name="connsiteX47" fmla="*/ 33999 w 2114047"/>
              <a:gd name="connsiteY47" fmla="*/ 626742 h 2376805"/>
              <a:gd name="connsiteX48" fmla="*/ 65741 w 2114047"/>
              <a:gd name="connsiteY48" fmla="*/ 589359 h 2376805"/>
              <a:gd name="connsiteX49" fmla="*/ 94114 w 2114047"/>
              <a:gd name="connsiteY49" fmla="*/ 571116 h 2376805"/>
              <a:gd name="connsiteX50" fmla="*/ 100827 w 2114047"/>
              <a:gd name="connsiteY50" fmla="*/ 565653 h 2376805"/>
              <a:gd name="connsiteX51" fmla="*/ 882307 w 2114047"/>
              <a:gd name="connsiteY51" fmla="*/ 46188 h 2376805"/>
              <a:gd name="connsiteX52" fmla="*/ 1050057 w 2114047"/>
              <a:gd name="connsiteY52" fmla="*/ 0 h 237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blipFill>
            <a:blip r:embed="rId5"/>
            <a:srcRect/>
            <a:stretch>
              <a:fillRect/>
            </a:stretch>
          </a:blipFill>
          <a:ln w="38100">
            <a:solidFill>
              <a:srgbClr val="00B4A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MH_Picture_3"/>
          <p:cNvSpPr/>
          <p:nvPr>
            <p:custDataLst>
              <p:tags r:id="rId6"/>
            </p:custDataLst>
          </p:nvPr>
        </p:nvSpPr>
        <p:spPr>
          <a:xfrm>
            <a:off x="8634413" y="2277269"/>
            <a:ext cx="2112962" cy="2376487"/>
          </a:xfrm>
          <a:custGeom>
            <a:avLst/>
            <a:gdLst>
              <a:gd name="connsiteX0" fmla="*/ 1050057 w 2114047"/>
              <a:gd name="connsiteY0" fmla="*/ 0 h 2376805"/>
              <a:gd name="connsiteX1" fmla="*/ 1054830 w 2114047"/>
              <a:gd name="connsiteY1" fmla="*/ 304 h 2376805"/>
              <a:gd name="connsiteX2" fmla="*/ 1227350 w 2114047"/>
              <a:gd name="connsiteY2" fmla="*/ 46188 h 2376805"/>
              <a:gd name="connsiteX3" fmla="*/ 2000596 w 2114047"/>
              <a:gd name="connsiteY3" fmla="*/ 560180 h 2376805"/>
              <a:gd name="connsiteX4" fmla="*/ 2007253 w 2114047"/>
              <a:gd name="connsiteY4" fmla="*/ 562963 h 2376805"/>
              <a:gd name="connsiteX5" fmla="*/ 2081453 w 2114047"/>
              <a:gd name="connsiteY5" fmla="*/ 628396 h 2376805"/>
              <a:gd name="connsiteX6" fmla="*/ 2083060 w 2114047"/>
              <a:gd name="connsiteY6" fmla="*/ 630503 h 2376805"/>
              <a:gd name="connsiteX7" fmla="*/ 2085012 w 2114047"/>
              <a:gd name="connsiteY7" fmla="*/ 634446 h 2376805"/>
              <a:gd name="connsiteX8" fmla="*/ 2087888 w 2114047"/>
              <a:gd name="connsiteY8" fmla="*/ 636815 h 2376805"/>
              <a:gd name="connsiteX9" fmla="*/ 2090638 w 2114047"/>
              <a:gd name="connsiteY9" fmla="*/ 645816 h 2376805"/>
              <a:gd name="connsiteX10" fmla="*/ 2105184 w 2114047"/>
              <a:gd name="connsiteY10" fmla="*/ 675213 h 2376805"/>
              <a:gd name="connsiteX11" fmla="*/ 2113343 w 2114047"/>
              <a:gd name="connsiteY11" fmla="*/ 722046 h 2376805"/>
              <a:gd name="connsiteX12" fmla="*/ 2114036 w 2114047"/>
              <a:gd name="connsiteY12" fmla="*/ 1184592 h 2376805"/>
              <a:gd name="connsiteX13" fmla="*/ 2114047 w 2114047"/>
              <a:gd name="connsiteY13" fmla="*/ 1184592 h 2376805"/>
              <a:gd name="connsiteX14" fmla="*/ 2114041 w 2114047"/>
              <a:gd name="connsiteY14" fmla="*/ 1188403 h 2376805"/>
              <a:gd name="connsiteX15" fmla="*/ 2114047 w 2114047"/>
              <a:gd name="connsiteY15" fmla="*/ 1192213 h 2376805"/>
              <a:gd name="connsiteX16" fmla="*/ 2114036 w 2114047"/>
              <a:gd name="connsiteY16" fmla="*/ 1192213 h 2376805"/>
              <a:gd name="connsiteX17" fmla="*/ 2113343 w 2114047"/>
              <a:gd name="connsiteY17" fmla="*/ 1654759 h 2376805"/>
              <a:gd name="connsiteX18" fmla="*/ 2105184 w 2114047"/>
              <a:gd name="connsiteY18" fmla="*/ 1701592 h 2376805"/>
              <a:gd name="connsiteX19" fmla="*/ 2090638 w 2114047"/>
              <a:gd name="connsiteY19" fmla="*/ 1730989 h 2376805"/>
              <a:gd name="connsiteX20" fmla="*/ 2087888 w 2114047"/>
              <a:gd name="connsiteY20" fmla="*/ 1739990 h 2376805"/>
              <a:gd name="connsiteX21" fmla="*/ 2085012 w 2114047"/>
              <a:gd name="connsiteY21" fmla="*/ 1742359 h 2376805"/>
              <a:gd name="connsiteX22" fmla="*/ 2083060 w 2114047"/>
              <a:gd name="connsiteY22" fmla="*/ 1746302 h 2376805"/>
              <a:gd name="connsiteX23" fmla="*/ 2081453 w 2114047"/>
              <a:gd name="connsiteY23" fmla="*/ 1748409 h 2376805"/>
              <a:gd name="connsiteX24" fmla="*/ 2007253 w 2114047"/>
              <a:gd name="connsiteY24" fmla="*/ 1813842 h 2376805"/>
              <a:gd name="connsiteX25" fmla="*/ 2000596 w 2114047"/>
              <a:gd name="connsiteY25" fmla="*/ 1816625 h 2376805"/>
              <a:gd name="connsiteX26" fmla="*/ 1227350 w 2114047"/>
              <a:gd name="connsiteY26" fmla="*/ 2330617 h 2376805"/>
              <a:gd name="connsiteX27" fmla="*/ 1054830 w 2114047"/>
              <a:gd name="connsiteY27" fmla="*/ 2376501 h 2376805"/>
              <a:gd name="connsiteX28" fmla="*/ 1050057 w 2114047"/>
              <a:gd name="connsiteY28" fmla="*/ 2376805 h 2376805"/>
              <a:gd name="connsiteX29" fmla="*/ 882307 w 2114047"/>
              <a:gd name="connsiteY29" fmla="*/ 2330617 h 2376805"/>
              <a:gd name="connsiteX30" fmla="*/ 100827 w 2114047"/>
              <a:gd name="connsiteY30" fmla="*/ 1811152 h 2376805"/>
              <a:gd name="connsiteX31" fmla="*/ 94114 w 2114047"/>
              <a:gd name="connsiteY31" fmla="*/ 1805689 h 2376805"/>
              <a:gd name="connsiteX32" fmla="*/ 65741 w 2114047"/>
              <a:gd name="connsiteY32" fmla="*/ 1787446 h 2376805"/>
              <a:gd name="connsiteX33" fmla="*/ 33999 w 2114047"/>
              <a:gd name="connsiteY33" fmla="*/ 1750063 h 2376805"/>
              <a:gd name="connsiteX34" fmla="*/ 21767 w 2114047"/>
              <a:gd name="connsiteY34" fmla="*/ 1739990 h 2376805"/>
              <a:gd name="connsiteX35" fmla="*/ 11934 w 2114047"/>
              <a:gd name="connsiteY35" fmla="*/ 1707798 h 2376805"/>
              <a:gd name="connsiteX36" fmla="*/ 8863 w 2114047"/>
              <a:gd name="connsiteY36" fmla="*/ 1701592 h 2376805"/>
              <a:gd name="connsiteX37" fmla="*/ 704 w 2114047"/>
              <a:gd name="connsiteY37" fmla="*/ 1654759 h 2376805"/>
              <a:gd name="connsiteX38" fmla="*/ 12 w 2114047"/>
              <a:gd name="connsiteY38" fmla="*/ 1192213 h 2376805"/>
              <a:gd name="connsiteX39" fmla="*/ 0 w 2114047"/>
              <a:gd name="connsiteY39" fmla="*/ 1192213 h 2376805"/>
              <a:gd name="connsiteX40" fmla="*/ 6 w 2114047"/>
              <a:gd name="connsiteY40" fmla="*/ 1188403 h 2376805"/>
              <a:gd name="connsiteX41" fmla="*/ 0 w 2114047"/>
              <a:gd name="connsiteY41" fmla="*/ 1184592 h 2376805"/>
              <a:gd name="connsiteX42" fmla="*/ 12 w 2114047"/>
              <a:gd name="connsiteY42" fmla="*/ 1184592 h 2376805"/>
              <a:gd name="connsiteX43" fmla="*/ 704 w 2114047"/>
              <a:gd name="connsiteY43" fmla="*/ 722046 h 2376805"/>
              <a:gd name="connsiteX44" fmla="*/ 8863 w 2114047"/>
              <a:gd name="connsiteY44" fmla="*/ 675213 h 2376805"/>
              <a:gd name="connsiteX45" fmla="*/ 11934 w 2114047"/>
              <a:gd name="connsiteY45" fmla="*/ 669007 h 2376805"/>
              <a:gd name="connsiteX46" fmla="*/ 21767 w 2114047"/>
              <a:gd name="connsiteY46" fmla="*/ 636815 h 2376805"/>
              <a:gd name="connsiteX47" fmla="*/ 33999 w 2114047"/>
              <a:gd name="connsiteY47" fmla="*/ 626742 h 2376805"/>
              <a:gd name="connsiteX48" fmla="*/ 65741 w 2114047"/>
              <a:gd name="connsiteY48" fmla="*/ 589359 h 2376805"/>
              <a:gd name="connsiteX49" fmla="*/ 94114 w 2114047"/>
              <a:gd name="connsiteY49" fmla="*/ 571116 h 2376805"/>
              <a:gd name="connsiteX50" fmla="*/ 100827 w 2114047"/>
              <a:gd name="connsiteY50" fmla="*/ 565653 h 2376805"/>
              <a:gd name="connsiteX51" fmla="*/ 882307 w 2114047"/>
              <a:gd name="connsiteY51" fmla="*/ 46188 h 2376805"/>
              <a:gd name="connsiteX52" fmla="*/ 1050057 w 2114047"/>
              <a:gd name="connsiteY52" fmla="*/ 0 h 237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blipFill>
            <a:blip r:embed="rId7"/>
            <a:srcRect/>
            <a:stretch>
              <a:fillRect/>
            </a:stretch>
          </a:blipFill>
          <a:ln w="38100">
            <a:solidFill>
              <a:srgbClr val="00B4A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103313" y="2072890"/>
            <a:ext cx="1965713" cy="1275942"/>
            <a:chOff x="1301618" y="3753886"/>
            <a:chExt cx="1965713" cy="1275942"/>
          </a:xfrm>
        </p:grpSpPr>
        <p:sp>
          <p:nvSpPr>
            <p:cNvPr id="43" name="MH_SubTitle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81670" y="2473000"/>
            <a:ext cx="1965713" cy="1275942"/>
            <a:chOff x="1301618" y="3753886"/>
            <a:chExt cx="1965713" cy="1275942"/>
          </a:xfrm>
        </p:grpSpPr>
        <p:sp>
          <p:nvSpPr>
            <p:cNvPr id="50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696602" y="4934100"/>
            <a:ext cx="1965713" cy="1275942"/>
            <a:chOff x="1301618" y="3753886"/>
            <a:chExt cx="1965713" cy="1275942"/>
          </a:xfrm>
        </p:grpSpPr>
        <p:sp>
          <p:nvSpPr>
            <p:cNvPr id="56" name="MH_SubTitle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14">
        <p14:prism isInverted="1"/>
      </p:transition>
    </mc:Choice>
    <mc:Fallback>
      <p:transition spd="slow" advTm="2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06859" y="2000250"/>
            <a:ext cx="4705257" cy="3848100"/>
            <a:chOff x="3359873" y="1719473"/>
            <a:chExt cx="5141750" cy="420507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1" y="1885950"/>
              <a:ext cx="4857749" cy="3486149"/>
            </a:xfrm>
            <a:prstGeom prst="rect">
              <a:avLst/>
            </a:prstGeom>
          </p:spPr>
        </p:pic>
        <p:sp>
          <p:nvSpPr>
            <p:cNvPr id="20" name="KSO_Shape"/>
            <p:cNvSpPr/>
            <p:nvPr/>
          </p:nvSpPr>
          <p:spPr bwMode="auto">
            <a:xfrm>
              <a:off x="3359873" y="1719473"/>
              <a:ext cx="5141750" cy="4205077"/>
            </a:xfrm>
            <a:custGeom>
              <a:avLst/>
              <a:gdLst>
                <a:gd name="T0" fmla="*/ 113939 w 6855"/>
                <a:gd name="T1" fmla="*/ 556 h 4342"/>
                <a:gd name="T2" fmla="*/ 83370 w 6855"/>
                <a:gd name="T3" fmla="*/ 7500 h 4342"/>
                <a:gd name="T4" fmla="*/ 56136 w 6855"/>
                <a:gd name="T5" fmla="*/ 21666 h 4342"/>
                <a:gd name="T6" fmla="*/ 33070 w 6855"/>
                <a:gd name="T7" fmla="*/ 41387 h 4342"/>
                <a:gd name="T8" fmla="*/ 15284 w 6855"/>
                <a:gd name="T9" fmla="*/ 66386 h 4342"/>
                <a:gd name="T10" fmla="*/ 3891 w 6855"/>
                <a:gd name="T11" fmla="*/ 95273 h 4342"/>
                <a:gd name="T12" fmla="*/ 0 w 6855"/>
                <a:gd name="T13" fmla="*/ 126939 h 4342"/>
                <a:gd name="T14" fmla="*/ 1389 w 6855"/>
                <a:gd name="T15" fmla="*/ 971345 h 4342"/>
                <a:gd name="T16" fmla="*/ 10004 w 6855"/>
                <a:gd name="T17" fmla="*/ 1001343 h 4342"/>
                <a:gd name="T18" fmla="*/ 25289 w 6855"/>
                <a:gd name="T19" fmla="*/ 1027731 h 4342"/>
                <a:gd name="T20" fmla="*/ 46409 w 6855"/>
                <a:gd name="T21" fmla="*/ 1049674 h 4342"/>
                <a:gd name="T22" fmla="*/ 71976 w 6855"/>
                <a:gd name="T23" fmla="*/ 1066340 h 4342"/>
                <a:gd name="T24" fmla="*/ 101433 w 6855"/>
                <a:gd name="T25" fmla="*/ 1076340 h 4342"/>
                <a:gd name="T26" fmla="*/ 825361 w 6855"/>
                <a:gd name="T27" fmla="*/ 1078840 h 4342"/>
                <a:gd name="T28" fmla="*/ 687245 w 6855"/>
                <a:gd name="T29" fmla="*/ 1143281 h 4342"/>
                <a:gd name="T30" fmla="*/ 665013 w 6855"/>
                <a:gd name="T31" fmla="*/ 1150225 h 4342"/>
                <a:gd name="T32" fmla="*/ 650284 w 6855"/>
                <a:gd name="T33" fmla="*/ 1162447 h 4342"/>
                <a:gd name="T34" fmla="*/ 638057 w 6855"/>
                <a:gd name="T35" fmla="*/ 1185779 h 4342"/>
                <a:gd name="T36" fmla="*/ 635000 w 6855"/>
                <a:gd name="T37" fmla="*/ 1206056 h 4342"/>
                <a:gd name="T38" fmla="*/ 1268333 w 6855"/>
                <a:gd name="T39" fmla="*/ 1189668 h 4342"/>
                <a:gd name="T40" fmla="*/ 1259996 w 6855"/>
                <a:gd name="T41" fmla="*/ 1169113 h 4342"/>
                <a:gd name="T42" fmla="*/ 1246934 w 6855"/>
                <a:gd name="T43" fmla="*/ 1155781 h 4342"/>
                <a:gd name="T44" fmla="*/ 1220812 w 6855"/>
                <a:gd name="T45" fmla="*/ 1144392 h 4342"/>
                <a:gd name="T46" fmla="*/ 1079361 w 6855"/>
                <a:gd name="T47" fmla="*/ 1142448 h 4342"/>
                <a:gd name="T48" fmla="*/ 1790783 w 6855"/>
                <a:gd name="T49" fmla="*/ 1078284 h 4342"/>
                <a:gd name="T50" fmla="*/ 1821352 w 6855"/>
                <a:gd name="T51" fmla="*/ 1071062 h 4342"/>
                <a:gd name="T52" fmla="*/ 1848864 w 6855"/>
                <a:gd name="T53" fmla="*/ 1057174 h 4342"/>
                <a:gd name="T54" fmla="*/ 1871652 w 6855"/>
                <a:gd name="T55" fmla="*/ 1037175 h 4342"/>
                <a:gd name="T56" fmla="*/ 1889438 w 6855"/>
                <a:gd name="T57" fmla="*/ 1012176 h 4342"/>
                <a:gd name="T58" fmla="*/ 1900832 w 6855"/>
                <a:gd name="T59" fmla="*/ 983566 h 4342"/>
                <a:gd name="T60" fmla="*/ 1905000 w 6855"/>
                <a:gd name="T61" fmla="*/ 952179 h 4342"/>
                <a:gd name="T62" fmla="*/ 1903333 w 6855"/>
                <a:gd name="T63" fmla="*/ 107773 h 4342"/>
                <a:gd name="T64" fmla="*/ 1894718 w 6855"/>
                <a:gd name="T65" fmla="*/ 77774 h 4342"/>
                <a:gd name="T66" fmla="*/ 1879711 w 6855"/>
                <a:gd name="T67" fmla="*/ 51109 h 4342"/>
                <a:gd name="T68" fmla="*/ 1858313 w 6855"/>
                <a:gd name="T69" fmla="*/ 29165 h 4342"/>
                <a:gd name="T70" fmla="*/ 1832746 w 6855"/>
                <a:gd name="T71" fmla="*/ 12499 h 4342"/>
                <a:gd name="T72" fmla="*/ 1803289 w 6855"/>
                <a:gd name="T73" fmla="*/ 2500 h 4342"/>
                <a:gd name="T74" fmla="*/ 1841083 w 6855"/>
                <a:gd name="T75" fmla="*/ 952179 h 4342"/>
                <a:gd name="T76" fmla="*/ 1836359 w 6855"/>
                <a:gd name="T77" fmla="*/ 976900 h 4342"/>
                <a:gd name="T78" fmla="*/ 1818018 w 6855"/>
                <a:gd name="T79" fmla="*/ 1001065 h 4342"/>
                <a:gd name="T80" fmla="*/ 1790505 w 6855"/>
                <a:gd name="T81" fmla="*/ 1014120 h 4342"/>
                <a:gd name="T82" fmla="*/ 120330 w 6855"/>
                <a:gd name="T83" fmla="*/ 1015231 h 4342"/>
                <a:gd name="T84" fmla="*/ 91707 w 6855"/>
                <a:gd name="T85" fmla="*/ 1004676 h 4342"/>
                <a:gd name="T86" fmla="*/ 71142 w 6855"/>
                <a:gd name="T87" fmla="*/ 982177 h 4342"/>
                <a:gd name="T88" fmla="*/ 63361 w 6855"/>
                <a:gd name="T89" fmla="*/ 952179 h 4342"/>
                <a:gd name="T90" fmla="*/ 66418 w 6855"/>
                <a:gd name="T91" fmla="*/ 108051 h 4342"/>
                <a:gd name="T92" fmla="*/ 81980 w 6855"/>
                <a:gd name="T93" fmla="*/ 82218 h 4342"/>
                <a:gd name="T94" fmla="*/ 107825 w 6855"/>
                <a:gd name="T95" fmla="*/ 66108 h 4342"/>
                <a:gd name="T96" fmla="*/ 1777722 w 6855"/>
                <a:gd name="T97" fmla="*/ 63330 h 4342"/>
                <a:gd name="T98" fmla="*/ 1808291 w 6855"/>
                <a:gd name="T99" fmla="*/ 70830 h 4342"/>
                <a:gd name="T100" fmla="*/ 1830523 w 6855"/>
                <a:gd name="T101" fmla="*/ 91385 h 4342"/>
                <a:gd name="T102" fmla="*/ 1840805 w 6855"/>
                <a:gd name="T103" fmla="*/ 120272 h 43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855" h="4342">
                  <a:moveTo>
                    <a:pt x="6397" y="0"/>
                  </a:moveTo>
                  <a:lnTo>
                    <a:pt x="456" y="0"/>
                  </a:lnTo>
                  <a:lnTo>
                    <a:pt x="433" y="1"/>
                  </a:lnTo>
                  <a:lnTo>
                    <a:pt x="410" y="2"/>
                  </a:lnTo>
                  <a:lnTo>
                    <a:pt x="387" y="5"/>
                  </a:lnTo>
                  <a:lnTo>
                    <a:pt x="365" y="9"/>
                  </a:lnTo>
                  <a:lnTo>
                    <a:pt x="343" y="15"/>
                  </a:lnTo>
                  <a:lnTo>
                    <a:pt x="322" y="20"/>
                  </a:lnTo>
                  <a:lnTo>
                    <a:pt x="300" y="27"/>
                  </a:lnTo>
                  <a:lnTo>
                    <a:pt x="279" y="35"/>
                  </a:lnTo>
                  <a:lnTo>
                    <a:pt x="259" y="45"/>
                  </a:lnTo>
                  <a:lnTo>
                    <a:pt x="240" y="55"/>
                  </a:lnTo>
                  <a:lnTo>
                    <a:pt x="220" y="67"/>
                  </a:lnTo>
                  <a:lnTo>
                    <a:pt x="202" y="78"/>
                  </a:lnTo>
                  <a:lnTo>
                    <a:pt x="184" y="91"/>
                  </a:lnTo>
                  <a:lnTo>
                    <a:pt x="167" y="105"/>
                  </a:lnTo>
                  <a:lnTo>
                    <a:pt x="150" y="118"/>
                  </a:lnTo>
                  <a:lnTo>
                    <a:pt x="134" y="134"/>
                  </a:lnTo>
                  <a:lnTo>
                    <a:pt x="119" y="149"/>
                  </a:lnTo>
                  <a:lnTo>
                    <a:pt x="105" y="167"/>
                  </a:lnTo>
                  <a:lnTo>
                    <a:pt x="91" y="184"/>
                  </a:lnTo>
                  <a:lnTo>
                    <a:pt x="78" y="201"/>
                  </a:lnTo>
                  <a:lnTo>
                    <a:pt x="66" y="221"/>
                  </a:lnTo>
                  <a:lnTo>
                    <a:pt x="55" y="239"/>
                  </a:lnTo>
                  <a:lnTo>
                    <a:pt x="45" y="259"/>
                  </a:lnTo>
                  <a:lnTo>
                    <a:pt x="36" y="280"/>
                  </a:lnTo>
                  <a:lnTo>
                    <a:pt x="28" y="300"/>
                  </a:lnTo>
                  <a:lnTo>
                    <a:pt x="21" y="321"/>
                  </a:lnTo>
                  <a:lnTo>
                    <a:pt x="14" y="343"/>
                  </a:lnTo>
                  <a:lnTo>
                    <a:pt x="9" y="365"/>
                  </a:lnTo>
                  <a:lnTo>
                    <a:pt x="5" y="388"/>
                  </a:lnTo>
                  <a:lnTo>
                    <a:pt x="2" y="410"/>
                  </a:lnTo>
                  <a:lnTo>
                    <a:pt x="0" y="433"/>
                  </a:lnTo>
                  <a:lnTo>
                    <a:pt x="0" y="457"/>
                  </a:lnTo>
                  <a:lnTo>
                    <a:pt x="0" y="3428"/>
                  </a:lnTo>
                  <a:lnTo>
                    <a:pt x="0" y="3451"/>
                  </a:lnTo>
                  <a:lnTo>
                    <a:pt x="2" y="3474"/>
                  </a:lnTo>
                  <a:lnTo>
                    <a:pt x="5" y="3497"/>
                  </a:lnTo>
                  <a:lnTo>
                    <a:pt x="9" y="3519"/>
                  </a:lnTo>
                  <a:lnTo>
                    <a:pt x="14" y="3541"/>
                  </a:lnTo>
                  <a:lnTo>
                    <a:pt x="21" y="3563"/>
                  </a:lnTo>
                  <a:lnTo>
                    <a:pt x="28" y="3584"/>
                  </a:lnTo>
                  <a:lnTo>
                    <a:pt x="36" y="3605"/>
                  </a:lnTo>
                  <a:lnTo>
                    <a:pt x="45" y="3625"/>
                  </a:lnTo>
                  <a:lnTo>
                    <a:pt x="55" y="3644"/>
                  </a:lnTo>
                  <a:lnTo>
                    <a:pt x="66" y="3664"/>
                  </a:lnTo>
                  <a:lnTo>
                    <a:pt x="78" y="3682"/>
                  </a:lnTo>
                  <a:lnTo>
                    <a:pt x="91" y="3700"/>
                  </a:lnTo>
                  <a:lnTo>
                    <a:pt x="105" y="3717"/>
                  </a:lnTo>
                  <a:lnTo>
                    <a:pt x="119" y="3734"/>
                  </a:lnTo>
                  <a:lnTo>
                    <a:pt x="134" y="3750"/>
                  </a:lnTo>
                  <a:lnTo>
                    <a:pt x="150" y="3765"/>
                  </a:lnTo>
                  <a:lnTo>
                    <a:pt x="167" y="3779"/>
                  </a:lnTo>
                  <a:lnTo>
                    <a:pt x="184" y="3793"/>
                  </a:lnTo>
                  <a:lnTo>
                    <a:pt x="202" y="3806"/>
                  </a:lnTo>
                  <a:lnTo>
                    <a:pt x="220" y="3818"/>
                  </a:lnTo>
                  <a:lnTo>
                    <a:pt x="240" y="3829"/>
                  </a:lnTo>
                  <a:lnTo>
                    <a:pt x="259" y="3839"/>
                  </a:lnTo>
                  <a:lnTo>
                    <a:pt x="279" y="3848"/>
                  </a:lnTo>
                  <a:lnTo>
                    <a:pt x="300" y="3856"/>
                  </a:lnTo>
                  <a:lnTo>
                    <a:pt x="322" y="3863"/>
                  </a:lnTo>
                  <a:lnTo>
                    <a:pt x="343" y="3870"/>
                  </a:lnTo>
                  <a:lnTo>
                    <a:pt x="365" y="3875"/>
                  </a:lnTo>
                  <a:lnTo>
                    <a:pt x="387" y="3879"/>
                  </a:lnTo>
                  <a:lnTo>
                    <a:pt x="410" y="3882"/>
                  </a:lnTo>
                  <a:lnTo>
                    <a:pt x="433" y="3884"/>
                  </a:lnTo>
                  <a:lnTo>
                    <a:pt x="456" y="3884"/>
                  </a:lnTo>
                  <a:lnTo>
                    <a:pt x="2970" y="3884"/>
                  </a:lnTo>
                  <a:lnTo>
                    <a:pt x="2970" y="4113"/>
                  </a:lnTo>
                  <a:lnTo>
                    <a:pt x="2513" y="4113"/>
                  </a:lnTo>
                  <a:lnTo>
                    <a:pt x="2492" y="4113"/>
                  </a:lnTo>
                  <a:lnTo>
                    <a:pt x="2473" y="4116"/>
                  </a:lnTo>
                  <a:lnTo>
                    <a:pt x="2454" y="4118"/>
                  </a:lnTo>
                  <a:lnTo>
                    <a:pt x="2438" y="4123"/>
                  </a:lnTo>
                  <a:lnTo>
                    <a:pt x="2422" y="4128"/>
                  </a:lnTo>
                  <a:lnTo>
                    <a:pt x="2407" y="4134"/>
                  </a:lnTo>
                  <a:lnTo>
                    <a:pt x="2393" y="4141"/>
                  </a:lnTo>
                  <a:lnTo>
                    <a:pt x="2381" y="4148"/>
                  </a:lnTo>
                  <a:lnTo>
                    <a:pt x="2369" y="4157"/>
                  </a:lnTo>
                  <a:lnTo>
                    <a:pt x="2359" y="4166"/>
                  </a:lnTo>
                  <a:lnTo>
                    <a:pt x="2349" y="4176"/>
                  </a:lnTo>
                  <a:lnTo>
                    <a:pt x="2340" y="4185"/>
                  </a:lnTo>
                  <a:lnTo>
                    <a:pt x="2332" y="4195"/>
                  </a:lnTo>
                  <a:lnTo>
                    <a:pt x="2325" y="4206"/>
                  </a:lnTo>
                  <a:lnTo>
                    <a:pt x="2314" y="4227"/>
                  </a:lnTo>
                  <a:lnTo>
                    <a:pt x="2303" y="4248"/>
                  </a:lnTo>
                  <a:lnTo>
                    <a:pt x="2296" y="4269"/>
                  </a:lnTo>
                  <a:lnTo>
                    <a:pt x="2292" y="4289"/>
                  </a:lnTo>
                  <a:lnTo>
                    <a:pt x="2288" y="4306"/>
                  </a:lnTo>
                  <a:lnTo>
                    <a:pt x="2286" y="4321"/>
                  </a:lnTo>
                  <a:lnTo>
                    <a:pt x="2285" y="4331"/>
                  </a:lnTo>
                  <a:lnTo>
                    <a:pt x="2285" y="4342"/>
                  </a:lnTo>
                  <a:lnTo>
                    <a:pt x="4570" y="4342"/>
                  </a:lnTo>
                  <a:lnTo>
                    <a:pt x="4569" y="4321"/>
                  </a:lnTo>
                  <a:lnTo>
                    <a:pt x="4567" y="4301"/>
                  </a:lnTo>
                  <a:lnTo>
                    <a:pt x="4564" y="4283"/>
                  </a:lnTo>
                  <a:lnTo>
                    <a:pt x="4559" y="4266"/>
                  </a:lnTo>
                  <a:lnTo>
                    <a:pt x="4555" y="4251"/>
                  </a:lnTo>
                  <a:lnTo>
                    <a:pt x="4548" y="4236"/>
                  </a:lnTo>
                  <a:lnTo>
                    <a:pt x="4541" y="4222"/>
                  </a:lnTo>
                  <a:lnTo>
                    <a:pt x="4534" y="4209"/>
                  </a:lnTo>
                  <a:lnTo>
                    <a:pt x="4526" y="4198"/>
                  </a:lnTo>
                  <a:lnTo>
                    <a:pt x="4517" y="4187"/>
                  </a:lnTo>
                  <a:lnTo>
                    <a:pt x="4507" y="4178"/>
                  </a:lnTo>
                  <a:lnTo>
                    <a:pt x="4497" y="4169"/>
                  </a:lnTo>
                  <a:lnTo>
                    <a:pt x="4487" y="4161"/>
                  </a:lnTo>
                  <a:lnTo>
                    <a:pt x="4476" y="4154"/>
                  </a:lnTo>
                  <a:lnTo>
                    <a:pt x="4456" y="4141"/>
                  </a:lnTo>
                  <a:lnTo>
                    <a:pt x="4434" y="4132"/>
                  </a:lnTo>
                  <a:lnTo>
                    <a:pt x="4413" y="4125"/>
                  </a:lnTo>
                  <a:lnTo>
                    <a:pt x="4393" y="4120"/>
                  </a:lnTo>
                  <a:lnTo>
                    <a:pt x="4376" y="4117"/>
                  </a:lnTo>
                  <a:lnTo>
                    <a:pt x="4362" y="4115"/>
                  </a:lnTo>
                  <a:lnTo>
                    <a:pt x="4351" y="4113"/>
                  </a:lnTo>
                  <a:lnTo>
                    <a:pt x="4340" y="4113"/>
                  </a:lnTo>
                  <a:lnTo>
                    <a:pt x="3884" y="4113"/>
                  </a:lnTo>
                  <a:lnTo>
                    <a:pt x="3884" y="3884"/>
                  </a:lnTo>
                  <a:lnTo>
                    <a:pt x="6397" y="3884"/>
                  </a:lnTo>
                  <a:lnTo>
                    <a:pt x="6421" y="3884"/>
                  </a:lnTo>
                  <a:lnTo>
                    <a:pt x="6444" y="3882"/>
                  </a:lnTo>
                  <a:lnTo>
                    <a:pt x="6466" y="3879"/>
                  </a:lnTo>
                  <a:lnTo>
                    <a:pt x="6489" y="3875"/>
                  </a:lnTo>
                  <a:lnTo>
                    <a:pt x="6511" y="3870"/>
                  </a:lnTo>
                  <a:lnTo>
                    <a:pt x="6533" y="3863"/>
                  </a:lnTo>
                  <a:lnTo>
                    <a:pt x="6554" y="3856"/>
                  </a:lnTo>
                  <a:lnTo>
                    <a:pt x="6575" y="3848"/>
                  </a:lnTo>
                  <a:lnTo>
                    <a:pt x="6595" y="3839"/>
                  </a:lnTo>
                  <a:lnTo>
                    <a:pt x="6615" y="3829"/>
                  </a:lnTo>
                  <a:lnTo>
                    <a:pt x="6633" y="3818"/>
                  </a:lnTo>
                  <a:lnTo>
                    <a:pt x="6653" y="3806"/>
                  </a:lnTo>
                  <a:lnTo>
                    <a:pt x="6670" y="3793"/>
                  </a:lnTo>
                  <a:lnTo>
                    <a:pt x="6687" y="3779"/>
                  </a:lnTo>
                  <a:lnTo>
                    <a:pt x="6705" y="3765"/>
                  </a:lnTo>
                  <a:lnTo>
                    <a:pt x="6720" y="3750"/>
                  </a:lnTo>
                  <a:lnTo>
                    <a:pt x="6735" y="3734"/>
                  </a:lnTo>
                  <a:lnTo>
                    <a:pt x="6750" y="3717"/>
                  </a:lnTo>
                  <a:lnTo>
                    <a:pt x="6764" y="3700"/>
                  </a:lnTo>
                  <a:lnTo>
                    <a:pt x="6776" y="3682"/>
                  </a:lnTo>
                  <a:lnTo>
                    <a:pt x="6788" y="3664"/>
                  </a:lnTo>
                  <a:lnTo>
                    <a:pt x="6799" y="3644"/>
                  </a:lnTo>
                  <a:lnTo>
                    <a:pt x="6810" y="3625"/>
                  </a:lnTo>
                  <a:lnTo>
                    <a:pt x="6818" y="3605"/>
                  </a:lnTo>
                  <a:lnTo>
                    <a:pt x="6827" y="3584"/>
                  </a:lnTo>
                  <a:lnTo>
                    <a:pt x="6834" y="3563"/>
                  </a:lnTo>
                  <a:lnTo>
                    <a:pt x="6840" y="3541"/>
                  </a:lnTo>
                  <a:lnTo>
                    <a:pt x="6845" y="3519"/>
                  </a:lnTo>
                  <a:lnTo>
                    <a:pt x="6849" y="3497"/>
                  </a:lnTo>
                  <a:lnTo>
                    <a:pt x="6852" y="3474"/>
                  </a:lnTo>
                  <a:lnTo>
                    <a:pt x="6853" y="3451"/>
                  </a:lnTo>
                  <a:lnTo>
                    <a:pt x="6855" y="3428"/>
                  </a:lnTo>
                  <a:lnTo>
                    <a:pt x="6855" y="457"/>
                  </a:lnTo>
                  <a:lnTo>
                    <a:pt x="6853" y="433"/>
                  </a:lnTo>
                  <a:lnTo>
                    <a:pt x="6852" y="410"/>
                  </a:lnTo>
                  <a:lnTo>
                    <a:pt x="6849" y="388"/>
                  </a:lnTo>
                  <a:lnTo>
                    <a:pt x="6845" y="365"/>
                  </a:lnTo>
                  <a:lnTo>
                    <a:pt x="6840" y="343"/>
                  </a:lnTo>
                  <a:lnTo>
                    <a:pt x="6834" y="321"/>
                  </a:lnTo>
                  <a:lnTo>
                    <a:pt x="6827" y="300"/>
                  </a:lnTo>
                  <a:lnTo>
                    <a:pt x="6818" y="280"/>
                  </a:lnTo>
                  <a:lnTo>
                    <a:pt x="6810" y="259"/>
                  </a:lnTo>
                  <a:lnTo>
                    <a:pt x="6799" y="239"/>
                  </a:lnTo>
                  <a:lnTo>
                    <a:pt x="6788" y="221"/>
                  </a:lnTo>
                  <a:lnTo>
                    <a:pt x="6776" y="201"/>
                  </a:lnTo>
                  <a:lnTo>
                    <a:pt x="6764" y="184"/>
                  </a:lnTo>
                  <a:lnTo>
                    <a:pt x="6750" y="167"/>
                  </a:lnTo>
                  <a:lnTo>
                    <a:pt x="6735" y="149"/>
                  </a:lnTo>
                  <a:lnTo>
                    <a:pt x="6720" y="134"/>
                  </a:lnTo>
                  <a:lnTo>
                    <a:pt x="6705" y="118"/>
                  </a:lnTo>
                  <a:lnTo>
                    <a:pt x="6687" y="105"/>
                  </a:lnTo>
                  <a:lnTo>
                    <a:pt x="6670" y="91"/>
                  </a:lnTo>
                  <a:lnTo>
                    <a:pt x="6653" y="78"/>
                  </a:lnTo>
                  <a:lnTo>
                    <a:pt x="6633" y="67"/>
                  </a:lnTo>
                  <a:lnTo>
                    <a:pt x="6615" y="55"/>
                  </a:lnTo>
                  <a:lnTo>
                    <a:pt x="6595" y="45"/>
                  </a:lnTo>
                  <a:lnTo>
                    <a:pt x="6575" y="35"/>
                  </a:lnTo>
                  <a:lnTo>
                    <a:pt x="6554" y="27"/>
                  </a:lnTo>
                  <a:lnTo>
                    <a:pt x="6533" y="20"/>
                  </a:lnTo>
                  <a:lnTo>
                    <a:pt x="6511" y="15"/>
                  </a:lnTo>
                  <a:lnTo>
                    <a:pt x="6489" y="9"/>
                  </a:lnTo>
                  <a:lnTo>
                    <a:pt x="6466" y="5"/>
                  </a:lnTo>
                  <a:lnTo>
                    <a:pt x="6444" y="2"/>
                  </a:lnTo>
                  <a:lnTo>
                    <a:pt x="6421" y="1"/>
                  </a:lnTo>
                  <a:lnTo>
                    <a:pt x="6397" y="0"/>
                  </a:lnTo>
                  <a:close/>
                  <a:moveTo>
                    <a:pt x="6625" y="3428"/>
                  </a:moveTo>
                  <a:lnTo>
                    <a:pt x="6625" y="3428"/>
                  </a:lnTo>
                  <a:lnTo>
                    <a:pt x="6624" y="3451"/>
                  </a:lnTo>
                  <a:lnTo>
                    <a:pt x="6621" y="3474"/>
                  </a:lnTo>
                  <a:lnTo>
                    <a:pt x="6616" y="3496"/>
                  </a:lnTo>
                  <a:lnTo>
                    <a:pt x="6608" y="3517"/>
                  </a:lnTo>
                  <a:lnTo>
                    <a:pt x="6599" y="3536"/>
                  </a:lnTo>
                  <a:lnTo>
                    <a:pt x="6587" y="3555"/>
                  </a:lnTo>
                  <a:lnTo>
                    <a:pt x="6573" y="3573"/>
                  </a:lnTo>
                  <a:lnTo>
                    <a:pt x="6558" y="3589"/>
                  </a:lnTo>
                  <a:lnTo>
                    <a:pt x="6542" y="3604"/>
                  </a:lnTo>
                  <a:lnTo>
                    <a:pt x="6525" y="3617"/>
                  </a:lnTo>
                  <a:lnTo>
                    <a:pt x="6507" y="3628"/>
                  </a:lnTo>
                  <a:lnTo>
                    <a:pt x="6486" y="3638"/>
                  </a:lnTo>
                  <a:lnTo>
                    <a:pt x="6465" y="3646"/>
                  </a:lnTo>
                  <a:lnTo>
                    <a:pt x="6443" y="3651"/>
                  </a:lnTo>
                  <a:lnTo>
                    <a:pt x="6420" y="3655"/>
                  </a:lnTo>
                  <a:lnTo>
                    <a:pt x="6397" y="3656"/>
                  </a:lnTo>
                  <a:lnTo>
                    <a:pt x="456" y="3656"/>
                  </a:lnTo>
                  <a:lnTo>
                    <a:pt x="433" y="3655"/>
                  </a:lnTo>
                  <a:lnTo>
                    <a:pt x="410" y="3651"/>
                  </a:lnTo>
                  <a:lnTo>
                    <a:pt x="388" y="3646"/>
                  </a:lnTo>
                  <a:lnTo>
                    <a:pt x="368" y="3638"/>
                  </a:lnTo>
                  <a:lnTo>
                    <a:pt x="348" y="3628"/>
                  </a:lnTo>
                  <a:lnTo>
                    <a:pt x="330" y="3617"/>
                  </a:lnTo>
                  <a:lnTo>
                    <a:pt x="311" y="3604"/>
                  </a:lnTo>
                  <a:lnTo>
                    <a:pt x="295" y="3589"/>
                  </a:lnTo>
                  <a:lnTo>
                    <a:pt x="280" y="3573"/>
                  </a:lnTo>
                  <a:lnTo>
                    <a:pt x="267" y="3555"/>
                  </a:lnTo>
                  <a:lnTo>
                    <a:pt x="256" y="3536"/>
                  </a:lnTo>
                  <a:lnTo>
                    <a:pt x="247" y="3517"/>
                  </a:lnTo>
                  <a:lnTo>
                    <a:pt x="239" y="3496"/>
                  </a:lnTo>
                  <a:lnTo>
                    <a:pt x="233" y="3474"/>
                  </a:lnTo>
                  <a:lnTo>
                    <a:pt x="229" y="3451"/>
                  </a:lnTo>
                  <a:lnTo>
                    <a:pt x="228" y="3428"/>
                  </a:lnTo>
                  <a:lnTo>
                    <a:pt x="228" y="457"/>
                  </a:lnTo>
                  <a:lnTo>
                    <a:pt x="229" y="433"/>
                  </a:lnTo>
                  <a:lnTo>
                    <a:pt x="233" y="411"/>
                  </a:lnTo>
                  <a:lnTo>
                    <a:pt x="239" y="389"/>
                  </a:lnTo>
                  <a:lnTo>
                    <a:pt x="247" y="368"/>
                  </a:lnTo>
                  <a:lnTo>
                    <a:pt x="256" y="348"/>
                  </a:lnTo>
                  <a:lnTo>
                    <a:pt x="267" y="329"/>
                  </a:lnTo>
                  <a:lnTo>
                    <a:pt x="280" y="312"/>
                  </a:lnTo>
                  <a:lnTo>
                    <a:pt x="295" y="296"/>
                  </a:lnTo>
                  <a:lnTo>
                    <a:pt x="311" y="281"/>
                  </a:lnTo>
                  <a:lnTo>
                    <a:pt x="330" y="267"/>
                  </a:lnTo>
                  <a:lnTo>
                    <a:pt x="348" y="255"/>
                  </a:lnTo>
                  <a:lnTo>
                    <a:pt x="368" y="246"/>
                  </a:lnTo>
                  <a:lnTo>
                    <a:pt x="388" y="238"/>
                  </a:lnTo>
                  <a:lnTo>
                    <a:pt x="410" y="232"/>
                  </a:lnTo>
                  <a:lnTo>
                    <a:pt x="433" y="229"/>
                  </a:lnTo>
                  <a:lnTo>
                    <a:pt x="456" y="228"/>
                  </a:lnTo>
                  <a:lnTo>
                    <a:pt x="6397" y="228"/>
                  </a:lnTo>
                  <a:lnTo>
                    <a:pt x="6420" y="229"/>
                  </a:lnTo>
                  <a:lnTo>
                    <a:pt x="6443" y="232"/>
                  </a:lnTo>
                  <a:lnTo>
                    <a:pt x="6465" y="238"/>
                  </a:lnTo>
                  <a:lnTo>
                    <a:pt x="6486" y="246"/>
                  </a:lnTo>
                  <a:lnTo>
                    <a:pt x="6507" y="255"/>
                  </a:lnTo>
                  <a:lnTo>
                    <a:pt x="6525" y="267"/>
                  </a:lnTo>
                  <a:lnTo>
                    <a:pt x="6542" y="281"/>
                  </a:lnTo>
                  <a:lnTo>
                    <a:pt x="6558" y="296"/>
                  </a:lnTo>
                  <a:lnTo>
                    <a:pt x="6573" y="312"/>
                  </a:lnTo>
                  <a:lnTo>
                    <a:pt x="6587" y="329"/>
                  </a:lnTo>
                  <a:lnTo>
                    <a:pt x="6599" y="348"/>
                  </a:lnTo>
                  <a:lnTo>
                    <a:pt x="6608" y="368"/>
                  </a:lnTo>
                  <a:lnTo>
                    <a:pt x="6616" y="389"/>
                  </a:lnTo>
                  <a:lnTo>
                    <a:pt x="6621" y="411"/>
                  </a:lnTo>
                  <a:lnTo>
                    <a:pt x="6624" y="433"/>
                  </a:lnTo>
                  <a:lnTo>
                    <a:pt x="6625" y="457"/>
                  </a:lnTo>
                  <a:lnTo>
                    <a:pt x="6625" y="3428"/>
                  </a:lnTo>
                  <a:close/>
                </a:path>
              </a:pathLst>
            </a:custGeom>
            <a:solidFill>
              <a:srgbClr val="00B4A9"/>
            </a:solidFill>
            <a:ln w="3175">
              <a:noFill/>
            </a:ln>
          </p:spPr>
          <p:txBody>
            <a:bodyPr bIns="144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6686" y="2495494"/>
            <a:ext cx="2306613" cy="1351019"/>
            <a:chOff x="766686" y="2495494"/>
            <a:chExt cx="2306613" cy="1351019"/>
          </a:xfrm>
        </p:grpSpPr>
        <p:grpSp>
          <p:nvGrpSpPr>
            <p:cNvPr id="25" name="组合 24"/>
            <p:cNvGrpSpPr/>
            <p:nvPr/>
          </p:nvGrpSpPr>
          <p:grpSpPr>
            <a:xfrm>
              <a:off x="766686" y="2495494"/>
              <a:ext cx="2306613" cy="533770"/>
              <a:chOff x="1048606" y="4297393"/>
              <a:chExt cx="2306613" cy="533770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048606" y="4305449"/>
                <a:ext cx="2306613" cy="525714"/>
              </a:xfrm>
              <a:prstGeom prst="roundRect">
                <a:avLst/>
              </a:prstGeom>
              <a:solidFill>
                <a:srgbClr val="00B4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519352" y="4297393"/>
                <a:ext cx="13651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小标题</a:t>
                </a:r>
                <a:endPara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28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37134" y="3332499"/>
              <a:ext cx="1965713" cy="51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66686" y="4305300"/>
            <a:ext cx="2306613" cy="1371222"/>
            <a:chOff x="766686" y="4305300"/>
            <a:chExt cx="2306613" cy="1371222"/>
          </a:xfrm>
        </p:grpSpPr>
        <p:grpSp>
          <p:nvGrpSpPr>
            <p:cNvPr id="29" name="组合 28"/>
            <p:cNvGrpSpPr/>
            <p:nvPr/>
          </p:nvGrpSpPr>
          <p:grpSpPr>
            <a:xfrm>
              <a:off x="766686" y="4305300"/>
              <a:ext cx="2306613" cy="533770"/>
              <a:chOff x="1048606" y="4297393"/>
              <a:chExt cx="2306613" cy="533770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048606" y="4305449"/>
                <a:ext cx="2306613" cy="525714"/>
              </a:xfrm>
              <a:prstGeom prst="roundRect">
                <a:avLst/>
              </a:prstGeom>
              <a:solidFill>
                <a:srgbClr val="00B4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519352" y="4297393"/>
                <a:ext cx="13651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小标题</a:t>
                </a:r>
                <a:endPara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32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29835" y="5162508"/>
              <a:ext cx="1965713" cy="51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72486" y="2495494"/>
            <a:ext cx="2306613" cy="1351019"/>
            <a:chOff x="9072486" y="2495494"/>
            <a:chExt cx="2306613" cy="1351019"/>
          </a:xfrm>
        </p:grpSpPr>
        <p:grpSp>
          <p:nvGrpSpPr>
            <p:cNvPr id="34" name="组合 33"/>
            <p:cNvGrpSpPr/>
            <p:nvPr/>
          </p:nvGrpSpPr>
          <p:grpSpPr>
            <a:xfrm>
              <a:off x="9072486" y="2495494"/>
              <a:ext cx="2306613" cy="533770"/>
              <a:chOff x="1048606" y="4297393"/>
              <a:chExt cx="2306613" cy="533770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1048606" y="4305449"/>
                <a:ext cx="2306613" cy="525714"/>
              </a:xfrm>
              <a:prstGeom prst="roundRect">
                <a:avLst/>
              </a:prstGeom>
              <a:solidFill>
                <a:srgbClr val="00B4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519352" y="4297393"/>
                <a:ext cx="13651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小标题</a:t>
                </a:r>
                <a:endPara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37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242934" y="3332499"/>
              <a:ext cx="1965713" cy="51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072486" y="4305300"/>
            <a:ext cx="2306613" cy="1371222"/>
            <a:chOff x="9072486" y="4305300"/>
            <a:chExt cx="2306613" cy="1371222"/>
          </a:xfrm>
        </p:grpSpPr>
        <p:grpSp>
          <p:nvGrpSpPr>
            <p:cNvPr id="44" name="组合 43"/>
            <p:cNvGrpSpPr/>
            <p:nvPr/>
          </p:nvGrpSpPr>
          <p:grpSpPr>
            <a:xfrm>
              <a:off x="9072486" y="4305300"/>
              <a:ext cx="2306613" cy="533770"/>
              <a:chOff x="1048606" y="4297393"/>
              <a:chExt cx="2306613" cy="533770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048606" y="4305449"/>
                <a:ext cx="2306613" cy="525714"/>
              </a:xfrm>
              <a:prstGeom prst="roundRect">
                <a:avLst/>
              </a:prstGeom>
              <a:solidFill>
                <a:srgbClr val="00B4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519352" y="4297393"/>
                <a:ext cx="13651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小标题</a:t>
                </a:r>
                <a:endPara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53" name="MH_SubTitle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235635" y="5162508"/>
              <a:ext cx="1965713" cy="51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14">
        <p14:prism isInverted="1"/>
      </p:transition>
    </mc:Choice>
    <mc:Fallback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-86972" y="4827215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678242" y="4052528"/>
            <a:ext cx="483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4000" b="1" spc="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56867" y="5090306"/>
            <a:ext cx="6678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4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</a:t>
            </a:r>
            <a:r>
              <a:rPr lang="en-US" altLang="zh-CN" b="1" dirty="0">
                <a:solidFill>
                  <a:srgbClr val="00B4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suitable for Medical Assistance.</a:t>
            </a:r>
            <a:endParaRPr lang="zh-CN" altLang="en-US" b="1" dirty="0">
              <a:solidFill>
                <a:srgbClr val="00B4A9"/>
              </a:solidFill>
              <a:latin typeface="Verdana" panose="020B0604030504040204" pitchFamily="34" charset="0"/>
              <a:ea typeface="Yu Gothic" pitchFamily="34" charset="-128"/>
              <a:cs typeface="Verdana" panose="020B060403050404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49544" y="1630898"/>
            <a:ext cx="3492909" cy="2212176"/>
            <a:chOff x="4349543" y="1348609"/>
            <a:chExt cx="3492909" cy="2212176"/>
          </a:xfrm>
        </p:grpSpPr>
        <p:sp>
          <p:nvSpPr>
            <p:cNvPr id="35" name="文本框 34"/>
            <p:cNvSpPr txBox="1"/>
            <p:nvPr/>
          </p:nvSpPr>
          <p:spPr>
            <a:xfrm>
              <a:off x="4705740" y="2464548"/>
              <a:ext cx="27999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 FOUR</a:t>
              </a:r>
              <a:endParaRPr lang="zh-CN" altLang="en-US" sz="3200" b="1" dirty="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63212" y="1525162"/>
              <a:ext cx="126557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 smtClean="0"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6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4349543" y="1348609"/>
              <a:ext cx="3492909" cy="2212176"/>
            </a:xfrm>
            <a:custGeom>
              <a:avLst/>
              <a:gdLst>
                <a:gd name="T0" fmla="*/ 113939 w 6855"/>
                <a:gd name="T1" fmla="*/ 556 h 4342"/>
                <a:gd name="T2" fmla="*/ 83370 w 6855"/>
                <a:gd name="T3" fmla="*/ 7500 h 4342"/>
                <a:gd name="T4" fmla="*/ 56136 w 6855"/>
                <a:gd name="T5" fmla="*/ 21666 h 4342"/>
                <a:gd name="T6" fmla="*/ 33070 w 6855"/>
                <a:gd name="T7" fmla="*/ 41387 h 4342"/>
                <a:gd name="T8" fmla="*/ 15284 w 6855"/>
                <a:gd name="T9" fmla="*/ 66386 h 4342"/>
                <a:gd name="T10" fmla="*/ 3891 w 6855"/>
                <a:gd name="T11" fmla="*/ 95273 h 4342"/>
                <a:gd name="T12" fmla="*/ 0 w 6855"/>
                <a:gd name="T13" fmla="*/ 126939 h 4342"/>
                <a:gd name="T14" fmla="*/ 1389 w 6855"/>
                <a:gd name="T15" fmla="*/ 971345 h 4342"/>
                <a:gd name="T16" fmla="*/ 10004 w 6855"/>
                <a:gd name="T17" fmla="*/ 1001343 h 4342"/>
                <a:gd name="T18" fmla="*/ 25289 w 6855"/>
                <a:gd name="T19" fmla="*/ 1027731 h 4342"/>
                <a:gd name="T20" fmla="*/ 46409 w 6855"/>
                <a:gd name="T21" fmla="*/ 1049674 h 4342"/>
                <a:gd name="T22" fmla="*/ 71976 w 6855"/>
                <a:gd name="T23" fmla="*/ 1066340 h 4342"/>
                <a:gd name="T24" fmla="*/ 101433 w 6855"/>
                <a:gd name="T25" fmla="*/ 1076340 h 4342"/>
                <a:gd name="T26" fmla="*/ 825361 w 6855"/>
                <a:gd name="T27" fmla="*/ 1078840 h 4342"/>
                <a:gd name="T28" fmla="*/ 687245 w 6855"/>
                <a:gd name="T29" fmla="*/ 1143281 h 4342"/>
                <a:gd name="T30" fmla="*/ 665013 w 6855"/>
                <a:gd name="T31" fmla="*/ 1150225 h 4342"/>
                <a:gd name="T32" fmla="*/ 650284 w 6855"/>
                <a:gd name="T33" fmla="*/ 1162447 h 4342"/>
                <a:gd name="T34" fmla="*/ 638057 w 6855"/>
                <a:gd name="T35" fmla="*/ 1185779 h 4342"/>
                <a:gd name="T36" fmla="*/ 635000 w 6855"/>
                <a:gd name="T37" fmla="*/ 1206056 h 4342"/>
                <a:gd name="T38" fmla="*/ 1268333 w 6855"/>
                <a:gd name="T39" fmla="*/ 1189668 h 4342"/>
                <a:gd name="T40" fmla="*/ 1259996 w 6855"/>
                <a:gd name="T41" fmla="*/ 1169113 h 4342"/>
                <a:gd name="T42" fmla="*/ 1246934 w 6855"/>
                <a:gd name="T43" fmla="*/ 1155781 h 4342"/>
                <a:gd name="T44" fmla="*/ 1220812 w 6855"/>
                <a:gd name="T45" fmla="*/ 1144392 h 4342"/>
                <a:gd name="T46" fmla="*/ 1079361 w 6855"/>
                <a:gd name="T47" fmla="*/ 1142448 h 4342"/>
                <a:gd name="T48" fmla="*/ 1790783 w 6855"/>
                <a:gd name="T49" fmla="*/ 1078284 h 4342"/>
                <a:gd name="T50" fmla="*/ 1821352 w 6855"/>
                <a:gd name="T51" fmla="*/ 1071062 h 4342"/>
                <a:gd name="T52" fmla="*/ 1848864 w 6855"/>
                <a:gd name="T53" fmla="*/ 1057174 h 4342"/>
                <a:gd name="T54" fmla="*/ 1871652 w 6855"/>
                <a:gd name="T55" fmla="*/ 1037175 h 4342"/>
                <a:gd name="T56" fmla="*/ 1889438 w 6855"/>
                <a:gd name="T57" fmla="*/ 1012176 h 4342"/>
                <a:gd name="T58" fmla="*/ 1900832 w 6855"/>
                <a:gd name="T59" fmla="*/ 983566 h 4342"/>
                <a:gd name="T60" fmla="*/ 1905000 w 6855"/>
                <a:gd name="T61" fmla="*/ 952179 h 4342"/>
                <a:gd name="T62" fmla="*/ 1903333 w 6855"/>
                <a:gd name="T63" fmla="*/ 107773 h 4342"/>
                <a:gd name="T64" fmla="*/ 1894718 w 6855"/>
                <a:gd name="T65" fmla="*/ 77774 h 4342"/>
                <a:gd name="T66" fmla="*/ 1879711 w 6855"/>
                <a:gd name="T67" fmla="*/ 51109 h 4342"/>
                <a:gd name="T68" fmla="*/ 1858313 w 6855"/>
                <a:gd name="T69" fmla="*/ 29165 h 4342"/>
                <a:gd name="T70" fmla="*/ 1832746 w 6855"/>
                <a:gd name="T71" fmla="*/ 12499 h 4342"/>
                <a:gd name="T72" fmla="*/ 1803289 w 6855"/>
                <a:gd name="T73" fmla="*/ 2500 h 4342"/>
                <a:gd name="T74" fmla="*/ 1841083 w 6855"/>
                <a:gd name="T75" fmla="*/ 952179 h 4342"/>
                <a:gd name="T76" fmla="*/ 1836359 w 6855"/>
                <a:gd name="T77" fmla="*/ 976900 h 4342"/>
                <a:gd name="T78" fmla="*/ 1818018 w 6855"/>
                <a:gd name="T79" fmla="*/ 1001065 h 4342"/>
                <a:gd name="T80" fmla="*/ 1790505 w 6855"/>
                <a:gd name="T81" fmla="*/ 1014120 h 4342"/>
                <a:gd name="T82" fmla="*/ 120330 w 6855"/>
                <a:gd name="T83" fmla="*/ 1015231 h 4342"/>
                <a:gd name="T84" fmla="*/ 91707 w 6855"/>
                <a:gd name="T85" fmla="*/ 1004676 h 4342"/>
                <a:gd name="T86" fmla="*/ 71142 w 6855"/>
                <a:gd name="T87" fmla="*/ 982177 h 4342"/>
                <a:gd name="T88" fmla="*/ 63361 w 6855"/>
                <a:gd name="T89" fmla="*/ 952179 h 4342"/>
                <a:gd name="T90" fmla="*/ 66418 w 6855"/>
                <a:gd name="T91" fmla="*/ 108051 h 4342"/>
                <a:gd name="T92" fmla="*/ 81980 w 6855"/>
                <a:gd name="T93" fmla="*/ 82218 h 4342"/>
                <a:gd name="T94" fmla="*/ 107825 w 6855"/>
                <a:gd name="T95" fmla="*/ 66108 h 4342"/>
                <a:gd name="T96" fmla="*/ 1777722 w 6855"/>
                <a:gd name="T97" fmla="*/ 63330 h 4342"/>
                <a:gd name="T98" fmla="*/ 1808291 w 6855"/>
                <a:gd name="T99" fmla="*/ 70830 h 4342"/>
                <a:gd name="T100" fmla="*/ 1830523 w 6855"/>
                <a:gd name="T101" fmla="*/ 91385 h 4342"/>
                <a:gd name="T102" fmla="*/ 1840805 w 6855"/>
                <a:gd name="T103" fmla="*/ 120272 h 43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855" h="4342">
                  <a:moveTo>
                    <a:pt x="6397" y="0"/>
                  </a:moveTo>
                  <a:lnTo>
                    <a:pt x="456" y="0"/>
                  </a:lnTo>
                  <a:lnTo>
                    <a:pt x="433" y="1"/>
                  </a:lnTo>
                  <a:lnTo>
                    <a:pt x="410" y="2"/>
                  </a:lnTo>
                  <a:lnTo>
                    <a:pt x="387" y="5"/>
                  </a:lnTo>
                  <a:lnTo>
                    <a:pt x="365" y="9"/>
                  </a:lnTo>
                  <a:lnTo>
                    <a:pt x="343" y="15"/>
                  </a:lnTo>
                  <a:lnTo>
                    <a:pt x="322" y="20"/>
                  </a:lnTo>
                  <a:lnTo>
                    <a:pt x="300" y="27"/>
                  </a:lnTo>
                  <a:lnTo>
                    <a:pt x="279" y="35"/>
                  </a:lnTo>
                  <a:lnTo>
                    <a:pt x="259" y="45"/>
                  </a:lnTo>
                  <a:lnTo>
                    <a:pt x="240" y="55"/>
                  </a:lnTo>
                  <a:lnTo>
                    <a:pt x="220" y="67"/>
                  </a:lnTo>
                  <a:lnTo>
                    <a:pt x="202" y="78"/>
                  </a:lnTo>
                  <a:lnTo>
                    <a:pt x="184" y="91"/>
                  </a:lnTo>
                  <a:lnTo>
                    <a:pt x="167" y="105"/>
                  </a:lnTo>
                  <a:lnTo>
                    <a:pt x="150" y="118"/>
                  </a:lnTo>
                  <a:lnTo>
                    <a:pt x="134" y="134"/>
                  </a:lnTo>
                  <a:lnTo>
                    <a:pt x="119" y="149"/>
                  </a:lnTo>
                  <a:lnTo>
                    <a:pt x="105" y="167"/>
                  </a:lnTo>
                  <a:lnTo>
                    <a:pt x="91" y="184"/>
                  </a:lnTo>
                  <a:lnTo>
                    <a:pt x="78" y="201"/>
                  </a:lnTo>
                  <a:lnTo>
                    <a:pt x="66" y="221"/>
                  </a:lnTo>
                  <a:lnTo>
                    <a:pt x="55" y="239"/>
                  </a:lnTo>
                  <a:lnTo>
                    <a:pt x="45" y="259"/>
                  </a:lnTo>
                  <a:lnTo>
                    <a:pt x="36" y="280"/>
                  </a:lnTo>
                  <a:lnTo>
                    <a:pt x="28" y="300"/>
                  </a:lnTo>
                  <a:lnTo>
                    <a:pt x="21" y="321"/>
                  </a:lnTo>
                  <a:lnTo>
                    <a:pt x="14" y="343"/>
                  </a:lnTo>
                  <a:lnTo>
                    <a:pt x="9" y="365"/>
                  </a:lnTo>
                  <a:lnTo>
                    <a:pt x="5" y="388"/>
                  </a:lnTo>
                  <a:lnTo>
                    <a:pt x="2" y="410"/>
                  </a:lnTo>
                  <a:lnTo>
                    <a:pt x="0" y="433"/>
                  </a:lnTo>
                  <a:lnTo>
                    <a:pt x="0" y="457"/>
                  </a:lnTo>
                  <a:lnTo>
                    <a:pt x="0" y="3428"/>
                  </a:lnTo>
                  <a:lnTo>
                    <a:pt x="0" y="3451"/>
                  </a:lnTo>
                  <a:lnTo>
                    <a:pt x="2" y="3474"/>
                  </a:lnTo>
                  <a:lnTo>
                    <a:pt x="5" y="3497"/>
                  </a:lnTo>
                  <a:lnTo>
                    <a:pt x="9" y="3519"/>
                  </a:lnTo>
                  <a:lnTo>
                    <a:pt x="14" y="3541"/>
                  </a:lnTo>
                  <a:lnTo>
                    <a:pt x="21" y="3563"/>
                  </a:lnTo>
                  <a:lnTo>
                    <a:pt x="28" y="3584"/>
                  </a:lnTo>
                  <a:lnTo>
                    <a:pt x="36" y="3605"/>
                  </a:lnTo>
                  <a:lnTo>
                    <a:pt x="45" y="3625"/>
                  </a:lnTo>
                  <a:lnTo>
                    <a:pt x="55" y="3644"/>
                  </a:lnTo>
                  <a:lnTo>
                    <a:pt x="66" y="3664"/>
                  </a:lnTo>
                  <a:lnTo>
                    <a:pt x="78" y="3682"/>
                  </a:lnTo>
                  <a:lnTo>
                    <a:pt x="91" y="3700"/>
                  </a:lnTo>
                  <a:lnTo>
                    <a:pt x="105" y="3717"/>
                  </a:lnTo>
                  <a:lnTo>
                    <a:pt x="119" y="3734"/>
                  </a:lnTo>
                  <a:lnTo>
                    <a:pt x="134" y="3750"/>
                  </a:lnTo>
                  <a:lnTo>
                    <a:pt x="150" y="3765"/>
                  </a:lnTo>
                  <a:lnTo>
                    <a:pt x="167" y="3779"/>
                  </a:lnTo>
                  <a:lnTo>
                    <a:pt x="184" y="3793"/>
                  </a:lnTo>
                  <a:lnTo>
                    <a:pt x="202" y="3806"/>
                  </a:lnTo>
                  <a:lnTo>
                    <a:pt x="220" y="3818"/>
                  </a:lnTo>
                  <a:lnTo>
                    <a:pt x="240" y="3829"/>
                  </a:lnTo>
                  <a:lnTo>
                    <a:pt x="259" y="3839"/>
                  </a:lnTo>
                  <a:lnTo>
                    <a:pt x="279" y="3848"/>
                  </a:lnTo>
                  <a:lnTo>
                    <a:pt x="300" y="3856"/>
                  </a:lnTo>
                  <a:lnTo>
                    <a:pt x="322" y="3863"/>
                  </a:lnTo>
                  <a:lnTo>
                    <a:pt x="343" y="3870"/>
                  </a:lnTo>
                  <a:lnTo>
                    <a:pt x="365" y="3875"/>
                  </a:lnTo>
                  <a:lnTo>
                    <a:pt x="387" y="3879"/>
                  </a:lnTo>
                  <a:lnTo>
                    <a:pt x="410" y="3882"/>
                  </a:lnTo>
                  <a:lnTo>
                    <a:pt x="433" y="3884"/>
                  </a:lnTo>
                  <a:lnTo>
                    <a:pt x="456" y="3884"/>
                  </a:lnTo>
                  <a:lnTo>
                    <a:pt x="2970" y="3884"/>
                  </a:lnTo>
                  <a:lnTo>
                    <a:pt x="2970" y="4113"/>
                  </a:lnTo>
                  <a:lnTo>
                    <a:pt x="2513" y="4113"/>
                  </a:lnTo>
                  <a:lnTo>
                    <a:pt x="2492" y="4113"/>
                  </a:lnTo>
                  <a:lnTo>
                    <a:pt x="2473" y="4116"/>
                  </a:lnTo>
                  <a:lnTo>
                    <a:pt x="2454" y="4118"/>
                  </a:lnTo>
                  <a:lnTo>
                    <a:pt x="2438" y="4123"/>
                  </a:lnTo>
                  <a:lnTo>
                    <a:pt x="2422" y="4128"/>
                  </a:lnTo>
                  <a:lnTo>
                    <a:pt x="2407" y="4134"/>
                  </a:lnTo>
                  <a:lnTo>
                    <a:pt x="2393" y="4141"/>
                  </a:lnTo>
                  <a:lnTo>
                    <a:pt x="2381" y="4148"/>
                  </a:lnTo>
                  <a:lnTo>
                    <a:pt x="2369" y="4157"/>
                  </a:lnTo>
                  <a:lnTo>
                    <a:pt x="2359" y="4166"/>
                  </a:lnTo>
                  <a:lnTo>
                    <a:pt x="2349" y="4176"/>
                  </a:lnTo>
                  <a:lnTo>
                    <a:pt x="2340" y="4185"/>
                  </a:lnTo>
                  <a:lnTo>
                    <a:pt x="2332" y="4195"/>
                  </a:lnTo>
                  <a:lnTo>
                    <a:pt x="2325" y="4206"/>
                  </a:lnTo>
                  <a:lnTo>
                    <a:pt x="2314" y="4227"/>
                  </a:lnTo>
                  <a:lnTo>
                    <a:pt x="2303" y="4248"/>
                  </a:lnTo>
                  <a:lnTo>
                    <a:pt x="2296" y="4269"/>
                  </a:lnTo>
                  <a:lnTo>
                    <a:pt x="2292" y="4289"/>
                  </a:lnTo>
                  <a:lnTo>
                    <a:pt x="2288" y="4306"/>
                  </a:lnTo>
                  <a:lnTo>
                    <a:pt x="2286" y="4321"/>
                  </a:lnTo>
                  <a:lnTo>
                    <a:pt x="2285" y="4331"/>
                  </a:lnTo>
                  <a:lnTo>
                    <a:pt x="2285" y="4342"/>
                  </a:lnTo>
                  <a:lnTo>
                    <a:pt x="4570" y="4342"/>
                  </a:lnTo>
                  <a:lnTo>
                    <a:pt x="4569" y="4321"/>
                  </a:lnTo>
                  <a:lnTo>
                    <a:pt x="4567" y="4301"/>
                  </a:lnTo>
                  <a:lnTo>
                    <a:pt x="4564" y="4283"/>
                  </a:lnTo>
                  <a:lnTo>
                    <a:pt x="4559" y="4266"/>
                  </a:lnTo>
                  <a:lnTo>
                    <a:pt x="4555" y="4251"/>
                  </a:lnTo>
                  <a:lnTo>
                    <a:pt x="4548" y="4236"/>
                  </a:lnTo>
                  <a:lnTo>
                    <a:pt x="4541" y="4222"/>
                  </a:lnTo>
                  <a:lnTo>
                    <a:pt x="4534" y="4209"/>
                  </a:lnTo>
                  <a:lnTo>
                    <a:pt x="4526" y="4198"/>
                  </a:lnTo>
                  <a:lnTo>
                    <a:pt x="4517" y="4187"/>
                  </a:lnTo>
                  <a:lnTo>
                    <a:pt x="4507" y="4178"/>
                  </a:lnTo>
                  <a:lnTo>
                    <a:pt x="4497" y="4169"/>
                  </a:lnTo>
                  <a:lnTo>
                    <a:pt x="4487" y="4161"/>
                  </a:lnTo>
                  <a:lnTo>
                    <a:pt x="4476" y="4154"/>
                  </a:lnTo>
                  <a:lnTo>
                    <a:pt x="4456" y="4141"/>
                  </a:lnTo>
                  <a:lnTo>
                    <a:pt x="4434" y="4132"/>
                  </a:lnTo>
                  <a:lnTo>
                    <a:pt x="4413" y="4125"/>
                  </a:lnTo>
                  <a:lnTo>
                    <a:pt x="4393" y="4120"/>
                  </a:lnTo>
                  <a:lnTo>
                    <a:pt x="4376" y="4117"/>
                  </a:lnTo>
                  <a:lnTo>
                    <a:pt x="4362" y="4115"/>
                  </a:lnTo>
                  <a:lnTo>
                    <a:pt x="4351" y="4113"/>
                  </a:lnTo>
                  <a:lnTo>
                    <a:pt x="4340" y="4113"/>
                  </a:lnTo>
                  <a:lnTo>
                    <a:pt x="3884" y="4113"/>
                  </a:lnTo>
                  <a:lnTo>
                    <a:pt x="3884" y="3884"/>
                  </a:lnTo>
                  <a:lnTo>
                    <a:pt x="6397" y="3884"/>
                  </a:lnTo>
                  <a:lnTo>
                    <a:pt x="6421" y="3884"/>
                  </a:lnTo>
                  <a:lnTo>
                    <a:pt x="6444" y="3882"/>
                  </a:lnTo>
                  <a:lnTo>
                    <a:pt x="6466" y="3879"/>
                  </a:lnTo>
                  <a:lnTo>
                    <a:pt x="6489" y="3875"/>
                  </a:lnTo>
                  <a:lnTo>
                    <a:pt x="6511" y="3870"/>
                  </a:lnTo>
                  <a:lnTo>
                    <a:pt x="6533" y="3863"/>
                  </a:lnTo>
                  <a:lnTo>
                    <a:pt x="6554" y="3856"/>
                  </a:lnTo>
                  <a:lnTo>
                    <a:pt x="6575" y="3848"/>
                  </a:lnTo>
                  <a:lnTo>
                    <a:pt x="6595" y="3839"/>
                  </a:lnTo>
                  <a:lnTo>
                    <a:pt x="6615" y="3829"/>
                  </a:lnTo>
                  <a:lnTo>
                    <a:pt x="6633" y="3818"/>
                  </a:lnTo>
                  <a:lnTo>
                    <a:pt x="6653" y="3806"/>
                  </a:lnTo>
                  <a:lnTo>
                    <a:pt x="6670" y="3793"/>
                  </a:lnTo>
                  <a:lnTo>
                    <a:pt x="6687" y="3779"/>
                  </a:lnTo>
                  <a:lnTo>
                    <a:pt x="6705" y="3765"/>
                  </a:lnTo>
                  <a:lnTo>
                    <a:pt x="6720" y="3750"/>
                  </a:lnTo>
                  <a:lnTo>
                    <a:pt x="6735" y="3734"/>
                  </a:lnTo>
                  <a:lnTo>
                    <a:pt x="6750" y="3717"/>
                  </a:lnTo>
                  <a:lnTo>
                    <a:pt x="6764" y="3700"/>
                  </a:lnTo>
                  <a:lnTo>
                    <a:pt x="6776" y="3682"/>
                  </a:lnTo>
                  <a:lnTo>
                    <a:pt x="6788" y="3664"/>
                  </a:lnTo>
                  <a:lnTo>
                    <a:pt x="6799" y="3644"/>
                  </a:lnTo>
                  <a:lnTo>
                    <a:pt x="6810" y="3625"/>
                  </a:lnTo>
                  <a:lnTo>
                    <a:pt x="6818" y="3605"/>
                  </a:lnTo>
                  <a:lnTo>
                    <a:pt x="6827" y="3584"/>
                  </a:lnTo>
                  <a:lnTo>
                    <a:pt x="6834" y="3563"/>
                  </a:lnTo>
                  <a:lnTo>
                    <a:pt x="6840" y="3541"/>
                  </a:lnTo>
                  <a:lnTo>
                    <a:pt x="6845" y="3519"/>
                  </a:lnTo>
                  <a:lnTo>
                    <a:pt x="6849" y="3497"/>
                  </a:lnTo>
                  <a:lnTo>
                    <a:pt x="6852" y="3474"/>
                  </a:lnTo>
                  <a:lnTo>
                    <a:pt x="6853" y="3451"/>
                  </a:lnTo>
                  <a:lnTo>
                    <a:pt x="6855" y="3428"/>
                  </a:lnTo>
                  <a:lnTo>
                    <a:pt x="6855" y="457"/>
                  </a:lnTo>
                  <a:lnTo>
                    <a:pt x="6853" y="433"/>
                  </a:lnTo>
                  <a:lnTo>
                    <a:pt x="6852" y="410"/>
                  </a:lnTo>
                  <a:lnTo>
                    <a:pt x="6849" y="388"/>
                  </a:lnTo>
                  <a:lnTo>
                    <a:pt x="6845" y="365"/>
                  </a:lnTo>
                  <a:lnTo>
                    <a:pt x="6840" y="343"/>
                  </a:lnTo>
                  <a:lnTo>
                    <a:pt x="6834" y="321"/>
                  </a:lnTo>
                  <a:lnTo>
                    <a:pt x="6827" y="300"/>
                  </a:lnTo>
                  <a:lnTo>
                    <a:pt x="6818" y="280"/>
                  </a:lnTo>
                  <a:lnTo>
                    <a:pt x="6810" y="259"/>
                  </a:lnTo>
                  <a:lnTo>
                    <a:pt x="6799" y="239"/>
                  </a:lnTo>
                  <a:lnTo>
                    <a:pt x="6788" y="221"/>
                  </a:lnTo>
                  <a:lnTo>
                    <a:pt x="6776" y="201"/>
                  </a:lnTo>
                  <a:lnTo>
                    <a:pt x="6764" y="184"/>
                  </a:lnTo>
                  <a:lnTo>
                    <a:pt x="6750" y="167"/>
                  </a:lnTo>
                  <a:lnTo>
                    <a:pt x="6735" y="149"/>
                  </a:lnTo>
                  <a:lnTo>
                    <a:pt x="6720" y="134"/>
                  </a:lnTo>
                  <a:lnTo>
                    <a:pt x="6705" y="118"/>
                  </a:lnTo>
                  <a:lnTo>
                    <a:pt x="6687" y="105"/>
                  </a:lnTo>
                  <a:lnTo>
                    <a:pt x="6670" y="91"/>
                  </a:lnTo>
                  <a:lnTo>
                    <a:pt x="6653" y="78"/>
                  </a:lnTo>
                  <a:lnTo>
                    <a:pt x="6633" y="67"/>
                  </a:lnTo>
                  <a:lnTo>
                    <a:pt x="6615" y="55"/>
                  </a:lnTo>
                  <a:lnTo>
                    <a:pt x="6595" y="45"/>
                  </a:lnTo>
                  <a:lnTo>
                    <a:pt x="6575" y="35"/>
                  </a:lnTo>
                  <a:lnTo>
                    <a:pt x="6554" y="27"/>
                  </a:lnTo>
                  <a:lnTo>
                    <a:pt x="6533" y="20"/>
                  </a:lnTo>
                  <a:lnTo>
                    <a:pt x="6511" y="15"/>
                  </a:lnTo>
                  <a:lnTo>
                    <a:pt x="6489" y="9"/>
                  </a:lnTo>
                  <a:lnTo>
                    <a:pt x="6466" y="5"/>
                  </a:lnTo>
                  <a:lnTo>
                    <a:pt x="6444" y="2"/>
                  </a:lnTo>
                  <a:lnTo>
                    <a:pt x="6421" y="1"/>
                  </a:lnTo>
                  <a:lnTo>
                    <a:pt x="6397" y="0"/>
                  </a:lnTo>
                  <a:close/>
                  <a:moveTo>
                    <a:pt x="6625" y="3428"/>
                  </a:moveTo>
                  <a:lnTo>
                    <a:pt x="6625" y="3428"/>
                  </a:lnTo>
                  <a:lnTo>
                    <a:pt x="6624" y="3451"/>
                  </a:lnTo>
                  <a:lnTo>
                    <a:pt x="6621" y="3474"/>
                  </a:lnTo>
                  <a:lnTo>
                    <a:pt x="6616" y="3496"/>
                  </a:lnTo>
                  <a:lnTo>
                    <a:pt x="6608" y="3517"/>
                  </a:lnTo>
                  <a:lnTo>
                    <a:pt x="6599" y="3536"/>
                  </a:lnTo>
                  <a:lnTo>
                    <a:pt x="6587" y="3555"/>
                  </a:lnTo>
                  <a:lnTo>
                    <a:pt x="6573" y="3573"/>
                  </a:lnTo>
                  <a:lnTo>
                    <a:pt x="6558" y="3589"/>
                  </a:lnTo>
                  <a:lnTo>
                    <a:pt x="6542" y="3604"/>
                  </a:lnTo>
                  <a:lnTo>
                    <a:pt x="6525" y="3617"/>
                  </a:lnTo>
                  <a:lnTo>
                    <a:pt x="6507" y="3628"/>
                  </a:lnTo>
                  <a:lnTo>
                    <a:pt x="6486" y="3638"/>
                  </a:lnTo>
                  <a:lnTo>
                    <a:pt x="6465" y="3646"/>
                  </a:lnTo>
                  <a:lnTo>
                    <a:pt x="6443" y="3651"/>
                  </a:lnTo>
                  <a:lnTo>
                    <a:pt x="6420" y="3655"/>
                  </a:lnTo>
                  <a:lnTo>
                    <a:pt x="6397" y="3656"/>
                  </a:lnTo>
                  <a:lnTo>
                    <a:pt x="456" y="3656"/>
                  </a:lnTo>
                  <a:lnTo>
                    <a:pt x="433" y="3655"/>
                  </a:lnTo>
                  <a:lnTo>
                    <a:pt x="410" y="3651"/>
                  </a:lnTo>
                  <a:lnTo>
                    <a:pt x="388" y="3646"/>
                  </a:lnTo>
                  <a:lnTo>
                    <a:pt x="368" y="3638"/>
                  </a:lnTo>
                  <a:lnTo>
                    <a:pt x="348" y="3628"/>
                  </a:lnTo>
                  <a:lnTo>
                    <a:pt x="330" y="3617"/>
                  </a:lnTo>
                  <a:lnTo>
                    <a:pt x="311" y="3604"/>
                  </a:lnTo>
                  <a:lnTo>
                    <a:pt x="295" y="3589"/>
                  </a:lnTo>
                  <a:lnTo>
                    <a:pt x="280" y="3573"/>
                  </a:lnTo>
                  <a:lnTo>
                    <a:pt x="267" y="3555"/>
                  </a:lnTo>
                  <a:lnTo>
                    <a:pt x="256" y="3536"/>
                  </a:lnTo>
                  <a:lnTo>
                    <a:pt x="247" y="3517"/>
                  </a:lnTo>
                  <a:lnTo>
                    <a:pt x="239" y="3496"/>
                  </a:lnTo>
                  <a:lnTo>
                    <a:pt x="233" y="3474"/>
                  </a:lnTo>
                  <a:lnTo>
                    <a:pt x="229" y="3451"/>
                  </a:lnTo>
                  <a:lnTo>
                    <a:pt x="228" y="3428"/>
                  </a:lnTo>
                  <a:lnTo>
                    <a:pt x="228" y="457"/>
                  </a:lnTo>
                  <a:lnTo>
                    <a:pt x="229" y="433"/>
                  </a:lnTo>
                  <a:lnTo>
                    <a:pt x="233" y="411"/>
                  </a:lnTo>
                  <a:lnTo>
                    <a:pt x="239" y="389"/>
                  </a:lnTo>
                  <a:lnTo>
                    <a:pt x="247" y="368"/>
                  </a:lnTo>
                  <a:lnTo>
                    <a:pt x="256" y="348"/>
                  </a:lnTo>
                  <a:lnTo>
                    <a:pt x="267" y="329"/>
                  </a:lnTo>
                  <a:lnTo>
                    <a:pt x="280" y="312"/>
                  </a:lnTo>
                  <a:lnTo>
                    <a:pt x="295" y="296"/>
                  </a:lnTo>
                  <a:lnTo>
                    <a:pt x="311" y="281"/>
                  </a:lnTo>
                  <a:lnTo>
                    <a:pt x="330" y="267"/>
                  </a:lnTo>
                  <a:lnTo>
                    <a:pt x="348" y="255"/>
                  </a:lnTo>
                  <a:lnTo>
                    <a:pt x="368" y="246"/>
                  </a:lnTo>
                  <a:lnTo>
                    <a:pt x="388" y="238"/>
                  </a:lnTo>
                  <a:lnTo>
                    <a:pt x="410" y="232"/>
                  </a:lnTo>
                  <a:lnTo>
                    <a:pt x="433" y="229"/>
                  </a:lnTo>
                  <a:lnTo>
                    <a:pt x="456" y="228"/>
                  </a:lnTo>
                  <a:lnTo>
                    <a:pt x="6397" y="228"/>
                  </a:lnTo>
                  <a:lnTo>
                    <a:pt x="6420" y="229"/>
                  </a:lnTo>
                  <a:lnTo>
                    <a:pt x="6443" y="232"/>
                  </a:lnTo>
                  <a:lnTo>
                    <a:pt x="6465" y="238"/>
                  </a:lnTo>
                  <a:lnTo>
                    <a:pt x="6486" y="246"/>
                  </a:lnTo>
                  <a:lnTo>
                    <a:pt x="6507" y="255"/>
                  </a:lnTo>
                  <a:lnTo>
                    <a:pt x="6525" y="267"/>
                  </a:lnTo>
                  <a:lnTo>
                    <a:pt x="6542" y="281"/>
                  </a:lnTo>
                  <a:lnTo>
                    <a:pt x="6558" y="296"/>
                  </a:lnTo>
                  <a:lnTo>
                    <a:pt x="6573" y="312"/>
                  </a:lnTo>
                  <a:lnTo>
                    <a:pt x="6587" y="329"/>
                  </a:lnTo>
                  <a:lnTo>
                    <a:pt x="6599" y="348"/>
                  </a:lnTo>
                  <a:lnTo>
                    <a:pt x="6608" y="368"/>
                  </a:lnTo>
                  <a:lnTo>
                    <a:pt x="6616" y="389"/>
                  </a:lnTo>
                  <a:lnTo>
                    <a:pt x="6621" y="411"/>
                  </a:lnTo>
                  <a:lnTo>
                    <a:pt x="6624" y="433"/>
                  </a:lnTo>
                  <a:lnTo>
                    <a:pt x="6625" y="457"/>
                  </a:lnTo>
                  <a:lnTo>
                    <a:pt x="6625" y="3428"/>
                  </a:lnTo>
                  <a:close/>
                </a:path>
              </a:pathLst>
            </a:custGeom>
            <a:solidFill>
              <a:srgbClr val="00B4A9"/>
            </a:solidFill>
            <a:ln w="19050">
              <a:solidFill>
                <a:srgbClr val="00B4A9"/>
              </a:solidFill>
            </a:ln>
          </p:spPr>
          <p:txBody>
            <a:bodyPr bIns="144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865">
        <p14:prism isInverted="1"/>
      </p:transition>
    </mc:Choice>
    <mc:Fallback>
      <p:transition spd="slow" advTm="28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54507" y="2064654"/>
            <a:ext cx="3809962" cy="3809962"/>
            <a:chOff x="4154507" y="2064654"/>
            <a:chExt cx="3809962" cy="3809962"/>
          </a:xfrm>
        </p:grpSpPr>
        <p:grpSp>
          <p:nvGrpSpPr>
            <p:cNvPr id="42" name="组合 41"/>
            <p:cNvGrpSpPr/>
            <p:nvPr/>
          </p:nvGrpSpPr>
          <p:grpSpPr>
            <a:xfrm>
              <a:off x="4154507" y="2064654"/>
              <a:ext cx="3809962" cy="3809962"/>
              <a:chOff x="4154507" y="2035626"/>
              <a:chExt cx="3809962" cy="380996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4154507" y="2035626"/>
                <a:ext cx="3809962" cy="3809962"/>
                <a:chOff x="3389124" y="722124"/>
                <a:chExt cx="5413750" cy="5413750"/>
              </a:xfrm>
            </p:grpSpPr>
            <p:sp>
              <p:nvSpPr>
                <p:cNvPr id="36" name="任意多边形 35"/>
                <p:cNvSpPr/>
                <p:nvPr/>
              </p:nvSpPr>
              <p:spPr>
                <a:xfrm>
                  <a:off x="5136554" y="2469554"/>
                  <a:ext cx="1918890" cy="1918890"/>
                </a:xfrm>
                <a:custGeom>
                  <a:avLst/>
                  <a:gdLst>
                    <a:gd name="connsiteX0" fmla="*/ 0 w 1918890"/>
                    <a:gd name="connsiteY0" fmla="*/ 959445 h 1918890"/>
                    <a:gd name="connsiteX1" fmla="*/ 959445 w 1918890"/>
                    <a:gd name="connsiteY1" fmla="*/ 0 h 1918890"/>
                    <a:gd name="connsiteX2" fmla="*/ 1918890 w 1918890"/>
                    <a:gd name="connsiteY2" fmla="*/ 959445 h 1918890"/>
                    <a:gd name="connsiteX3" fmla="*/ 959445 w 1918890"/>
                    <a:gd name="connsiteY3" fmla="*/ 1918890 h 1918890"/>
                    <a:gd name="connsiteX4" fmla="*/ 0 w 1918890"/>
                    <a:gd name="connsiteY4" fmla="*/ 959445 h 191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8890" h="1918890">
                      <a:moveTo>
                        <a:pt x="0" y="959445"/>
                      </a:moveTo>
                      <a:cubicBezTo>
                        <a:pt x="0" y="429558"/>
                        <a:pt x="429558" y="0"/>
                        <a:pt x="959445" y="0"/>
                      </a:cubicBezTo>
                      <a:cubicBezTo>
                        <a:pt x="1489332" y="0"/>
                        <a:pt x="1918890" y="429558"/>
                        <a:pt x="1918890" y="959445"/>
                      </a:cubicBezTo>
                      <a:cubicBezTo>
                        <a:pt x="1918890" y="1489332"/>
                        <a:pt x="1489332" y="1918890"/>
                        <a:pt x="959445" y="1918890"/>
                      </a:cubicBezTo>
                      <a:cubicBezTo>
                        <a:pt x="429558" y="1918890"/>
                        <a:pt x="0" y="1489332"/>
                        <a:pt x="0" y="959445"/>
                      </a:cubicBezTo>
                      <a:close/>
                    </a:path>
                  </a:pathLst>
                </a:custGeom>
                <a:solidFill>
                  <a:srgbClr val="00B4A9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34355" tIns="334355" rIns="334355" bIns="334355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200" kern="1200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5424388" y="722124"/>
                  <a:ext cx="1343223" cy="1343223"/>
                </a:xfrm>
                <a:custGeom>
                  <a:avLst/>
                  <a:gdLst>
                    <a:gd name="connsiteX0" fmla="*/ 0 w 1343223"/>
                    <a:gd name="connsiteY0" fmla="*/ 671612 h 1343223"/>
                    <a:gd name="connsiteX1" fmla="*/ 671612 w 1343223"/>
                    <a:gd name="connsiteY1" fmla="*/ 0 h 1343223"/>
                    <a:gd name="connsiteX2" fmla="*/ 1343224 w 1343223"/>
                    <a:gd name="connsiteY2" fmla="*/ 671612 h 1343223"/>
                    <a:gd name="connsiteX3" fmla="*/ 671612 w 1343223"/>
                    <a:gd name="connsiteY3" fmla="*/ 1343224 h 1343223"/>
                    <a:gd name="connsiteX4" fmla="*/ 0 w 1343223"/>
                    <a:gd name="connsiteY4" fmla="*/ 671612 h 1343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3223" h="1343223">
                      <a:moveTo>
                        <a:pt x="0" y="671612"/>
                      </a:moveTo>
                      <a:cubicBezTo>
                        <a:pt x="0" y="300691"/>
                        <a:pt x="300691" y="0"/>
                        <a:pt x="671612" y="0"/>
                      </a:cubicBezTo>
                      <a:cubicBezTo>
                        <a:pt x="1042533" y="0"/>
                        <a:pt x="1343224" y="300691"/>
                        <a:pt x="1343224" y="671612"/>
                      </a:cubicBezTo>
                      <a:cubicBezTo>
                        <a:pt x="1343224" y="1042533"/>
                        <a:pt x="1042533" y="1343224"/>
                        <a:pt x="671612" y="1343224"/>
                      </a:cubicBezTo>
                      <a:cubicBezTo>
                        <a:pt x="300691" y="1343224"/>
                        <a:pt x="0" y="1042533"/>
                        <a:pt x="0" y="671612"/>
                      </a:cubicBezTo>
                      <a:close/>
                    </a:path>
                  </a:pathLst>
                </a:custGeom>
                <a:solidFill>
                  <a:srgbClr val="00B4A9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3540" tIns="233540" rIns="233540" bIns="233540" numCol="1" spcCol="1270" anchor="ctr" anchorCtr="0">
                  <a:noAutofit/>
                </a:bodyPr>
                <a:lstStyle/>
                <a:p>
                  <a:pPr lvl="0" algn="ctr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2900" kern="1200"/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>
                  <a:off x="7459651" y="2757387"/>
                  <a:ext cx="1343223" cy="1343223"/>
                </a:xfrm>
                <a:custGeom>
                  <a:avLst/>
                  <a:gdLst>
                    <a:gd name="connsiteX0" fmla="*/ 0 w 1343223"/>
                    <a:gd name="connsiteY0" fmla="*/ 671612 h 1343223"/>
                    <a:gd name="connsiteX1" fmla="*/ 671612 w 1343223"/>
                    <a:gd name="connsiteY1" fmla="*/ 0 h 1343223"/>
                    <a:gd name="connsiteX2" fmla="*/ 1343224 w 1343223"/>
                    <a:gd name="connsiteY2" fmla="*/ 671612 h 1343223"/>
                    <a:gd name="connsiteX3" fmla="*/ 671612 w 1343223"/>
                    <a:gd name="connsiteY3" fmla="*/ 1343224 h 1343223"/>
                    <a:gd name="connsiteX4" fmla="*/ 0 w 1343223"/>
                    <a:gd name="connsiteY4" fmla="*/ 671612 h 1343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3223" h="1343223">
                      <a:moveTo>
                        <a:pt x="0" y="671612"/>
                      </a:moveTo>
                      <a:cubicBezTo>
                        <a:pt x="0" y="300691"/>
                        <a:pt x="300691" y="0"/>
                        <a:pt x="671612" y="0"/>
                      </a:cubicBezTo>
                      <a:cubicBezTo>
                        <a:pt x="1042533" y="0"/>
                        <a:pt x="1343224" y="300691"/>
                        <a:pt x="1343224" y="671612"/>
                      </a:cubicBezTo>
                      <a:cubicBezTo>
                        <a:pt x="1343224" y="1042533"/>
                        <a:pt x="1042533" y="1343224"/>
                        <a:pt x="671612" y="1343224"/>
                      </a:cubicBezTo>
                      <a:cubicBezTo>
                        <a:pt x="300691" y="1343224"/>
                        <a:pt x="0" y="1042533"/>
                        <a:pt x="0" y="671612"/>
                      </a:cubicBezTo>
                      <a:close/>
                    </a:path>
                  </a:pathLst>
                </a:custGeom>
                <a:solidFill>
                  <a:srgbClr val="00B4A9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3540" tIns="233540" rIns="233540" bIns="233540" numCol="1" spcCol="1270" anchor="ctr" anchorCtr="0">
                  <a:noAutofit/>
                </a:bodyPr>
                <a:lstStyle/>
                <a:p>
                  <a:pPr lvl="0" algn="ctr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2900" kern="1200"/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>
                  <a:off x="5424388" y="4792651"/>
                  <a:ext cx="1343223" cy="1343223"/>
                </a:xfrm>
                <a:custGeom>
                  <a:avLst/>
                  <a:gdLst>
                    <a:gd name="connsiteX0" fmla="*/ 0 w 1343223"/>
                    <a:gd name="connsiteY0" fmla="*/ 671612 h 1343223"/>
                    <a:gd name="connsiteX1" fmla="*/ 671612 w 1343223"/>
                    <a:gd name="connsiteY1" fmla="*/ 0 h 1343223"/>
                    <a:gd name="connsiteX2" fmla="*/ 1343224 w 1343223"/>
                    <a:gd name="connsiteY2" fmla="*/ 671612 h 1343223"/>
                    <a:gd name="connsiteX3" fmla="*/ 671612 w 1343223"/>
                    <a:gd name="connsiteY3" fmla="*/ 1343224 h 1343223"/>
                    <a:gd name="connsiteX4" fmla="*/ 0 w 1343223"/>
                    <a:gd name="connsiteY4" fmla="*/ 671612 h 1343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3223" h="1343223">
                      <a:moveTo>
                        <a:pt x="0" y="671612"/>
                      </a:moveTo>
                      <a:cubicBezTo>
                        <a:pt x="0" y="300691"/>
                        <a:pt x="300691" y="0"/>
                        <a:pt x="671612" y="0"/>
                      </a:cubicBezTo>
                      <a:cubicBezTo>
                        <a:pt x="1042533" y="0"/>
                        <a:pt x="1343224" y="300691"/>
                        <a:pt x="1343224" y="671612"/>
                      </a:cubicBezTo>
                      <a:cubicBezTo>
                        <a:pt x="1343224" y="1042533"/>
                        <a:pt x="1042533" y="1343224"/>
                        <a:pt x="671612" y="1343224"/>
                      </a:cubicBezTo>
                      <a:cubicBezTo>
                        <a:pt x="300691" y="1343224"/>
                        <a:pt x="0" y="1042533"/>
                        <a:pt x="0" y="671612"/>
                      </a:cubicBezTo>
                      <a:close/>
                    </a:path>
                  </a:pathLst>
                </a:custGeom>
                <a:solidFill>
                  <a:srgbClr val="00B4A9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3540" tIns="233540" rIns="233540" bIns="233540" numCol="1" spcCol="1270" anchor="ctr" anchorCtr="0">
                  <a:noAutofit/>
                </a:bodyPr>
                <a:lstStyle/>
                <a:p>
                  <a:pPr lvl="0" algn="ctr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2900" kern="1200"/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3389124" y="2757387"/>
                  <a:ext cx="1343223" cy="1343223"/>
                </a:xfrm>
                <a:custGeom>
                  <a:avLst/>
                  <a:gdLst>
                    <a:gd name="connsiteX0" fmla="*/ 0 w 1343223"/>
                    <a:gd name="connsiteY0" fmla="*/ 671612 h 1343223"/>
                    <a:gd name="connsiteX1" fmla="*/ 671612 w 1343223"/>
                    <a:gd name="connsiteY1" fmla="*/ 0 h 1343223"/>
                    <a:gd name="connsiteX2" fmla="*/ 1343224 w 1343223"/>
                    <a:gd name="connsiteY2" fmla="*/ 671612 h 1343223"/>
                    <a:gd name="connsiteX3" fmla="*/ 671612 w 1343223"/>
                    <a:gd name="connsiteY3" fmla="*/ 1343224 h 1343223"/>
                    <a:gd name="connsiteX4" fmla="*/ 0 w 1343223"/>
                    <a:gd name="connsiteY4" fmla="*/ 671612 h 1343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3223" h="1343223">
                      <a:moveTo>
                        <a:pt x="0" y="671612"/>
                      </a:moveTo>
                      <a:cubicBezTo>
                        <a:pt x="0" y="300691"/>
                        <a:pt x="300691" y="0"/>
                        <a:pt x="671612" y="0"/>
                      </a:cubicBezTo>
                      <a:cubicBezTo>
                        <a:pt x="1042533" y="0"/>
                        <a:pt x="1343224" y="300691"/>
                        <a:pt x="1343224" y="671612"/>
                      </a:cubicBezTo>
                      <a:cubicBezTo>
                        <a:pt x="1343224" y="1042533"/>
                        <a:pt x="1042533" y="1343224"/>
                        <a:pt x="671612" y="1343224"/>
                      </a:cubicBezTo>
                      <a:cubicBezTo>
                        <a:pt x="300691" y="1343224"/>
                        <a:pt x="0" y="1042533"/>
                        <a:pt x="0" y="671612"/>
                      </a:cubicBezTo>
                      <a:close/>
                    </a:path>
                  </a:pathLst>
                </a:custGeom>
                <a:solidFill>
                  <a:srgbClr val="00B4A9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3540" tIns="233540" rIns="233540" bIns="233540" numCol="1" spcCol="1270" anchor="ctr" anchorCtr="0">
                  <a:noAutofit/>
                </a:bodyPr>
                <a:lstStyle/>
                <a:p>
                  <a:pPr lvl="0" algn="ctr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2900" kern="1200"/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484914" y="2365829"/>
                <a:ext cx="3120571" cy="3120571"/>
              </a:xfrm>
              <a:prstGeom prst="ellipse">
                <a:avLst/>
              </a:prstGeom>
              <a:noFill/>
              <a:ln w="38100"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5751685" y="2198307"/>
              <a:ext cx="649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67260" y="3631976"/>
              <a:ext cx="649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771441" y="5078799"/>
              <a:ext cx="649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274023" y="3646468"/>
              <a:ext cx="649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3" name="KSO_Shape"/>
            <p:cNvSpPr/>
            <p:nvPr/>
          </p:nvSpPr>
          <p:spPr bwMode="auto">
            <a:xfrm>
              <a:off x="5758219" y="3699313"/>
              <a:ext cx="636047" cy="540640"/>
            </a:xfrm>
            <a:custGeom>
              <a:avLst/>
              <a:gdLst>
                <a:gd name="T0" fmla="*/ 160329 w 2160587"/>
                <a:gd name="T1" fmla="*/ 1674812 h 1836737"/>
                <a:gd name="T2" fmla="*/ 1129743 w 2160587"/>
                <a:gd name="T3" fmla="*/ 848061 h 1836737"/>
                <a:gd name="T4" fmla="*/ 1158271 w 2160587"/>
                <a:gd name="T5" fmla="*/ 1043536 h 1836737"/>
                <a:gd name="T6" fmla="*/ 1353532 w 2160587"/>
                <a:gd name="T7" fmla="*/ 1072142 h 1836737"/>
                <a:gd name="T8" fmla="*/ 1367796 w 2160587"/>
                <a:gd name="T9" fmla="*/ 1145247 h 1836737"/>
                <a:gd name="T10" fmla="*/ 1316445 w 2160587"/>
                <a:gd name="T11" fmla="*/ 1197055 h 1836737"/>
                <a:gd name="T12" fmla="*/ 1148762 w 2160587"/>
                <a:gd name="T13" fmla="*/ 1373142 h 1836737"/>
                <a:gd name="T14" fmla="*/ 1088218 w 2160587"/>
                <a:gd name="T15" fmla="*/ 1413827 h 1836737"/>
                <a:gd name="T16" fmla="*/ 1019750 w 2160587"/>
                <a:gd name="T17" fmla="*/ 1385856 h 1836737"/>
                <a:gd name="T18" fmla="*/ 859357 w 2160587"/>
                <a:gd name="T19" fmla="*/ 1200234 h 1836737"/>
                <a:gd name="T20" fmla="*/ 798496 w 2160587"/>
                <a:gd name="T21" fmla="*/ 1159550 h 1836737"/>
                <a:gd name="T22" fmla="*/ 798496 w 2160587"/>
                <a:gd name="T23" fmla="*/ 1084856 h 1836737"/>
                <a:gd name="T24" fmla="*/ 859357 w 2160587"/>
                <a:gd name="T25" fmla="*/ 1044172 h 1836737"/>
                <a:gd name="T26" fmla="*/ 1019750 w 2160587"/>
                <a:gd name="T27" fmla="*/ 858868 h 1836737"/>
                <a:gd name="T28" fmla="*/ 301227 w 2160587"/>
                <a:gd name="T29" fmla="*/ 646747 h 1836737"/>
                <a:gd name="T30" fmla="*/ 2003954 w 2160587"/>
                <a:gd name="T31" fmla="*/ 550545 h 1836737"/>
                <a:gd name="T32" fmla="*/ 391689 w 2160587"/>
                <a:gd name="T33" fmla="*/ 393700 h 1836737"/>
                <a:gd name="T34" fmla="*/ 456865 w 2160587"/>
                <a:gd name="T35" fmla="*/ 428307 h 1836737"/>
                <a:gd name="T36" fmla="*/ 1692991 w 2160587"/>
                <a:gd name="T37" fmla="*/ 490537 h 1836737"/>
                <a:gd name="T38" fmla="*/ 1708479 w 2160587"/>
                <a:gd name="T39" fmla="*/ 422275 h 1836737"/>
                <a:gd name="T40" fmla="*/ 2082429 w 2160587"/>
                <a:gd name="T41" fmla="*/ 393700 h 1836737"/>
                <a:gd name="T42" fmla="*/ 2147243 w 2160587"/>
                <a:gd name="T43" fmla="*/ 428307 h 1836737"/>
                <a:gd name="T44" fmla="*/ 2157092 w 2160587"/>
                <a:gd name="T45" fmla="*/ 808355 h 1836737"/>
                <a:gd name="T46" fmla="*/ 2105622 w 2160587"/>
                <a:gd name="T47" fmla="*/ 860107 h 1836737"/>
                <a:gd name="T48" fmla="*/ 2032548 w 2160587"/>
                <a:gd name="T49" fmla="*/ 845820 h 1836737"/>
                <a:gd name="T50" fmla="*/ 2038267 w 2160587"/>
                <a:gd name="T51" fmla="*/ 1380490 h 1836737"/>
                <a:gd name="T52" fmla="*/ 2112612 w 2160587"/>
                <a:gd name="T53" fmla="*/ 1373187 h 1836737"/>
                <a:gd name="T54" fmla="*/ 2158998 w 2160587"/>
                <a:gd name="T55" fmla="*/ 1429702 h 1836737"/>
                <a:gd name="T56" fmla="*/ 2142795 w 2160587"/>
                <a:gd name="T57" fmla="*/ 1808162 h 1836737"/>
                <a:gd name="T58" fmla="*/ 1768845 w 2160587"/>
                <a:gd name="T59" fmla="*/ 1836737 h 1836737"/>
                <a:gd name="T60" fmla="*/ 1704031 w 2160587"/>
                <a:gd name="T61" fmla="*/ 1802130 h 1836737"/>
                <a:gd name="T62" fmla="*/ 467992 w 2160587"/>
                <a:gd name="T63" fmla="*/ 1741487 h 1836737"/>
                <a:gd name="T64" fmla="*/ 452096 w 2160587"/>
                <a:gd name="T65" fmla="*/ 1808162 h 1836737"/>
                <a:gd name="T66" fmla="*/ 78211 w 2160587"/>
                <a:gd name="T67" fmla="*/ 1836737 h 1836737"/>
                <a:gd name="T68" fmla="*/ 13035 w 2160587"/>
                <a:gd name="T69" fmla="*/ 1802130 h 1836737"/>
                <a:gd name="T70" fmla="*/ 3179 w 2160587"/>
                <a:gd name="T71" fmla="*/ 1422082 h 1836737"/>
                <a:gd name="T72" fmla="*/ 54684 w 2160587"/>
                <a:gd name="T73" fmla="*/ 1370330 h 1836737"/>
                <a:gd name="T74" fmla="*/ 127808 w 2160587"/>
                <a:gd name="T75" fmla="*/ 1384617 h 1836737"/>
                <a:gd name="T76" fmla="*/ 121767 w 2160587"/>
                <a:gd name="T77" fmla="*/ 850265 h 1836737"/>
                <a:gd name="T78" fmla="*/ 47689 w 2160587"/>
                <a:gd name="T79" fmla="*/ 857250 h 1836737"/>
                <a:gd name="T80" fmla="*/ 1590 w 2160587"/>
                <a:gd name="T81" fmla="*/ 801052 h 1836737"/>
                <a:gd name="T82" fmla="*/ 17804 w 2160587"/>
                <a:gd name="T83" fmla="*/ 422275 h 1836737"/>
                <a:gd name="T84" fmla="*/ 1080293 w 2160587"/>
                <a:gd name="T85" fmla="*/ 0 h 1836737"/>
                <a:gd name="T86" fmla="*/ 1229746 w 2160587"/>
                <a:gd name="T87" fmla="*/ 38797 h 1836737"/>
                <a:gd name="T88" fmla="*/ 1340086 w 2160587"/>
                <a:gd name="T89" fmla="*/ 139925 h 1836737"/>
                <a:gd name="T90" fmla="*/ 1392235 w 2160587"/>
                <a:gd name="T91" fmla="*/ 284302 h 1836737"/>
                <a:gd name="T92" fmla="*/ 1370930 w 2160587"/>
                <a:gd name="T93" fmla="*/ 372073 h 1836737"/>
                <a:gd name="T94" fmla="*/ 1299702 w 2160587"/>
                <a:gd name="T95" fmla="*/ 393698 h 1836737"/>
                <a:gd name="T96" fmla="*/ 1243101 w 2160587"/>
                <a:gd name="T97" fmla="*/ 347268 h 1836737"/>
                <a:gd name="T98" fmla="*/ 1230064 w 2160587"/>
                <a:gd name="T99" fmla="*/ 269355 h 1836737"/>
                <a:gd name="T100" fmla="*/ 1191270 w 2160587"/>
                <a:gd name="T101" fmla="*/ 204163 h 1836737"/>
                <a:gd name="T102" fmla="*/ 1126719 w 2160587"/>
                <a:gd name="T103" fmla="*/ 164412 h 1836737"/>
                <a:gd name="T104" fmla="*/ 1048495 w 2160587"/>
                <a:gd name="T105" fmla="*/ 160277 h 1836737"/>
                <a:gd name="T106" fmla="*/ 980447 w 2160587"/>
                <a:gd name="T107" fmla="*/ 193669 h 1836737"/>
                <a:gd name="T108" fmla="*/ 935611 w 2160587"/>
                <a:gd name="T109" fmla="*/ 254409 h 1836737"/>
                <a:gd name="T110" fmla="*/ 921620 w 2160587"/>
                <a:gd name="T111" fmla="*/ 332322 h 1836737"/>
                <a:gd name="T112" fmla="*/ 875512 w 2160587"/>
                <a:gd name="T113" fmla="*/ 388928 h 1836737"/>
                <a:gd name="T114" fmla="*/ 801422 w 2160587"/>
                <a:gd name="T115" fmla="*/ 381613 h 1836737"/>
                <a:gd name="T116" fmla="*/ 766762 w 2160587"/>
                <a:gd name="T117" fmla="*/ 316421 h 1836737"/>
                <a:gd name="T118" fmla="*/ 804602 w 2160587"/>
                <a:gd name="T119" fmla="*/ 166002 h 1836737"/>
                <a:gd name="T120" fmla="*/ 905085 w 2160587"/>
                <a:gd name="T121" fmla="*/ 54698 h 1836737"/>
                <a:gd name="T122" fmla="*/ 1048177 w 2160587"/>
                <a:gd name="T123" fmla="*/ 2226 h 1836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0587" h="1836737">
                  <a:moveTo>
                    <a:pt x="2003954" y="1667985"/>
                  </a:moveTo>
                  <a:lnTo>
                    <a:pt x="2003431" y="1669097"/>
                  </a:lnTo>
                  <a:lnTo>
                    <a:pt x="2000893" y="1674812"/>
                  </a:lnTo>
                  <a:lnTo>
                    <a:pt x="1997719" y="1679892"/>
                  </a:lnTo>
                  <a:lnTo>
                    <a:pt x="2003954" y="1679892"/>
                  </a:lnTo>
                  <a:lnTo>
                    <a:pt x="2003954" y="1667985"/>
                  </a:lnTo>
                  <a:close/>
                  <a:moveTo>
                    <a:pt x="156421" y="1666510"/>
                  </a:moveTo>
                  <a:lnTo>
                    <a:pt x="156421" y="1679892"/>
                  </a:lnTo>
                  <a:lnTo>
                    <a:pt x="163502" y="1679892"/>
                  </a:lnTo>
                  <a:lnTo>
                    <a:pt x="160329" y="1674812"/>
                  </a:lnTo>
                  <a:lnTo>
                    <a:pt x="157790" y="1669097"/>
                  </a:lnTo>
                  <a:lnTo>
                    <a:pt x="156421" y="1666510"/>
                  </a:lnTo>
                  <a:close/>
                  <a:moveTo>
                    <a:pt x="1080293" y="830262"/>
                  </a:moveTo>
                  <a:lnTo>
                    <a:pt x="1088218" y="830580"/>
                  </a:lnTo>
                  <a:lnTo>
                    <a:pt x="1095826" y="831851"/>
                  </a:lnTo>
                  <a:lnTo>
                    <a:pt x="1103116" y="833758"/>
                  </a:lnTo>
                  <a:lnTo>
                    <a:pt x="1110724" y="836301"/>
                  </a:lnTo>
                  <a:lnTo>
                    <a:pt x="1117380" y="839797"/>
                  </a:lnTo>
                  <a:lnTo>
                    <a:pt x="1123720" y="843293"/>
                  </a:lnTo>
                  <a:lnTo>
                    <a:pt x="1129743" y="848061"/>
                  </a:lnTo>
                  <a:lnTo>
                    <a:pt x="1135448" y="853464"/>
                  </a:lnTo>
                  <a:lnTo>
                    <a:pt x="1140520" y="858868"/>
                  </a:lnTo>
                  <a:lnTo>
                    <a:pt x="1144958" y="864907"/>
                  </a:lnTo>
                  <a:lnTo>
                    <a:pt x="1148762" y="871264"/>
                  </a:lnTo>
                  <a:lnTo>
                    <a:pt x="1151931" y="877939"/>
                  </a:lnTo>
                  <a:lnTo>
                    <a:pt x="1154784" y="885249"/>
                  </a:lnTo>
                  <a:lnTo>
                    <a:pt x="1156686" y="892559"/>
                  </a:lnTo>
                  <a:lnTo>
                    <a:pt x="1157954" y="900506"/>
                  </a:lnTo>
                  <a:lnTo>
                    <a:pt x="1158271" y="908452"/>
                  </a:lnTo>
                  <a:lnTo>
                    <a:pt x="1158271" y="1043536"/>
                  </a:lnTo>
                  <a:lnTo>
                    <a:pt x="1292988" y="1043536"/>
                  </a:lnTo>
                  <a:lnTo>
                    <a:pt x="1301230" y="1044172"/>
                  </a:lnTo>
                  <a:lnTo>
                    <a:pt x="1308838" y="1045125"/>
                  </a:lnTo>
                  <a:lnTo>
                    <a:pt x="1316445" y="1047350"/>
                  </a:lnTo>
                  <a:lnTo>
                    <a:pt x="1323419" y="1049893"/>
                  </a:lnTo>
                  <a:lnTo>
                    <a:pt x="1330392" y="1053071"/>
                  </a:lnTo>
                  <a:lnTo>
                    <a:pt x="1337049" y="1057203"/>
                  </a:lnTo>
                  <a:lnTo>
                    <a:pt x="1343072" y="1061653"/>
                  </a:lnTo>
                  <a:lnTo>
                    <a:pt x="1348460" y="1066739"/>
                  </a:lnTo>
                  <a:lnTo>
                    <a:pt x="1353532" y="1072142"/>
                  </a:lnTo>
                  <a:lnTo>
                    <a:pt x="1357970" y="1078181"/>
                  </a:lnTo>
                  <a:lnTo>
                    <a:pt x="1362091" y="1084856"/>
                  </a:lnTo>
                  <a:lnTo>
                    <a:pt x="1365260" y="1091849"/>
                  </a:lnTo>
                  <a:lnTo>
                    <a:pt x="1367796" y="1098841"/>
                  </a:lnTo>
                  <a:lnTo>
                    <a:pt x="1370015" y="1106469"/>
                  </a:lnTo>
                  <a:lnTo>
                    <a:pt x="1370966" y="1114416"/>
                  </a:lnTo>
                  <a:lnTo>
                    <a:pt x="1371600" y="1122362"/>
                  </a:lnTo>
                  <a:lnTo>
                    <a:pt x="1370966" y="1130308"/>
                  </a:lnTo>
                  <a:lnTo>
                    <a:pt x="1370015" y="1138254"/>
                  </a:lnTo>
                  <a:lnTo>
                    <a:pt x="1367796" y="1145247"/>
                  </a:lnTo>
                  <a:lnTo>
                    <a:pt x="1365260" y="1152875"/>
                  </a:lnTo>
                  <a:lnTo>
                    <a:pt x="1362091" y="1159550"/>
                  </a:lnTo>
                  <a:lnTo>
                    <a:pt x="1357970" y="1165907"/>
                  </a:lnTo>
                  <a:lnTo>
                    <a:pt x="1353532" y="1171946"/>
                  </a:lnTo>
                  <a:lnTo>
                    <a:pt x="1348460" y="1177667"/>
                  </a:lnTo>
                  <a:lnTo>
                    <a:pt x="1343072" y="1182752"/>
                  </a:lnTo>
                  <a:lnTo>
                    <a:pt x="1337049" y="1187202"/>
                  </a:lnTo>
                  <a:lnTo>
                    <a:pt x="1330392" y="1191016"/>
                  </a:lnTo>
                  <a:lnTo>
                    <a:pt x="1323419" y="1194195"/>
                  </a:lnTo>
                  <a:lnTo>
                    <a:pt x="1316445" y="1197055"/>
                  </a:lnTo>
                  <a:lnTo>
                    <a:pt x="1308838" y="1198963"/>
                  </a:lnTo>
                  <a:lnTo>
                    <a:pt x="1301230" y="1200234"/>
                  </a:lnTo>
                  <a:lnTo>
                    <a:pt x="1292988" y="1200552"/>
                  </a:lnTo>
                  <a:lnTo>
                    <a:pt x="1158271" y="1200552"/>
                  </a:lnTo>
                  <a:lnTo>
                    <a:pt x="1158271" y="1335636"/>
                  </a:lnTo>
                  <a:lnTo>
                    <a:pt x="1157954" y="1343900"/>
                  </a:lnTo>
                  <a:lnTo>
                    <a:pt x="1156686" y="1351528"/>
                  </a:lnTo>
                  <a:lnTo>
                    <a:pt x="1154784" y="1359157"/>
                  </a:lnTo>
                  <a:lnTo>
                    <a:pt x="1151931" y="1366149"/>
                  </a:lnTo>
                  <a:lnTo>
                    <a:pt x="1148762" y="1373142"/>
                  </a:lnTo>
                  <a:lnTo>
                    <a:pt x="1144958" y="1379817"/>
                  </a:lnTo>
                  <a:lnTo>
                    <a:pt x="1140520" y="1385856"/>
                  </a:lnTo>
                  <a:lnTo>
                    <a:pt x="1135448" y="1391259"/>
                  </a:lnTo>
                  <a:lnTo>
                    <a:pt x="1129743" y="1396345"/>
                  </a:lnTo>
                  <a:lnTo>
                    <a:pt x="1123720" y="1400795"/>
                  </a:lnTo>
                  <a:lnTo>
                    <a:pt x="1117380" y="1404927"/>
                  </a:lnTo>
                  <a:lnTo>
                    <a:pt x="1110724" y="1408105"/>
                  </a:lnTo>
                  <a:lnTo>
                    <a:pt x="1103116" y="1410648"/>
                  </a:lnTo>
                  <a:lnTo>
                    <a:pt x="1095826" y="1412873"/>
                  </a:lnTo>
                  <a:lnTo>
                    <a:pt x="1088218" y="1413827"/>
                  </a:lnTo>
                  <a:lnTo>
                    <a:pt x="1080293" y="1414462"/>
                  </a:lnTo>
                  <a:lnTo>
                    <a:pt x="1072369" y="1413827"/>
                  </a:lnTo>
                  <a:lnTo>
                    <a:pt x="1064444" y="1412873"/>
                  </a:lnTo>
                  <a:lnTo>
                    <a:pt x="1056837" y="1410648"/>
                  </a:lnTo>
                  <a:lnTo>
                    <a:pt x="1049863" y="1408105"/>
                  </a:lnTo>
                  <a:lnTo>
                    <a:pt x="1043207" y="1404927"/>
                  </a:lnTo>
                  <a:lnTo>
                    <a:pt x="1036233" y="1400795"/>
                  </a:lnTo>
                  <a:lnTo>
                    <a:pt x="1030527" y="1396345"/>
                  </a:lnTo>
                  <a:lnTo>
                    <a:pt x="1024822" y="1391259"/>
                  </a:lnTo>
                  <a:lnTo>
                    <a:pt x="1019750" y="1385856"/>
                  </a:lnTo>
                  <a:lnTo>
                    <a:pt x="1015312" y="1379817"/>
                  </a:lnTo>
                  <a:lnTo>
                    <a:pt x="1011508" y="1373142"/>
                  </a:lnTo>
                  <a:lnTo>
                    <a:pt x="1008339" y="1366149"/>
                  </a:lnTo>
                  <a:lnTo>
                    <a:pt x="1005486" y="1359157"/>
                  </a:lnTo>
                  <a:lnTo>
                    <a:pt x="1003584" y="1351528"/>
                  </a:lnTo>
                  <a:lnTo>
                    <a:pt x="1002316" y="1343900"/>
                  </a:lnTo>
                  <a:lnTo>
                    <a:pt x="1001999" y="1335636"/>
                  </a:lnTo>
                  <a:lnTo>
                    <a:pt x="1001999" y="1200552"/>
                  </a:lnTo>
                  <a:lnTo>
                    <a:pt x="867282" y="1200552"/>
                  </a:lnTo>
                  <a:lnTo>
                    <a:pt x="859357" y="1200234"/>
                  </a:lnTo>
                  <a:lnTo>
                    <a:pt x="851432" y="1198963"/>
                  </a:lnTo>
                  <a:lnTo>
                    <a:pt x="843825" y="1197055"/>
                  </a:lnTo>
                  <a:lnTo>
                    <a:pt x="836534" y="1194195"/>
                  </a:lnTo>
                  <a:lnTo>
                    <a:pt x="829878" y="1191016"/>
                  </a:lnTo>
                  <a:lnTo>
                    <a:pt x="823538" y="1187202"/>
                  </a:lnTo>
                  <a:lnTo>
                    <a:pt x="817515" y="1182752"/>
                  </a:lnTo>
                  <a:lnTo>
                    <a:pt x="812127" y="1177667"/>
                  </a:lnTo>
                  <a:lnTo>
                    <a:pt x="807055" y="1171946"/>
                  </a:lnTo>
                  <a:lnTo>
                    <a:pt x="802300" y="1165907"/>
                  </a:lnTo>
                  <a:lnTo>
                    <a:pt x="798496" y="1159550"/>
                  </a:lnTo>
                  <a:lnTo>
                    <a:pt x="795010" y="1152875"/>
                  </a:lnTo>
                  <a:lnTo>
                    <a:pt x="792791" y="1145247"/>
                  </a:lnTo>
                  <a:lnTo>
                    <a:pt x="790572" y="1138254"/>
                  </a:lnTo>
                  <a:lnTo>
                    <a:pt x="789621" y="1130308"/>
                  </a:lnTo>
                  <a:lnTo>
                    <a:pt x="788987" y="1122362"/>
                  </a:lnTo>
                  <a:lnTo>
                    <a:pt x="789621" y="1114416"/>
                  </a:lnTo>
                  <a:lnTo>
                    <a:pt x="790572" y="1106469"/>
                  </a:lnTo>
                  <a:lnTo>
                    <a:pt x="792791" y="1098841"/>
                  </a:lnTo>
                  <a:lnTo>
                    <a:pt x="795010" y="1091849"/>
                  </a:lnTo>
                  <a:lnTo>
                    <a:pt x="798496" y="1084856"/>
                  </a:lnTo>
                  <a:lnTo>
                    <a:pt x="802300" y="1078181"/>
                  </a:lnTo>
                  <a:lnTo>
                    <a:pt x="807055" y="1072142"/>
                  </a:lnTo>
                  <a:lnTo>
                    <a:pt x="812127" y="1066739"/>
                  </a:lnTo>
                  <a:lnTo>
                    <a:pt x="817515" y="1061653"/>
                  </a:lnTo>
                  <a:lnTo>
                    <a:pt x="823538" y="1057203"/>
                  </a:lnTo>
                  <a:lnTo>
                    <a:pt x="829878" y="1053071"/>
                  </a:lnTo>
                  <a:lnTo>
                    <a:pt x="836534" y="1049893"/>
                  </a:lnTo>
                  <a:lnTo>
                    <a:pt x="843825" y="1047350"/>
                  </a:lnTo>
                  <a:lnTo>
                    <a:pt x="851432" y="1045125"/>
                  </a:lnTo>
                  <a:lnTo>
                    <a:pt x="859357" y="1044172"/>
                  </a:lnTo>
                  <a:lnTo>
                    <a:pt x="867282" y="1043536"/>
                  </a:lnTo>
                  <a:lnTo>
                    <a:pt x="1001999" y="1043536"/>
                  </a:lnTo>
                  <a:lnTo>
                    <a:pt x="1001999" y="908452"/>
                  </a:lnTo>
                  <a:lnTo>
                    <a:pt x="1002316" y="900506"/>
                  </a:lnTo>
                  <a:lnTo>
                    <a:pt x="1003584" y="892559"/>
                  </a:lnTo>
                  <a:lnTo>
                    <a:pt x="1005486" y="885249"/>
                  </a:lnTo>
                  <a:lnTo>
                    <a:pt x="1008339" y="877939"/>
                  </a:lnTo>
                  <a:lnTo>
                    <a:pt x="1011508" y="871264"/>
                  </a:lnTo>
                  <a:lnTo>
                    <a:pt x="1015312" y="864907"/>
                  </a:lnTo>
                  <a:lnTo>
                    <a:pt x="1019750" y="858868"/>
                  </a:lnTo>
                  <a:lnTo>
                    <a:pt x="1024822" y="853464"/>
                  </a:lnTo>
                  <a:lnTo>
                    <a:pt x="1030527" y="848061"/>
                  </a:lnTo>
                  <a:lnTo>
                    <a:pt x="1036233" y="843293"/>
                  </a:lnTo>
                  <a:lnTo>
                    <a:pt x="1043207" y="839797"/>
                  </a:lnTo>
                  <a:lnTo>
                    <a:pt x="1049863" y="836301"/>
                  </a:lnTo>
                  <a:lnTo>
                    <a:pt x="1056837" y="833758"/>
                  </a:lnTo>
                  <a:lnTo>
                    <a:pt x="1064444" y="831851"/>
                  </a:lnTo>
                  <a:lnTo>
                    <a:pt x="1072369" y="830580"/>
                  </a:lnTo>
                  <a:lnTo>
                    <a:pt x="1080293" y="830262"/>
                  </a:lnTo>
                  <a:close/>
                  <a:moveTo>
                    <a:pt x="301227" y="646747"/>
                  </a:moveTo>
                  <a:lnTo>
                    <a:pt x="301227" y="1584642"/>
                  </a:lnTo>
                  <a:lnTo>
                    <a:pt x="1859994" y="1584642"/>
                  </a:lnTo>
                  <a:lnTo>
                    <a:pt x="1859994" y="646747"/>
                  </a:lnTo>
                  <a:lnTo>
                    <a:pt x="301227" y="646747"/>
                  </a:lnTo>
                  <a:close/>
                  <a:moveTo>
                    <a:pt x="1997005" y="550545"/>
                  </a:moveTo>
                  <a:lnTo>
                    <a:pt x="1997719" y="551497"/>
                  </a:lnTo>
                  <a:lnTo>
                    <a:pt x="2000893" y="557212"/>
                  </a:lnTo>
                  <a:lnTo>
                    <a:pt x="2003431" y="562609"/>
                  </a:lnTo>
                  <a:lnTo>
                    <a:pt x="2003954" y="563786"/>
                  </a:lnTo>
                  <a:lnTo>
                    <a:pt x="2003954" y="550545"/>
                  </a:lnTo>
                  <a:lnTo>
                    <a:pt x="1997005" y="550545"/>
                  </a:lnTo>
                  <a:close/>
                  <a:moveTo>
                    <a:pt x="156421" y="550545"/>
                  </a:moveTo>
                  <a:lnTo>
                    <a:pt x="156421" y="565349"/>
                  </a:lnTo>
                  <a:lnTo>
                    <a:pt x="157790" y="562609"/>
                  </a:lnTo>
                  <a:lnTo>
                    <a:pt x="160329" y="557212"/>
                  </a:lnTo>
                  <a:lnTo>
                    <a:pt x="163502" y="551497"/>
                  </a:lnTo>
                  <a:lnTo>
                    <a:pt x="164097" y="550545"/>
                  </a:lnTo>
                  <a:lnTo>
                    <a:pt x="156421" y="550545"/>
                  </a:lnTo>
                  <a:close/>
                  <a:moveTo>
                    <a:pt x="78211" y="393700"/>
                  </a:moveTo>
                  <a:lnTo>
                    <a:pt x="391689" y="393700"/>
                  </a:lnTo>
                  <a:lnTo>
                    <a:pt x="399638" y="394017"/>
                  </a:lnTo>
                  <a:lnTo>
                    <a:pt x="407586" y="395287"/>
                  </a:lnTo>
                  <a:lnTo>
                    <a:pt x="415216" y="397192"/>
                  </a:lnTo>
                  <a:lnTo>
                    <a:pt x="422211" y="400050"/>
                  </a:lnTo>
                  <a:lnTo>
                    <a:pt x="428887" y="403225"/>
                  </a:lnTo>
                  <a:lnTo>
                    <a:pt x="435246" y="407352"/>
                  </a:lnTo>
                  <a:lnTo>
                    <a:pt x="441286" y="411480"/>
                  </a:lnTo>
                  <a:lnTo>
                    <a:pt x="447009" y="416877"/>
                  </a:lnTo>
                  <a:lnTo>
                    <a:pt x="452096" y="422275"/>
                  </a:lnTo>
                  <a:lnTo>
                    <a:pt x="456865" y="428307"/>
                  </a:lnTo>
                  <a:lnTo>
                    <a:pt x="460362" y="434657"/>
                  </a:lnTo>
                  <a:lnTo>
                    <a:pt x="463859" y="441325"/>
                  </a:lnTo>
                  <a:lnTo>
                    <a:pt x="466403" y="448945"/>
                  </a:lnTo>
                  <a:lnTo>
                    <a:pt x="468310" y="456565"/>
                  </a:lnTo>
                  <a:lnTo>
                    <a:pt x="469582" y="463867"/>
                  </a:lnTo>
                  <a:lnTo>
                    <a:pt x="469900" y="471805"/>
                  </a:lnTo>
                  <a:lnTo>
                    <a:pt x="469582" y="479742"/>
                  </a:lnTo>
                  <a:lnTo>
                    <a:pt x="468310" y="487680"/>
                  </a:lnTo>
                  <a:lnTo>
                    <a:pt x="467595" y="490537"/>
                  </a:lnTo>
                  <a:lnTo>
                    <a:pt x="1692991" y="490537"/>
                  </a:lnTo>
                  <a:lnTo>
                    <a:pt x="1692276" y="487680"/>
                  </a:lnTo>
                  <a:lnTo>
                    <a:pt x="1691005" y="479742"/>
                  </a:lnTo>
                  <a:lnTo>
                    <a:pt x="1690687" y="471805"/>
                  </a:lnTo>
                  <a:lnTo>
                    <a:pt x="1691005" y="463867"/>
                  </a:lnTo>
                  <a:lnTo>
                    <a:pt x="1692276" y="456565"/>
                  </a:lnTo>
                  <a:lnTo>
                    <a:pt x="1694182" y="448945"/>
                  </a:lnTo>
                  <a:lnTo>
                    <a:pt x="1697041" y="441325"/>
                  </a:lnTo>
                  <a:lnTo>
                    <a:pt x="1700218" y="434657"/>
                  </a:lnTo>
                  <a:lnTo>
                    <a:pt x="1704031" y="428307"/>
                  </a:lnTo>
                  <a:lnTo>
                    <a:pt x="1708479" y="422275"/>
                  </a:lnTo>
                  <a:lnTo>
                    <a:pt x="1713562" y="416877"/>
                  </a:lnTo>
                  <a:lnTo>
                    <a:pt x="1719281" y="411480"/>
                  </a:lnTo>
                  <a:lnTo>
                    <a:pt x="1725000" y="407352"/>
                  </a:lnTo>
                  <a:lnTo>
                    <a:pt x="1731354" y="403225"/>
                  </a:lnTo>
                  <a:lnTo>
                    <a:pt x="1738662" y="400050"/>
                  </a:lnTo>
                  <a:lnTo>
                    <a:pt x="1745652" y="397192"/>
                  </a:lnTo>
                  <a:lnTo>
                    <a:pt x="1753277" y="395287"/>
                  </a:lnTo>
                  <a:lnTo>
                    <a:pt x="1760902" y="394017"/>
                  </a:lnTo>
                  <a:lnTo>
                    <a:pt x="1768845" y="393700"/>
                  </a:lnTo>
                  <a:lnTo>
                    <a:pt x="2082429" y="393700"/>
                  </a:lnTo>
                  <a:lnTo>
                    <a:pt x="2090372" y="394017"/>
                  </a:lnTo>
                  <a:lnTo>
                    <a:pt x="2097997" y="395287"/>
                  </a:lnTo>
                  <a:lnTo>
                    <a:pt x="2105622" y="397192"/>
                  </a:lnTo>
                  <a:lnTo>
                    <a:pt x="2112612" y="400050"/>
                  </a:lnTo>
                  <a:lnTo>
                    <a:pt x="2119920" y="403225"/>
                  </a:lnTo>
                  <a:lnTo>
                    <a:pt x="2126274" y="407352"/>
                  </a:lnTo>
                  <a:lnTo>
                    <a:pt x="2131993" y="411480"/>
                  </a:lnTo>
                  <a:lnTo>
                    <a:pt x="2137712" y="416877"/>
                  </a:lnTo>
                  <a:lnTo>
                    <a:pt x="2142795" y="422275"/>
                  </a:lnTo>
                  <a:lnTo>
                    <a:pt x="2147243" y="428307"/>
                  </a:lnTo>
                  <a:lnTo>
                    <a:pt x="2151056" y="434657"/>
                  </a:lnTo>
                  <a:lnTo>
                    <a:pt x="2154233" y="441325"/>
                  </a:lnTo>
                  <a:lnTo>
                    <a:pt x="2157092" y="448945"/>
                  </a:lnTo>
                  <a:lnTo>
                    <a:pt x="2158998" y="456565"/>
                  </a:lnTo>
                  <a:lnTo>
                    <a:pt x="2160269" y="463867"/>
                  </a:lnTo>
                  <a:lnTo>
                    <a:pt x="2160587" y="471805"/>
                  </a:lnTo>
                  <a:lnTo>
                    <a:pt x="2160587" y="785177"/>
                  </a:lnTo>
                  <a:lnTo>
                    <a:pt x="2160269" y="793432"/>
                  </a:lnTo>
                  <a:lnTo>
                    <a:pt x="2158998" y="801052"/>
                  </a:lnTo>
                  <a:lnTo>
                    <a:pt x="2157092" y="808355"/>
                  </a:lnTo>
                  <a:lnTo>
                    <a:pt x="2154233" y="815657"/>
                  </a:lnTo>
                  <a:lnTo>
                    <a:pt x="2151056" y="822642"/>
                  </a:lnTo>
                  <a:lnTo>
                    <a:pt x="2147243" y="828992"/>
                  </a:lnTo>
                  <a:lnTo>
                    <a:pt x="2142795" y="835025"/>
                  </a:lnTo>
                  <a:lnTo>
                    <a:pt x="2137712" y="840740"/>
                  </a:lnTo>
                  <a:lnTo>
                    <a:pt x="2131993" y="845820"/>
                  </a:lnTo>
                  <a:lnTo>
                    <a:pt x="2126274" y="850265"/>
                  </a:lnTo>
                  <a:lnTo>
                    <a:pt x="2119920" y="854075"/>
                  </a:lnTo>
                  <a:lnTo>
                    <a:pt x="2112612" y="857250"/>
                  </a:lnTo>
                  <a:lnTo>
                    <a:pt x="2105622" y="860107"/>
                  </a:lnTo>
                  <a:lnTo>
                    <a:pt x="2097997" y="862012"/>
                  </a:lnTo>
                  <a:lnTo>
                    <a:pt x="2090372" y="863282"/>
                  </a:lnTo>
                  <a:lnTo>
                    <a:pt x="2082429" y="863600"/>
                  </a:lnTo>
                  <a:lnTo>
                    <a:pt x="2074169" y="863282"/>
                  </a:lnTo>
                  <a:lnTo>
                    <a:pt x="2066543" y="862012"/>
                  </a:lnTo>
                  <a:lnTo>
                    <a:pt x="2058918" y="860107"/>
                  </a:lnTo>
                  <a:lnTo>
                    <a:pt x="2051929" y="857250"/>
                  </a:lnTo>
                  <a:lnTo>
                    <a:pt x="2045257" y="854075"/>
                  </a:lnTo>
                  <a:lnTo>
                    <a:pt x="2038267" y="850265"/>
                  </a:lnTo>
                  <a:lnTo>
                    <a:pt x="2032548" y="845820"/>
                  </a:lnTo>
                  <a:lnTo>
                    <a:pt x="2026829" y="840740"/>
                  </a:lnTo>
                  <a:lnTo>
                    <a:pt x="2021746" y="835025"/>
                  </a:lnTo>
                  <a:lnTo>
                    <a:pt x="2017298" y="828992"/>
                  </a:lnTo>
                  <a:lnTo>
                    <a:pt x="2016125" y="827039"/>
                  </a:lnTo>
                  <a:lnTo>
                    <a:pt x="2016125" y="1403398"/>
                  </a:lnTo>
                  <a:lnTo>
                    <a:pt x="2017298" y="1401445"/>
                  </a:lnTo>
                  <a:lnTo>
                    <a:pt x="2021746" y="1395412"/>
                  </a:lnTo>
                  <a:lnTo>
                    <a:pt x="2026829" y="1390015"/>
                  </a:lnTo>
                  <a:lnTo>
                    <a:pt x="2032548" y="1384617"/>
                  </a:lnTo>
                  <a:lnTo>
                    <a:pt x="2038267" y="1380490"/>
                  </a:lnTo>
                  <a:lnTo>
                    <a:pt x="2045257" y="1376362"/>
                  </a:lnTo>
                  <a:lnTo>
                    <a:pt x="2051929" y="1373187"/>
                  </a:lnTo>
                  <a:lnTo>
                    <a:pt x="2058918" y="1370330"/>
                  </a:lnTo>
                  <a:lnTo>
                    <a:pt x="2066543" y="1368425"/>
                  </a:lnTo>
                  <a:lnTo>
                    <a:pt x="2074169" y="1367155"/>
                  </a:lnTo>
                  <a:lnTo>
                    <a:pt x="2082429" y="1366837"/>
                  </a:lnTo>
                  <a:lnTo>
                    <a:pt x="2090372" y="1367155"/>
                  </a:lnTo>
                  <a:lnTo>
                    <a:pt x="2097997" y="1368425"/>
                  </a:lnTo>
                  <a:lnTo>
                    <a:pt x="2105622" y="1370330"/>
                  </a:lnTo>
                  <a:lnTo>
                    <a:pt x="2112612" y="1373187"/>
                  </a:lnTo>
                  <a:lnTo>
                    <a:pt x="2119920" y="1376362"/>
                  </a:lnTo>
                  <a:lnTo>
                    <a:pt x="2126274" y="1380490"/>
                  </a:lnTo>
                  <a:lnTo>
                    <a:pt x="2131993" y="1384617"/>
                  </a:lnTo>
                  <a:lnTo>
                    <a:pt x="2137712" y="1390015"/>
                  </a:lnTo>
                  <a:lnTo>
                    <a:pt x="2142795" y="1395412"/>
                  </a:lnTo>
                  <a:lnTo>
                    <a:pt x="2147243" y="1401445"/>
                  </a:lnTo>
                  <a:lnTo>
                    <a:pt x="2151056" y="1407795"/>
                  </a:lnTo>
                  <a:lnTo>
                    <a:pt x="2154233" y="1414462"/>
                  </a:lnTo>
                  <a:lnTo>
                    <a:pt x="2157092" y="1422082"/>
                  </a:lnTo>
                  <a:lnTo>
                    <a:pt x="2158998" y="1429702"/>
                  </a:lnTo>
                  <a:lnTo>
                    <a:pt x="2160269" y="1437005"/>
                  </a:lnTo>
                  <a:lnTo>
                    <a:pt x="2160587" y="1444942"/>
                  </a:lnTo>
                  <a:lnTo>
                    <a:pt x="2160587" y="1758315"/>
                  </a:lnTo>
                  <a:lnTo>
                    <a:pt x="2160269" y="1766570"/>
                  </a:lnTo>
                  <a:lnTo>
                    <a:pt x="2158998" y="1774190"/>
                  </a:lnTo>
                  <a:lnTo>
                    <a:pt x="2157092" y="1781492"/>
                  </a:lnTo>
                  <a:lnTo>
                    <a:pt x="2154233" y="1788795"/>
                  </a:lnTo>
                  <a:lnTo>
                    <a:pt x="2151056" y="1795462"/>
                  </a:lnTo>
                  <a:lnTo>
                    <a:pt x="2147243" y="1802130"/>
                  </a:lnTo>
                  <a:lnTo>
                    <a:pt x="2142795" y="1808162"/>
                  </a:lnTo>
                  <a:lnTo>
                    <a:pt x="2137712" y="1813877"/>
                  </a:lnTo>
                  <a:lnTo>
                    <a:pt x="2131993" y="1818957"/>
                  </a:lnTo>
                  <a:lnTo>
                    <a:pt x="2126274" y="1823402"/>
                  </a:lnTo>
                  <a:lnTo>
                    <a:pt x="2119920" y="1827212"/>
                  </a:lnTo>
                  <a:lnTo>
                    <a:pt x="2112612" y="1830387"/>
                  </a:lnTo>
                  <a:lnTo>
                    <a:pt x="2105622" y="1833245"/>
                  </a:lnTo>
                  <a:lnTo>
                    <a:pt x="2097997" y="1835150"/>
                  </a:lnTo>
                  <a:lnTo>
                    <a:pt x="2090372" y="1836420"/>
                  </a:lnTo>
                  <a:lnTo>
                    <a:pt x="2082429" y="1836737"/>
                  </a:lnTo>
                  <a:lnTo>
                    <a:pt x="1768845" y="1836737"/>
                  </a:lnTo>
                  <a:lnTo>
                    <a:pt x="1760902" y="1836420"/>
                  </a:lnTo>
                  <a:lnTo>
                    <a:pt x="1753277" y="1835150"/>
                  </a:lnTo>
                  <a:lnTo>
                    <a:pt x="1745652" y="1833245"/>
                  </a:lnTo>
                  <a:lnTo>
                    <a:pt x="1738662" y="1830387"/>
                  </a:lnTo>
                  <a:lnTo>
                    <a:pt x="1731354" y="1827212"/>
                  </a:lnTo>
                  <a:lnTo>
                    <a:pt x="1725000" y="1823402"/>
                  </a:lnTo>
                  <a:lnTo>
                    <a:pt x="1719281" y="1818957"/>
                  </a:lnTo>
                  <a:lnTo>
                    <a:pt x="1713562" y="1813877"/>
                  </a:lnTo>
                  <a:lnTo>
                    <a:pt x="1708479" y="1808162"/>
                  </a:lnTo>
                  <a:lnTo>
                    <a:pt x="1704031" y="1802130"/>
                  </a:lnTo>
                  <a:lnTo>
                    <a:pt x="1700218" y="1795462"/>
                  </a:lnTo>
                  <a:lnTo>
                    <a:pt x="1697041" y="1788795"/>
                  </a:lnTo>
                  <a:lnTo>
                    <a:pt x="1694182" y="1781492"/>
                  </a:lnTo>
                  <a:lnTo>
                    <a:pt x="1692276" y="1774190"/>
                  </a:lnTo>
                  <a:lnTo>
                    <a:pt x="1691005" y="1766570"/>
                  </a:lnTo>
                  <a:lnTo>
                    <a:pt x="1690687" y="1758315"/>
                  </a:lnTo>
                  <a:lnTo>
                    <a:pt x="1691005" y="1750377"/>
                  </a:lnTo>
                  <a:lnTo>
                    <a:pt x="1692276" y="1742757"/>
                  </a:lnTo>
                  <a:lnTo>
                    <a:pt x="1692594" y="1741487"/>
                  </a:lnTo>
                  <a:lnTo>
                    <a:pt x="467992" y="1741487"/>
                  </a:lnTo>
                  <a:lnTo>
                    <a:pt x="468310" y="1742757"/>
                  </a:lnTo>
                  <a:lnTo>
                    <a:pt x="469582" y="1750377"/>
                  </a:lnTo>
                  <a:lnTo>
                    <a:pt x="469900" y="1758315"/>
                  </a:lnTo>
                  <a:lnTo>
                    <a:pt x="469582" y="1766570"/>
                  </a:lnTo>
                  <a:lnTo>
                    <a:pt x="468310" y="1774190"/>
                  </a:lnTo>
                  <a:lnTo>
                    <a:pt x="466403" y="1781492"/>
                  </a:lnTo>
                  <a:lnTo>
                    <a:pt x="463859" y="1788795"/>
                  </a:lnTo>
                  <a:lnTo>
                    <a:pt x="460362" y="1795462"/>
                  </a:lnTo>
                  <a:lnTo>
                    <a:pt x="456865" y="1802130"/>
                  </a:lnTo>
                  <a:lnTo>
                    <a:pt x="452096" y="1808162"/>
                  </a:lnTo>
                  <a:lnTo>
                    <a:pt x="447009" y="1813877"/>
                  </a:lnTo>
                  <a:lnTo>
                    <a:pt x="441286" y="1818957"/>
                  </a:lnTo>
                  <a:lnTo>
                    <a:pt x="435246" y="1823402"/>
                  </a:lnTo>
                  <a:lnTo>
                    <a:pt x="428887" y="1827212"/>
                  </a:lnTo>
                  <a:lnTo>
                    <a:pt x="422211" y="1830387"/>
                  </a:lnTo>
                  <a:lnTo>
                    <a:pt x="415216" y="1833245"/>
                  </a:lnTo>
                  <a:lnTo>
                    <a:pt x="407586" y="1835150"/>
                  </a:lnTo>
                  <a:lnTo>
                    <a:pt x="399638" y="1836420"/>
                  </a:lnTo>
                  <a:lnTo>
                    <a:pt x="391689" y="1836737"/>
                  </a:lnTo>
                  <a:lnTo>
                    <a:pt x="78211" y="1836737"/>
                  </a:lnTo>
                  <a:lnTo>
                    <a:pt x="70262" y="1836420"/>
                  </a:lnTo>
                  <a:lnTo>
                    <a:pt x="62314" y="1835150"/>
                  </a:lnTo>
                  <a:lnTo>
                    <a:pt x="54684" y="1833245"/>
                  </a:lnTo>
                  <a:lnTo>
                    <a:pt x="47689" y="1830387"/>
                  </a:lnTo>
                  <a:lnTo>
                    <a:pt x="40695" y="1827212"/>
                  </a:lnTo>
                  <a:lnTo>
                    <a:pt x="34018" y="1823402"/>
                  </a:lnTo>
                  <a:lnTo>
                    <a:pt x="27978" y="1818957"/>
                  </a:lnTo>
                  <a:lnTo>
                    <a:pt x="22573" y="1813877"/>
                  </a:lnTo>
                  <a:lnTo>
                    <a:pt x="17804" y="1808162"/>
                  </a:lnTo>
                  <a:lnTo>
                    <a:pt x="13035" y="1802130"/>
                  </a:lnTo>
                  <a:lnTo>
                    <a:pt x="8902" y="1795462"/>
                  </a:lnTo>
                  <a:lnTo>
                    <a:pt x="5723" y="1788795"/>
                  </a:lnTo>
                  <a:lnTo>
                    <a:pt x="3179" y="1781492"/>
                  </a:lnTo>
                  <a:lnTo>
                    <a:pt x="1590" y="1774190"/>
                  </a:lnTo>
                  <a:lnTo>
                    <a:pt x="318" y="1766570"/>
                  </a:lnTo>
                  <a:lnTo>
                    <a:pt x="0" y="1758315"/>
                  </a:lnTo>
                  <a:lnTo>
                    <a:pt x="0" y="1444942"/>
                  </a:lnTo>
                  <a:lnTo>
                    <a:pt x="318" y="1437005"/>
                  </a:lnTo>
                  <a:lnTo>
                    <a:pt x="1590" y="1429702"/>
                  </a:lnTo>
                  <a:lnTo>
                    <a:pt x="3179" y="1422082"/>
                  </a:lnTo>
                  <a:lnTo>
                    <a:pt x="5723" y="1414462"/>
                  </a:lnTo>
                  <a:lnTo>
                    <a:pt x="8902" y="1407795"/>
                  </a:lnTo>
                  <a:lnTo>
                    <a:pt x="13035" y="1401445"/>
                  </a:lnTo>
                  <a:lnTo>
                    <a:pt x="17804" y="1395412"/>
                  </a:lnTo>
                  <a:lnTo>
                    <a:pt x="22573" y="1390015"/>
                  </a:lnTo>
                  <a:lnTo>
                    <a:pt x="27978" y="1384617"/>
                  </a:lnTo>
                  <a:lnTo>
                    <a:pt x="34018" y="1380490"/>
                  </a:lnTo>
                  <a:lnTo>
                    <a:pt x="40695" y="1376362"/>
                  </a:lnTo>
                  <a:lnTo>
                    <a:pt x="47689" y="1373187"/>
                  </a:lnTo>
                  <a:lnTo>
                    <a:pt x="54684" y="1370330"/>
                  </a:lnTo>
                  <a:lnTo>
                    <a:pt x="62314" y="1368425"/>
                  </a:lnTo>
                  <a:lnTo>
                    <a:pt x="70262" y="1367155"/>
                  </a:lnTo>
                  <a:lnTo>
                    <a:pt x="78211" y="1366837"/>
                  </a:lnTo>
                  <a:lnTo>
                    <a:pt x="86159" y="1367155"/>
                  </a:lnTo>
                  <a:lnTo>
                    <a:pt x="94107" y="1368425"/>
                  </a:lnTo>
                  <a:lnTo>
                    <a:pt x="101102" y="1370330"/>
                  </a:lnTo>
                  <a:lnTo>
                    <a:pt x="108732" y="1373187"/>
                  </a:lnTo>
                  <a:lnTo>
                    <a:pt x="115408" y="1376362"/>
                  </a:lnTo>
                  <a:lnTo>
                    <a:pt x="121767" y="1380490"/>
                  </a:lnTo>
                  <a:lnTo>
                    <a:pt x="127808" y="1384617"/>
                  </a:lnTo>
                  <a:lnTo>
                    <a:pt x="133530" y="1390015"/>
                  </a:lnTo>
                  <a:lnTo>
                    <a:pt x="138617" y="1395412"/>
                  </a:lnTo>
                  <a:lnTo>
                    <a:pt x="143068" y="1401445"/>
                  </a:lnTo>
                  <a:lnTo>
                    <a:pt x="144462" y="1403765"/>
                  </a:lnTo>
                  <a:lnTo>
                    <a:pt x="144462" y="826672"/>
                  </a:lnTo>
                  <a:lnTo>
                    <a:pt x="143068" y="828992"/>
                  </a:lnTo>
                  <a:lnTo>
                    <a:pt x="138617" y="835025"/>
                  </a:lnTo>
                  <a:lnTo>
                    <a:pt x="133530" y="840740"/>
                  </a:lnTo>
                  <a:lnTo>
                    <a:pt x="127808" y="845820"/>
                  </a:lnTo>
                  <a:lnTo>
                    <a:pt x="121767" y="850265"/>
                  </a:lnTo>
                  <a:lnTo>
                    <a:pt x="115408" y="854075"/>
                  </a:lnTo>
                  <a:lnTo>
                    <a:pt x="108732" y="857250"/>
                  </a:lnTo>
                  <a:lnTo>
                    <a:pt x="101102" y="860107"/>
                  </a:lnTo>
                  <a:lnTo>
                    <a:pt x="94107" y="862012"/>
                  </a:lnTo>
                  <a:lnTo>
                    <a:pt x="86159" y="863282"/>
                  </a:lnTo>
                  <a:lnTo>
                    <a:pt x="78211" y="863600"/>
                  </a:lnTo>
                  <a:lnTo>
                    <a:pt x="70262" y="863282"/>
                  </a:lnTo>
                  <a:lnTo>
                    <a:pt x="62314" y="862012"/>
                  </a:lnTo>
                  <a:lnTo>
                    <a:pt x="54684" y="860107"/>
                  </a:lnTo>
                  <a:lnTo>
                    <a:pt x="47689" y="857250"/>
                  </a:lnTo>
                  <a:lnTo>
                    <a:pt x="40695" y="854075"/>
                  </a:lnTo>
                  <a:lnTo>
                    <a:pt x="34018" y="850265"/>
                  </a:lnTo>
                  <a:lnTo>
                    <a:pt x="27978" y="845820"/>
                  </a:lnTo>
                  <a:lnTo>
                    <a:pt x="22573" y="840740"/>
                  </a:lnTo>
                  <a:lnTo>
                    <a:pt x="17804" y="835025"/>
                  </a:lnTo>
                  <a:lnTo>
                    <a:pt x="13035" y="828992"/>
                  </a:lnTo>
                  <a:lnTo>
                    <a:pt x="8902" y="822642"/>
                  </a:lnTo>
                  <a:lnTo>
                    <a:pt x="5723" y="815657"/>
                  </a:lnTo>
                  <a:lnTo>
                    <a:pt x="3179" y="808355"/>
                  </a:lnTo>
                  <a:lnTo>
                    <a:pt x="1590" y="801052"/>
                  </a:lnTo>
                  <a:lnTo>
                    <a:pt x="318" y="793432"/>
                  </a:lnTo>
                  <a:lnTo>
                    <a:pt x="0" y="785177"/>
                  </a:lnTo>
                  <a:lnTo>
                    <a:pt x="0" y="471805"/>
                  </a:lnTo>
                  <a:lnTo>
                    <a:pt x="318" y="463867"/>
                  </a:lnTo>
                  <a:lnTo>
                    <a:pt x="1590" y="456565"/>
                  </a:lnTo>
                  <a:lnTo>
                    <a:pt x="3179" y="448945"/>
                  </a:lnTo>
                  <a:lnTo>
                    <a:pt x="5723" y="441325"/>
                  </a:lnTo>
                  <a:lnTo>
                    <a:pt x="8902" y="434657"/>
                  </a:lnTo>
                  <a:lnTo>
                    <a:pt x="13035" y="428307"/>
                  </a:lnTo>
                  <a:lnTo>
                    <a:pt x="17804" y="422275"/>
                  </a:lnTo>
                  <a:lnTo>
                    <a:pt x="22573" y="416877"/>
                  </a:lnTo>
                  <a:lnTo>
                    <a:pt x="27978" y="411480"/>
                  </a:lnTo>
                  <a:lnTo>
                    <a:pt x="34018" y="407352"/>
                  </a:lnTo>
                  <a:lnTo>
                    <a:pt x="40695" y="403225"/>
                  </a:lnTo>
                  <a:lnTo>
                    <a:pt x="47689" y="400050"/>
                  </a:lnTo>
                  <a:lnTo>
                    <a:pt x="54684" y="397192"/>
                  </a:lnTo>
                  <a:lnTo>
                    <a:pt x="62314" y="395287"/>
                  </a:lnTo>
                  <a:lnTo>
                    <a:pt x="70262" y="394017"/>
                  </a:lnTo>
                  <a:lnTo>
                    <a:pt x="78211" y="393700"/>
                  </a:lnTo>
                  <a:close/>
                  <a:moveTo>
                    <a:pt x="1080293" y="0"/>
                  </a:moveTo>
                  <a:lnTo>
                    <a:pt x="1096193" y="636"/>
                  </a:lnTo>
                  <a:lnTo>
                    <a:pt x="1112092" y="2226"/>
                  </a:lnTo>
                  <a:lnTo>
                    <a:pt x="1127991" y="4134"/>
                  </a:lnTo>
                  <a:lnTo>
                    <a:pt x="1142936" y="6996"/>
                  </a:lnTo>
                  <a:lnTo>
                    <a:pt x="1158517" y="10494"/>
                  </a:lnTo>
                  <a:lnTo>
                    <a:pt x="1173145" y="14310"/>
                  </a:lnTo>
                  <a:lnTo>
                    <a:pt x="1188090" y="19716"/>
                  </a:lnTo>
                  <a:lnTo>
                    <a:pt x="1202399" y="25123"/>
                  </a:lnTo>
                  <a:lnTo>
                    <a:pt x="1215754" y="31483"/>
                  </a:lnTo>
                  <a:lnTo>
                    <a:pt x="1229746" y="38797"/>
                  </a:lnTo>
                  <a:lnTo>
                    <a:pt x="1242783" y="46111"/>
                  </a:lnTo>
                  <a:lnTo>
                    <a:pt x="1255502" y="54698"/>
                  </a:lnTo>
                  <a:lnTo>
                    <a:pt x="1267904" y="63284"/>
                  </a:lnTo>
                  <a:lnTo>
                    <a:pt x="1279351" y="72506"/>
                  </a:lnTo>
                  <a:lnTo>
                    <a:pt x="1290798" y="82365"/>
                  </a:lnTo>
                  <a:lnTo>
                    <a:pt x="1301610" y="93177"/>
                  </a:lnTo>
                  <a:lnTo>
                    <a:pt x="1312421" y="103989"/>
                  </a:lnTo>
                  <a:lnTo>
                    <a:pt x="1321961" y="115438"/>
                  </a:lnTo>
                  <a:lnTo>
                    <a:pt x="1331500" y="127204"/>
                  </a:lnTo>
                  <a:lnTo>
                    <a:pt x="1340086" y="139925"/>
                  </a:lnTo>
                  <a:lnTo>
                    <a:pt x="1348035" y="152645"/>
                  </a:lnTo>
                  <a:lnTo>
                    <a:pt x="1355667" y="166002"/>
                  </a:lnTo>
                  <a:lnTo>
                    <a:pt x="1362981" y="179676"/>
                  </a:lnTo>
                  <a:lnTo>
                    <a:pt x="1369340" y="193669"/>
                  </a:lnTo>
                  <a:lnTo>
                    <a:pt x="1374746" y="207979"/>
                  </a:lnTo>
                  <a:lnTo>
                    <a:pt x="1379516" y="222608"/>
                  </a:lnTo>
                  <a:lnTo>
                    <a:pt x="1383967" y="237872"/>
                  </a:lnTo>
                  <a:lnTo>
                    <a:pt x="1387465" y="252819"/>
                  </a:lnTo>
                  <a:lnTo>
                    <a:pt x="1390327" y="268401"/>
                  </a:lnTo>
                  <a:lnTo>
                    <a:pt x="1392235" y="284302"/>
                  </a:lnTo>
                  <a:lnTo>
                    <a:pt x="1393507" y="300202"/>
                  </a:lnTo>
                  <a:lnTo>
                    <a:pt x="1393825" y="316421"/>
                  </a:lnTo>
                  <a:lnTo>
                    <a:pt x="1393507" y="324371"/>
                  </a:lnTo>
                  <a:lnTo>
                    <a:pt x="1392235" y="332322"/>
                  </a:lnTo>
                  <a:lnTo>
                    <a:pt x="1390327" y="339954"/>
                  </a:lnTo>
                  <a:lnTo>
                    <a:pt x="1387465" y="347268"/>
                  </a:lnTo>
                  <a:lnTo>
                    <a:pt x="1384285" y="353946"/>
                  </a:lnTo>
                  <a:lnTo>
                    <a:pt x="1380470" y="360625"/>
                  </a:lnTo>
                  <a:lnTo>
                    <a:pt x="1376018" y="366667"/>
                  </a:lnTo>
                  <a:lnTo>
                    <a:pt x="1370930" y="372073"/>
                  </a:lnTo>
                  <a:lnTo>
                    <a:pt x="1365207" y="376843"/>
                  </a:lnTo>
                  <a:lnTo>
                    <a:pt x="1359165" y="381613"/>
                  </a:lnTo>
                  <a:lnTo>
                    <a:pt x="1352805" y="385747"/>
                  </a:lnTo>
                  <a:lnTo>
                    <a:pt x="1345809" y="388928"/>
                  </a:lnTo>
                  <a:lnTo>
                    <a:pt x="1338496" y="391790"/>
                  </a:lnTo>
                  <a:lnTo>
                    <a:pt x="1331182" y="393698"/>
                  </a:lnTo>
                  <a:lnTo>
                    <a:pt x="1323551" y="394334"/>
                  </a:lnTo>
                  <a:lnTo>
                    <a:pt x="1315601" y="395288"/>
                  </a:lnTo>
                  <a:lnTo>
                    <a:pt x="1307334" y="394334"/>
                  </a:lnTo>
                  <a:lnTo>
                    <a:pt x="1299702" y="393698"/>
                  </a:lnTo>
                  <a:lnTo>
                    <a:pt x="1292070" y="391790"/>
                  </a:lnTo>
                  <a:lnTo>
                    <a:pt x="1285075" y="388928"/>
                  </a:lnTo>
                  <a:lnTo>
                    <a:pt x="1278079" y="385747"/>
                  </a:lnTo>
                  <a:lnTo>
                    <a:pt x="1271401" y="381613"/>
                  </a:lnTo>
                  <a:lnTo>
                    <a:pt x="1265360" y="376843"/>
                  </a:lnTo>
                  <a:lnTo>
                    <a:pt x="1259954" y="372073"/>
                  </a:lnTo>
                  <a:lnTo>
                    <a:pt x="1254866" y="366667"/>
                  </a:lnTo>
                  <a:lnTo>
                    <a:pt x="1250415" y="360625"/>
                  </a:lnTo>
                  <a:lnTo>
                    <a:pt x="1246281" y="353946"/>
                  </a:lnTo>
                  <a:lnTo>
                    <a:pt x="1243101" y="347268"/>
                  </a:lnTo>
                  <a:lnTo>
                    <a:pt x="1240557" y="339954"/>
                  </a:lnTo>
                  <a:lnTo>
                    <a:pt x="1238331" y="332322"/>
                  </a:lnTo>
                  <a:lnTo>
                    <a:pt x="1237377" y="324371"/>
                  </a:lnTo>
                  <a:lnTo>
                    <a:pt x="1236741" y="316421"/>
                  </a:lnTo>
                  <a:lnTo>
                    <a:pt x="1236741" y="308471"/>
                  </a:lnTo>
                  <a:lnTo>
                    <a:pt x="1236105" y="300202"/>
                  </a:lnTo>
                  <a:lnTo>
                    <a:pt x="1235151" y="292252"/>
                  </a:lnTo>
                  <a:lnTo>
                    <a:pt x="1233561" y="284302"/>
                  </a:lnTo>
                  <a:lnTo>
                    <a:pt x="1231972" y="276670"/>
                  </a:lnTo>
                  <a:lnTo>
                    <a:pt x="1230064" y="269355"/>
                  </a:lnTo>
                  <a:lnTo>
                    <a:pt x="1227202" y="261723"/>
                  </a:lnTo>
                  <a:lnTo>
                    <a:pt x="1224658" y="254409"/>
                  </a:lnTo>
                  <a:lnTo>
                    <a:pt x="1221478" y="247413"/>
                  </a:lnTo>
                  <a:lnTo>
                    <a:pt x="1218298" y="240734"/>
                  </a:lnTo>
                  <a:lnTo>
                    <a:pt x="1214164" y="233738"/>
                  </a:lnTo>
                  <a:lnTo>
                    <a:pt x="1210349" y="227378"/>
                  </a:lnTo>
                  <a:lnTo>
                    <a:pt x="1205897" y="221018"/>
                  </a:lnTo>
                  <a:lnTo>
                    <a:pt x="1201127" y="215293"/>
                  </a:lnTo>
                  <a:lnTo>
                    <a:pt x="1196357" y="209569"/>
                  </a:lnTo>
                  <a:lnTo>
                    <a:pt x="1191270" y="204163"/>
                  </a:lnTo>
                  <a:lnTo>
                    <a:pt x="1185546" y="198439"/>
                  </a:lnTo>
                  <a:lnTo>
                    <a:pt x="1180140" y="193669"/>
                  </a:lnTo>
                  <a:lnTo>
                    <a:pt x="1174099" y="188898"/>
                  </a:lnTo>
                  <a:lnTo>
                    <a:pt x="1167739" y="184446"/>
                  </a:lnTo>
                  <a:lnTo>
                    <a:pt x="1161379" y="180312"/>
                  </a:lnTo>
                  <a:lnTo>
                    <a:pt x="1155020" y="176178"/>
                  </a:lnTo>
                  <a:lnTo>
                    <a:pt x="1148342" y="172998"/>
                  </a:lnTo>
                  <a:lnTo>
                    <a:pt x="1141028" y="169818"/>
                  </a:lnTo>
                  <a:lnTo>
                    <a:pt x="1134033" y="166638"/>
                  </a:lnTo>
                  <a:lnTo>
                    <a:pt x="1126719" y="164412"/>
                  </a:lnTo>
                  <a:lnTo>
                    <a:pt x="1119087" y="162186"/>
                  </a:lnTo>
                  <a:lnTo>
                    <a:pt x="1111774" y="160277"/>
                  </a:lnTo>
                  <a:lnTo>
                    <a:pt x="1104142" y="159005"/>
                  </a:lnTo>
                  <a:lnTo>
                    <a:pt x="1096193" y="158051"/>
                  </a:lnTo>
                  <a:lnTo>
                    <a:pt x="1088243" y="157097"/>
                  </a:lnTo>
                  <a:lnTo>
                    <a:pt x="1080293" y="157097"/>
                  </a:lnTo>
                  <a:lnTo>
                    <a:pt x="1072026" y="157097"/>
                  </a:lnTo>
                  <a:lnTo>
                    <a:pt x="1064076" y="158051"/>
                  </a:lnTo>
                  <a:lnTo>
                    <a:pt x="1056445" y="159005"/>
                  </a:lnTo>
                  <a:lnTo>
                    <a:pt x="1048495" y="160277"/>
                  </a:lnTo>
                  <a:lnTo>
                    <a:pt x="1040864" y="162186"/>
                  </a:lnTo>
                  <a:lnTo>
                    <a:pt x="1033550" y="164412"/>
                  </a:lnTo>
                  <a:lnTo>
                    <a:pt x="1026236" y="166638"/>
                  </a:lnTo>
                  <a:lnTo>
                    <a:pt x="1019241" y="169818"/>
                  </a:lnTo>
                  <a:lnTo>
                    <a:pt x="1012245" y="172998"/>
                  </a:lnTo>
                  <a:lnTo>
                    <a:pt x="1005567" y="176178"/>
                  </a:lnTo>
                  <a:lnTo>
                    <a:pt x="998890" y="180312"/>
                  </a:lnTo>
                  <a:lnTo>
                    <a:pt x="992530" y="184446"/>
                  </a:lnTo>
                  <a:lnTo>
                    <a:pt x="986488" y="188898"/>
                  </a:lnTo>
                  <a:lnTo>
                    <a:pt x="980447" y="193669"/>
                  </a:lnTo>
                  <a:lnTo>
                    <a:pt x="974723" y="198439"/>
                  </a:lnTo>
                  <a:lnTo>
                    <a:pt x="969317" y="204163"/>
                  </a:lnTo>
                  <a:lnTo>
                    <a:pt x="964230" y="209569"/>
                  </a:lnTo>
                  <a:lnTo>
                    <a:pt x="959142" y="215293"/>
                  </a:lnTo>
                  <a:lnTo>
                    <a:pt x="954690" y="221018"/>
                  </a:lnTo>
                  <a:lnTo>
                    <a:pt x="950238" y="227378"/>
                  </a:lnTo>
                  <a:lnTo>
                    <a:pt x="946105" y="233738"/>
                  </a:lnTo>
                  <a:lnTo>
                    <a:pt x="942289" y="240734"/>
                  </a:lnTo>
                  <a:lnTo>
                    <a:pt x="938791" y="247413"/>
                  </a:lnTo>
                  <a:lnTo>
                    <a:pt x="935611" y="254409"/>
                  </a:lnTo>
                  <a:lnTo>
                    <a:pt x="932749" y="261723"/>
                  </a:lnTo>
                  <a:lnTo>
                    <a:pt x="930523" y="269355"/>
                  </a:lnTo>
                  <a:lnTo>
                    <a:pt x="928615" y="276670"/>
                  </a:lnTo>
                  <a:lnTo>
                    <a:pt x="926390" y="284302"/>
                  </a:lnTo>
                  <a:lnTo>
                    <a:pt x="925436" y="292252"/>
                  </a:lnTo>
                  <a:lnTo>
                    <a:pt x="924164" y="300202"/>
                  </a:lnTo>
                  <a:lnTo>
                    <a:pt x="923846" y="308471"/>
                  </a:lnTo>
                  <a:lnTo>
                    <a:pt x="923210" y="316421"/>
                  </a:lnTo>
                  <a:lnTo>
                    <a:pt x="922892" y="324371"/>
                  </a:lnTo>
                  <a:lnTo>
                    <a:pt x="921620" y="332322"/>
                  </a:lnTo>
                  <a:lnTo>
                    <a:pt x="919712" y="339954"/>
                  </a:lnTo>
                  <a:lnTo>
                    <a:pt x="917486" y="347268"/>
                  </a:lnTo>
                  <a:lnTo>
                    <a:pt x="913670" y="353946"/>
                  </a:lnTo>
                  <a:lnTo>
                    <a:pt x="909854" y="360625"/>
                  </a:lnTo>
                  <a:lnTo>
                    <a:pt x="905403" y="366667"/>
                  </a:lnTo>
                  <a:lnTo>
                    <a:pt x="900315" y="372073"/>
                  </a:lnTo>
                  <a:lnTo>
                    <a:pt x="894591" y="376843"/>
                  </a:lnTo>
                  <a:lnTo>
                    <a:pt x="888868" y="381613"/>
                  </a:lnTo>
                  <a:lnTo>
                    <a:pt x="882508" y="385747"/>
                  </a:lnTo>
                  <a:lnTo>
                    <a:pt x="875512" y="388928"/>
                  </a:lnTo>
                  <a:lnTo>
                    <a:pt x="868517" y="391790"/>
                  </a:lnTo>
                  <a:lnTo>
                    <a:pt x="860885" y="393698"/>
                  </a:lnTo>
                  <a:lnTo>
                    <a:pt x="852935" y="394334"/>
                  </a:lnTo>
                  <a:lnTo>
                    <a:pt x="844986" y="395288"/>
                  </a:lnTo>
                  <a:lnTo>
                    <a:pt x="837036" y="394334"/>
                  </a:lnTo>
                  <a:lnTo>
                    <a:pt x="829087" y="393698"/>
                  </a:lnTo>
                  <a:lnTo>
                    <a:pt x="821455" y="391790"/>
                  </a:lnTo>
                  <a:lnTo>
                    <a:pt x="814459" y="388928"/>
                  </a:lnTo>
                  <a:lnTo>
                    <a:pt x="807782" y="385747"/>
                  </a:lnTo>
                  <a:lnTo>
                    <a:pt x="801422" y="381613"/>
                  </a:lnTo>
                  <a:lnTo>
                    <a:pt x="795063" y="376843"/>
                  </a:lnTo>
                  <a:lnTo>
                    <a:pt x="789339" y="372073"/>
                  </a:lnTo>
                  <a:lnTo>
                    <a:pt x="784569" y="366667"/>
                  </a:lnTo>
                  <a:lnTo>
                    <a:pt x="779799" y="360625"/>
                  </a:lnTo>
                  <a:lnTo>
                    <a:pt x="775984" y="353946"/>
                  </a:lnTo>
                  <a:lnTo>
                    <a:pt x="772804" y="347268"/>
                  </a:lnTo>
                  <a:lnTo>
                    <a:pt x="769942" y="339954"/>
                  </a:lnTo>
                  <a:lnTo>
                    <a:pt x="768352" y="332322"/>
                  </a:lnTo>
                  <a:lnTo>
                    <a:pt x="767080" y="324371"/>
                  </a:lnTo>
                  <a:lnTo>
                    <a:pt x="766762" y="316421"/>
                  </a:lnTo>
                  <a:lnTo>
                    <a:pt x="767080" y="300202"/>
                  </a:lnTo>
                  <a:lnTo>
                    <a:pt x="768352" y="284302"/>
                  </a:lnTo>
                  <a:lnTo>
                    <a:pt x="770260" y="268401"/>
                  </a:lnTo>
                  <a:lnTo>
                    <a:pt x="773122" y="252819"/>
                  </a:lnTo>
                  <a:lnTo>
                    <a:pt x="776301" y="237872"/>
                  </a:lnTo>
                  <a:lnTo>
                    <a:pt x="780753" y="222608"/>
                  </a:lnTo>
                  <a:lnTo>
                    <a:pt x="785841" y="207979"/>
                  </a:lnTo>
                  <a:lnTo>
                    <a:pt x="791247" y="193669"/>
                  </a:lnTo>
                  <a:lnTo>
                    <a:pt x="797288" y="179676"/>
                  </a:lnTo>
                  <a:lnTo>
                    <a:pt x="804602" y="166002"/>
                  </a:lnTo>
                  <a:lnTo>
                    <a:pt x="811916" y="152645"/>
                  </a:lnTo>
                  <a:lnTo>
                    <a:pt x="819865" y="139925"/>
                  </a:lnTo>
                  <a:lnTo>
                    <a:pt x="828769" y="127204"/>
                  </a:lnTo>
                  <a:lnTo>
                    <a:pt x="838308" y="115438"/>
                  </a:lnTo>
                  <a:lnTo>
                    <a:pt x="848166" y="103989"/>
                  </a:lnTo>
                  <a:lnTo>
                    <a:pt x="858659" y="93177"/>
                  </a:lnTo>
                  <a:lnTo>
                    <a:pt x="869153" y="82365"/>
                  </a:lnTo>
                  <a:lnTo>
                    <a:pt x="880918" y="72506"/>
                  </a:lnTo>
                  <a:lnTo>
                    <a:pt x="892683" y="63284"/>
                  </a:lnTo>
                  <a:lnTo>
                    <a:pt x="905085" y="54698"/>
                  </a:lnTo>
                  <a:lnTo>
                    <a:pt x="917804" y="46111"/>
                  </a:lnTo>
                  <a:lnTo>
                    <a:pt x="930841" y="38797"/>
                  </a:lnTo>
                  <a:lnTo>
                    <a:pt x="944515" y="31483"/>
                  </a:lnTo>
                  <a:lnTo>
                    <a:pt x="958188" y="25123"/>
                  </a:lnTo>
                  <a:lnTo>
                    <a:pt x="972497" y="19716"/>
                  </a:lnTo>
                  <a:lnTo>
                    <a:pt x="986806" y="14310"/>
                  </a:lnTo>
                  <a:lnTo>
                    <a:pt x="1002070" y="10494"/>
                  </a:lnTo>
                  <a:lnTo>
                    <a:pt x="1017015" y="6996"/>
                  </a:lnTo>
                  <a:lnTo>
                    <a:pt x="1032596" y="4134"/>
                  </a:lnTo>
                  <a:lnTo>
                    <a:pt x="1048177" y="2226"/>
                  </a:lnTo>
                  <a:lnTo>
                    <a:pt x="1064076" y="636"/>
                  </a:lnTo>
                  <a:lnTo>
                    <a:pt x="10802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990537" y="1716106"/>
            <a:ext cx="3071514" cy="938097"/>
            <a:chOff x="1301619" y="3785472"/>
            <a:chExt cx="3071514" cy="938097"/>
          </a:xfrm>
        </p:grpSpPr>
        <p:sp>
          <p:nvSpPr>
            <p:cNvPr id="55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301619" y="4233632"/>
              <a:ext cx="3041578" cy="48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638286" y="378547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51508" y="3991217"/>
            <a:ext cx="3071514" cy="938097"/>
            <a:chOff x="1301619" y="3785472"/>
            <a:chExt cx="3071514" cy="938097"/>
          </a:xfrm>
        </p:grpSpPr>
        <p:sp>
          <p:nvSpPr>
            <p:cNvPr id="58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01619" y="4233632"/>
              <a:ext cx="3041578" cy="48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638286" y="378547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097313" y="3153905"/>
            <a:ext cx="3101080" cy="956141"/>
            <a:chOff x="1242117" y="3767428"/>
            <a:chExt cx="3101080" cy="956141"/>
          </a:xfrm>
        </p:grpSpPr>
        <p:sp>
          <p:nvSpPr>
            <p:cNvPr id="61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01619" y="4233632"/>
              <a:ext cx="3041578" cy="48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242117" y="3767428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734703" y="5401964"/>
            <a:ext cx="3101080" cy="956141"/>
            <a:chOff x="1242117" y="3767428"/>
            <a:chExt cx="3101080" cy="956141"/>
          </a:xfrm>
        </p:grpSpPr>
        <p:sp>
          <p:nvSpPr>
            <p:cNvPr id="64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01619" y="4233632"/>
              <a:ext cx="3041578" cy="48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242117" y="3767428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15">
        <p14:prism isInverted="1"/>
      </p:transition>
    </mc:Choice>
    <mc:Fallback>
      <p:transition spd="slow" advTm="3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1237" y="545873"/>
            <a:ext cx="1619251" cy="3494085"/>
            <a:chOff x="1431237" y="545873"/>
            <a:chExt cx="1619251" cy="3494085"/>
          </a:xfrm>
        </p:grpSpPr>
        <p:sp>
          <p:nvSpPr>
            <p:cNvPr id="2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934673" y="1321669"/>
              <a:ext cx="615553" cy="2718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2800" dirty="0">
                  <a:latin typeface="微软雅黑" pitchFamily="34" charset="-122"/>
                  <a:ea typeface="微软雅黑" pitchFamily="34" charset="-122"/>
                </a:rPr>
                <a:t>CONTENTS</a:t>
              </a:r>
              <a:endParaRPr lang="en-US" altLang="zh-CN" sz="28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3"/>
              </p:custDataLst>
            </p:nvPr>
          </p:nvSpPr>
          <p:spPr>
            <a:xfrm>
              <a:off x="1431237" y="545873"/>
              <a:ext cx="779462" cy="800100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>
                <a:defRPr/>
              </a:pPr>
              <a:r>
                <a:rPr lang="zh-CN" altLang="en-US" sz="5400" dirty="0">
                  <a:solidFill>
                    <a:schemeClr val="bg1"/>
                  </a:solidFill>
                  <a:latin typeface="华文新魏" pitchFamily="2" charset="-122"/>
                  <a:ea typeface="华文新魏" pitchFamily="2" charset="-122"/>
                </a:rPr>
                <a:t>目</a:t>
              </a:r>
              <a:endParaRPr lang="zh-CN" altLang="en-US" sz="54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8" name="任意多边形 27"/>
            <p:cNvSpPr/>
            <p:nvPr>
              <p:custDataLst>
                <p:tags r:id="rId4"/>
              </p:custDataLst>
            </p:nvPr>
          </p:nvSpPr>
          <p:spPr>
            <a:xfrm>
              <a:off x="2271025" y="545873"/>
              <a:ext cx="779463" cy="800100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>
                <a:defRPr/>
              </a:pPr>
              <a:r>
                <a:rPr lang="zh-CN" altLang="en-US" sz="5400" dirty="0">
                  <a:solidFill>
                    <a:schemeClr val="bg1"/>
                  </a:solidFill>
                  <a:latin typeface="华文新魏" pitchFamily="2" charset="-122"/>
                  <a:ea typeface="华文新魏" pitchFamily="2" charset="-122"/>
                </a:rPr>
                <a:t>录</a:t>
              </a:r>
              <a:endParaRPr lang="zh-CN" altLang="en-US" sz="54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10612" y="1897471"/>
            <a:ext cx="6552000" cy="716234"/>
            <a:chOff x="3310612" y="1897471"/>
            <a:chExt cx="6552000" cy="716234"/>
          </a:xfrm>
        </p:grpSpPr>
        <p:sp>
          <p:nvSpPr>
            <p:cNvPr id="47" name="TextBox 1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95436" y="1897471"/>
              <a:ext cx="55015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000" b="1" dirty="0">
                  <a:solidFill>
                    <a:srgbClr val="00B4A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zh-CN" altLang="en-US" sz="4000" b="1" dirty="0">
                <a:solidFill>
                  <a:srgbClr val="00B4A9"/>
                </a:solidFill>
                <a:latin typeface="Verdana" panose="020B0604030504040204" pitchFamily="34" charset="0"/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48" name="矩形 47"/>
            <p:cNvSpPr/>
            <p:nvPr>
              <p:custDataLst>
                <p:tags r:id="rId6"/>
              </p:custDataLst>
            </p:nvPr>
          </p:nvSpPr>
          <p:spPr>
            <a:xfrm>
              <a:off x="4057412" y="1939018"/>
              <a:ext cx="3514725" cy="568325"/>
            </a:xfrm>
            <a:prstGeom prst="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点击输入你的标题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9" name="直接连接符 48"/>
            <p:cNvCxnSpPr>
              <a:stCxn id="48" idx="3"/>
            </p:cNvCxnSpPr>
            <p:nvPr>
              <p:custDataLst>
                <p:tags r:id="rId7"/>
              </p:custDataLst>
            </p:nvPr>
          </p:nvCxnSpPr>
          <p:spPr>
            <a:xfrm flipH="1">
              <a:off x="7059374" y="2223180"/>
              <a:ext cx="512763" cy="258762"/>
            </a:xfrm>
            <a:prstGeom prst="line">
              <a:avLst/>
            </a:prstGeom>
            <a:solidFill>
              <a:srgbClr val="73BAD7"/>
            </a:solidFill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8"/>
              </p:custDataLst>
            </p:nvPr>
          </p:nvCxnSpPr>
          <p:spPr>
            <a:xfrm>
              <a:off x="3310612" y="2613705"/>
              <a:ext cx="6552000" cy="0"/>
            </a:xfrm>
            <a:prstGeom prst="line">
              <a:avLst/>
            </a:prstGeom>
            <a:ln w="19050">
              <a:solidFill>
                <a:srgbClr val="00B4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>
              <p:custDataLst>
                <p:tags r:id="rId9"/>
              </p:custDataLst>
            </p:nvPr>
          </p:nvSpPr>
          <p:spPr>
            <a:xfrm>
              <a:off x="9048799" y="1951342"/>
              <a:ext cx="777265" cy="54271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38100"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10612" y="2991259"/>
            <a:ext cx="6552000" cy="716233"/>
            <a:chOff x="3310612" y="2991259"/>
            <a:chExt cx="6552000" cy="716233"/>
          </a:xfrm>
        </p:grpSpPr>
        <p:sp>
          <p:nvSpPr>
            <p:cNvPr id="52" name="TextBox 1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95436" y="2991259"/>
              <a:ext cx="55015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000" b="1">
                  <a:solidFill>
                    <a:srgbClr val="00B4A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zh-CN" altLang="en-US" sz="4000" b="1">
                <a:solidFill>
                  <a:srgbClr val="00B4A9"/>
                </a:solidFill>
                <a:latin typeface="Verdana" panose="020B0604030504040204" pitchFamily="34" charset="0"/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12"/>
              </p:custDataLst>
            </p:nvPr>
          </p:nvSpPr>
          <p:spPr>
            <a:xfrm>
              <a:off x="4057412" y="3031218"/>
              <a:ext cx="3514725" cy="568325"/>
            </a:xfrm>
            <a:prstGeom prst="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点击输入你的标题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4" name="直接连接符 53"/>
            <p:cNvCxnSpPr>
              <a:stCxn id="53" idx="3"/>
            </p:cNvCxnSpPr>
            <p:nvPr>
              <p:custDataLst>
                <p:tags r:id="rId13"/>
              </p:custDataLst>
            </p:nvPr>
          </p:nvCxnSpPr>
          <p:spPr>
            <a:xfrm flipH="1">
              <a:off x="7059374" y="3315380"/>
              <a:ext cx="512763" cy="296862"/>
            </a:xfrm>
            <a:prstGeom prst="line">
              <a:avLst/>
            </a:prstGeom>
            <a:solidFill>
              <a:srgbClr val="73BAD7"/>
            </a:solidFill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14"/>
              </p:custDataLst>
            </p:nvPr>
          </p:nvCxnSpPr>
          <p:spPr>
            <a:xfrm>
              <a:off x="3310612" y="3707492"/>
              <a:ext cx="6552000" cy="0"/>
            </a:xfrm>
            <a:prstGeom prst="line">
              <a:avLst/>
            </a:prstGeom>
            <a:ln w="19050">
              <a:solidFill>
                <a:srgbClr val="00B4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/>
            <p:cNvSpPr/>
            <p:nvPr>
              <p:custDataLst>
                <p:tags r:id="rId15"/>
              </p:custDataLst>
            </p:nvPr>
          </p:nvSpPr>
          <p:spPr>
            <a:xfrm>
              <a:off x="9048799" y="3044621"/>
              <a:ext cx="777265" cy="542715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 w="38100"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10612" y="4084251"/>
            <a:ext cx="6552000" cy="715441"/>
            <a:chOff x="3310612" y="4084251"/>
            <a:chExt cx="6552000" cy="715441"/>
          </a:xfrm>
        </p:grpSpPr>
        <p:sp>
          <p:nvSpPr>
            <p:cNvPr id="57" name="TextBox 2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95436" y="4084251"/>
              <a:ext cx="55015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000" b="1">
                  <a:solidFill>
                    <a:srgbClr val="00B4A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endParaRPr lang="zh-CN" altLang="en-US" sz="4000" b="1">
                <a:solidFill>
                  <a:srgbClr val="00B4A9"/>
                </a:solidFill>
                <a:latin typeface="Verdana" panose="020B0604030504040204" pitchFamily="34" charset="0"/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8"/>
              </p:custDataLst>
            </p:nvPr>
          </p:nvSpPr>
          <p:spPr>
            <a:xfrm>
              <a:off x="4057412" y="4125006"/>
              <a:ext cx="3514725" cy="568325"/>
            </a:xfrm>
            <a:prstGeom prst="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点击输入你的标题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9" name="直接连接符 58"/>
            <p:cNvCxnSpPr>
              <a:stCxn id="58" idx="3"/>
            </p:cNvCxnSpPr>
            <p:nvPr>
              <p:custDataLst>
                <p:tags r:id="rId19"/>
              </p:custDataLst>
            </p:nvPr>
          </p:nvCxnSpPr>
          <p:spPr>
            <a:xfrm flipH="1">
              <a:off x="7059374" y="4409167"/>
              <a:ext cx="512763" cy="268288"/>
            </a:xfrm>
            <a:prstGeom prst="line">
              <a:avLst/>
            </a:prstGeom>
            <a:solidFill>
              <a:srgbClr val="73BAD7"/>
            </a:solidFill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20"/>
              </p:custDataLst>
            </p:nvPr>
          </p:nvCxnSpPr>
          <p:spPr>
            <a:xfrm>
              <a:off x="3310612" y="4799692"/>
              <a:ext cx="6552000" cy="0"/>
            </a:xfrm>
            <a:prstGeom prst="line">
              <a:avLst/>
            </a:prstGeom>
            <a:ln w="19050">
              <a:solidFill>
                <a:srgbClr val="00B4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>
              <p:custDataLst>
                <p:tags r:id="rId21"/>
              </p:custDataLst>
            </p:nvPr>
          </p:nvSpPr>
          <p:spPr>
            <a:xfrm>
              <a:off x="9048799" y="4137900"/>
              <a:ext cx="777265" cy="542715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 w="38100"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10612" y="5177246"/>
            <a:ext cx="6552000" cy="716234"/>
            <a:chOff x="3310612" y="5177246"/>
            <a:chExt cx="6552000" cy="716234"/>
          </a:xfrm>
        </p:grpSpPr>
        <p:sp>
          <p:nvSpPr>
            <p:cNvPr id="62" name="Text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95436" y="5177246"/>
              <a:ext cx="55015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000" b="1">
                  <a:solidFill>
                    <a:srgbClr val="00B4A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endParaRPr lang="zh-CN" altLang="en-US" sz="4000" b="1">
                <a:solidFill>
                  <a:srgbClr val="00B4A9"/>
                </a:solidFill>
                <a:latin typeface="Verdana" panose="020B0604030504040204" pitchFamily="34" charset="0"/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63" name="矩形 62"/>
            <p:cNvSpPr/>
            <p:nvPr>
              <p:custDataLst>
                <p:tags r:id="rId24"/>
              </p:custDataLst>
            </p:nvPr>
          </p:nvSpPr>
          <p:spPr>
            <a:xfrm>
              <a:off x="4057412" y="5218793"/>
              <a:ext cx="3514725" cy="568325"/>
            </a:xfrm>
            <a:prstGeom prst="rect">
              <a:avLst/>
            </a:prstGeom>
            <a:solidFill>
              <a:srgbClr val="00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点击输入你的标题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64" name="直接连接符 63"/>
            <p:cNvCxnSpPr>
              <a:stCxn id="63" idx="3"/>
            </p:cNvCxnSpPr>
            <p:nvPr>
              <p:custDataLst>
                <p:tags r:id="rId25"/>
              </p:custDataLst>
            </p:nvPr>
          </p:nvCxnSpPr>
          <p:spPr>
            <a:xfrm flipH="1">
              <a:off x="7059374" y="5502955"/>
              <a:ext cx="512763" cy="258762"/>
            </a:xfrm>
            <a:prstGeom prst="line">
              <a:avLst/>
            </a:prstGeom>
            <a:solidFill>
              <a:srgbClr val="73BAD7"/>
            </a:solidFill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26"/>
              </p:custDataLst>
            </p:nvPr>
          </p:nvCxnSpPr>
          <p:spPr>
            <a:xfrm>
              <a:off x="3310612" y="5893480"/>
              <a:ext cx="6552000" cy="0"/>
            </a:xfrm>
            <a:prstGeom prst="line">
              <a:avLst/>
            </a:prstGeom>
            <a:ln w="19050">
              <a:solidFill>
                <a:srgbClr val="00B4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>
              <p:custDataLst>
                <p:tags r:id="rId27"/>
              </p:custDataLst>
            </p:nvPr>
          </p:nvSpPr>
          <p:spPr>
            <a:xfrm>
              <a:off x="9048799" y="5231179"/>
              <a:ext cx="777265" cy="542715"/>
            </a:xfrm>
            <a:prstGeom prst="rect">
              <a:avLst/>
            </a:prstGeom>
            <a:blipFill dpi="0" rotWithShape="1">
              <a:blip r:embed="rId28"/>
              <a:srcRect/>
              <a:stretch>
                <a:fillRect/>
              </a:stretch>
            </a:blipFill>
            <a:ln w="38100"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765">
        <p14:prism isInverted="1"/>
      </p:transition>
    </mc:Choice>
    <mc:Fallback>
      <p:transition spd="slow" advTm="1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952171" y="1893411"/>
            <a:ext cx="8229600" cy="3463511"/>
            <a:chOff x="3162300" y="2436813"/>
            <a:chExt cx="5646738" cy="2376487"/>
          </a:xfrm>
        </p:grpSpPr>
        <p:sp>
          <p:nvSpPr>
            <p:cNvPr id="18" name="MH_Text_1"/>
            <p:cNvSpPr/>
            <p:nvPr>
              <p:custDataLst>
                <p:tags r:id="rId2"/>
              </p:custDataLst>
            </p:nvPr>
          </p:nvSpPr>
          <p:spPr>
            <a:xfrm>
              <a:off x="3808414" y="3016251"/>
              <a:ext cx="352425" cy="1782763"/>
            </a:xfrm>
            <a:prstGeom prst="rect">
              <a:avLst/>
            </a:prstGeom>
            <a:solidFill>
              <a:srgbClr val="00B4A9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tIns="180000" anchor="ctr"/>
            <a:lstStyle/>
            <a:p>
              <a:pPr algn="ctr">
                <a:defRPr/>
              </a:pPr>
              <a:r>
                <a:rPr lang="zh-CN" altLang="en-US" sz="2400" b="1" dirty="0" smtClean="0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en-US" altLang="zh-CN" sz="2400" b="1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" name="MH_Other_1"/>
            <p:cNvSpPr/>
            <p:nvPr>
              <p:custDataLst>
                <p:tags r:id="rId3"/>
              </p:custDataLst>
            </p:nvPr>
          </p:nvSpPr>
          <p:spPr>
            <a:xfrm>
              <a:off x="3603625" y="2625725"/>
              <a:ext cx="762000" cy="762000"/>
            </a:xfrm>
            <a:prstGeom prst="ellipse">
              <a:avLst/>
            </a:prstGeom>
            <a:solidFill>
              <a:srgbClr val="00B4A9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MH_SubTitle_1"/>
            <p:cNvSpPr/>
            <p:nvPr>
              <p:custDataLst>
                <p:tags r:id="rId4"/>
              </p:custDataLst>
            </p:nvPr>
          </p:nvSpPr>
          <p:spPr>
            <a:xfrm>
              <a:off x="3700464" y="2722564"/>
              <a:ext cx="568325" cy="568325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3F3F3F"/>
                  </a:solidFill>
                  <a:latin typeface="黑体" pitchFamily="49" charset="-122"/>
                  <a:ea typeface="黑体" pitchFamily="49" charset="-122"/>
                </a:rPr>
                <a:t>72</a:t>
              </a:r>
              <a:r>
                <a:rPr lang="en-US" altLang="zh-CN" sz="2800" dirty="0">
                  <a:solidFill>
                    <a:srgbClr val="3F3F3F"/>
                  </a:solidFill>
                  <a:latin typeface="黑体" pitchFamily="49" charset="-122"/>
                  <a:ea typeface="黑体" pitchFamily="49" charset="-122"/>
                </a:rPr>
                <a:t>%</a:t>
              </a:r>
              <a:endParaRPr lang="zh-CN" altLang="en-US" sz="2000" dirty="0">
                <a:solidFill>
                  <a:srgbClr val="3F3F3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1" name="MH_Text_2"/>
            <p:cNvSpPr/>
            <p:nvPr>
              <p:custDataLst>
                <p:tags r:id="rId5"/>
              </p:custDataLst>
            </p:nvPr>
          </p:nvSpPr>
          <p:spPr>
            <a:xfrm>
              <a:off x="5127626" y="3475039"/>
              <a:ext cx="352425" cy="1323975"/>
            </a:xfrm>
            <a:prstGeom prst="rect">
              <a:avLst/>
            </a:prstGeom>
            <a:solidFill>
              <a:srgbClr val="00B4A9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tIns="288000" anchor="ctr">
              <a:noAutofit/>
            </a:bodyPr>
            <a:lstStyle/>
            <a:p>
              <a:pPr algn="ctr">
                <a:defRPr/>
              </a:pPr>
              <a:r>
                <a:rPr lang="zh-CN" altLang="en-US" sz="2400" b="1" dirty="0" smtClean="0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en-US" altLang="zh-CN" sz="2400" b="1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2" name="MH_Other_2"/>
            <p:cNvSpPr/>
            <p:nvPr>
              <p:custDataLst>
                <p:tags r:id="rId6"/>
              </p:custDataLst>
            </p:nvPr>
          </p:nvSpPr>
          <p:spPr>
            <a:xfrm>
              <a:off x="4922838" y="3084513"/>
              <a:ext cx="762000" cy="762000"/>
            </a:xfrm>
            <a:prstGeom prst="ellipse">
              <a:avLst/>
            </a:prstGeom>
            <a:solidFill>
              <a:srgbClr val="00B4A9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MH_SubTitle_2"/>
            <p:cNvSpPr/>
            <p:nvPr>
              <p:custDataLst>
                <p:tags r:id="rId7"/>
              </p:custDataLst>
            </p:nvPr>
          </p:nvSpPr>
          <p:spPr>
            <a:xfrm>
              <a:off x="5019676" y="3181350"/>
              <a:ext cx="568325" cy="566738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3F3F3F"/>
                  </a:solidFill>
                  <a:latin typeface="黑体" pitchFamily="49" charset="-122"/>
                  <a:ea typeface="黑体" pitchFamily="49" charset="-122"/>
                </a:rPr>
                <a:t>60</a:t>
              </a:r>
              <a:r>
                <a:rPr lang="en-US" altLang="zh-CN" sz="2800" dirty="0" smtClean="0">
                  <a:solidFill>
                    <a:srgbClr val="3F3F3F"/>
                  </a:solidFill>
                  <a:latin typeface="黑体" pitchFamily="49" charset="-122"/>
                  <a:ea typeface="黑体" pitchFamily="49" charset="-122"/>
                </a:rPr>
                <a:t>%</a:t>
              </a:r>
              <a:endParaRPr lang="zh-CN" altLang="en-US" sz="2000" dirty="0">
                <a:solidFill>
                  <a:srgbClr val="3F3F3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" name="MH_Text_3"/>
            <p:cNvSpPr/>
            <p:nvPr>
              <p:custDataLst>
                <p:tags r:id="rId8"/>
              </p:custDataLst>
            </p:nvPr>
          </p:nvSpPr>
          <p:spPr>
            <a:xfrm>
              <a:off x="6445251" y="2827339"/>
              <a:ext cx="352425" cy="1971675"/>
            </a:xfrm>
            <a:prstGeom prst="rect">
              <a:avLst/>
            </a:prstGeom>
            <a:solidFill>
              <a:srgbClr val="00B4A9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tIns="216000" anchor="ctr">
              <a:noAutofit/>
            </a:bodyPr>
            <a:lstStyle/>
            <a:p>
              <a:pPr algn="ctr">
                <a:defRPr/>
              </a:pPr>
              <a:r>
                <a:rPr lang="zh-CN" altLang="en-US" sz="2400" b="1" dirty="0" smtClean="0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en-US" altLang="zh-CN" sz="2400" b="1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6" name="MH_Other_3"/>
            <p:cNvSpPr/>
            <p:nvPr>
              <p:custDataLst>
                <p:tags r:id="rId9"/>
              </p:custDataLst>
            </p:nvPr>
          </p:nvSpPr>
          <p:spPr>
            <a:xfrm>
              <a:off x="6240463" y="2436813"/>
              <a:ext cx="762000" cy="762000"/>
            </a:xfrm>
            <a:prstGeom prst="ellipse">
              <a:avLst/>
            </a:prstGeom>
            <a:solidFill>
              <a:srgbClr val="00B4A9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MH_SubTitle_3"/>
            <p:cNvSpPr/>
            <p:nvPr>
              <p:custDataLst>
                <p:tags r:id="rId10"/>
              </p:custDataLst>
            </p:nvPr>
          </p:nvSpPr>
          <p:spPr>
            <a:xfrm>
              <a:off x="6337301" y="2533650"/>
              <a:ext cx="568325" cy="566738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3F3F3F"/>
                  </a:solidFill>
                  <a:latin typeface="黑体" pitchFamily="49" charset="-122"/>
                  <a:ea typeface="黑体" pitchFamily="49" charset="-122"/>
                </a:rPr>
                <a:t>88</a:t>
              </a:r>
              <a:r>
                <a:rPr lang="en-US" altLang="zh-CN" sz="2800" dirty="0" smtClean="0">
                  <a:solidFill>
                    <a:srgbClr val="3F3F3F"/>
                  </a:solidFill>
                  <a:latin typeface="黑体" pitchFamily="49" charset="-122"/>
                  <a:ea typeface="黑体" pitchFamily="49" charset="-122"/>
                </a:rPr>
                <a:t>%</a:t>
              </a:r>
              <a:endParaRPr lang="zh-CN" altLang="en-US" sz="2000" dirty="0">
                <a:solidFill>
                  <a:srgbClr val="3F3F3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" name="MH_Text_4"/>
            <p:cNvSpPr/>
            <p:nvPr>
              <p:custDataLst>
                <p:tags r:id="rId11"/>
              </p:custDataLst>
            </p:nvPr>
          </p:nvSpPr>
          <p:spPr>
            <a:xfrm>
              <a:off x="7764464" y="3617913"/>
              <a:ext cx="352425" cy="1181100"/>
            </a:xfrm>
            <a:prstGeom prst="rect">
              <a:avLst/>
            </a:prstGeom>
            <a:solidFill>
              <a:srgbClr val="00B4A9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tIns="306000" anchor="ctr">
              <a:noAutofit/>
            </a:bodyPr>
            <a:lstStyle/>
            <a:p>
              <a:pPr algn="ctr">
                <a:defRPr/>
              </a:pPr>
              <a:r>
                <a:rPr lang="zh-CN" altLang="en-US" sz="2400" b="1" dirty="0" smtClean="0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en-US" altLang="zh-CN" sz="2400" b="1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9" name="MH_Other_4"/>
            <p:cNvSpPr/>
            <p:nvPr>
              <p:custDataLst>
                <p:tags r:id="rId12"/>
              </p:custDataLst>
            </p:nvPr>
          </p:nvSpPr>
          <p:spPr>
            <a:xfrm>
              <a:off x="7559675" y="3227388"/>
              <a:ext cx="762000" cy="762000"/>
            </a:xfrm>
            <a:prstGeom prst="ellipse">
              <a:avLst/>
            </a:prstGeom>
            <a:solidFill>
              <a:srgbClr val="00B4A9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MH_SubTitle_4"/>
            <p:cNvSpPr/>
            <p:nvPr>
              <p:custDataLst>
                <p:tags r:id="rId13"/>
              </p:custDataLst>
            </p:nvPr>
          </p:nvSpPr>
          <p:spPr>
            <a:xfrm>
              <a:off x="7656514" y="3324225"/>
              <a:ext cx="568325" cy="566738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3F3F3F"/>
                  </a:solidFill>
                  <a:latin typeface="黑体" pitchFamily="49" charset="-122"/>
                  <a:ea typeface="黑体" pitchFamily="49" charset="-122"/>
                </a:rPr>
                <a:t>48</a:t>
              </a:r>
              <a:r>
                <a:rPr lang="en-US" altLang="zh-CN" sz="2800" dirty="0" smtClean="0">
                  <a:solidFill>
                    <a:srgbClr val="3F3F3F"/>
                  </a:solidFill>
                  <a:latin typeface="黑体" pitchFamily="49" charset="-122"/>
                  <a:ea typeface="黑体" pitchFamily="49" charset="-122"/>
                </a:rPr>
                <a:t>%</a:t>
              </a:r>
              <a:endParaRPr lang="zh-CN" altLang="en-US" sz="2000" dirty="0">
                <a:solidFill>
                  <a:srgbClr val="3F3F3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31" name="MH_Other_5"/>
            <p:cNvCxnSpPr/>
            <p:nvPr>
              <p:custDataLst>
                <p:tags r:id="rId14"/>
              </p:custDataLst>
            </p:nvPr>
          </p:nvCxnSpPr>
          <p:spPr>
            <a:xfrm>
              <a:off x="3162300" y="4813300"/>
              <a:ext cx="5646738" cy="0"/>
            </a:xfrm>
            <a:prstGeom prst="line">
              <a:avLst/>
            </a:prstGeom>
            <a:ln w="25400">
              <a:solidFill>
                <a:srgbClr val="00B4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80729" y="5661272"/>
            <a:ext cx="7572483" cy="76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endParaRPr sz="1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64">
        <p14:prism isInverted="1"/>
      </p:transition>
    </mc:Choice>
    <mc:Fallback>
      <p:transition spd="slow" advTm="12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824548" y="2163667"/>
            <a:ext cx="8469879" cy="3621179"/>
            <a:chOff x="3017838" y="2349500"/>
            <a:chExt cx="6134101" cy="2622550"/>
          </a:xfrm>
        </p:grpSpPr>
        <p:sp>
          <p:nvSpPr>
            <p:cNvPr id="32" name="MH_SubTitle_1"/>
            <p:cNvSpPr/>
            <p:nvPr>
              <p:custDataLst>
                <p:tags r:id="rId2"/>
              </p:custDataLst>
            </p:nvPr>
          </p:nvSpPr>
          <p:spPr>
            <a:xfrm>
              <a:off x="3017839" y="2349500"/>
              <a:ext cx="2376487" cy="1187450"/>
            </a:xfrm>
            <a:custGeom>
              <a:avLst/>
              <a:gdLst/>
              <a:ahLst/>
              <a:cxnLst/>
              <a:rect l="l" t="t" r="r" b="b"/>
              <a:pathLst>
                <a:path w="3168352" h="1584176">
                  <a:moveTo>
                    <a:pt x="0" y="0"/>
                  </a:moveTo>
                  <a:lnTo>
                    <a:pt x="3168352" y="0"/>
                  </a:lnTo>
                  <a:lnTo>
                    <a:pt x="3168352" y="3841"/>
                  </a:lnTo>
                  <a:cubicBezTo>
                    <a:pt x="2588276" y="310525"/>
                    <a:pt x="2179467" y="897330"/>
                    <a:pt x="2122331" y="1584176"/>
                  </a:cubicBezTo>
                  <a:lnTo>
                    <a:pt x="0" y="1584176"/>
                  </a:lnTo>
                  <a:close/>
                </a:path>
              </a:pathLst>
            </a:custGeom>
            <a:solidFill>
              <a:srgbClr val="00B4A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792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600" dirty="0">
                <a:solidFill>
                  <a:srgbClr val="3F3F3F"/>
                </a:solidFill>
              </a:endParaRPr>
            </a:p>
          </p:txBody>
        </p:sp>
        <p:sp>
          <p:nvSpPr>
            <p:cNvPr id="33" name="MH_SubTitle_2"/>
            <p:cNvSpPr/>
            <p:nvPr>
              <p:custDataLst>
                <p:tags r:id="rId3"/>
              </p:custDataLst>
            </p:nvPr>
          </p:nvSpPr>
          <p:spPr>
            <a:xfrm>
              <a:off x="6777038" y="2349500"/>
              <a:ext cx="2374900" cy="1187450"/>
            </a:xfrm>
            <a:custGeom>
              <a:avLst/>
              <a:gdLst/>
              <a:ahLst/>
              <a:cxnLst/>
              <a:rect l="l" t="t" r="r" b="b"/>
              <a:pathLst>
                <a:path w="3166201" h="1584176">
                  <a:moveTo>
                    <a:pt x="0" y="0"/>
                  </a:moveTo>
                  <a:lnTo>
                    <a:pt x="3166201" y="0"/>
                  </a:lnTo>
                  <a:lnTo>
                    <a:pt x="3166201" y="1584176"/>
                  </a:lnTo>
                  <a:lnTo>
                    <a:pt x="1053993" y="1584176"/>
                  </a:lnTo>
                  <a:cubicBezTo>
                    <a:pt x="996594" y="894244"/>
                    <a:pt x="584367" y="305252"/>
                    <a:pt x="0" y="0"/>
                  </a:cubicBezTo>
                  <a:close/>
                </a:path>
              </a:pathLst>
            </a:custGeom>
            <a:solidFill>
              <a:srgbClr val="00B4A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600" dirty="0">
                <a:solidFill>
                  <a:srgbClr val="3F3F3F"/>
                </a:solidFill>
              </a:endParaRPr>
            </a:p>
          </p:txBody>
        </p:sp>
        <p:sp>
          <p:nvSpPr>
            <p:cNvPr id="35" name="MH_SubTitle_4"/>
            <p:cNvSpPr/>
            <p:nvPr>
              <p:custDataLst>
                <p:tags r:id="rId4"/>
              </p:custDataLst>
            </p:nvPr>
          </p:nvSpPr>
          <p:spPr>
            <a:xfrm>
              <a:off x="3017838" y="3783013"/>
              <a:ext cx="2362200" cy="1187450"/>
            </a:xfrm>
            <a:custGeom>
              <a:avLst/>
              <a:gdLst/>
              <a:ahLst/>
              <a:cxnLst/>
              <a:rect l="l" t="t" r="r" b="b"/>
              <a:pathLst>
                <a:path w="3149815" h="1584176">
                  <a:moveTo>
                    <a:pt x="0" y="0"/>
                  </a:moveTo>
                  <a:lnTo>
                    <a:pt x="2121681" y="0"/>
                  </a:lnTo>
                  <a:cubicBezTo>
                    <a:pt x="2173814" y="685187"/>
                    <a:pt x="2576164" y="1272266"/>
                    <a:pt x="3149815" y="1584176"/>
                  </a:cubicBezTo>
                  <a:lnTo>
                    <a:pt x="0" y="1584176"/>
                  </a:lnTo>
                  <a:close/>
                </a:path>
              </a:pathLst>
            </a:custGeom>
            <a:solidFill>
              <a:srgbClr val="00B4A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792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600" dirty="0">
                <a:solidFill>
                  <a:srgbClr val="3F3F3F"/>
                </a:solidFill>
              </a:endParaRPr>
            </a:p>
          </p:txBody>
        </p:sp>
        <p:sp>
          <p:nvSpPr>
            <p:cNvPr id="36" name="MH_SubTitle_3"/>
            <p:cNvSpPr/>
            <p:nvPr>
              <p:custDataLst>
                <p:tags r:id="rId5"/>
              </p:custDataLst>
            </p:nvPr>
          </p:nvSpPr>
          <p:spPr>
            <a:xfrm>
              <a:off x="6797676" y="3783013"/>
              <a:ext cx="2354263" cy="1187450"/>
            </a:xfrm>
            <a:custGeom>
              <a:avLst/>
              <a:gdLst/>
              <a:ahLst/>
              <a:cxnLst/>
              <a:rect l="l" t="t" r="r" b="b"/>
              <a:pathLst>
                <a:path w="3139691" h="1584176">
                  <a:moveTo>
                    <a:pt x="1028133" y="0"/>
                  </a:moveTo>
                  <a:lnTo>
                    <a:pt x="3139691" y="0"/>
                  </a:lnTo>
                  <a:lnTo>
                    <a:pt x="3139691" y="1584176"/>
                  </a:lnTo>
                  <a:lnTo>
                    <a:pt x="0" y="1584176"/>
                  </a:lnTo>
                  <a:cubicBezTo>
                    <a:pt x="573650" y="1272266"/>
                    <a:pt x="976000" y="685187"/>
                    <a:pt x="1028133" y="0"/>
                  </a:cubicBezTo>
                  <a:close/>
                </a:path>
              </a:pathLst>
            </a:custGeom>
            <a:solidFill>
              <a:srgbClr val="00B4A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600" dirty="0">
                <a:solidFill>
                  <a:srgbClr val="3F3F3F"/>
                </a:solidFill>
              </a:endParaRPr>
            </a:p>
          </p:txBody>
        </p:sp>
        <p:sp>
          <p:nvSpPr>
            <p:cNvPr id="37" name="MH_Title_1"/>
            <p:cNvSpPr/>
            <p:nvPr>
              <p:custDataLst>
                <p:tags r:id="rId6"/>
              </p:custDataLst>
            </p:nvPr>
          </p:nvSpPr>
          <p:spPr>
            <a:xfrm>
              <a:off x="4781551" y="2357438"/>
              <a:ext cx="2614613" cy="2614612"/>
            </a:xfrm>
            <a:prstGeom prst="ellipse">
              <a:avLst/>
            </a:prstGeom>
            <a:solidFill>
              <a:srgbClr val="00B4A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4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KSO_Shape"/>
          <p:cNvSpPr/>
          <p:nvPr/>
        </p:nvSpPr>
        <p:spPr bwMode="auto">
          <a:xfrm>
            <a:off x="5003079" y="3333856"/>
            <a:ext cx="2084689" cy="127861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28999" y="2500890"/>
            <a:ext cx="1365119" cy="1183125"/>
            <a:chOff x="2228999" y="2500890"/>
            <a:chExt cx="1365119" cy="1183125"/>
          </a:xfrm>
        </p:grpSpPr>
        <p:sp>
          <p:nvSpPr>
            <p:cNvPr id="41" name="KSO_Shape"/>
            <p:cNvSpPr/>
            <p:nvPr/>
          </p:nvSpPr>
          <p:spPr bwMode="auto">
            <a:xfrm>
              <a:off x="2597673" y="2500890"/>
              <a:ext cx="636047" cy="540640"/>
            </a:xfrm>
            <a:custGeom>
              <a:avLst/>
              <a:gdLst>
                <a:gd name="T0" fmla="*/ 160329 w 2160587"/>
                <a:gd name="T1" fmla="*/ 1674812 h 1836737"/>
                <a:gd name="T2" fmla="*/ 1129743 w 2160587"/>
                <a:gd name="T3" fmla="*/ 848061 h 1836737"/>
                <a:gd name="T4" fmla="*/ 1158271 w 2160587"/>
                <a:gd name="T5" fmla="*/ 1043536 h 1836737"/>
                <a:gd name="T6" fmla="*/ 1353532 w 2160587"/>
                <a:gd name="T7" fmla="*/ 1072142 h 1836737"/>
                <a:gd name="T8" fmla="*/ 1367796 w 2160587"/>
                <a:gd name="T9" fmla="*/ 1145247 h 1836737"/>
                <a:gd name="T10" fmla="*/ 1316445 w 2160587"/>
                <a:gd name="T11" fmla="*/ 1197055 h 1836737"/>
                <a:gd name="T12" fmla="*/ 1148762 w 2160587"/>
                <a:gd name="T13" fmla="*/ 1373142 h 1836737"/>
                <a:gd name="T14" fmla="*/ 1088218 w 2160587"/>
                <a:gd name="T15" fmla="*/ 1413827 h 1836737"/>
                <a:gd name="T16" fmla="*/ 1019750 w 2160587"/>
                <a:gd name="T17" fmla="*/ 1385856 h 1836737"/>
                <a:gd name="T18" fmla="*/ 859357 w 2160587"/>
                <a:gd name="T19" fmla="*/ 1200234 h 1836737"/>
                <a:gd name="T20" fmla="*/ 798496 w 2160587"/>
                <a:gd name="T21" fmla="*/ 1159550 h 1836737"/>
                <a:gd name="T22" fmla="*/ 798496 w 2160587"/>
                <a:gd name="T23" fmla="*/ 1084856 h 1836737"/>
                <a:gd name="T24" fmla="*/ 859357 w 2160587"/>
                <a:gd name="T25" fmla="*/ 1044172 h 1836737"/>
                <a:gd name="T26" fmla="*/ 1019750 w 2160587"/>
                <a:gd name="T27" fmla="*/ 858868 h 1836737"/>
                <a:gd name="T28" fmla="*/ 301227 w 2160587"/>
                <a:gd name="T29" fmla="*/ 646747 h 1836737"/>
                <a:gd name="T30" fmla="*/ 2003954 w 2160587"/>
                <a:gd name="T31" fmla="*/ 550545 h 1836737"/>
                <a:gd name="T32" fmla="*/ 391689 w 2160587"/>
                <a:gd name="T33" fmla="*/ 393700 h 1836737"/>
                <a:gd name="T34" fmla="*/ 456865 w 2160587"/>
                <a:gd name="T35" fmla="*/ 428307 h 1836737"/>
                <a:gd name="T36" fmla="*/ 1692991 w 2160587"/>
                <a:gd name="T37" fmla="*/ 490537 h 1836737"/>
                <a:gd name="T38" fmla="*/ 1708479 w 2160587"/>
                <a:gd name="T39" fmla="*/ 422275 h 1836737"/>
                <a:gd name="T40" fmla="*/ 2082429 w 2160587"/>
                <a:gd name="T41" fmla="*/ 393700 h 1836737"/>
                <a:gd name="T42" fmla="*/ 2147243 w 2160587"/>
                <a:gd name="T43" fmla="*/ 428307 h 1836737"/>
                <a:gd name="T44" fmla="*/ 2157092 w 2160587"/>
                <a:gd name="T45" fmla="*/ 808355 h 1836737"/>
                <a:gd name="T46" fmla="*/ 2105622 w 2160587"/>
                <a:gd name="T47" fmla="*/ 860107 h 1836737"/>
                <a:gd name="T48" fmla="*/ 2032548 w 2160587"/>
                <a:gd name="T49" fmla="*/ 845820 h 1836737"/>
                <a:gd name="T50" fmla="*/ 2038267 w 2160587"/>
                <a:gd name="T51" fmla="*/ 1380490 h 1836737"/>
                <a:gd name="T52" fmla="*/ 2112612 w 2160587"/>
                <a:gd name="T53" fmla="*/ 1373187 h 1836737"/>
                <a:gd name="T54" fmla="*/ 2158998 w 2160587"/>
                <a:gd name="T55" fmla="*/ 1429702 h 1836737"/>
                <a:gd name="T56" fmla="*/ 2142795 w 2160587"/>
                <a:gd name="T57" fmla="*/ 1808162 h 1836737"/>
                <a:gd name="T58" fmla="*/ 1768845 w 2160587"/>
                <a:gd name="T59" fmla="*/ 1836737 h 1836737"/>
                <a:gd name="T60" fmla="*/ 1704031 w 2160587"/>
                <a:gd name="T61" fmla="*/ 1802130 h 1836737"/>
                <a:gd name="T62" fmla="*/ 467992 w 2160587"/>
                <a:gd name="T63" fmla="*/ 1741487 h 1836737"/>
                <a:gd name="T64" fmla="*/ 452096 w 2160587"/>
                <a:gd name="T65" fmla="*/ 1808162 h 1836737"/>
                <a:gd name="T66" fmla="*/ 78211 w 2160587"/>
                <a:gd name="T67" fmla="*/ 1836737 h 1836737"/>
                <a:gd name="T68" fmla="*/ 13035 w 2160587"/>
                <a:gd name="T69" fmla="*/ 1802130 h 1836737"/>
                <a:gd name="T70" fmla="*/ 3179 w 2160587"/>
                <a:gd name="T71" fmla="*/ 1422082 h 1836737"/>
                <a:gd name="T72" fmla="*/ 54684 w 2160587"/>
                <a:gd name="T73" fmla="*/ 1370330 h 1836737"/>
                <a:gd name="T74" fmla="*/ 127808 w 2160587"/>
                <a:gd name="T75" fmla="*/ 1384617 h 1836737"/>
                <a:gd name="T76" fmla="*/ 121767 w 2160587"/>
                <a:gd name="T77" fmla="*/ 850265 h 1836737"/>
                <a:gd name="T78" fmla="*/ 47689 w 2160587"/>
                <a:gd name="T79" fmla="*/ 857250 h 1836737"/>
                <a:gd name="T80" fmla="*/ 1590 w 2160587"/>
                <a:gd name="T81" fmla="*/ 801052 h 1836737"/>
                <a:gd name="T82" fmla="*/ 17804 w 2160587"/>
                <a:gd name="T83" fmla="*/ 422275 h 1836737"/>
                <a:gd name="T84" fmla="*/ 1080293 w 2160587"/>
                <a:gd name="T85" fmla="*/ 0 h 1836737"/>
                <a:gd name="T86" fmla="*/ 1229746 w 2160587"/>
                <a:gd name="T87" fmla="*/ 38797 h 1836737"/>
                <a:gd name="T88" fmla="*/ 1340086 w 2160587"/>
                <a:gd name="T89" fmla="*/ 139925 h 1836737"/>
                <a:gd name="T90" fmla="*/ 1392235 w 2160587"/>
                <a:gd name="T91" fmla="*/ 284302 h 1836737"/>
                <a:gd name="T92" fmla="*/ 1370930 w 2160587"/>
                <a:gd name="T93" fmla="*/ 372073 h 1836737"/>
                <a:gd name="T94" fmla="*/ 1299702 w 2160587"/>
                <a:gd name="T95" fmla="*/ 393698 h 1836737"/>
                <a:gd name="T96" fmla="*/ 1243101 w 2160587"/>
                <a:gd name="T97" fmla="*/ 347268 h 1836737"/>
                <a:gd name="T98" fmla="*/ 1230064 w 2160587"/>
                <a:gd name="T99" fmla="*/ 269355 h 1836737"/>
                <a:gd name="T100" fmla="*/ 1191270 w 2160587"/>
                <a:gd name="T101" fmla="*/ 204163 h 1836737"/>
                <a:gd name="T102" fmla="*/ 1126719 w 2160587"/>
                <a:gd name="T103" fmla="*/ 164412 h 1836737"/>
                <a:gd name="T104" fmla="*/ 1048495 w 2160587"/>
                <a:gd name="T105" fmla="*/ 160277 h 1836737"/>
                <a:gd name="T106" fmla="*/ 980447 w 2160587"/>
                <a:gd name="T107" fmla="*/ 193669 h 1836737"/>
                <a:gd name="T108" fmla="*/ 935611 w 2160587"/>
                <a:gd name="T109" fmla="*/ 254409 h 1836737"/>
                <a:gd name="T110" fmla="*/ 921620 w 2160587"/>
                <a:gd name="T111" fmla="*/ 332322 h 1836737"/>
                <a:gd name="T112" fmla="*/ 875512 w 2160587"/>
                <a:gd name="T113" fmla="*/ 388928 h 1836737"/>
                <a:gd name="T114" fmla="*/ 801422 w 2160587"/>
                <a:gd name="T115" fmla="*/ 381613 h 1836737"/>
                <a:gd name="T116" fmla="*/ 766762 w 2160587"/>
                <a:gd name="T117" fmla="*/ 316421 h 1836737"/>
                <a:gd name="T118" fmla="*/ 804602 w 2160587"/>
                <a:gd name="T119" fmla="*/ 166002 h 1836737"/>
                <a:gd name="T120" fmla="*/ 905085 w 2160587"/>
                <a:gd name="T121" fmla="*/ 54698 h 1836737"/>
                <a:gd name="T122" fmla="*/ 1048177 w 2160587"/>
                <a:gd name="T123" fmla="*/ 2226 h 1836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0587" h="1836737">
                  <a:moveTo>
                    <a:pt x="2003954" y="1667985"/>
                  </a:moveTo>
                  <a:lnTo>
                    <a:pt x="2003431" y="1669097"/>
                  </a:lnTo>
                  <a:lnTo>
                    <a:pt x="2000893" y="1674812"/>
                  </a:lnTo>
                  <a:lnTo>
                    <a:pt x="1997719" y="1679892"/>
                  </a:lnTo>
                  <a:lnTo>
                    <a:pt x="2003954" y="1679892"/>
                  </a:lnTo>
                  <a:lnTo>
                    <a:pt x="2003954" y="1667985"/>
                  </a:lnTo>
                  <a:close/>
                  <a:moveTo>
                    <a:pt x="156421" y="1666510"/>
                  </a:moveTo>
                  <a:lnTo>
                    <a:pt x="156421" y="1679892"/>
                  </a:lnTo>
                  <a:lnTo>
                    <a:pt x="163502" y="1679892"/>
                  </a:lnTo>
                  <a:lnTo>
                    <a:pt x="160329" y="1674812"/>
                  </a:lnTo>
                  <a:lnTo>
                    <a:pt x="157790" y="1669097"/>
                  </a:lnTo>
                  <a:lnTo>
                    <a:pt x="156421" y="1666510"/>
                  </a:lnTo>
                  <a:close/>
                  <a:moveTo>
                    <a:pt x="1080293" y="830262"/>
                  </a:moveTo>
                  <a:lnTo>
                    <a:pt x="1088218" y="830580"/>
                  </a:lnTo>
                  <a:lnTo>
                    <a:pt x="1095826" y="831851"/>
                  </a:lnTo>
                  <a:lnTo>
                    <a:pt x="1103116" y="833758"/>
                  </a:lnTo>
                  <a:lnTo>
                    <a:pt x="1110724" y="836301"/>
                  </a:lnTo>
                  <a:lnTo>
                    <a:pt x="1117380" y="839797"/>
                  </a:lnTo>
                  <a:lnTo>
                    <a:pt x="1123720" y="843293"/>
                  </a:lnTo>
                  <a:lnTo>
                    <a:pt x="1129743" y="848061"/>
                  </a:lnTo>
                  <a:lnTo>
                    <a:pt x="1135448" y="853464"/>
                  </a:lnTo>
                  <a:lnTo>
                    <a:pt x="1140520" y="858868"/>
                  </a:lnTo>
                  <a:lnTo>
                    <a:pt x="1144958" y="864907"/>
                  </a:lnTo>
                  <a:lnTo>
                    <a:pt x="1148762" y="871264"/>
                  </a:lnTo>
                  <a:lnTo>
                    <a:pt x="1151931" y="877939"/>
                  </a:lnTo>
                  <a:lnTo>
                    <a:pt x="1154784" y="885249"/>
                  </a:lnTo>
                  <a:lnTo>
                    <a:pt x="1156686" y="892559"/>
                  </a:lnTo>
                  <a:lnTo>
                    <a:pt x="1157954" y="900506"/>
                  </a:lnTo>
                  <a:lnTo>
                    <a:pt x="1158271" y="908452"/>
                  </a:lnTo>
                  <a:lnTo>
                    <a:pt x="1158271" y="1043536"/>
                  </a:lnTo>
                  <a:lnTo>
                    <a:pt x="1292988" y="1043536"/>
                  </a:lnTo>
                  <a:lnTo>
                    <a:pt x="1301230" y="1044172"/>
                  </a:lnTo>
                  <a:lnTo>
                    <a:pt x="1308838" y="1045125"/>
                  </a:lnTo>
                  <a:lnTo>
                    <a:pt x="1316445" y="1047350"/>
                  </a:lnTo>
                  <a:lnTo>
                    <a:pt x="1323419" y="1049893"/>
                  </a:lnTo>
                  <a:lnTo>
                    <a:pt x="1330392" y="1053071"/>
                  </a:lnTo>
                  <a:lnTo>
                    <a:pt x="1337049" y="1057203"/>
                  </a:lnTo>
                  <a:lnTo>
                    <a:pt x="1343072" y="1061653"/>
                  </a:lnTo>
                  <a:lnTo>
                    <a:pt x="1348460" y="1066739"/>
                  </a:lnTo>
                  <a:lnTo>
                    <a:pt x="1353532" y="1072142"/>
                  </a:lnTo>
                  <a:lnTo>
                    <a:pt x="1357970" y="1078181"/>
                  </a:lnTo>
                  <a:lnTo>
                    <a:pt x="1362091" y="1084856"/>
                  </a:lnTo>
                  <a:lnTo>
                    <a:pt x="1365260" y="1091849"/>
                  </a:lnTo>
                  <a:lnTo>
                    <a:pt x="1367796" y="1098841"/>
                  </a:lnTo>
                  <a:lnTo>
                    <a:pt x="1370015" y="1106469"/>
                  </a:lnTo>
                  <a:lnTo>
                    <a:pt x="1370966" y="1114416"/>
                  </a:lnTo>
                  <a:lnTo>
                    <a:pt x="1371600" y="1122362"/>
                  </a:lnTo>
                  <a:lnTo>
                    <a:pt x="1370966" y="1130308"/>
                  </a:lnTo>
                  <a:lnTo>
                    <a:pt x="1370015" y="1138254"/>
                  </a:lnTo>
                  <a:lnTo>
                    <a:pt x="1367796" y="1145247"/>
                  </a:lnTo>
                  <a:lnTo>
                    <a:pt x="1365260" y="1152875"/>
                  </a:lnTo>
                  <a:lnTo>
                    <a:pt x="1362091" y="1159550"/>
                  </a:lnTo>
                  <a:lnTo>
                    <a:pt x="1357970" y="1165907"/>
                  </a:lnTo>
                  <a:lnTo>
                    <a:pt x="1353532" y="1171946"/>
                  </a:lnTo>
                  <a:lnTo>
                    <a:pt x="1348460" y="1177667"/>
                  </a:lnTo>
                  <a:lnTo>
                    <a:pt x="1343072" y="1182752"/>
                  </a:lnTo>
                  <a:lnTo>
                    <a:pt x="1337049" y="1187202"/>
                  </a:lnTo>
                  <a:lnTo>
                    <a:pt x="1330392" y="1191016"/>
                  </a:lnTo>
                  <a:lnTo>
                    <a:pt x="1323419" y="1194195"/>
                  </a:lnTo>
                  <a:lnTo>
                    <a:pt x="1316445" y="1197055"/>
                  </a:lnTo>
                  <a:lnTo>
                    <a:pt x="1308838" y="1198963"/>
                  </a:lnTo>
                  <a:lnTo>
                    <a:pt x="1301230" y="1200234"/>
                  </a:lnTo>
                  <a:lnTo>
                    <a:pt x="1292988" y="1200552"/>
                  </a:lnTo>
                  <a:lnTo>
                    <a:pt x="1158271" y="1200552"/>
                  </a:lnTo>
                  <a:lnTo>
                    <a:pt x="1158271" y="1335636"/>
                  </a:lnTo>
                  <a:lnTo>
                    <a:pt x="1157954" y="1343900"/>
                  </a:lnTo>
                  <a:lnTo>
                    <a:pt x="1156686" y="1351528"/>
                  </a:lnTo>
                  <a:lnTo>
                    <a:pt x="1154784" y="1359157"/>
                  </a:lnTo>
                  <a:lnTo>
                    <a:pt x="1151931" y="1366149"/>
                  </a:lnTo>
                  <a:lnTo>
                    <a:pt x="1148762" y="1373142"/>
                  </a:lnTo>
                  <a:lnTo>
                    <a:pt x="1144958" y="1379817"/>
                  </a:lnTo>
                  <a:lnTo>
                    <a:pt x="1140520" y="1385856"/>
                  </a:lnTo>
                  <a:lnTo>
                    <a:pt x="1135448" y="1391259"/>
                  </a:lnTo>
                  <a:lnTo>
                    <a:pt x="1129743" y="1396345"/>
                  </a:lnTo>
                  <a:lnTo>
                    <a:pt x="1123720" y="1400795"/>
                  </a:lnTo>
                  <a:lnTo>
                    <a:pt x="1117380" y="1404927"/>
                  </a:lnTo>
                  <a:lnTo>
                    <a:pt x="1110724" y="1408105"/>
                  </a:lnTo>
                  <a:lnTo>
                    <a:pt x="1103116" y="1410648"/>
                  </a:lnTo>
                  <a:lnTo>
                    <a:pt x="1095826" y="1412873"/>
                  </a:lnTo>
                  <a:lnTo>
                    <a:pt x="1088218" y="1413827"/>
                  </a:lnTo>
                  <a:lnTo>
                    <a:pt x="1080293" y="1414462"/>
                  </a:lnTo>
                  <a:lnTo>
                    <a:pt x="1072369" y="1413827"/>
                  </a:lnTo>
                  <a:lnTo>
                    <a:pt x="1064444" y="1412873"/>
                  </a:lnTo>
                  <a:lnTo>
                    <a:pt x="1056837" y="1410648"/>
                  </a:lnTo>
                  <a:lnTo>
                    <a:pt x="1049863" y="1408105"/>
                  </a:lnTo>
                  <a:lnTo>
                    <a:pt x="1043207" y="1404927"/>
                  </a:lnTo>
                  <a:lnTo>
                    <a:pt x="1036233" y="1400795"/>
                  </a:lnTo>
                  <a:lnTo>
                    <a:pt x="1030527" y="1396345"/>
                  </a:lnTo>
                  <a:lnTo>
                    <a:pt x="1024822" y="1391259"/>
                  </a:lnTo>
                  <a:lnTo>
                    <a:pt x="1019750" y="1385856"/>
                  </a:lnTo>
                  <a:lnTo>
                    <a:pt x="1015312" y="1379817"/>
                  </a:lnTo>
                  <a:lnTo>
                    <a:pt x="1011508" y="1373142"/>
                  </a:lnTo>
                  <a:lnTo>
                    <a:pt x="1008339" y="1366149"/>
                  </a:lnTo>
                  <a:lnTo>
                    <a:pt x="1005486" y="1359157"/>
                  </a:lnTo>
                  <a:lnTo>
                    <a:pt x="1003584" y="1351528"/>
                  </a:lnTo>
                  <a:lnTo>
                    <a:pt x="1002316" y="1343900"/>
                  </a:lnTo>
                  <a:lnTo>
                    <a:pt x="1001999" y="1335636"/>
                  </a:lnTo>
                  <a:lnTo>
                    <a:pt x="1001999" y="1200552"/>
                  </a:lnTo>
                  <a:lnTo>
                    <a:pt x="867282" y="1200552"/>
                  </a:lnTo>
                  <a:lnTo>
                    <a:pt x="859357" y="1200234"/>
                  </a:lnTo>
                  <a:lnTo>
                    <a:pt x="851432" y="1198963"/>
                  </a:lnTo>
                  <a:lnTo>
                    <a:pt x="843825" y="1197055"/>
                  </a:lnTo>
                  <a:lnTo>
                    <a:pt x="836534" y="1194195"/>
                  </a:lnTo>
                  <a:lnTo>
                    <a:pt x="829878" y="1191016"/>
                  </a:lnTo>
                  <a:lnTo>
                    <a:pt x="823538" y="1187202"/>
                  </a:lnTo>
                  <a:lnTo>
                    <a:pt x="817515" y="1182752"/>
                  </a:lnTo>
                  <a:lnTo>
                    <a:pt x="812127" y="1177667"/>
                  </a:lnTo>
                  <a:lnTo>
                    <a:pt x="807055" y="1171946"/>
                  </a:lnTo>
                  <a:lnTo>
                    <a:pt x="802300" y="1165907"/>
                  </a:lnTo>
                  <a:lnTo>
                    <a:pt x="798496" y="1159550"/>
                  </a:lnTo>
                  <a:lnTo>
                    <a:pt x="795010" y="1152875"/>
                  </a:lnTo>
                  <a:lnTo>
                    <a:pt x="792791" y="1145247"/>
                  </a:lnTo>
                  <a:lnTo>
                    <a:pt x="790572" y="1138254"/>
                  </a:lnTo>
                  <a:lnTo>
                    <a:pt x="789621" y="1130308"/>
                  </a:lnTo>
                  <a:lnTo>
                    <a:pt x="788987" y="1122362"/>
                  </a:lnTo>
                  <a:lnTo>
                    <a:pt x="789621" y="1114416"/>
                  </a:lnTo>
                  <a:lnTo>
                    <a:pt x="790572" y="1106469"/>
                  </a:lnTo>
                  <a:lnTo>
                    <a:pt x="792791" y="1098841"/>
                  </a:lnTo>
                  <a:lnTo>
                    <a:pt x="795010" y="1091849"/>
                  </a:lnTo>
                  <a:lnTo>
                    <a:pt x="798496" y="1084856"/>
                  </a:lnTo>
                  <a:lnTo>
                    <a:pt x="802300" y="1078181"/>
                  </a:lnTo>
                  <a:lnTo>
                    <a:pt x="807055" y="1072142"/>
                  </a:lnTo>
                  <a:lnTo>
                    <a:pt x="812127" y="1066739"/>
                  </a:lnTo>
                  <a:lnTo>
                    <a:pt x="817515" y="1061653"/>
                  </a:lnTo>
                  <a:lnTo>
                    <a:pt x="823538" y="1057203"/>
                  </a:lnTo>
                  <a:lnTo>
                    <a:pt x="829878" y="1053071"/>
                  </a:lnTo>
                  <a:lnTo>
                    <a:pt x="836534" y="1049893"/>
                  </a:lnTo>
                  <a:lnTo>
                    <a:pt x="843825" y="1047350"/>
                  </a:lnTo>
                  <a:lnTo>
                    <a:pt x="851432" y="1045125"/>
                  </a:lnTo>
                  <a:lnTo>
                    <a:pt x="859357" y="1044172"/>
                  </a:lnTo>
                  <a:lnTo>
                    <a:pt x="867282" y="1043536"/>
                  </a:lnTo>
                  <a:lnTo>
                    <a:pt x="1001999" y="1043536"/>
                  </a:lnTo>
                  <a:lnTo>
                    <a:pt x="1001999" y="908452"/>
                  </a:lnTo>
                  <a:lnTo>
                    <a:pt x="1002316" y="900506"/>
                  </a:lnTo>
                  <a:lnTo>
                    <a:pt x="1003584" y="892559"/>
                  </a:lnTo>
                  <a:lnTo>
                    <a:pt x="1005486" y="885249"/>
                  </a:lnTo>
                  <a:lnTo>
                    <a:pt x="1008339" y="877939"/>
                  </a:lnTo>
                  <a:lnTo>
                    <a:pt x="1011508" y="871264"/>
                  </a:lnTo>
                  <a:lnTo>
                    <a:pt x="1015312" y="864907"/>
                  </a:lnTo>
                  <a:lnTo>
                    <a:pt x="1019750" y="858868"/>
                  </a:lnTo>
                  <a:lnTo>
                    <a:pt x="1024822" y="853464"/>
                  </a:lnTo>
                  <a:lnTo>
                    <a:pt x="1030527" y="848061"/>
                  </a:lnTo>
                  <a:lnTo>
                    <a:pt x="1036233" y="843293"/>
                  </a:lnTo>
                  <a:lnTo>
                    <a:pt x="1043207" y="839797"/>
                  </a:lnTo>
                  <a:lnTo>
                    <a:pt x="1049863" y="836301"/>
                  </a:lnTo>
                  <a:lnTo>
                    <a:pt x="1056837" y="833758"/>
                  </a:lnTo>
                  <a:lnTo>
                    <a:pt x="1064444" y="831851"/>
                  </a:lnTo>
                  <a:lnTo>
                    <a:pt x="1072369" y="830580"/>
                  </a:lnTo>
                  <a:lnTo>
                    <a:pt x="1080293" y="830262"/>
                  </a:lnTo>
                  <a:close/>
                  <a:moveTo>
                    <a:pt x="301227" y="646747"/>
                  </a:moveTo>
                  <a:lnTo>
                    <a:pt x="301227" y="1584642"/>
                  </a:lnTo>
                  <a:lnTo>
                    <a:pt x="1859994" y="1584642"/>
                  </a:lnTo>
                  <a:lnTo>
                    <a:pt x="1859994" y="646747"/>
                  </a:lnTo>
                  <a:lnTo>
                    <a:pt x="301227" y="646747"/>
                  </a:lnTo>
                  <a:close/>
                  <a:moveTo>
                    <a:pt x="1997005" y="550545"/>
                  </a:moveTo>
                  <a:lnTo>
                    <a:pt x="1997719" y="551497"/>
                  </a:lnTo>
                  <a:lnTo>
                    <a:pt x="2000893" y="557212"/>
                  </a:lnTo>
                  <a:lnTo>
                    <a:pt x="2003431" y="562609"/>
                  </a:lnTo>
                  <a:lnTo>
                    <a:pt x="2003954" y="563786"/>
                  </a:lnTo>
                  <a:lnTo>
                    <a:pt x="2003954" y="550545"/>
                  </a:lnTo>
                  <a:lnTo>
                    <a:pt x="1997005" y="550545"/>
                  </a:lnTo>
                  <a:close/>
                  <a:moveTo>
                    <a:pt x="156421" y="550545"/>
                  </a:moveTo>
                  <a:lnTo>
                    <a:pt x="156421" y="565349"/>
                  </a:lnTo>
                  <a:lnTo>
                    <a:pt x="157790" y="562609"/>
                  </a:lnTo>
                  <a:lnTo>
                    <a:pt x="160329" y="557212"/>
                  </a:lnTo>
                  <a:lnTo>
                    <a:pt x="163502" y="551497"/>
                  </a:lnTo>
                  <a:lnTo>
                    <a:pt x="164097" y="550545"/>
                  </a:lnTo>
                  <a:lnTo>
                    <a:pt x="156421" y="550545"/>
                  </a:lnTo>
                  <a:close/>
                  <a:moveTo>
                    <a:pt x="78211" y="393700"/>
                  </a:moveTo>
                  <a:lnTo>
                    <a:pt x="391689" y="393700"/>
                  </a:lnTo>
                  <a:lnTo>
                    <a:pt x="399638" y="394017"/>
                  </a:lnTo>
                  <a:lnTo>
                    <a:pt x="407586" y="395287"/>
                  </a:lnTo>
                  <a:lnTo>
                    <a:pt x="415216" y="397192"/>
                  </a:lnTo>
                  <a:lnTo>
                    <a:pt x="422211" y="400050"/>
                  </a:lnTo>
                  <a:lnTo>
                    <a:pt x="428887" y="403225"/>
                  </a:lnTo>
                  <a:lnTo>
                    <a:pt x="435246" y="407352"/>
                  </a:lnTo>
                  <a:lnTo>
                    <a:pt x="441286" y="411480"/>
                  </a:lnTo>
                  <a:lnTo>
                    <a:pt x="447009" y="416877"/>
                  </a:lnTo>
                  <a:lnTo>
                    <a:pt x="452096" y="422275"/>
                  </a:lnTo>
                  <a:lnTo>
                    <a:pt x="456865" y="428307"/>
                  </a:lnTo>
                  <a:lnTo>
                    <a:pt x="460362" y="434657"/>
                  </a:lnTo>
                  <a:lnTo>
                    <a:pt x="463859" y="441325"/>
                  </a:lnTo>
                  <a:lnTo>
                    <a:pt x="466403" y="448945"/>
                  </a:lnTo>
                  <a:lnTo>
                    <a:pt x="468310" y="456565"/>
                  </a:lnTo>
                  <a:lnTo>
                    <a:pt x="469582" y="463867"/>
                  </a:lnTo>
                  <a:lnTo>
                    <a:pt x="469900" y="471805"/>
                  </a:lnTo>
                  <a:lnTo>
                    <a:pt x="469582" y="479742"/>
                  </a:lnTo>
                  <a:lnTo>
                    <a:pt x="468310" y="487680"/>
                  </a:lnTo>
                  <a:lnTo>
                    <a:pt x="467595" y="490537"/>
                  </a:lnTo>
                  <a:lnTo>
                    <a:pt x="1692991" y="490537"/>
                  </a:lnTo>
                  <a:lnTo>
                    <a:pt x="1692276" y="487680"/>
                  </a:lnTo>
                  <a:lnTo>
                    <a:pt x="1691005" y="479742"/>
                  </a:lnTo>
                  <a:lnTo>
                    <a:pt x="1690687" y="471805"/>
                  </a:lnTo>
                  <a:lnTo>
                    <a:pt x="1691005" y="463867"/>
                  </a:lnTo>
                  <a:lnTo>
                    <a:pt x="1692276" y="456565"/>
                  </a:lnTo>
                  <a:lnTo>
                    <a:pt x="1694182" y="448945"/>
                  </a:lnTo>
                  <a:lnTo>
                    <a:pt x="1697041" y="441325"/>
                  </a:lnTo>
                  <a:lnTo>
                    <a:pt x="1700218" y="434657"/>
                  </a:lnTo>
                  <a:lnTo>
                    <a:pt x="1704031" y="428307"/>
                  </a:lnTo>
                  <a:lnTo>
                    <a:pt x="1708479" y="422275"/>
                  </a:lnTo>
                  <a:lnTo>
                    <a:pt x="1713562" y="416877"/>
                  </a:lnTo>
                  <a:lnTo>
                    <a:pt x="1719281" y="411480"/>
                  </a:lnTo>
                  <a:lnTo>
                    <a:pt x="1725000" y="407352"/>
                  </a:lnTo>
                  <a:lnTo>
                    <a:pt x="1731354" y="403225"/>
                  </a:lnTo>
                  <a:lnTo>
                    <a:pt x="1738662" y="400050"/>
                  </a:lnTo>
                  <a:lnTo>
                    <a:pt x="1745652" y="397192"/>
                  </a:lnTo>
                  <a:lnTo>
                    <a:pt x="1753277" y="395287"/>
                  </a:lnTo>
                  <a:lnTo>
                    <a:pt x="1760902" y="394017"/>
                  </a:lnTo>
                  <a:lnTo>
                    <a:pt x="1768845" y="393700"/>
                  </a:lnTo>
                  <a:lnTo>
                    <a:pt x="2082429" y="393700"/>
                  </a:lnTo>
                  <a:lnTo>
                    <a:pt x="2090372" y="394017"/>
                  </a:lnTo>
                  <a:lnTo>
                    <a:pt x="2097997" y="395287"/>
                  </a:lnTo>
                  <a:lnTo>
                    <a:pt x="2105622" y="397192"/>
                  </a:lnTo>
                  <a:lnTo>
                    <a:pt x="2112612" y="400050"/>
                  </a:lnTo>
                  <a:lnTo>
                    <a:pt x="2119920" y="403225"/>
                  </a:lnTo>
                  <a:lnTo>
                    <a:pt x="2126274" y="407352"/>
                  </a:lnTo>
                  <a:lnTo>
                    <a:pt x="2131993" y="411480"/>
                  </a:lnTo>
                  <a:lnTo>
                    <a:pt x="2137712" y="416877"/>
                  </a:lnTo>
                  <a:lnTo>
                    <a:pt x="2142795" y="422275"/>
                  </a:lnTo>
                  <a:lnTo>
                    <a:pt x="2147243" y="428307"/>
                  </a:lnTo>
                  <a:lnTo>
                    <a:pt x="2151056" y="434657"/>
                  </a:lnTo>
                  <a:lnTo>
                    <a:pt x="2154233" y="441325"/>
                  </a:lnTo>
                  <a:lnTo>
                    <a:pt x="2157092" y="448945"/>
                  </a:lnTo>
                  <a:lnTo>
                    <a:pt x="2158998" y="456565"/>
                  </a:lnTo>
                  <a:lnTo>
                    <a:pt x="2160269" y="463867"/>
                  </a:lnTo>
                  <a:lnTo>
                    <a:pt x="2160587" y="471805"/>
                  </a:lnTo>
                  <a:lnTo>
                    <a:pt x="2160587" y="785177"/>
                  </a:lnTo>
                  <a:lnTo>
                    <a:pt x="2160269" y="793432"/>
                  </a:lnTo>
                  <a:lnTo>
                    <a:pt x="2158998" y="801052"/>
                  </a:lnTo>
                  <a:lnTo>
                    <a:pt x="2157092" y="808355"/>
                  </a:lnTo>
                  <a:lnTo>
                    <a:pt x="2154233" y="815657"/>
                  </a:lnTo>
                  <a:lnTo>
                    <a:pt x="2151056" y="822642"/>
                  </a:lnTo>
                  <a:lnTo>
                    <a:pt x="2147243" y="828992"/>
                  </a:lnTo>
                  <a:lnTo>
                    <a:pt x="2142795" y="835025"/>
                  </a:lnTo>
                  <a:lnTo>
                    <a:pt x="2137712" y="840740"/>
                  </a:lnTo>
                  <a:lnTo>
                    <a:pt x="2131993" y="845820"/>
                  </a:lnTo>
                  <a:lnTo>
                    <a:pt x="2126274" y="850265"/>
                  </a:lnTo>
                  <a:lnTo>
                    <a:pt x="2119920" y="854075"/>
                  </a:lnTo>
                  <a:lnTo>
                    <a:pt x="2112612" y="857250"/>
                  </a:lnTo>
                  <a:lnTo>
                    <a:pt x="2105622" y="860107"/>
                  </a:lnTo>
                  <a:lnTo>
                    <a:pt x="2097997" y="862012"/>
                  </a:lnTo>
                  <a:lnTo>
                    <a:pt x="2090372" y="863282"/>
                  </a:lnTo>
                  <a:lnTo>
                    <a:pt x="2082429" y="863600"/>
                  </a:lnTo>
                  <a:lnTo>
                    <a:pt x="2074169" y="863282"/>
                  </a:lnTo>
                  <a:lnTo>
                    <a:pt x="2066543" y="862012"/>
                  </a:lnTo>
                  <a:lnTo>
                    <a:pt x="2058918" y="860107"/>
                  </a:lnTo>
                  <a:lnTo>
                    <a:pt x="2051929" y="857250"/>
                  </a:lnTo>
                  <a:lnTo>
                    <a:pt x="2045257" y="854075"/>
                  </a:lnTo>
                  <a:lnTo>
                    <a:pt x="2038267" y="850265"/>
                  </a:lnTo>
                  <a:lnTo>
                    <a:pt x="2032548" y="845820"/>
                  </a:lnTo>
                  <a:lnTo>
                    <a:pt x="2026829" y="840740"/>
                  </a:lnTo>
                  <a:lnTo>
                    <a:pt x="2021746" y="835025"/>
                  </a:lnTo>
                  <a:lnTo>
                    <a:pt x="2017298" y="828992"/>
                  </a:lnTo>
                  <a:lnTo>
                    <a:pt x="2016125" y="827039"/>
                  </a:lnTo>
                  <a:lnTo>
                    <a:pt x="2016125" y="1403398"/>
                  </a:lnTo>
                  <a:lnTo>
                    <a:pt x="2017298" y="1401445"/>
                  </a:lnTo>
                  <a:lnTo>
                    <a:pt x="2021746" y="1395412"/>
                  </a:lnTo>
                  <a:lnTo>
                    <a:pt x="2026829" y="1390015"/>
                  </a:lnTo>
                  <a:lnTo>
                    <a:pt x="2032548" y="1384617"/>
                  </a:lnTo>
                  <a:lnTo>
                    <a:pt x="2038267" y="1380490"/>
                  </a:lnTo>
                  <a:lnTo>
                    <a:pt x="2045257" y="1376362"/>
                  </a:lnTo>
                  <a:lnTo>
                    <a:pt x="2051929" y="1373187"/>
                  </a:lnTo>
                  <a:lnTo>
                    <a:pt x="2058918" y="1370330"/>
                  </a:lnTo>
                  <a:lnTo>
                    <a:pt x="2066543" y="1368425"/>
                  </a:lnTo>
                  <a:lnTo>
                    <a:pt x="2074169" y="1367155"/>
                  </a:lnTo>
                  <a:lnTo>
                    <a:pt x="2082429" y="1366837"/>
                  </a:lnTo>
                  <a:lnTo>
                    <a:pt x="2090372" y="1367155"/>
                  </a:lnTo>
                  <a:lnTo>
                    <a:pt x="2097997" y="1368425"/>
                  </a:lnTo>
                  <a:lnTo>
                    <a:pt x="2105622" y="1370330"/>
                  </a:lnTo>
                  <a:lnTo>
                    <a:pt x="2112612" y="1373187"/>
                  </a:lnTo>
                  <a:lnTo>
                    <a:pt x="2119920" y="1376362"/>
                  </a:lnTo>
                  <a:lnTo>
                    <a:pt x="2126274" y="1380490"/>
                  </a:lnTo>
                  <a:lnTo>
                    <a:pt x="2131993" y="1384617"/>
                  </a:lnTo>
                  <a:lnTo>
                    <a:pt x="2137712" y="1390015"/>
                  </a:lnTo>
                  <a:lnTo>
                    <a:pt x="2142795" y="1395412"/>
                  </a:lnTo>
                  <a:lnTo>
                    <a:pt x="2147243" y="1401445"/>
                  </a:lnTo>
                  <a:lnTo>
                    <a:pt x="2151056" y="1407795"/>
                  </a:lnTo>
                  <a:lnTo>
                    <a:pt x="2154233" y="1414462"/>
                  </a:lnTo>
                  <a:lnTo>
                    <a:pt x="2157092" y="1422082"/>
                  </a:lnTo>
                  <a:lnTo>
                    <a:pt x="2158998" y="1429702"/>
                  </a:lnTo>
                  <a:lnTo>
                    <a:pt x="2160269" y="1437005"/>
                  </a:lnTo>
                  <a:lnTo>
                    <a:pt x="2160587" y="1444942"/>
                  </a:lnTo>
                  <a:lnTo>
                    <a:pt x="2160587" y="1758315"/>
                  </a:lnTo>
                  <a:lnTo>
                    <a:pt x="2160269" y="1766570"/>
                  </a:lnTo>
                  <a:lnTo>
                    <a:pt x="2158998" y="1774190"/>
                  </a:lnTo>
                  <a:lnTo>
                    <a:pt x="2157092" y="1781492"/>
                  </a:lnTo>
                  <a:lnTo>
                    <a:pt x="2154233" y="1788795"/>
                  </a:lnTo>
                  <a:lnTo>
                    <a:pt x="2151056" y="1795462"/>
                  </a:lnTo>
                  <a:lnTo>
                    <a:pt x="2147243" y="1802130"/>
                  </a:lnTo>
                  <a:lnTo>
                    <a:pt x="2142795" y="1808162"/>
                  </a:lnTo>
                  <a:lnTo>
                    <a:pt x="2137712" y="1813877"/>
                  </a:lnTo>
                  <a:lnTo>
                    <a:pt x="2131993" y="1818957"/>
                  </a:lnTo>
                  <a:lnTo>
                    <a:pt x="2126274" y="1823402"/>
                  </a:lnTo>
                  <a:lnTo>
                    <a:pt x="2119920" y="1827212"/>
                  </a:lnTo>
                  <a:lnTo>
                    <a:pt x="2112612" y="1830387"/>
                  </a:lnTo>
                  <a:lnTo>
                    <a:pt x="2105622" y="1833245"/>
                  </a:lnTo>
                  <a:lnTo>
                    <a:pt x="2097997" y="1835150"/>
                  </a:lnTo>
                  <a:lnTo>
                    <a:pt x="2090372" y="1836420"/>
                  </a:lnTo>
                  <a:lnTo>
                    <a:pt x="2082429" y="1836737"/>
                  </a:lnTo>
                  <a:lnTo>
                    <a:pt x="1768845" y="1836737"/>
                  </a:lnTo>
                  <a:lnTo>
                    <a:pt x="1760902" y="1836420"/>
                  </a:lnTo>
                  <a:lnTo>
                    <a:pt x="1753277" y="1835150"/>
                  </a:lnTo>
                  <a:lnTo>
                    <a:pt x="1745652" y="1833245"/>
                  </a:lnTo>
                  <a:lnTo>
                    <a:pt x="1738662" y="1830387"/>
                  </a:lnTo>
                  <a:lnTo>
                    <a:pt x="1731354" y="1827212"/>
                  </a:lnTo>
                  <a:lnTo>
                    <a:pt x="1725000" y="1823402"/>
                  </a:lnTo>
                  <a:lnTo>
                    <a:pt x="1719281" y="1818957"/>
                  </a:lnTo>
                  <a:lnTo>
                    <a:pt x="1713562" y="1813877"/>
                  </a:lnTo>
                  <a:lnTo>
                    <a:pt x="1708479" y="1808162"/>
                  </a:lnTo>
                  <a:lnTo>
                    <a:pt x="1704031" y="1802130"/>
                  </a:lnTo>
                  <a:lnTo>
                    <a:pt x="1700218" y="1795462"/>
                  </a:lnTo>
                  <a:lnTo>
                    <a:pt x="1697041" y="1788795"/>
                  </a:lnTo>
                  <a:lnTo>
                    <a:pt x="1694182" y="1781492"/>
                  </a:lnTo>
                  <a:lnTo>
                    <a:pt x="1692276" y="1774190"/>
                  </a:lnTo>
                  <a:lnTo>
                    <a:pt x="1691005" y="1766570"/>
                  </a:lnTo>
                  <a:lnTo>
                    <a:pt x="1690687" y="1758315"/>
                  </a:lnTo>
                  <a:lnTo>
                    <a:pt x="1691005" y="1750377"/>
                  </a:lnTo>
                  <a:lnTo>
                    <a:pt x="1692276" y="1742757"/>
                  </a:lnTo>
                  <a:lnTo>
                    <a:pt x="1692594" y="1741487"/>
                  </a:lnTo>
                  <a:lnTo>
                    <a:pt x="467992" y="1741487"/>
                  </a:lnTo>
                  <a:lnTo>
                    <a:pt x="468310" y="1742757"/>
                  </a:lnTo>
                  <a:lnTo>
                    <a:pt x="469582" y="1750377"/>
                  </a:lnTo>
                  <a:lnTo>
                    <a:pt x="469900" y="1758315"/>
                  </a:lnTo>
                  <a:lnTo>
                    <a:pt x="469582" y="1766570"/>
                  </a:lnTo>
                  <a:lnTo>
                    <a:pt x="468310" y="1774190"/>
                  </a:lnTo>
                  <a:lnTo>
                    <a:pt x="466403" y="1781492"/>
                  </a:lnTo>
                  <a:lnTo>
                    <a:pt x="463859" y="1788795"/>
                  </a:lnTo>
                  <a:lnTo>
                    <a:pt x="460362" y="1795462"/>
                  </a:lnTo>
                  <a:lnTo>
                    <a:pt x="456865" y="1802130"/>
                  </a:lnTo>
                  <a:lnTo>
                    <a:pt x="452096" y="1808162"/>
                  </a:lnTo>
                  <a:lnTo>
                    <a:pt x="447009" y="1813877"/>
                  </a:lnTo>
                  <a:lnTo>
                    <a:pt x="441286" y="1818957"/>
                  </a:lnTo>
                  <a:lnTo>
                    <a:pt x="435246" y="1823402"/>
                  </a:lnTo>
                  <a:lnTo>
                    <a:pt x="428887" y="1827212"/>
                  </a:lnTo>
                  <a:lnTo>
                    <a:pt x="422211" y="1830387"/>
                  </a:lnTo>
                  <a:lnTo>
                    <a:pt x="415216" y="1833245"/>
                  </a:lnTo>
                  <a:lnTo>
                    <a:pt x="407586" y="1835150"/>
                  </a:lnTo>
                  <a:lnTo>
                    <a:pt x="399638" y="1836420"/>
                  </a:lnTo>
                  <a:lnTo>
                    <a:pt x="391689" y="1836737"/>
                  </a:lnTo>
                  <a:lnTo>
                    <a:pt x="78211" y="1836737"/>
                  </a:lnTo>
                  <a:lnTo>
                    <a:pt x="70262" y="1836420"/>
                  </a:lnTo>
                  <a:lnTo>
                    <a:pt x="62314" y="1835150"/>
                  </a:lnTo>
                  <a:lnTo>
                    <a:pt x="54684" y="1833245"/>
                  </a:lnTo>
                  <a:lnTo>
                    <a:pt x="47689" y="1830387"/>
                  </a:lnTo>
                  <a:lnTo>
                    <a:pt x="40695" y="1827212"/>
                  </a:lnTo>
                  <a:lnTo>
                    <a:pt x="34018" y="1823402"/>
                  </a:lnTo>
                  <a:lnTo>
                    <a:pt x="27978" y="1818957"/>
                  </a:lnTo>
                  <a:lnTo>
                    <a:pt x="22573" y="1813877"/>
                  </a:lnTo>
                  <a:lnTo>
                    <a:pt x="17804" y="1808162"/>
                  </a:lnTo>
                  <a:lnTo>
                    <a:pt x="13035" y="1802130"/>
                  </a:lnTo>
                  <a:lnTo>
                    <a:pt x="8902" y="1795462"/>
                  </a:lnTo>
                  <a:lnTo>
                    <a:pt x="5723" y="1788795"/>
                  </a:lnTo>
                  <a:lnTo>
                    <a:pt x="3179" y="1781492"/>
                  </a:lnTo>
                  <a:lnTo>
                    <a:pt x="1590" y="1774190"/>
                  </a:lnTo>
                  <a:lnTo>
                    <a:pt x="318" y="1766570"/>
                  </a:lnTo>
                  <a:lnTo>
                    <a:pt x="0" y="1758315"/>
                  </a:lnTo>
                  <a:lnTo>
                    <a:pt x="0" y="1444942"/>
                  </a:lnTo>
                  <a:lnTo>
                    <a:pt x="318" y="1437005"/>
                  </a:lnTo>
                  <a:lnTo>
                    <a:pt x="1590" y="1429702"/>
                  </a:lnTo>
                  <a:lnTo>
                    <a:pt x="3179" y="1422082"/>
                  </a:lnTo>
                  <a:lnTo>
                    <a:pt x="5723" y="1414462"/>
                  </a:lnTo>
                  <a:lnTo>
                    <a:pt x="8902" y="1407795"/>
                  </a:lnTo>
                  <a:lnTo>
                    <a:pt x="13035" y="1401445"/>
                  </a:lnTo>
                  <a:lnTo>
                    <a:pt x="17804" y="1395412"/>
                  </a:lnTo>
                  <a:lnTo>
                    <a:pt x="22573" y="1390015"/>
                  </a:lnTo>
                  <a:lnTo>
                    <a:pt x="27978" y="1384617"/>
                  </a:lnTo>
                  <a:lnTo>
                    <a:pt x="34018" y="1380490"/>
                  </a:lnTo>
                  <a:lnTo>
                    <a:pt x="40695" y="1376362"/>
                  </a:lnTo>
                  <a:lnTo>
                    <a:pt x="47689" y="1373187"/>
                  </a:lnTo>
                  <a:lnTo>
                    <a:pt x="54684" y="1370330"/>
                  </a:lnTo>
                  <a:lnTo>
                    <a:pt x="62314" y="1368425"/>
                  </a:lnTo>
                  <a:lnTo>
                    <a:pt x="70262" y="1367155"/>
                  </a:lnTo>
                  <a:lnTo>
                    <a:pt x="78211" y="1366837"/>
                  </a:lnTo>
                  <a:lnTo>
                    <a:pt x="86159" y="1367155"/>
                  </a:lnTo>
                  <a:lnTo>
                    <a:pt x="94107" y="1368425"/>
                  </a:lnTo>
                  <a:lnTo>
                    <a:pt x="101102" y="1370330"/>
                  </a:lnTo>
                  <a:lnTo>
                    <a:pt x="108732" y="1373187"/>
                  </a:lnTo>
                  <a:lnTo>
                    <a:pt x="115408" y="1376362"/>
                  </a:lnTo>
                  <a:lnTo>
                    <a:pt x="121767" y="1380490"/>
                  </a:lnTo>
                  <a:lnTo>
                    <a:pt x="127808" y="1384617"/>
                  </a:lnTo>
                  <a:lnTo>
                    <a:pt x="133530" y="1390015"/>
                  </a:lnTo>
                  <a:lnTo>
                    <a:pt x="138617" y="1395412"/>
                  </a:lnTo>
                  <a:lnTo>
                    <a:pt x="143068" y="1401445"/>
                  </a:lnTo>
                  <a:lnTo>
                    <a:pt x="144462" y="1403765"/>
                  </a:lnTo>
                  <a:lnTo>
                    <a:pt x="144462" y="826672"/>
                  </a:lnTo>
                  <a:lnTo>
                    <a:pt x="143068" y="828992"/>
                  </a:lnTo>
                  <a:lnTo>
                    <a:pt x="138617" y="835025"/>
                  </a:lnTo>
                  <a:lnTo>
                    <a:pt x="133530" y="840740"/>
                  </a:lnTo>
                  <a:lnTo>
                    <a:pt x="127808" y="845820"/>
                  </a:lnTo>
                  <a:lnTo>
                    <a:pt x="121767" y="850265"/>
                  </a:lnTo>
                  <a:lnTo>
                    <a:pt x="115408" y="854075"/>
                  </a:lnTo>
                  <a:lnTo>
                    <a:pt x="108732" y="857250"/>
                  </a:lnTo>
                  <a:lnTo>
                    <a:pt x="101102" y="860107"/>
                  </a:lnTo>
                  <a:lnTo>
                    <a:pt x="94107" y="862012"/>
                  </a:lnTo>
                  <a:lnTo>
                    <a:pt x="86159" y="863282"/>
                  </a:lnTo>
                  <a:lnTo>
                    <a:pt x="78211" y="863600"/>
                  </a:lnTo>
                  <a:lnTo>
                    <a:pt x="70262" y="863282"/>
                  </a:lnTo>
                  <a:lnTo>
                    <a:pt x="62314" y="862012"/>
                  </a:lnTo>
                  <a:lnTo>
                    <a:pt x="54684" y="860107"/>
                  </a:lnTo>
                  <a:lnTo>
                    <a:pt x="47689" y="857250"/>
                  </a:lnTo>
                  <a:lnTo>
                    <a:pt x="40695" y="854075"/>
                  </a:lnTo>
                  <a:lnTo>
                    <a:pt x="34018" y="850265"/>
                  </a:lnTo>
                  <a:lnTo>
                    <a:pt x="27978" y="845820"/>
                  </a:lnTo>
                  <a:lnTo>
                    <a:pt x="22573" y="840740"/>
                  </a:lnTo>
                  <a:lnTo>
                    <a:pt x="17804" y="835025"/>
                  </a:lnTo>
                  <a:lnTo>
                    <a:pt x="13035" y="828992"/>
                  </a:lnTo>
                  <a:lnTo>
                    <a:pt x="8902" y="822642"/>
                  </a:lnTo>
                  <a:lnTo>
                    <a:pt x="5723" y="815657"/>
                  </a:lnTo>
                  <a:lnTo>
                    <a:pt x="3179" y="808355"/>
                  </a:lnTo>
                  <a:lnTo>
                    <a:pt x="1590" y="801052"/>
                  </a:lnTo>
                  <a:lnTo>
                    <a:pt x="318" y="793432"/>
                  </a:lnTo>
                  <a:lnTo>
                    <a:pt x="0" y="785177"/>
                  </a:lnTo>
                  <a:lnTo>
                    <a:pt x="0" y="471805"/>
                  </a:lnTo>
                  <a:lnTo>
                    <a:pt x="318" y="463867"/>
                  </a:lnTo>
                  <a:lnTo>
                    <a:pt x="1590" y="456565"/>
                  </a:lnTo>
                  <a:lnTo>
                    <a:pt x="3179" y="448945"/>
                  </a:lnTo>
                  <a:lnTo>
                    <a:pt x="5723" y="441325"/>
                  </a:lnTo>
                  <a:lnTo>
                    <a:pt x="8902" y="434657"/>
                  </a:lnTo>
                  <a:lnTo>
                    <a:pt x="13035" y="428307"/>
                  </a:lnTo>
                  <a:lnTo>
                    <a:pt x="17804" y="422275"/>
                  </a:lnTo>
                  <a:lnTo>
                    <a:pt x="22573" y="416877"/>
                  </a:lnTo>
                  <a:lnTo>
                    <a:pt x="27978" y="411480"/>
                  </a:lnTo>
                  <a:lnTo>
                    <a:pt x="34018" y="407352"/>
                  </a:lnTo>
                  <a:lnTo>
                    <a:pt x="40695" y="403225"/>
                  </a:lnTo>
                  <a:lnTo>
                    <a:pt x="47689" y="400050"/>
                  </a:lnTo>
                  <a:lnTo>
                    <a:pt x="54684" y="397192"/>
                  </a:lnTo>
                  <a:lnTo>
                    <a:pt x="62314" y="395287"/>
                  </a:lnTo>
                  <a:lnTo>
                    <a:pt x="70262" y="394017"/>
                  </a:lnTo>
                  <a:lnTo>
                    <a:pt x="78211" y="393700"/>
                  </a:lnTo>
                  <a:close/>
                  <a:moveTo>
                    <a:pt x="1080293" y="0"/>
                  </a:moveTo>
                  <a:lnTo>
                    <a:pt x="1096193" y="636"/>
                  </a:lnTo>
                  <a:lnTo>
                    <a:pt x="1112092" y="2226"/>
                  </a:lnTo>
                  <a:lnTo>
                    <a:pt x="1127991" y="4134"/>
                  </a:lnTo>
                  <a:lnTo>
                    <a:pt x="1142936" y="6996"/>
                  </a:lnTo>
                  <a:lnTo>
                    <a:pt x="1158517" y="10494"/>
                  </a:lnTo>
                  <a:lnTo>
                    <a:pt x="1173145" y="14310"/>
                  </a:lnTo>
                  <a:lnTo>
                    <a:pt x="1188090" y="19716"/>
                  </a:lnTo>
                  <a:lnTo>
                    <a:pt x="1202399" y="25123"/>
                  </a:lnTo>
                  <a:lnTo>
                    <a:pt x="1215754" y="31483"/>
                  </a:lnTo>
                  <a:lnTo>
                    <a:pt x="1229746" y="38797"/>
                  </a:lnTo>
                  <a:lnTo>
                    <a:pt x="1242783" y="46111"/>
                  </a:lnTo>
                  <a:lnTo>
                    <a:pt x="1255502" y="54698"/>
                  </a:lnTo>
                  <a:lnTo>
                    <a:pt x="1267904" y="63284"/>
                  </a:lnTo>
                  <a:lnTo>
                    <a:pt x="1279351" y="72506"/>
                  </a:lnTo>
                  <a:lnTo>
                    <a:pt x="1290798" y="82365"/>
                  </a:lnTo>
                  <a:lnTo>
                    <a:pt x="1301610" y="93177"/>
                  </a:lnTo>
                  <a:lnTo>
                    <a:pt x="1312421" y="103989"/>
                  </a:lnTo>
                  <a:lnTo>
                    <a:pt x="1321961" y="115438"/>
                  </a:lnTo>
                  <a:lnTo>
                    <a:pt x="1331500" y="127204"/>
                  </a:lnTo>
                  <a:lnTo>
                    <a:pt x="1340086" y="139925"/>
                  </a:lnTo>
                  <a:lnTo>
                    <a:pt x="1348035" y="152645"/>
                  </a:lnTo>
                  <a:lnTo>
                    <a:pt x="1355667" y="166002"/>
                  </a:lnTo>
                  <a:lnTo>
                    <a:pt x="1362981" y="179676"/>
                  </a:lnTo>
                  <a:lnTo>
                    <a:pt x="1369340" y="193669"/>
                  </a:lnTo>
                  <a:lnTo>
                    <a:pt x="1374746" y="207979"/>
                  </a:lnTo>
                  <a:lnTo>
                    <a:pt x="1379516" y="222608"/>
                  </a:lnTo>
                  <a:lnTo>
                    <a:pt x="1383967" y="237872"/>
                  </a:lnTo>
                  <a:lnTo>
                    <a:pt x="1387465" y="252819"/>
                  </a:lnTo>
                  <a:lnTo>
                    <a:pt x="1390327" y="268401"/>
                  </a:lnTo>
                  <a:lnTo>
                    <a:pt x="1392235" y="284302"/>
                  </a:lnTo>
                  <a:lnTo>
                    <a:pt x="1393507" y="300202"/>
                  </a:lnTo>
                  <a:lnTo>
                    <a:pt x="1393825" y="316421"/>
                  </a:lnTo>
                  <a:lnTo>
                    <a:pt x="1393507" y="324371"/>
                  </a:lnTo>
                  <a:lnTo>
                    <a:pt x="1392235" y="332322"/>
                  </a:lnTo>
                  <a:lnTo>
                    <a:pt x="1390327" y="339954"/>
                  </a:lnTo>
                  <a:lnTo>
                    <a:pt x="1387465" y="347268"/>
                  </a:lnTo>
                  <a:lnTo>
                    <a:pt x="1384285" y="353946"/>
                  </a:lnTo>
                  <a:lnTo>
                    <a:pt x="1380470" y="360625"/>
                  </a:lnTo>
                  <a:lnTo>
                    <a:pt x="1376018" y="366667"/>
                  </a:lnTo>
                  <a:lnTo>
                    <a:pt x="1370930" y="372073"/>
                  </a:lnTo>
                  <a:lnTo>
                    <a:pt x="1365207" y="376843"/>
                  </a:lnTo>
                  <a:lnTo>
                    <a:pt x="1359165" y="381613"/>
                  </a:lnTo>
                  <a:lnTo>
                    <a:pt x="1352805" y="385747"/>
                  </a:lnTo>
                  <a:lnTo>
                    <a:pt x="1345809" y="388928"/>
                  </a:lnTo>
                  <a:lnTo>
                    <a:pt x="1338496" y="391790"/>
                  </a:lnTo>
                  <a:lnTo>
                    <a:pt x="1331182" y="393698"/>
                  </a:lnTo>
                  <a:lnTo>
                    <a:pt x="1323551" y="394334"/>
                  </a:lnTo>
                  <a:lnTo>
                    <a:pt x="1315601" y="395288"/>
                  </a:lnTo>
                  <a:lnTo>
                    <a:pt x="1307334" y="394334"/>
                  </a:lnTo>
                  <a:lnTo>
                    <a:pt x="1299702" y="393698"/>
                  </a:lnTo>
                  <a:lnTo>
                    <a:pt x="1292070" y="391790"/>
                  </a:lnTo>
                  <a:lnTo>
                    <a:pt x="1285075" y="388928"/>
                  </a:lnTo>
                  <a:lnTo>
                    <a:pt x="1278079" y="385747"/>
                  </a:lnTo>
                  <a:lnTo>
                    <a:pt x="1271401" y="381613"/>
                  </a:lnTo>
                  <a:lnTo>
                    <a:pt x="1265360" y="376843"/>
                  </a:lnTo>
                  <a:lnTo>
                    <a:pt x="1259954" y="372073"/>
                  </a:lnTo>
                  <a:lnTo>
                    <a:pt x="1254866" y="366667"/>
                  </a:lnTo>
                  <a:lnTo>
                    <a:pt x="1250415" y="360625"/>
                  </a:lnTo>
                  <a:lnTo>
                    <a:pt x="1246281" y="353946"/>
                  </a:lnTo>
                  <a:lnTo>
                    <a:pt x="1243101" y="347268"/>
                  </a:lnTo>
                  <a:lnTo>
                    <a:pt x="1240557" y="339954"/>
                  </a:lnTo>
                  <a:lnTo>
                    <a:pt x="1238331" y="332322"/>
                  </a:lnTo>
                  <a:lnTo>
                    <a:pt x="1237377" y="324371"/>
                  </a:lnTo>
                  <a:lnTo>
                    <a:pt x="1236741" y="316421"/>
                  </a:lnTo>
                  <a:lnTo>
                    <a:pt x="1236741" y="308471"/>
                  </a:lnTo>
                  <a:lnTo>
                    <a:pt x="1236105" y="300202"/>
                  </a:lnTo>
                  <a:lnTo>
                    <a:pt x="1235151" y="292252"/>
                  </a:lnTo>
                  <a:lnTo>
                    <a:pt x="1233561" y="284302"/>
                  </a:lnTo>
                  <a:lnTo>
                    <a:pt x="1231972" y="276670"/>
                  </a:lnTo>
                  <a:lnTo>
                    <a:pt x="1230064" y="269355"/>
                  </a:lnTo>
                  <a:lnTo>
                    <a:pt x="1227202" y="261723"/>
                  </a:lnTo>
                  <a:lnTo>
                    <a:pt x="1224658" y="254409"/>
                  </a:lnTo>
                  <a:lnTo>
                    <a:pt x="1221478" y="247413"/>
                  </a:lnTo>
                  <a:lnTo>
                    <a:pt x="1218298" y="240734"/>
                  </a:lnTo>
                  <a:lnTo>
                    <a:pt x="1214164" y="233738"/>
                  </a:lnTo>
                  <a:lnTo>
                    <a:pt x="1210349" y="227378"/>
                  </a:lnTo>
                  <a:lnTo>
                    <a:pt x="1205897" y="221018"/>
                  </a:lnTo>
                  <a:lnTo>
                    <a:pt x="1201127" y="215293"/>
                  </a:lnTo>
                  <a:lnTo>
                    <a:pt x="1196357" y="209569"/>
                  </a:lnTo>
                  <a:lnTo>
                    <a:pt x="1191270" y="204163"/>
                  </a:lnTo>
                  <a:lnTo>
                    <a:pt x="1185546" y="198439"/>
                  </a:lnTo>
                  <a:lnTo>
                    <a:pt x="1180140" y="193669"/>
                  </a:lnTo>
                  <a:lnTo>
                    <a:pt x="1174099" y="188898"/>
                  </a:lnTo>
                  <a:lnTo>
                    <a:pt x="1167739" y="184446"/>
                  </a:lnTo>
                  <a:lnTo>
                    <a:pt x="1161379" y="180312"/>
                  </a:lnTo>
                  <a:lnTo>
                    <a:pt x="1155020" y="176178"/>
                  </a:lnTo>
                  <a:lnTo>
                    <a:pt x="1148342" y="172998"/>
                  </a:lnTo>
                  <a:lnTo>
                    <a:pt x="1141028" y="169818"/>
                  </a:lnTo>
                  <a:lnTo>
                    <a:pt x="1134033" y="166638"/>
                  </a:lnTo>
                  <a:lnTo>
                    <a:pt x="1126719" y="164412"/>
                  </a:lnTo>
                  <a:lnTo>
                    <a:pt x="1119087" y="162186"/>
                  </a:lnTo>
                  <a:lnTo>
                    <a:pt x="1111774" y="160277"/>
                  </a:lnTo>
                  <a:lnTo>
                    <a:pt x="1104142" y="159005"/>
                  </a:lnTo>
                  <a:lnTo>
                    <a:pt x="1096193" y="158051"/>
                  </a:lnTo>
                  <a:lnTo>
                    <a:pt x="1088243" y="157097"/>
                  </a:lnTo>
                  <a:lnTo>
                    <a:pt x="1080293" y="157097"/>
                  </a:lnTo>
                  <a:lnTo>
                    <a:pt x="1072026" y="157097"/>
                  </a:lnTo>
                  <a:lnTo>
                    <a:pt x="1064076" y="158051"/>
                  </a:lnTo>
                  <a:lnTo>
                    <a:pt x="1056445" y="159005"/>
                  </a:lnTo>
                  <a:lnTo>
                    <a:pt x="1048495" y="160277"/>
                  </a:lnTo>
                  <a:lnTo>
                    <a:pt x="1040864" y="162186"/>
                  </a:lnTo>
                  <a:lnTo>
                    <a:pt x="1033550" y="164412"/>
                  </a:lnTo>
                  <a:lnTo>
                    <a:pt x="1026236" y="166638"/>
                  </a:lnTo>
                  <a:lnTo>
                    <a:pt x="1019241" y="169818"/>
                  </a:lnTo>
                  <a:lnTo>
                    <a:pt x="1012245" y="172998"/>
                  </a:lnTo>
                  <a:lnTo>
                    <a:pt x="1005567" y="176178"/>
                  </a:lnTo>
                  <a:lnTo>
                    <a:pt x="998890" y="180312"/>
                  </a:lnTo>
                  <a:lnTo>
                    <a:pt x="992530" y="184446"/>
                  </a:lnTo>
                  <a:lnTo>
                    <a:pt x="986488" y="188898"/>
                  </a:lnTo>
                  <a:lnTo>
                    <a:pt x="980447" y="193669"/>
                  </a:lnTo>
                  <a:lnTo>
                    <a:pt x="974723" y="198439"/>
                  </a:lnTo>
                  <a:lnTo>
                    <a:pt x="969317" y="204163"/>
                  </a:lnTo>
                  <a:lnTo>
                    <a:pt x="964230" y="209569"/>
                  </a:lnTo>
                  <a:lnTo>
                    <a:pt x="959142" y="215293"/>
                  </a:lnTo>
                  <a:lnTo>
                    <a:pt x="954690" y="221018"/>
                  </a:lnTo>
                  <a:lnTo>
                    <a:pt x="950238" y="227378"/>
                  </a:lnTo>
                  <a:lnTo>
                    <a:pt x="946105" y="233738"/>
                  </a:lnTo>
                  <a:lnTo>
                    <a:pt x="942289" y="240734"/>
                  </a:lnTo>
                  <a:lnTo>
                    <a:pt x="938791" y="247413"/>
                  </a:lnTo>
                  <a:lnTo>
                    <a:pt x="935611" y="254409"/>
                  </a:lnTo>
                  <a:lnTo>
                    <a:pt x="932749" y="261723"/>
                  </a:lnTo>
                  <a:lnTo>
                    <a:pt x="930523" y="269355"/>
                  </a:lnTo>
                  <a:lnTo>
                    <a:pt x="928615" y="276670"/>
                  </a:lnTo>
                  <a:lnTo>
                    <a:pt x="926390" y="284302"/>
                  </a:lnTo>
                  <a:lnTo>
                    <a:pt x="925436" y="292252"/>
                  </a:lnTo>
                  <a:lnTo>
                    <a:pt x="924164" y="300202"/>
                  </a:lnTo>
                  <a:lnTo>
                    <a:pt x="923846" y="308471"/>
                  </a:lnTo>
                  <a:lnTo>
                    <a:pt x="923210" y="316421"/>
                  </a:lnTo>
                  <a:lnTo>
                    <a:pt x="922892" y="324371"/>
                  </a:lnTo>
                  <a:lnTo>
                    <a:pt x="921620" y="332322"/>
                  </a:lnTo>
                  <a:lnTo>
                    <a:pt x="919712" y="339954"/>
                  </a:lnTo>
                  <a:lnTo>
                    <a:pt x="917486" y="347268"/>
                  </a:lnTo>
                  <a:lnTo>
                    <a:pt x="913670" y="353946"/>
                  </a:lnTo>
                  <a:lnTo>
                    <a:pt x="909854" y="360625"/>
                  </a:lnTo>
                  <a:lnTo>
                    <a:pt x="905403" y="366667"/>
                  </a:lnTo>
                  <a:lnTo>
                    <a:pt x="900315" y="372073"/>
                  </a:lnTo>
                  <a:lnTo>
                    <a:pt x="894591" y="376843"/>
                  </a:lnTo>
                  <a:lnTo>
                    <a:pt x="888868" y="381613"/>
                  </a:lnTo>
                  <a:lnTo>
                    <a:pt x="882508" y="385747"/>
                  </a:lnTo>
                  <a:lnTo>
                    <a:pt x="875512" y="388928"/>
                  </a:lnTo>
                  <a:lnTo>
                    <a:pt x="868517" y="391790"/>
                  </a:lnTo>
                  <a:lnTo>
                    <a:pt x="860885" y="393698"/>
                  </a:lnTo>
                  <a:lnTo>
                    <a:pt x="852935" y="394334"/>
                  </a:lnTo>
                  <a:lnTo>
                    <a:pt x="844986" y="395288"/>
                  </a:lnTo>
                  <a:lnTo>
                    <a:pt x="837036" y="394334"/>
                  </a:lnTo>
                  <a:lnTo>
                    <a:pt x="829087" y="393698"/>
                  </a:lnTo>
                  <a:lnTo>
                    <a:pt x="821455" y="391790"/>
                  </a:lnTo>
                  <a:lnTo>
                    <a:pt x="814459" y="388928"/>
                  </a:lnTo>
                  <a:lnTo>
                    <a:pt x="807782" y="385747"/>
                  </a:lnTo>
                  <a:lnTo>
                    <a:pt x="801422" y="381613"/>
                  </a:lnTo>
                  <a:lnTo>
                    <a:pt x="795063" y="376843"/>
                  </a:lnTo>
                  <a:lnTo>
                    <a:pt x="789339" y="372073"/>
                  </a:lnTo>
                  <a:lnTo>
                    <a:pt x="784569" y="366667"/>
                  </a:lnTo>
                  <a:lnTo>
                    <a:pt x="779799" y="360625"/>
                  </a:lnTo>
                  <a:lnTo>
                    <a:pt x="775984" y="353946"/>
                  </a:lnTo>
                  <a:lnTo>
                    <a:pt x="772804" y="347268"/>
                  </a:lnTo>
                  <a:lnTo>
                    <a:pt x="769942" y="339954"/>
                  </a:lnTo>
                  <a:lnTo>
                    <a:pt x="768352" y="332322"/>
                  </a:lnTo>
                  <a:lnTo>
                    <a:pt x="767080" y="324371"/>
                  </a:lnTo>
                  <a:lnTo>
                    <a:pt x="766762" y="316421"/>
                  </a:lnTo>
                  <a:lnTo>
                    <a:pt x="767080" y="300202"/>
                  </a:lnTo>
                  <a:lnTo>
                    <a:pt x="768352" y="284302"/>
                  </a:lnTo>
                  <a:lnTo>
                    <a:pt x="770260" y="268401"/>
                  </a:lnTo>
                  <a:lnTo>
                    <a:pt x="773122" y="252819"/>
                  </a:lnTo>
                  <a:lnTo>
                    <a:pt x="776301" y="237872"/>
                  </a:lnTo>
                  <a:lnTo>
                    <a:pt x="780753" y="222608"/>
                  </a:lnTo>
                  <a:lnTo>
                    <a:pt x="785841" y="207979"/>
                  </a:lnTo>
                  <a:lnTo>
                    <a:pt x="791247" y="193669"/>
                  </a:lnTo>
                  <a:lnTo>
                    <a:pt x="797288" y="179676"/>
                  </a:lnTo>
                  <a:lnTo>
                    <a:pt x="804602" y="166002"/>
                  </a:lnTo>
                  <a:lnTo>
                    <a:pt x="811916" y="152645"/>
                  </a:lnTo>
                  <a:lnTo>
                    <a:pt x="819865" y="139925"/>
                  </a:lnTo>
                  <a:lnTo>
                    <a:pt x="828769" y="127204"/>
                  </a:lnTo>
                  <a:lnTo>
                    <a:pt x="838308" y="115438"/>
                  </a:lnTo>
                  <a:lnTo>
                    <a:pt x="848166" y="103989"/>
                  </a:lnTo>
                  <a:lnTo>
                    <a:pt x="858659" y="93177"/>
                  </a:lnTo>
                  <a:lnTo>
                    <a:pt x="869153" y="82365"/>
                  </a:lnTo>
                  <a:lnTo>
                    <a:pt x="880918" y="72506"/>
                  </a:lnTo>
                  <a:lnTo>
                    <a:pt x="892683" y="63284"/>
                  </a:lnTo>
                  <a:lnTo>
                    <a:pt x="905085" y="54698"/>
                  </a:lnTo>
                  <a:lnTo>
                    <a:pt x="917804" y="46111"/>
                  </a:lnTo>
                  <a:lnTo>
                    <a:pt x="930841" y="38797"/>
                  </a:lnTo>
                  <a:lnTo>
                    <a:pt x="944515" y="31483"/>
                  </a:lnTo>
                  <a:lnTo>
                    <a:pt x="958188" y="25123"/>
                  </a:lnTo>
                  <a:lnTo>
                    <a:pt x="972497" y="19716"/>
                  </a:lnTo>
                  <a:lnTo>
                    <a:pt x="986806" y="14310"/>
                  </a:lnTo>
                  <a:lnTo>
                    <a:pt x="1002070" y="10494"/>
                  </a:lnTo>
                  <a:lnTo>
                    <a:pt x="1017015" y="6996"/>
                  </a:lnTo>
                  <a:lnTo>
                    <a:pt x="1032596" y="4134"/>
                  </a:lnTo>
                  <a:lnTo>
                    <a:pt x="1048177" y="2226"/>
                  </a:lnTo>
                  <a:lnTo>
                    <a:pt x="1064076" y="636"/>
                  </a:lnTo>
                  <a:lnTo>
                    <a:pt x="10802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228999" y="3160795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480067" y="2500890"/>
            <a:ext cx="1365119" cy="1183125"/>
            <a:chOff x="8480067" y="2500890"/>
            <a:chExt cx="1365119" cy="1183125"/>
          </a:xfrm>
        </p:grpSpPr>
        <p:sp>
          <p:nvSpPr>
            <p:cNvPr id="43" name="KSO_Shape"/>
            <p:cNvSpPr/>
            <p:nvPr/>
          </p:nvSpPr>
          <p:spPr bwMode="auto">
            <a:xfrm>
              <a:off x="8864274" y="2500890"/>
              <a:ext cx="559666" cy="559666"/>
            </a:xfrm>
            <a:custGeom>
              <a:avLst/>
              <a:gdLst>
                <a:gd name="T0" fmla="*/ 1525625 w 2019300"/>
                <a:gd name="T1" fmla="*/ 1755362 h 2019301"/>
                <a:gd name="T2" fmla="*/ 1603674 w 2019300"/>
                <a:gd name="T3" fmla="*/ 1706508 h 2019301"/>
                <a:gd name="T4" fmla="*/ 1639843 w 2019300"/>
                <a:gd name="T5" fmla="*/ 1631324 h 2019301"/>
                <a:gd name="T6" fmla="*/ 1625883 w 2019300"/>
                <a:gd name="T7" fmla="*/ 1355330 h 2019301"/>
                <a:gd name="T8" fmla="*/ 1564967 w 2019300"/>
                <a:gd name="T9" fmla="*/ 1292835 h 2019301"/>
                <a:gd name="T10" fmla="*/ 1471055 w 2019300"/>
                <a:gd name="T11" fmla="*/ 1263333 h 2019301"/>
                <a:gd name="T12" fmla="*/ 1738832 w 2019300"/>
                <a:gd name="T13" fmla="*/ 888362 h 2019301"/>
                <a:gd name="T14" fmla="*/ 1899054 w 2019300"/>
                <a:gd name="T15" fmla="*/ 960057 h 2019301"/>
                <a:gd name="T16" fmla="*/ 1999312 w 2019300"/>
                <a:gd name="T17" fmla="*/ 1101861 h 2019301"/>
                <a:gd name="T18" fmla="*/ 2019300 w 2019300"/>
                <a:gd name="T19" fmla="*/ 1696991 h 2019301"/>
                <a:gd name="T20" fmla="*/ 1979324 w 2019300"/>
                <a:gd name="T21" fmla="*/ 1846091 h 2019301"/>
                <a:gd name="T22" fmla="*/ 1859713 w 2019300"/>
                <a:gd name="T23" fmla="*/ 1971716 h 2019301"/>
                <a:gd name="T24" fmla="*/ 1705201 w 2019300"/>
                <a:gd name="T25" fmla="*/ 2018984 h 2019301"/>
                <a:gd name="T26" fmla="*/ 1368893 w 2019300"/>
                <a:gd name="T27" fmla="*/ 2004391 h 2019301"/>
                <a:gd name="T28" fmla="*/ 1222314 w 2019300"/>
                <a:gd name="T29" fmla="*/ 1910807 h 2019301"/>
                <a:gd name="T30" fmla="*/ 1143313 w 2019300"/>
                <a:gd name="T31" fmla="*/ 1755362 h 2019301"/>
                <a:gd name="T32" fmla="*/ 1138236 w 2019300"/>
                <a:gd name="T33" fmla="*/ 1181486 h 2019301"/>
                <a:gd name="T34" fmla="*/ 1202325 w 2019300"/>
                <a:gd name="T35" fmla="*/ 1017476 h 2019301"/>
                <a:gd name="T36" fmla="*/ 1338752 w 2019300"/>
                <a:gd name="T37" fmla="*/ 910251 h 2019301"/>
                <a:gd name="T38" fmla="*/ 126047 w 2019300"/>
                <a:gd name="T39" fmla="*/ 1641158 h 2019301"/>
                <a:gd name="T40" fmla="*/ 498793 w 2019300"/>
                <a:gd name="T41" fmla="*/ 1614488 h 2019301"/>
                <a:gd name="T42" fmla="*/ 594678 w 2019300"/>
                <a:gd name="T43" fmla="*/ 1535113 h 2019301"/>
                <a:gd name="T44" fmla="*/ 630873 w 2019300"/>
                <a:gd name="T45" fmla="*/ 1420496 h 2019301"/>
                <a:gd name="T46" fmla="*/ 600710 w 2019300"/>
                <a:gd name="T47" fmla="*/ 873443 h 2019301"/>
                <a:gd name="T48" fmla="*/ 509270 w 2019300"/>
                <a:gd name="T49" fmla="*/ 789940 h 2019301"/>
                <a:gd name="T50" fmla="*/ 378778 w 2019300"/>
                <a:gd name="T51" fmla="*/ 757873 h 2019301"/>
                <a:gd name="T52" fmla="*/ 1745279 w 2019300"/>
                <a:gd name="T53" fmla="*/ 646041 h 2019301"/>
                <a:gd name="T54" fmla="*/ 1766887 w 2019300"/>
                <a:gd name="T55" fmla="*/ 707325 h 2019301"/>
                <a:gd name="T56" fmla="*/ 1723671 w 2019300"/>
                <a:gd name="T57" fmla="*/ 754395 h 2019301"/>
                <a:gd name="T58" fmla="*/ 1412260 w 2019300"/>
                <a:gd name="T59" fmla="*/ 742706 h 2019301"/>
                <a:gd name="T60" fmla="*/ 1390334 w 2019300"/>
                <a:gd name="T61" fmla="*/ 681737 h 2019301"/>
                <a:gd name="T62" fmla="*/ 1433551 w 2019300"/>
                <a:gd name="T63" fmla="*/ 634668 h 2019301"/>
                <a:gd name="T64" fmla="*/ 997268 w 2019300"/>
                <a:gd name="T65" fmla="*/ 386080 h 2019301"/>
                <a:gd name="T66" fmla="*/ 1153478 w 2019300"/>
                <a:gd name="T67" fmla="*/ 465456 h 2019301"/>
                <a:gd name="T68" fmla="*/ 1247141 w 2019300"/>
                <a:gd name="T69" fmla="*/ 611823 h 2019301"/>
                <a:gd name="T70" fmla="*/ 1242378 w 2019300"/>
                <a:gd name="T71" fmla="*/ 760413 h 2019301"/>
                <a:gd name="T72" fmla="*/ 1139826 w 2019300"/>
                <a:gd name="T73" fmla="*/ 786130 h 2019301"/>
                <a:gd name="T74" fmla="*/ 1049338 w 2019300"/>
                <a:gd name="T75" fmla="*/ 835978 h 2019301"/>
                <a:gd name="T76" fmla="*/ 969328 w 2019300"/>
                <a:gd name="T77" fmla="*/ 913766 h 2019301"/>
                <a:gd name="T78" fmla="*/ 916623 w 2019300"/>
                <a:gd name="T79" fmla="*/ 1002348 h 2019301"/>
                <a:gd name="T80" fmla="*/ 887730 w 2019300"/>
                <a:gd name="T81" fmla="*/ 1103631 h 2019301"/>
                <a:gd name="T82" fmla="*/ 885508 w 2019300"/>
                <a:gd name="T83" fmla="*/ 1781176 h 2019301"/>
                <a:gd name="T84" fmla="*/ 909638 w 2019300"/>
                <a:gd name="T85" fmla="*/ 1884998 h 2019301"/>
                <a:gd name="T86" fmla="*/ 217487 w 2019300"/>
                <a:gd name="T87" fmla="*/ 1873568 h 2019301"/>
                <a:gd name="T88" fmla="*/ 75565 w 2019300"/>
                <a:gd name="T89" fmla="*/ 1772921 h 2019301"/>
                <a:gd name="T90" fmla="*/ 4127 w 2019300"/>
                <a:gd name="T91" fmla="*/ 1613218 h 2019301"/>
                <a:gd name="T92" fmla="*/ 4127 w 2019300"/>
                <a:gd name="T93" fmla="*/ 660083 h 2019301"/>
                <a:gd name="T94" fmla="*/ 75565 w 2019300"/>
                <a:gd name="T95" fmla="*/ 499746 h 2019301"/>
                <a:gd name="T96" fmla="*/ 217487 w 2019300"/>
                <a:gd name="T97" fmla="*/ 399416 h 2019301"/>
                <a:gd name="T98" fmla="*/ 884396 w 2019300"/>
                <a:gd name="T99" fmla="*/ 0 h 2019301"/>
                <a:gd name="T100" fmla="*/ 950201 w 2019300"/>
                <a:gd name="T101" fmla="*/ 18508 h 2019301"/>
                <a:gd name="T102" fmla="*/ 995661 w 2019300"/>
                <a:gd name="T103" fmla="*/ 66372 h 2019301"/>
                <a:gd name="T104" fmla="*/ 1010602 w 2019300"/>
                <a:gd name="T105" fmla="*/ 133382 h 2019301"/>
                <a:gd name="T106" fmla="*/ 989303 w 2019300"/>
                <a:gd name="T107" fmla="*/ 197839 h 2019301"/>
                <a:gd name="T108" fmla="*/ 939393 w 2019300"/>
                <a:gd name="T109" fmla="*/ 241555 h 2019301"/>
                <a:gd name="T110" fmla="*/ 372897 w 2019300"/>
                <a:gd name="T111" fmla="*/ 253681 h 2019301"/>
                <a:gd name="T112" fmla="*/ 308681 w 2019300"/>
                <a:gd name="T113" fmla="*/ 231982 h 2019301"/>
                <a:gd name="T114" fmla="*/ 265129 w 2019300"/>
                <a:gd name="T115" fmla="*/ 181884 h 2019301"/>
                <a:gd name="T116" fmla="*/ 253367 w 2019300"/>
                <a:gd name="T117" fmla="*/ 113917 h 2019301"/>
                <a:gd name="T118" fmla="*/ 277845 w 2019300"/>
                <a:gd name="T119" fmla="*/ 51055 h 2019301"/>
                <a:gd name="T120" fmla="*/ 329980 w 2019300"/>
                <a:gd name="T121" fmla="*/ 10211 h 2019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9300" h="2019301">
                  <a:moveTo>
                    <a:pt x="1262607" y="1262698"/>
                  </a:moveTo>
                  <a:lnTo>
                    <a:pt x="1262607" y="1767417"/>
                  </a:lnTo>
                  <a:lnTo>
                    <a:pt x="1452018" y="1767417"/>
                  </a:lnTo>
                  <a:lnTo>
                    <a:pt x="1461537" y="1767100"/>
                  </a:lnTo>
                  <a:lnTo>
                    <a:pt x="1471055" y="1766148"/>
                  </a:lnTo>
                  <a:lnTo>
                    <a:pt x="1480890" y="1765514"/>
                  </a:lnTo>
                  <a:lnTo>
                    <a:pt x="1490091" y="1764245"/>
                  </a:lnTo>
                  <a:lnTo>
                    <a:pt x="1499292" y="1762342"/>
                  </a:lnTo>
                  <a:lnTo>
                    <a:pt x="1508175" y="1760121"/>
                  </a:lnTo>
                  <a:lnTo>
                    <a:pt x="1517059" y="1757900"/>
                  </a:lnTo>
                  <a:lnTo>
                    <a:pt x="1525625" y="1755362"/>
                  </a:lnTo>
                  <a:lnTo>
                    <a:pt x="1533874" y="1752507"/>
                  </a:lnTo>
                  <a:lnTo>
                    <a:pt x="1541806" y="1748701"/>
                  </a:lnTo>
                  <a:lnTo>
                    <a:pt x="1549738" y="1745211"/>
                  </a:lnTo>
                  <a:lnTo>
                    <a:pt x="1557670" y="1741404"/>
                  </a:lnTo>
                  <a:lnTo>
                    <a:pt x="1564967" y="1736963"/>
                  </a:lnTo>
                  <a:lnTo>
                    <a:pt x="1572264" y="1732522"/>
                  </a:lnTo>
                  <a:lnTo>
                    <a:pt x="1578927" y="1727763"/>
                  </a:lnTo>
                  <a:lnTo>
                    <a:pt x="1585590" y="1722687"/>
                  </a:lnTo>
                  <a:lnTo>
                    <a:pt x="1591935" y="1717612"/>
                  </a:lnTo>
                  <a:lnTo>
                    <a:pt x="1597963" y="1712219"/>
                  </a:lnTo>
                  <a:lnTo>
                    <a:pt x="1603674" y="1706508"/>
                  </a:lnTo>
                  <a:lnTo>
                    <a:pt x="1608433" y="1700481"/>
                  </a:lnTo>
                  <a:lnTo>
                    <a:pt x="1613510" y="1694454"/>
                  </a:lnTo>
                  <a:lnTo>
                    <a:pt x="1618269" y="1687792"/>
                  </a:lnTo>
                  <a:lnTo>
                    <a:pt x="1622393" y="1681447"/>
                  </a:lnTo>
                  <a:lnTo>
                    <a:pt x="1625883" y="1674785"/>
                  </a:lnTo>
                  <a:lnTo>
                    <a:pt x="1629373" y="1668123"/>
                  </a:lnTo>
                  <a:lnTo>
                    <a:pt x="1632229" y="1660827"/>
                  </a:lnTo>
                  <a:lnTo>
                    <a:pt x="1634767" y="1653848"/>
                  </a:lnTo>
                  <a:lnTo>
                    <a:pt x="1636988" y="1646234"/>
                  </a:lnTo>
                  <a:lnTo>
                    <a:pt x="1638891" y="1638938"/>
                  </a:lnTo>
                  <a:lnTo>
                    <a:pt x="1639843" y="1631324"/>
                  </a:lnTo>
                  <a:lnTo>
                    <a:pt x="1640478" y="1623393"/>
                  </a:lnTo>
                  <a:lnTo>
                    <a:pt x="1640795" y="1615780"/>
                  </a:lnTo>
                  <a:lnTo>
                    <a:pt x="1640795" y="1414019"/>
                  </a:lnTo>
                  <a:lnTo>
                    <a:pt x="1640478" y="1406088"/>
                  </a:lnTo>
                  <a:lnTo>
                    <a:pt x="1639843" y="1398474"/>
                  </a:lnTo>
                  <a:lnTo>
                    <a:pt x="1638891" y="1391178"/>
                  </a:lnTo>
                  <a:lnTo>
                    <a:pt x="1636988" y="1383564"/>
                  </a:lnTo>
                  <a:lnTo>
                    <a:pt x="1634767" y="1376268"/>
                  </a:lnTo>
                  <a:lnTo>
                    <a:pt x="1632229" y="1368972"/>
                  </a:lnTo>
                  <a:lnTo>
                    <a:pt x="1629373" y="1361992"/>
                  </a:lnTo>
                  <a:lnTo>
                    <a:pt x="1625883" y="1355330"/>
                  </a:lnTo>
                  <a:lnTo>
                    <a:pt x="1622393" y="1348351"/>
                  </a:lnTo>
                  <a:lnTo>
                    <a:pt x="1618269" y="1342007"/>
                  </a:lnTo>
                  <a:lnTo>
                    <a:pt x="1613510" y="1335662"/>
                  </a:lnTo>
                  <a:lnTo>
                    <a:pt x="1608433" y="1329635"/>
                  </a:lnTo>
                  <a:lnTo>
                    <a:pt x="1603674" y="1323607"/>
                  </a:lnTo>
                  <a:lnTo>
                    <a:pt x="1597963" y="1317897"/>
                  </a:lnTo>
                  <a:lnTo>
                    <a:pt x="1591935" y="1312504"/>
                  </a:lnTo>
                  <a:lnTo>
                    <a:pt x="1585590" y="1307111"/>
                  </a:lnTo>
                  <a:lnTo>
                    <a:pt x="1578927" y="1302035"/>
                  </a:lnTo>
                  <a:lnTo>
                    <a:pt x="1572264" y="1297277"/>
                  </a:lnTo>
                  <a:lnTo>
                    <a:pt x="1564967" y="1292835"/>
                  </a:lnTo>
                  <a:lnTo>
                    <a:pt x="1557670" y="1288711"/>
                  </a:lnTo>
                  <a:lnTo>
                    <a:pt x="1549738" y="1284587"/>
                  </a:lnTo>
                  <a:lnTo>
                    <a:pt x="1541806" y="1281098"/>
                  </a:lnTo>
                  <a:lnTo>
                    <a:pt x="1533874" y="1277608"/>
                  </a:lnTo>
                  <a:lnTo>
                    <a:pt x="1525625" y="1274753"/>
                  </a:lnTo>
                  <a:lnTo>
                    <a:pt x="1517059" y="1271898"/>
                  </a:lnTo>
                  <a:lnTo>
                    <a:pt x="1508175" y="1269360"/>
                  </a:lnTo>
                  <a:lnTo>
                    <a:pt x="1499292" y="1267774"/>
                  </a:lnTo>
                  <a:lnTo>
                    <a:pt x="1490091" y="1265870"/>
                  </a:lnTo>
                  <a:lnTo>
                    <a:pt x="1480890" y="1264602"/>
                  </a:lnTo>
                  <a:lnTo>
                    <a:pt x="1471055" y="1263333"/>
                  </a:lnTo>
                  <a:lnTo>
                    <a:pt x="1461537" y="1263015"/>
                  </a:lnTo>
                  <a:lnTo>
                    <a:pt x="1452018" y="1262698"/>
                  </a:lnTo>
                  <a:lnTo>
                    <a:pt x="1262607" y="1262698"/>
                  </a:lnTo>
                  <a:close/>
                  <a:moveTo>
                    <a:pt x="1458998" y="884238"/>
                  </a:moveTo>
                  <a:lnTo>
                    <a:pt x="1467565" y="884238"/>
                  </a:lnTo>
                  <a:lnTo>
                    <a:pt x="1688386" y="884238"/>
                  </a:lnTo>
                  <a:lnTo>
                    <a:pt x="1696635" y="884238"/>
                  </a:lnTo>
                  <a:lnTo>
                    <a:pt x="1705201" y="884873"/>
                  </a:lnTo>
                  <a:lnTo>
                    <a:pt x="1713450" y="885507"/>
                  </a:lnTo>
                  <a:lnTo>
                    <a:pt x="1722017" y="886141"/>
                  </a:lnTo>
                  <a:lnTo>
                    <a:pt x="1738832" y="888362"/>
                  </a:lnTo>
                  <a:lnTo>
                    <a:pt x="1754696" y="891217"/>
                  </a:lnTo>
                  <a:lnTo>
                    <a:pt x="1770876" y="894707"/>
                  </a:lnTo>
                  <a:lnTo>
                    <a:pt x="1786740" y="899465"/>
                  </a:lnTo>
                  <a:lnTo>
                    <a:pt x="1802286" y="904541"/>
                  </a:lnTo>
                  <a:lnTo>
                    <a:pt x="1817198" y="910251"/>
                  </a:lnTo>
                  <a:lnTo>
                    <a:pt x="1831793" y="917230"/>
                  </a:lnTo>
                  <a:lnTo>
                    <a:pt x="1846070" y="924210"/>
                  </a:lnTo>
                  <a:lnTo>
                    <a:pt x="1859713" y="932458"/>
                  </a:lnTo>
                  <a:lnTo>
                    <a:pt x="1873355" y="941023"/>
                  </a:lnTo>
                  <a:lnTo>
                    <a:pt x="1886046" y="950223"/>
                  </a:lnTo>
                  <a:lnTo>
                    <a:pt x="1899054" y="960057"/>
                  </a:lnTo>
                  <a:lnTo>
                    <a:pt x="1910793" y="970526"/>
                  </a:lnTo>
                  <a:lnTo>
                    <a:pt x="1922532" y="981629"/>
                  </a:lnTo>
                  <a:lnTo>
                    <a:pt x="1933002" y="993049"/>
                  </a:lnTo>
                  <a:lnTo>
                    <a:pt x="1943790" y="1005104"/>
                  </a:lnTo>
                  <a:lnTo>
                    <a:pt x="1953308" y="1017476"/>
                  </a:lnTo>
                  <a:lnTo>
                    <a:pt x="1962509" y="1030166"/>
                  </a:lnTo>
                  <a:lnTo>
                    <a:pt x="1971075" y="1043807"/>
                  </a:lnTo>
                  <a:lnTo>
                    <a:pt x="1979324" y="1057765"/>
                  </a:lnTo>
                  <a:lnTo>
                    <a:pt x="1986621" y="1072041"/>
                  </a:lnTo>
                  <a:lnTo>
                    <a:pt x="1993284" y="1086633"/>
                  </a:lnTo>
                  <a:lnTo>
                    <a:pt x="1999312" y="1101861"/>
                  </a:lnTo>
                  <a:lnTo>
                    <a:pt x="2004388" y="1117088"/>
                  </a:lnTo>
                  <a:lnTo>
                    <a:pt x="2008830" y="1132632"/>
                  </a:lnTo>
                  <a:lnTo>
                    <a:pt x="2012638" y="1148811"/>
                  </a:lnTo>
                  <a:lnTo>
                    <a:pt x="2015493" y="1165307"/>
                  </a:lnTo>
                  <a:lnTo>
                    <a:pt x="2017397" y="1181486"/>
                  </a:lnTo>
                  <a:lnTo>
                    <a:pt x="2018348" y="1190052"/>
                  </a:lnTo>
                  <a:lnTo>
                    <a:pt x="2018983" y="1198617"/>
                  </a:lnTo>
                  <a:lnTo>
                    <a:pt x="2019300" y="1206865"/>
                  </a:lnTo>
                  <a:lnTo>
                    <a:pt x="2019300" y="1215430"/>
                  </a:lnTo>
                  <a:lnTo>
                    <a:pt x="2019300" y="1688426"/>
                  </a:lnTo>
                  <a:lnTo>
                    <a:pt x="2019300" y="1696991"/>
                  </a:lnTo>
                  <a:lnTo>
                    <a:pt x="2018983" y="1705240"/>
                  </a:lnTo>
                  <a:lnTo>
                    <a:pt x="2018348" y="1713805"/>
                  </a:lnTo>
                  <a:lnTo>
                    <a:pt x="2017397" y="1722053"/>
                  </a:lnTo>
                  <a:lnTo>
                    <a:pt x="2015493" y="1738866"/>
                  </a:lnTo>
                  <a:lnTo>
                    <a:pt x="2012638" y="1755362"/>
                  </a:lnTo>
                  <a:lnTo>
                    <a:pt x="2008830" y="1771224"/>
                  </a:lnTo>
                  <a:lnTo>
                    <a:pt x="2004388" y="1786769"/>
                  </a:lnTo>
                  <a:lnTo>
                    <a:pt x="1999312" y="1802313"/>
                  </a:lnTo>
                  <a:lnTo>
                    <a:pt x="1993284" y="1817223"/>
                  </a:lnTo>
                  <a:lnTo>
                    <a:pt x="1986621" y="1831816"/>
                  </a:lnTo>
                  <a:lnTo>
                    <a:pt x="1979324" y="1846091"/>
                  </a:lnTo>
                  <a:lnTo>
                    <a:pt x="1971075" y="1859732"/>
                  </a:lnTo>
                  <a:lnTo>
                    <a:pt x="1962509" y="1873373"/>
                  </a:lnTo>
                  <a:lnTo>
                    <a:pt x="1953308" y="1886380"/>
                  </a:lnTo>
                  <a:lnTo>
                    <a:pt x="1943790" y="1899069"/>
                  </a:lnTo>
                  <a:lnTo>
                    <a:pt x="1933002" y="1910807"/>
                  </a:lnTo>
                  <a:lnTo>
                    <a:pt x="1922532" y="1922545"/>
                  </a:lnTo>
                  <a:lnTo>
                    <a:pt x="1910793" y="1933648"/>
                  </a:lnTo>
                  <a:lnTo>
                    <a:pt x="1899054" y="1943800"/>
                  </a:lnTo>
                  <a:lnTo>
                    <a:pt x="1886046" y="1953317"/>
                  </a:lnTo>
                  <a:lnTo>
                    <a:pt x="1873355" y="1962834"/>
                  </a:lnTo>
                  <a:lnTo>
                    <a:pt x="1859713" y="1971716"/>
                  </a:lnTo>
                  <a:lnTo>
                    <a:pt x="1846070" y="1979330"/>
                  </a:lnTo>
                  <a:lnTo>
                    <a:pt x="1831793" y="1986626"/>
                  </a:lnTo>
                  <a:lnTo>
                    <a:pt x="1817198" y="1993288"/>
                  </a:lnTo>
                  <a:lnTo>
                    <a:pt x="1802286" y="1999315"/>
                  </a:lnTo>
                  <a:lnTo>
                    <a:pt x="1786740" y="2004391"/>
                  </a:lnTo>
                  <a:lnTo>
                    <a:pt x="1770876" y="2008832"/>
                  </a:lnTo>
                  <a:lnTo>
                    <a:pt x="1754696" y="2012639"/>
                  </a:lnTo>
                  <a:lnTo>
                    <a:pt x="1738832" y="2015494"/>
                  </a:lnTo>
                  <a:lnTo>
                    <a:pt x="1722017" y="2017398"/>
                  </a:lnTo>
                  <a:lnTo>
                    <a:pt x="1713450" y="2018349"/>
                  </a:lnTo>
                  <a:lnTo>
                    <a:pt x="1705201" y="2018984"/>
                  </a:lnTo>
                  <a:lnTo>
                    <a:pt x="1696635" y="2019301"/>
                  </a:lnTo>
                  <a:lnTo>
                    <a:pt x="1688386" y="2019301"/>
                  </a:lnTo>
                  <a:lnTo>
                    <a:pt x="1467565" y="2019301"/>
                  </a:lnTo>
                  <a:lnTo>
                    <a:pt x="1458998" y="2019301"/>
                  </a:lnTo>
                  <a:lnTo>
                    <a:pt x="1450432" y="2018984"/>
                  </a:lnTo>
                  <a:lnTo>
                    <a:pt x="1441866" y="2018349"/>
                  </a:lnTo>
                  <a:lnTo>
                    <a:pt x="1433617" y="2017398"/>
                  </a:lnTo>
                  <a:lnTo>
                    <a:pt x="1417118" y="2015494"/>
                  </a:lnTo>
                  <a:lnTo>
                    <a:pt x="1400938" y="2012639"/>
                  </a:lnTo>
                  <a:lnTo>
                    <a:pt x="1385074" y="2008832"/>
                  </a:lnTo>
                  <a:lnTo>
                    <a:pt x="1368893" y="2004391"/>
                  </a:lnTo>
                  <a:lnTo>
                    <a:pt x="1353664" y="1999315"/>
                  </a:lnTo>
                  <a:lnTo>
                    <a:pt x="1338752" y="1993288"/>
                  </a:lnTo>
                  <a:lnTo>
                    <a:pt x="1324158" y="1986626"/>
                  </a:lnTo>
                  <a:lnTo>
                    <a:pt x="1309881" y="1979330"/>
                  </a:lnTo>
                  <a:lnTo>
                    <a:pt x="1295921" y="1971716"/>
                  </a:lnTo>
                  <a:lnTo>
                    <a:pt x="1282595" y="1962834"/>
                  </a:lnTo>
                  <a:lnTo>
                    <a:pt x="1269270" y="1953317"/>
                  </a:lnTo>
                  <a:lnTo>
                    <a:pt x="1256896" y="1943800"/>
                  </a:lnTo>
                  <a:lnTo>
                    <a:pt x="1245157" y="1933648"/>
                  </a:lnTo>
                  <a:lnTo>
                    <a:pt x="1233418" y="1922545"/>
                  </a:lnTo>
                  <a:lnTo>
                    <a:pt x="1222314" y="1910807"/>
                  </a:lnTo>
                  <a:lnTo>
                    <a:pt x="1212161" y="1899069"/>
                  </a:lnTo>
                  <a:lnTo>
                    <a:pt x="1202325" y="1886380"/>
                  </a:lnTo>
                  <a:lnTo>
                    <a:pt x="1193124" y="1873373"/>
                  </a:lnTo>
                  <a:lnTo>
                    <a:pt x="1184241" y="1859732"/>
                  </a:lnTo>
                  <a:lnTo>
                    <a:pt x="1176309" y="1846091"/>
                  </a:lnTo>
                  <a:lnTo>
                    <a:pt x="1169012" y="1831816"/>
                  </a:lnTo>
                  <a:lnTo>
                    <a:pt x="1162666" y="1817223"/>
                  </a:lnTo>
                  <a:lnTo>
                    <a:pt x="1156638" y="1802313"/>
                  </a:lnTo>
                  <a:lnTo>
                    <a:pt x="1151562" y="1786769"/>
                  </a:lnTo>
                  <a:lnTo>
                    <a:pt x="1146803" y="1771224"/>
                  </a:lnTo>
                  <a:lnTo>
                    <a:pt x="1143313" y="1755362"/>
                  </a:lnTo>
                  <a:lnTo>
                    <a:pt x="1140140" y="1738866"/>
                  </a:lnTo>
                  <a:lnTo>
                    <a:pt x="1138236" y="1722053"/>
                  </a:lnTo>
                  <a:lnTo>
                    <a:pt x="1137285" y="1713805"/>
                  </a:lnTo>
                  <a:lnTo>
                    <a:pt x="1136967" y="1705240"/>
                  </a:lnTo>
                  <a:lnTo>
                    <a:pt x="1136650" y="1696991"/>
                  </a:lnTo>
                  <a:lnTo>
                    <a:pt x="1136650" y="1688426"/>
                  </a:lnTo>
                  <a:lnTo>
                    <a:pt x="1136650" y="1215430"/>
                  </a:lnTo>
                  <a:lnTo>
                    <a:pt x="1136650" y="1206865"/>
                  </a:lnTo>
                  <a:lnTo>
                    <a:pt x="1136967" y="1198617"/>
                  </a:lnTo>
                  <a:lnTo>
                    <a:pt x="1137285" y="1190052"/>
                  </a:lnTo>
                  <a:lnTo>
                    <a:pt x="1138236" y="1181486"/>
                  </a:lnTo>
                  <a:lnTo>
                    <a:pt x="1140140" y="1165307"/>
                  </a:lnTo>
                  <a:lnTo>
                    <a:pt x="1143313" y="1148811"/>
                  </a:lnTo>
                  <a:lnTo>
                    <a:pt x="1146803" y="1132632"/>
                  </a:lnTo>
                  <a:lnTo>
                    <a:pt x="1151562" y="1117088"/>
                  </a:lnTo>
                  <a:lnTo>
                    <a:pt x="1156638" y="1101861"/>
                  </a:lnTo>
                  <a:lnTo>
                    <a:pt x="1162666" y="1086633"/>
                  </a:lnTo>
                  <a:lnTo>
                    <a:pt x="1169012" y="1072041"/>
                  </a:lnTo>
                  <a:lnTo>
                    <a:pt x="1176309" y="1057765"/>
                  </a:lnTo>
                  <a:lnTo>
                    <a:pt x="1184241" y="1043807"/>
                  </a:lnTo>
                  <a:lnTo>
                    <a:pt x="1193124" y="1030166"/>
                  </a:lnTo>
                  <a:lnTo>
                    <a:pt x="1202325" y="1017476"/>
                  </a:lnTo>
                  <a:lnTo>
                    <a:pt x="1212161" y="1005104"/>
                  </a:lnTo>
                  <a:lnTo>
                    <a:pt x="1222314" y="993049"/>
                  </a:lnTo>
                  <a:lnTo>
                    <a:pt x="1233418" y="981629"/>
                  </a:lnTo>
                  <a:lnTo>
                    <a:pt x="1245157" y="970526"/>
                  </a:lnTo>
                  <a:lnTo>
                    <a:pt x="1256896" y="960057"/>
                  </a:lnTo>
                  <a:lnTo>
                    <a:pt x="1269270" y="950223"/>
                  </a:lnTo>
                  <a:lnTo>
                    <a:pt x="1282595" y="941023"/>
                  </a:lnTo>
                  <a:lnTo>
                    <a:pt x="1295921" y="932458"/>
                  </a:lnTo>
                  <a:lnTo>
                    <a:pt x="1309881" y="924210"/>
                  </a:lnTo>
                  <a:lnTo>
                    <a:pt x="1324158" y="917230"/>
                  </a:lnTo>
                  <a:lnTo>
                    <a:pt x="1338752" y="910251"/>
                  </a:lnTo>
                  <a:lnTo>
                    <a:pt x="1353664" y="904541"/>
                  </a:lnTo>
                  <a:lnTo>
                    <a:pt x="1368893" y="899465"/>
                  </a:lnTo>
                  <a:lnTo>
                    <a:pt x="1385074" y="894707"/>
                  </a:lnTo>
                  <a:lnTo>
                    <a:pt x="1400938" y="891217"/>
                  </a:lnTo>
                  <a:lnTo>
                    <a:pt x="1417118" y="888362"/>
                  </a:lnTo>
                  <a:lnTo>
                    <a:pt x="1433617" y="886141"/>
                  </a:lnTo>
                  <a:lnTo>
                    <a:pt x="1441866" y="885507"/>
                  </a:lnTo>
                  <a:lnTo>
                    <a:pt x="1450432" y="884873"/>
                  </a:lnTo>
                  <a:lnTo>
                    <a:pt x="1458998" y="884238"/>
                  </a:lnTo>
                  <a:close/>
                  <a:moveTo>
                    <a:pt x="126047" y="757873"/>
                  </a:moveTo>
                  <a:lnTo>
                    <a:pt x="126047" y="1641158"/>
                  </a:lnTo>
                  <a:lnTo>
                    <a:pt x="378778" y="1641158"/>
                  </a:lnTo>
                  <a:lnTo>
                    <a:pt x="391478" y="1640841"/>
                  </a:lnTo>
                  <a:lnTo>
                    <a:pt x="404495" y="1640206"/>
                  </a:lnTo>
                  <a:lnTo>
                    <a:pt x="417195" y="1638936"/>
                  </a:lnTo>
                  <a:lnTo>
                    <a:pt x="429578" y="1637031"/>
                  </a:lnTo>
                  <a:lnTo>
                    <a:pt x="441643" y="1634491"/>
                  </a:lnTo>
                  <a:lnTo>
                    <a:pt x="453390" y="1631316"/>
                  </a:lnTo>
                  <a:lnTo>
                    <a:pt x="465138" y="1628141"/>
                  </a:lnTo>
                  <a:lnTo>
                    <a:pt x="476568" y="1624331"/>
                  </a:lnTo>
                  <a:lnTo>
                    <a:pt x="487998" y="1619568"/>
                  </a:lnTo>
                  <a:lnTo>
                    <a:pt x="498793" y="1614488"/>
                  </a:lnTo>
                  <a:lnTo>
                    <a:pt x="509270" y="1609726"/>
                  </a:lnTo>
                  <a:lnTo>
                    <a:pt x="519748" y="1603376"/>
                  </a:lnTo>
                  <a:lnTo>
                    <a:pt x="529590" y="1597343"/>
                  </a:lnTo>
                  <a:lnTo>
                    <a:pt x="539115" y="1590993"/>
                  </a:lnTo>
                  <a:lnTo>
                    <a:pt x="548323" y="1584008"/>
                  </a:lnTo>
                  <a:lnTo>
                    <a:pt x="557213" y="1576706"/>
                  </a:lnTo>
                  <a:lnTo>
                    <a:pt x="565468" y="1569086"/>
                  </a:lnTo>
                  <a:lnTo>
                    <a:pt x="573405" y="1561148"/>
                  </a:lnTo>
                  <a:lnTo>
                    <a:pt x="581025" y="1552576"/>
                  </a:lnTo>
                  <a:lnTo>
                    <a:pt x="587693" y="1544003"/>
                  </a:lnTo>
                  <a:lnTo>
                    <a:pt x="594678" y="1535113"/>
                  </a:lnTo>
                  <a:lnTo>
                    <a:pt x="600710" y="1525906"/>
                  </a:lnTo>
                  <a:lnTo>
                    <a:pt x="606425" y="1516381"/>
                  </a:lnTo>
                  <a:lnTo>
                    <a:pt x="611188" y="1506538"/>
                  </a:lnTo>
                  <a:lnTo>
                    <a:pt x="615633" y="1496378"/>
                  </a:lnTo>
                  <a:lnTo>
                    <a:pt x="619760" y="1486218"/>
                  </a:lnTo>
                  <a:lnTo>
                    <a:pt x="622935" y="1475741"/>
                  </a:lnTo>
                  <a:lnTo>
                    <a:pt x="625793" y="1464946"/>
                  </a:lnTo>
                  <a:lnTo>
                    <a:pt x="628015" y="1454151"/>
                  </a:lnTo>
                  <a:lnTo>
                    <a:pt x="629920" y="1443356"/>
                  </a:lnTo>
                  <a:lnTo>
                    <a:pt x="630873" y="1431926"/>
                  </a:lnTo>
                  <a:lnTo>
                    <a:pt x="630873" y="1420496"/>
                  </a:lnTo>
                  <a:lnTo>
                    <a:pt x="630873" y="978853"/>
                  </a:lnTo>
                  <a:lnTo>
                    <a:pt x="630873" y="967423"/>
                  </a:lnTo>
                  <a:lnTo>
                    <a:pt x="629920" y="956311"/>
                  </a:lnTo>
                  <a:lnTo>
                    <a:pt x="628015" y="945198"/>
                  </a:lnTo>
                  <a:lnTo>
                    <a:pt x="625793" y="934403"/>
                  </a:lnTo>
                  <a:lnTo>
                    <a:pt x="622935" y="923608"/>
                  </a:lnTo>
                  <a:lnTo>
                    <a:pt x="619760" y="913131"/>
                  </a:lnTo>
                  <a:lnTo>
                    <a:pt x="615633" y="902971"/>
                  </a:lnTo>
                  <a:lnTo>
                    <a:pt x="611188" y="893128"/>
                  </a:lnTo>
                  <a:lnTo>
                    <a:pt x="606425" y="882968"/>
                  </a:lnTo>
                  <a:lnTo>
                    <a:pt x="600710" y="873443"/>
                  </a:lnTo>
                  <a:lnTo>
                    <a:pt x="594678" y="864235"/>
                  </a:lnTo>
                  <a:lnTo>
                    <a:pt x="587693" y="855345"/>
                  </a:lnTo>
                  <a:lnTo>
                    <a:pt x="581025" y="846773"/>
                  </a:lnTo>
                  <a:lnTo>
                    <a:pt x="573405" y="838518"/>
                  </a:lnTo>
                  <a:lnTo>
                    <a:pt x="565468" y="830263"/>
                  </a:lnTo>
                  <a:lnTo>
                    <a:pt x="557213" y="822325"/>
                  </a:lnTo>
                  <a:lnTo>
                    <a:pt x="548323" y="815341"/>
                  </a:lnTo>
                  <a:lnTo>
                    <a:pt x="539115" y="808355"/>
                  </a:lnTo>
                  <a:lnTo>
                    <a:pt x="529590" y="801688"/>
                  </a:lnTo>
                  <a:lnTo>
                    <a:pt x="519748" y="795655"/>
                  </a:lnTo>
                  <a:lnTo>
                    <a:pt x="509270" y="789940"/>
                  </a:lnTo>
                  <a:lnTo>
                    <a:pt x="498793" y="784860"/>
                  </a:lnTo>
                  <a:lnTo>
                    <a:pt x="487998" y="779780"/>
                  </a:lnTo>
                  <a:lnTo>
                    <a:pt x="476568" y="775335"/>
                  </a:lnTo>
                  <a:lnTo>
                    <a:pt x="465138" y="771526"/>
                  </a:lnTo>
                  <a:lnTo>
                    <a:pt x="453390" y="768033"/>
                  </a:lnTo>
                  <a:lnTo>
                    <a:pt x="441643" y="764858"/>
                  </a:lnTo>
                  <a:lnTo>
                    <a:pt x="429578" y="762318"/>
                  </a:lnTo>
                  <a:lnTo>
                    <a:pt x="417195" y="760413"/>
                  </a:lnTo>
                  <a:lnTo>
                    <a:pt x="404495" y="759143"/>
                  </a:lnTo>
                  <a:lnTo>
                    <a:pt x="391478" y="758190"/>
                  </a:lnTo>
                  <a:lnTo>
                    <a:pt x="378778" y="757873"/>
                  </a:lnTo>
                  <a:lnTo>
                    <a:pt x="126047" y="757873"/>
                  </a:lnTo>
                  <a:close/>
                  <a:moveTo>
                    <a:pt x="1445943" y="631825"/>
                  </a:moveTo>
                  <a:lnTo>
                    <a:pt x="1452617" y="631825"/>
                  </a:lnTo>
                  <a:lnTo>
                    <a:pt x="1704923" y="631825"/>
                  </a:lnTo>
                  <a:lnTo>
                    <a:pt x="1711278" y="631825"/>
                  </a:lnTo>
                  <a:lnTo>
                    <a:pt x="1717634" y="633089"/>
                  </a:lnTo>
                  <a:lnTo>
                    <a:pt x="1723671" y="634668"/>
                  </a:lnTo>
                  <a:lnTo>
                    <a:pt x="1729391" y="636879"/>
                  </a:lnTo>
                  <a:lnTo>
                    <a:pt x="1735111" y="639407"/>
                  </a:lnTo>
                  <a:lnTo>
                    <a:pt x="1740195" y="642566"/>
                  </a:lnTo>
                  <a:lnTo>
                    <a:pt x="1745279" y="646041"/>
                  </a:lnTo>
                  <a:lnTo>
                    <a:pt x="1749410" y="649831"/>
                  </a:lnTo>
                  <a:lnTo>
                    <a:pt x="1753859" y="654570"/>
                  </a:lnTo>
                  <a:lnTo>
                    <a:pt x="1757354" y="659624"/>
                  </a:lnTo>
                  <a:lnTo>
                    <a:pt x="1760532" y="664363"/>
                  </a:lnTo>
                  <a:lnTo>
                    <a:pt x="1763392" y="670049"/>
                  </a:lnTo>
                  <a:lnTo>
                    <a:pt x="1765616" y="675735"/>
                  </a:lnTo>
                  <a:lnTo>
                    <a:pt x="1766887" y="681737"/>
                  </a:lnTo>
                  <a:lnTo>
                    <a:pt x="1767841" y="688371"/>
                  </a:lnTo>
                  <a:lnTo>
                    <a:pt x="1768476" y="694689"/>
                  </a:lnTo>
                  <a:lnTo>
                    <a:pt x="1767841" y="701008"/>
                  </a:lnTo>
                  <a:lnTo>
                    <a:pt x="1766887" y="707325"/>
                  </a:lnTo>
                  <a:lnTo>
                    <a:pt x="1765616" y="713328"/>
                  </a:lnTo>
                  <a:lnTo>
                    <a:pt x="1763392" y="719014"/>
                  </a:lnTo>
                  <a:lnTo>
                    <a:pt x="1760532" y="724384"/>
                  </a:lnTo>
                  <a:lnTo>
                    <a:pt x="1757354" y="729755"/>
                  </a:lnTo>
                  <a:lnTo>
                    <a:pt x="1753859" y="734177"/>
                  </a:lnTo>
                  <a:lnTo>
                    <a:pt x="1749410" y="738916"/>
                  </a:lnTo>
                  <a:lnTo>
                    <a:pt x="1745279" y="742706"/>
                  </a:lnTo>
                  <a:lnTo>
                    <a:pt x="1740195" y="746813"/>
                  </a:lnTo>
                  <a:lnTo>
                    <a:pt x="1735111" y="749972"/>
                  </a:lnTo>
                  <a:lnTo>
                    <a:pt x="1729391" y="752500"/>
                  </a:lnTo>
                  <a:lnTo>
                    <a:pt x="1723671" y="754395"/>
                  </a:lnTo>
                  <a:lnTo>
                    <a:pt x="1717634" y="755974"/>
                  </a:lnTo>
                  <a:lnTo>
                    <a:pt x="1711278" y="756922"/>
                  </a:lnTo>
                  <a:lnTo>
                    <a:pt x="1704923" y="757238"/>
                  </a:lnTo>
                  <a:lnTo>
                    <a:pt x="1452617" y="757238"/>
                  </a:lnTo>
                  <a:lnTo>
                    <a:pt x="1445943" y="756922"/>
                  </a:lnTo>
                  <a:lnTo>
                    <a:pt x="1439588" y="755974"/>
                  </a:lnTo>
                  <a:lnTo>
                    <a:pt x="1433551" y="754395"/>
                  </a:lnTo>
                  <a:lnTo>
                    <a:pt x="1427831" y="752500"/>
                  </a:lnTo>
                  <a:lnTo>
                    <a:pt x="1422111" y="749972"/>
                  </a:lnTo>
                  <a:lnTo>
                    <a:pt x="1417344" y="746813"/>
                  </a:lnTo>
                  <a:lnTo>
                    <a:pt x="1412260" y="742706"/>
                  </a:lnTo>
                  <a:lnTo>
                    <a:pt x="1407494" y="738916"/>
                  </a:lnTo>
                  <a:lnTo>
                    <a:pt x="1403681" y="734177"/>
                  </a:lnTo>
                  <a:lnTo>
                    <a:pt x="1400185" y="729755"/>
                  </a:lnTo>
                  <a:lnTo>
                    <a:pt x="1397007" y="724384"/>
                  </a:lnTo>
                  <a:lnTo>
                    <a:pt x="1394148" y="719014"/>
                  </a:lnTo>
                  <a:lnTo>
                    <a:pt x="1391923" y="713328"/>
                  </a:lnTo>
                  <a:lnTo>
                    <a:pt x="1390334" y="707325"/>
                  </a:lnTo>
                  <a:lnTo>
                    <a:pt x="1389381" y="701008"/>
                  </a:lnTo>
                  <a:lnTo>
                    <a:pt x="1389063" y="694689"/>
                  </a:lnTo>
                  <a:lnTo>
                    <a:pt x="1389381" y="688371"/>
                  </a:lnTo>
                  <a:lnTo>
                    <a:pt x="1390334" y="681737"/>
                  </a:lnTo>
                  <a:lnTo>
                    <a:pt x="1391923" y="675735"/>
                  </a:lnTo>
                  <a:lnTo>
                    <a:pt x="1394148" y="670049"/>
                  </a:lnTo>
                  <a:lnTo>
                    <a:pt x="1397007" y="664363"/>
                  </a:lnTo>
                  <a:lnTo>
                    <a:pt x="1400185" y="659624"/>
                  </a:lnTo>
                  <a:lnTo>
                    <a:pt x="1403681" y="654570"/>
                  </a:lnTo>
                  <a:lnTo>
                    <a:pt x="1407494" y="649831"/>
                  </a:lnTo>
                  <a:lnTo>
                    <a:pt x="1412260" y="646041"/>
                  </a:lnTo>
                  <a:lnTo>
                    <a:pt x="1417344" y="642566"/>
                  </a:lnTo>
                  <a:lnTo>
                    <a:pt x="1422111" y="639407"/>
                  </a:lnTo>
                  <a:lnTo>
                    <a:pt x="1427831" y="636879"/>
                  </a:lnTo>
                  <a:lnTo>
                    <a:pt x="1433551" y="634668"/>
                  </a:lnTo>
                  <a:lnTo>
                    <a:pt x="1439588" y="633089"/>
                  </a:lnTo>
                  <a:lnTo>
                    <a:pt x="1445943" y="631825"/>
                  </a:lnTo>
                  <a:close/>
                  <a:moveTo>
                    <a:pt x="322897" y="379413"/>
                  </a:moveTo>
                  <a:lnTo>
                    <a:pt x="331470" y="379413"/>
                  </a:lnTo>
                  <a:lnTo>
                    <a:pt x="930910" y="379413"/>
                  </a:lnTo>
                  <a:lnTo>
                    <a:pt x="939165" y="379413"/>
                  </a:lnTo>
                  <a:lnTo>
                    <a:pt x="947738" y="379731"/>
                  </a:lnTo>
                  <a:lnTo>
                    <a:pt x="956310" y="380365"/>
                  </a:lnTo>
                  <a:lnTo>
                    <a:pt x="964565" y="381318"/>
                  </a:lnTo>
                  <a:lnTo>
                    <a:pt x="981393" y="383223"/>
                  </a:lnTo>
                  <a:lnTo>
                    <a:pt x="997268" y="386080"/>
                  </a:lnTo>
                  <a:lnTo>
                    <a:pt x="1013460" y="389573"/>
                  </a:lnTo>
                  <a:lnTo>
                    <a:pt x="1029335" y="394335"/>
                  </a:lnTo>
                  <a:lnTo>
                    <a:pt x="1044893" y="399416"/>
                  </a:lnTo>
                  <a:lnTo>
                    <a:pt x="1059815" y="405448"/>
                  </a:lnTo>
                  <a:lnTo>
                    <a:pt x="1074420" y="412116"/>
                  </a:lnTo>
                  <a:lnTo>
                    <a:pt x="1088708" y="419418"/>
                  </a:lnTo>
                  <a:lnTo>
                    <a:pt x="1102360" y="427355"/>
                  </a:lnTo>
                  <a:lnTo>
                    <a:pt x="1116013" y="435928"/>
                  </a:lnTo>
                  <a:lnTo>
                    <a:pt x="1128713" y="445136"/>
                  </a:lnTo>
                  <a:lnTo>
                    <a:pt x="1141731" y="454978"/>
                  </a:lnTo>
                  <a:lnTo>
                    <a:pt x="1153478" y="465456"/>
                  </a:lnTo>
                  <a:lnTo>
                    <a:pt x="1165226" y="476251"/>
                  </a:lnTo>
                  <a:lnTo>
                    <a:pt x="1175703" y="487998"/>
                  </a:lnTo>
                  <a:lnTo>
                    <a:pt x="1186498" y="499746"/>
                  </a:lnTo>
                  <a:lnTo>
                    <a:pt x="1196023" y="512128"/>
                  </a:lnTo>
                  <a:lnTo>
                    <a:pt x="1205231" y="525463"/>
                  </a:lnTo>
                  <a:lnTo>
                    <a:pt x="1213803" y="538798"/>
                  </a:lnTo>
                  <a:lnTo>
                    <a:pt x="1222058" y="552768"/>
                  </a:lnTo>
                  <a:lnTo>
                    <a:pt x="1229361" y="567056"/>
                  </a:lnTo>
                  <a:lnTo>
                    <a:pt x="1236028" y="581660"/>
                  </a:lnTo>
                  <a:lnTo>
                    <a:pt x="1242061" y="596583"/>
                  </a:lnTo>
                  <a:lnTo>
                    <a:pt x="1247141" y="611823"/>
                  </a:lnTo>
                  <a:lnTo>
                    <a:pt x="1251586" y="627698"/>
                  </a:lnTo>
                  <a:lnTo>
                    <a:pt x="1255396" y="643573"/>
                  </a:lnTo>
                  <a:lnTo>
                    <a:pt x="1258253" y="660083"/>
                  </a:lnTo>
                  <a:lnTo>
                    <a:pt x="1260158" y="676910"/>
                  </a:lnTo>
                  <a:lnTo>
                    <a:pt x="1260793" y="684848"/>
                  </a:lnTo>
                  <a:lnTo>
                    <a:pt x="1261746" y="693421"/>
                  </a:lnTo>
                  <a:lnTo>
                    <a:pt x="1262063" y="701993"/>
                  </a:lnTo>
                  <a:lnTo>
                    <a:pt x="1262063" y="710566"/>
                  </a:lnTo>
                  <a:lnTo>
                    <a:pt x="1262063" y="759143"/>
                  </a:lnTo>
                  <a:lnTo>
                    <a:pt x="1251903" y="759778"/>
                  </a:lnTo>
                  <a:lnTo>
                    <a:pt x="1242378" y="760413"/>
                  </a:lnTo>
                  <a:lnTo>
                    <a:pt x="1232536" y="762001"/>
                  </a:lnTo>
                  <a:lnTo>
                    <a:pt x="1222693" y="763270"/>
                  </a:lnTo>
                  <a:lnTo>
                    <a:pt x="1213168" y="765176"/>
                  </a:lnTo>
                  <a:lnTo>
                    <a:pt x="1203961" y="766763"/>
                  </a:lnTo>
                  <a:lnTo>
                    <a:pt x="1194436" y="768985"/>
                  </a:lnTo>
                  <a:lnTo>
                    <a:pt x="1185228" y="771526"/>
                  </a:lnTo>
                  <a:lnTo>
                    <a:pt x="1175703" y="774065"/>
                  </a:lnTo>
                  <a:lnTo>
                    <a:pt x="1166496" y="776606"/>
                  </a:lnTo>
                  <a:lnTo>
                    <a:pt x="1157606" y="779780"/>
                  </a:lnTo>
                  <a:lnTo>
                    <a:pt x="1148716" y="782955"/>
                  </a:lnTo>
                  <a:lnTo>
                    <a:pt x="1139826" y="786130"/>
                  </a:lnTo>
                  <a:lnTo>
                    <a:pt x="1130935" y="789623"/>
                  </a:lnTo>
                  <a:lnTo>
                    <a:pt x="1122363" y="793751"/>
                  </a:lnTo>
                  <a:lnTo>
                    <a:pt x="1113790" y="797560"/>
                  </a:lnTo>
                  <a:lnTo>
                    <a:pt x="1105218" y="801688"/>
                  </a:lnTo>
                  <a:lnTo>
                    <a:pt x="1096963" y="806133"/>
                  </a:lnTo>
                  <a:lnTo>
                    <a:pt x="1088708" y="810578"/>
                  </a:lnTo>
                  <a:lnTo>
                    <a:pt x="1080770" y="815341"/>
                  </a:lnTo>
                  <a:lnTo>
                    <a:pt x="1072515" y="820420"/>
                  </a:lnTo>
                  <a:lnTo>
                    <a:pt x="1064578" y="825183"/>
                  </a:lnTo>
                  <a:lnTo>
                    <a:pt x="1056958" y="830580"/>
                  </a:lnTo>
                  <a:lnTo>
                    <a:pt x="1049338" y="835978"/>
                  </a:lnTo>
                  <a:lnTo>
                    <a:pt x="1042035" y="841693"/>
                  </a:lnTo>
                  <a:lnTo>
                    <a:pt x="1034415" y="847408"/>
                  </a:lnTo>
                  <a:lnTo>
                    <a:pt x="1027430" y="853440"/>
                  </a:lnTo>
                  <a:lnTo>
                    <a:pt x="1020128" y="859473"/>
                  </a:lnTo>
                  <a:lnTo>
                    <a:pt x="1013460" y="865823"/>
                  </a:lnTo>
                  <a:lnTo>
                    <a:pt x="1006793" y="872173"/>
                  </a:lnTo>
                  <a:lnTo>
                    <a:pt x="993458" y="885508"/>
                  </a:lnTo>
                  <a:lnTo>
                    <a:pt x="987108" y="892176"/>
                  </a:lnTo>
                  <a:lnTo>
                    <a:pt x="981075" y="899478"/>
                  </a:lnTo>
                  <a:lnTo>
                    <a:pt x="975043" y="906463"/>
                  </a:lnTo>
                  <a:lnTo>
                    <a:pt x="969328" y="913766"/>
                  </a:lnTo>
                  <a:lnTo>
                    <a:pt x="963613" y="921068"/>
                  </a:lnTo>
                  <a:lnTo>
                    <a:pt x="958215" y="928688"/>
                  </a:lnTo>
                  <a:lnTo>
                    <a:pt x="952818" y="936308"/>
                  </a:lnTo>
                  <a:lnTo>
                    <a:pt x="947420" y="944246"/>
                  </a:lnTo>
                  <a:lnTo>
                    <a:pt x="942658" y="952183"/>
                  </a:lnTo>
                  <a:lnTo>
                    <a:pt x="937895" y="960438"/>
                  </a:lnTo>
                  <a:lnTo>
                    <a:pt x="933133" y="968376"/>
                  </a:lnTo>
                  <a:lnTo>
                    <a:pt x="928688" y="976631"/>
                  </a:lnTo>
                  <a:lnTo>
                    <a:pt x="924243" y="985203"/>
                  </a:lnTo>
                  <a:lnTo>
                    <a:pt x="920433" y="993776"/>
                  </a:lnTo>
                  <a:lnTo>
                    <a:pt x="916623" y="1002348"/>
                  </a:lnTo>
                  <a:lnTo>
                    <a:pt x="912813" y="1010921"/>
                  </a:lnTo>
                  <a:lnTo>
                    <a:pt x="909320" y="1019811"/>
                  </a:lnTo>
                  <a:lnTo>
                    <a:pt x="906145" y="1028701"/>
                  </a:lnTo>
                  <a:lnTo>
                    <a:pt x="903288" y="1037908"/>
                  </a:lnTo>
                  <a:lnTo>
                    <a:pt x="900430" y="1046798"/>
                  </a:lnTo>
                  <a:lnTo>
                    <a:pt x="897573" y="1056006"/>
                  </a:lnTo>
                  <a:lnTo>
                    <a:pt x="895033" y="1065213"/>
                  </a:lnTo>
                  <a:lnTo>
                    <a:pt x="893128" y="1075056"/>
                  </a:lnTo>
                  <a:lnTo>
                    <a:pt x="891223" y="1084263"/>
                  </a:lnTo>
                  <a:lnTo>
                    <a:pt x="889318" y="1093788"/>
                  </a:lnTo>
                  <a:lnTo>
                    <a:pt x="887730" y="1103631"/>
                  </a:lnTo>
                  <a:lnTo>
                    <a:pt x="886460" y="1113156"/>
                  </a:lnTo>
                  <a:lnTo>
                    <a:pt x="885508" y="1122998"/>
                  </a:lnTo>
                  <a:lnTo>
                    <a:pt x="884555" y="1133158"/>
                  </a:lnTo>
                  <a:lnTo>
                    <a:pt x="884238" y="1142683"/>
                  </a:lnTo>
                  <a:lnTo>
                    <a:pt x="883603" y="1152526"/>
                  </a:lnTo>
                  <a:lnTo>
                    <a:pt x="883285" y="1163003"/>
                  </a:lnTo>
                  <a:lnTo>
                    <a:pt x="883285" y="1741488"/>
                  </a:lnTo>
                  <a:lnTo>
                    <a:pt x="883603" y="1751331"/>
                  </a:lnTo>
                  <a:lnTo>
                    <a:pt x="884238" y="1761173"/>
                  </a:lnTo>
                  <a:lnTo>
                    <a:pt x="884555" y="1771333"/>
                  </a:lnTo>
                  <a:lnTo>
                    <a:pt x="885508" y="1781176"/>
                  </a:lnTo>
                  <a:lnTo>
                    <a:pt x="886460" y="1791336"/>
                  </a:lnTo>
                  <a:lnTo>
                    <a:pt x="888048" y="1800861"/>
                  </a:lnTo>
                  <a:lnTo>
                    <a:pt x="889318" y="1810386"/>
                  </a:lnTo>
                  <a:lnTo>
                    <a:pt x="891223" y="1820228"/>
                  </a:lnTo>
                  <a:lnTo>
                    <a:pt x="893445" y="1829753"/>
                  </a:lnTo>
                  <a:lnTo>
                    <a:pt x="895668" y="1838961"/>
                  </a:lnTo>
                  <a:lnTo>
                    <a:pt x="897890" y="1848486"/>
                  </a:lnTo>
                  <a:lnTo>
                    <a:pt x="900430" y="1857693"/>
                  </a:lnTo>
                  <a:lnTo>
                    <a:pt x="903288" y="1866583"/>
                  </a:lnTo>
                  <a:lnTo>
                    <a:pt x="906463" y="1876108"/>
                  </a:lnTo>
                  <a:lnTo>
                    <a:pt x="909638" y="1884998"/>
                  </a:lnTo>
                  <a:lnTo>
                    <a:pt x="913448" y="1893888"/>
                  </a:lnTo>
                  <a:lnTo>
                    <a:pt x="331470" y="1893888"/>
                  </a:lnTo>
                  <a:lnTo>
                    <a:pt x="322897" y="1893888"/>
                  </a:lnTo>
                  <a:lnTo>
                    <a:pt x="314325" y="1893571"/>
                  </a:lnTo>
                  <a:lnTo>
                    <a:pt x="305752" y="1892618"/>
                  </a:lnTo>
                  <a:lnTo>
                    <a:pt x="297497" y="1891983"/>
                  </a:lnTo>
                  <a:lnTo>
                    <a:pt x="280670" y="1889761"/>
                  </a:lnTo>
                  <a:lnTo>
                    <a:pt x="264795" y="1886903"/>
                  </a:lnTo>
                  <a:lnTo>
                    <a:pt x="248602" y="1883411"/>
                  </a:lnTo>
                  <a:lnTo>
                    <a:pt x="232727" y="1878966"/>
                  </a:lnTo>
                  <a:lnTo>
                    <a:pt x="217487" y="1873568"/>
                  </a:lnTo>
                  <a:lnTo>
                    <a:pt x="202247" y="1867853"/>
                  </a:lnTo>
                  <a:lnTo>
                    <a:pt x="187642" y="1861186"/>
                  </a:lnTo>
                  <a:lnTo>
                    <a:pt x="173672" y="1853883"/>
                  </a:lnTo>
                  <a:lnTo>
                    <a:pt x="159702" y="1845628"/>
                  </a:lnTo>
                  <a:lnTo>
                    <a:pt x="146050" y="1837056"/>
                  </a:lnTo>
                  <a:lnTo>
                    <a:pt x="133032" y="1827848"/>
                  </a:lnTo>
                  <a:lnTo>
                    <a:pt x="120332" y="1818006"/>
                  </a:lnTo>
                  <a:lnTo>
                    <a:pt x="108585" y="1807528"/>
                  </a:lnTo>
                  <a:lnTo>
                    <a:pt x="96837" y="1796733"/>
                  </a:lnTo>
                  <a:lnTo>
                    <a:pt x="86042" y="1785303"/>
                  </a:lnTo>
                  <a:lnTo>
                    <a:pt x="75565" y="1772921"/>
                  </a:lnTo>
                  <a:lnTo>
                    <a:pt x="66040" y="1760538"/>
                  </a:lnTo>
                  <a:lnTo>
                    <a:pt x="56832" y="1747838"/>
                  </a:lnTo>
                  <a:lnTo>
                    <a:pt x="48260" y="1734186"/>
                  </a:lnTo>
                  <a:lnTo>
                    <a:pt x="40005" y="1720216"/>
                  </a:lnTo>
                  <a:lnTo>
                    <a:pt x="32702" y="1706246"/>
                  </a:lnTo>
                  <a:lnTo>
                    <a:pt x="26035" y="1691641"/>
                  </a:lnTo>
                  <a:lnTo>
                    <a:pt x="20002" y="1676401"/>
                  </a:lnTo>
                  <a:lnTo>
                    <a:pt x="14922" y="1660843"/>
                  </a:lnTo>
                  <a:lnTo>
                    <a:pt x="10477" y="1645286"/>
                  </a:lnTo>
                  <a:lnTo>
                    <a:pt x="6985" y="1629093"/>
                  </a:lnTo>
                  <a:lnTo>
                    <a:pt x="4127" y="1613218"/>
                  </a:lnTo>
                  <a:lnTo>
                    <a:pt x="1905" y="1596391"/>
                  </a:lnTo>
                  <a:lnTo>
                    <a:pt x="1270" y="1587818"/>
                  </a:lnTo>
                  <a:lnTo>
                    <a:pt x="317" y="1579563"/>
                  </a:lnTo>
                  <a:lnTo>
                    <a:pt x="0" y="1570991"/>
                  </a:lnTo>
                  <a:lnTo>
                    <a:pt x="0" y="1562418"/>
                  </a:lnTo>
                  <a:lnTo>
                    <a:pt x="0" y="710566"/>
                  </a:lnTo>
                  <a:lnTo>
                    <a:pt x="0" y="701993"/>
                  </a:lnTo>
                  <a:lnTo>
                    <a:pt x="317" y="693421"/>
                  </a:lnTo>
                  <a:lnTo>
                    <a:pt x="1270" y="684848"/>
                  </a:lnTo>
                  <a:lnTo>
                    <a:pt x="1905" y="676910"/>
                  </a:lnTo>
                  <a:lnTo>
                    <a:pt x="4127" y="660083"/>
                  </a:lnTo>
                  <a:lnTo>
                    <a:pt x="6985" y="643573"/>
                  </a:lnTo>
                  <a:lnTo>
                    <a:pt x="10477" y="627698"/>
                  </a:lnTo>
                  <a:lnTo>
                    <a:pt x="14922" y="611823"/>
                  </a:lnTo>
                  <a:lnTo>
                    <a:pt x="20002" y="596583"/>
                  </a:lnTo>
                  <a:lnTo>
                    <a:pt x="26035" y="581660"/>
                  </a:lnTo>
                  <a:lnTo>
                    <a:pt x="32702" y="567056"/>
                  </a:lnTo>
                  <a:lnTo>
                    <a:pt x="40005" y="552768"/>
                  </a:lnTo>
                  <a:lnTo>
                    <a:pt x="48260" y="538798"/>
                  </a:lnTo>
                  <a:lnTo>
                    <a:pt x="56832" y="525463"/>
                  </a:lnTo>
                  <a:lnTo>
                    <a:pt x="66040" y="512128"/>
                  </a:lnTo>
                  <a:lnTo>
                    <a:pt x="75565" y="499746"/>
                  </a:lnTo>
                  <a:lnTo>
                    <a:pt x="86042" y="487998"/>
                  </a:lnTo>
                  <a:lnTo>
                    <a:pt x="96837" y="476251"/>
                  </a:lnTo>
                  <a:lnTo>
                    <a:pt x="108585" y="465456"/>
                  </a:lnTo>
                  <a:lnTo>
                    <a:pt x="120332" y="454978"/>
                  </a:lnTo>
                  <a:lnTo>
                    <a:pt x="133032" y="445136"/>
                  </a:lnTo>
                  <a:lnTo>
                    <a:pt x="146050" y="435928"/>
                  </a:lnTo>
                  <a:lnTo>
                    <a:pt x="159702" y="427355"/>
                  </a:lnTo>
                  <a:lnTo>
                    <a:pt x="173672" y="419418"/>
                  </a:lnTo>
                  <a:lnTo>
                    <a:pt x="187642" y="412116"/>
                  </a:lnTo>
                  <a:lnTo>
                    <a:pt x="202247" y="405448"/>
                  </a:lnTo>
                  <a:lnTo>
                    <a:pt x="217487" y="399416"/>
                  </a:lnTo>
                  <a:lnTo>
                    <a:pt x="232727" y="394335"/>
                  </a:lnTo>
                  <a:lnTo>
                    <a:pt x="248602" y="389573"/>
                  </a:lnTo>
                  <a:lnTo>
                    <a:pt x="264795" y="386080"/>
                  </a:lnTo>
                  <a:lnTo>
                    <a:pt x="280670" y="383223"/>
                  </a:lnTo>
                  <a:lnTo>
                    <a:pt x="297497" y="381318"/>
                  </a:lnTo>
                  <a:lnTo>
                    <a:pt x="305752" y="380365"/>
                  </a:lnTo>
                  <a:lnTo>
                    <a:pt x="314325" y="379731"/>
                  </a:lnTo>
                  <a:lnTo>
                    <a:pt x="322897" y="379413"/>
                  </a:lnTo>
                  <a:close/>
                  <a:moveTo>
                    <a:pt x="372897" y="0"/>
                  </a:moveTo>
                  <a:lnTo>
                    <a:pt x="379255" y="0"/>
                  </a:lnTo>
                  <a:lnTo>
                    <a:pt x="884396" y="0"/>
                  </a:lnTo>
                  <a:lnTo>
                    <a:pt x="891390" y="0"/>
                  </a:lnTo>
                  <a:lnTo>
                    <a:pt x="897748" y="957"/>
                  </a:lnTo>
                  <a:lnTo>
                    <a:pt x="903788" y="1596"/>
                  </a:lnTo>
                  <a:lnTo>
                    <a:pt x="910146" y="2553"/>
                  </a:lnTo>
                  <a:lnTo>
                    <a:pt x="916186" y="4148"/>
                  </a:lnTo>
                  <a:lnTo>
                    <a:pt x="922226" y="5744"/>
                  </a:lnTo>
                  <a:lnTo>
                    <a:pt x="927948" y="7658"/>
                  </a:lnTo>
                  <a:lnTo>
                    <a:pt x="933670" y="10211"/>
                  </a:lnTo>
                  <a:lnTo>
                    <a:pt x="939393" y="12764"/>
                  </a:lnTo>
                  <a:lnTo>
                    <a:pt x="944797" y="15636"/>
                  </a:lnTo>
                  <a:lnTo>
                    <a:pt x="950201" y="18508"/>
                  </a:lnTo>
                  <a:lnTo>
                    <a:pt x="954970" y="21699"/>
                  </a:lnTo>
                  <a:lnTo>
                    <a:pt x="960056" y="25209"/>
                  </a:lnTo>
                  <a:lnTo>
                    <a:pt x="965142" y="29038"/>
                  </a:lnTo>
                  <a:lnTo>
                    <a:pt x="969275" y="33186"/>
                  </a:lnTo>
                  <a:lnTo>
                    <a:pt x="974044" y="37334"/>
                  </a:lnTo>
                  <a:lnTo>
                    <a:pt x="977858" y="41802"/>
                  </a:lnTo>
                  <a:lnTo>
                    <a:pt x="982309" y="46269"/>
                  </a:lnTo>
                  <a:lnTo>
                    <a:pt x="985806" y="51055"/>
                  </a:lnTo>
                  <a:lnTo>
                    <a:pt x="989303" y="55842"/>
                  </a:lnTo>
                  <a:lnTo>
                    <a:pt x="992482" y="60947"/>
                  </a:lnTo>
                  <a:lnTo>
                    <a:pt x="995661" y="66372"/>
                  </a:lnTo>
                  <a:lnTo>
                    <a:pt x="998522" y="72116"/>
                  </a:lnTo>
                  <a:lnTo>
                    <a:pt x="1001065" y="77540"/>
                  </a:lnTo>
                  <a:lnTo>
                    <a:pt x="1003290" y="83284"/>
                  </a:lnTo>
                  <a:lnTo>
                    <a:pt x="1005516" y="89347"/>
                  </a:lnTo>
                  <a:lnTo>
                    <a:pt x="1006787" y="95410"/>
                  </a:lnTo>
                  <a:lnTo>
                    <a:pt x="1008377" y="101472"/>
                  </a:lnTo>
                  <a:lnTo>
                    <a:pt x="1009330" y="107535"/>
                  </a:lnTo>
                  <a:lnTo>
                    <a:pt x="1010284" y="113917"/>
                  </a:lnTo>
                  <a:lnTo>
                    <a:pt x="1010602" y="120299"/>
                  </a:lnTo>
                  <a:lnTo>
                    <a:pt x="1011238" y="127000"/>
                  </a:lnTo>
                  <a:lnTo>
                    <a:pt x="1010602" y="133382"/>
                  </a:lnTo>
                  <a:lnTo>
                    <a:pt x="1010284" y="139764"/>
                  </a:lnTo>
                  <a:lnTo>
                    <a:pt x="1009330" y="146146"/>
                  </a:lnTo>
                  <a:lnTo>
                    <a:pt x="1008377" y="152528"/>
                  </a:lnTo>
                  <a:lnTo>
                    <a:pt x="1006787" y="158590"/>
                  </a:lnTo>
                  <a:lnTo>
                    <a:pt x="1005516" y="164653"/>
                  </a:lnTo>
                  <a:lnTo>
                    <a:pt x="1003290" y="170397"/>
                  </a:lnTo>
                  <a:lnTo>
                    <a:pt x="1001065" y="176141"/>
                  </a:lnTo>
                  <a:lnTo>
                    <a:pt x="998522" y="181884"/>
                  </a:lnTo>
                  <a:lnTo>
                    <a:pt x="995661" y="187309"/>
                  </a:lnTo>
                  <a:lnTo>
                    <a:pt x="992482" y="192734"/>
                  </a:lnTo>
                  <a:lnTo>
                    <a:pt x="989303" y="197839"/>
                  </a:lnTo>
                  <a:lnTo>
                    <a:pt x="985806" y="202626"/>
                  </a:lnTo>
                  <a:lnTo>
                    <a:pt x="982309" y="207731"/>
                  </a:lnTo>
                  <a:lnTo>
                    <a:pt x="977858" y="212199"/>
                  </a:lnTo>
                  <a:lnTo>
                    <a:pt x="974044" y="216666"/>
                  </a:lnTo>
                  <a:lnTo>
                    <a:pt x="969275" y="220495"/>
                  </a:lnTo>
                  <a:lnTo>
                    <a:pt x="965142" y="224962"/>
                  </a:lnTo>
                  <a:lnTo>
                    <a:pt x="960056" y="228472"/>
                  </a:lnTo>
                  <a:lnTo>
                    <a:pt x="954970" y="231982"/>
                  </a:lnTo>
                  <a:lnTo>
                    <a:pt x="950201" y="235173"/>
                  </a:lnTo>
                  <a:lnTo>
                    <a:pt x="944797" y="238683"/>
                  </a:lnTo>
                  <a:lnTo>
                    <a:pt x="939393" y="241555"/>
                  </a:lnTo>
                  <a:lnTo>
                    <a:pt x="933670" y="243789"/>
                  </a:lnTo>
                  <a:lnTo>
                    <a:pt x="927948" y="246023"/>
                  </a:lnTo>
                  <a:lnTo>
                    <a:pt x="922226" y="248256"/>
                  </a:lnTo>
                  <a:lnTo>
                    <a:pt x="916186" y="249533"/>
                  </a:lnTo>
                  <a:lnTo>
                    <a:pt x="910146" y="251128"/>
                  </a:lnTo>
                  <a:lnTo>
                    <a:pt x="903788" y="252085"/>
                  </a:lnTo>
                  <a:lnTo>
                    <a:pt x="897748" y="253362"/>
                  </a:lnTo>
                  <a:lnTo>
                    <a:pt x="891390" y="253681"/>
                  </a:lnTo>
                  <a:lnTo>
                    <a:pt x="884396" y="254000"/>
                  </a:lnTo>
                  <a:lnTo>
                    <a:pt x="379255" y="254000"/>
                  </a:lnTo>
                  <a:lnTo>
                    <a:pt x="372897" y="253681"/>
                  </a:lnTo>
                  <a:lnTo>
                    <a:pt x="366221" y="253362"/>
                  </a:lnTo>
                  <a:lnTo>
                    <a:pt x="359863" y="252085"/>
                  </a:lnTo>
                  <a:lnTo>
                    <a:pt x="353505" y="251128"/>
                  </a:lnTo>
                  <a:lnTo>
                    <a:pt x="347465" y="249533"/>
                  </a:lnTo>
                  <a:lnTo>
                    <a:pt x="341425" y="248256"/>
                  </a:lnTo>
                  <a:lnTo>
                    <a:pt x="335702" y="246023"/>
                  </a:lnTo>
                  <a:lnTo>
                    <a:pt x="329980" y="243789"/>
                  </a:lnTo>
                  <a:lnTo>
                    <a:pt x="324258" y="241555"/>
                  </a:lnTo>
                  <a:lnTo>
                    <a:pt x="318854" y="238683"/>
                  </a:lnTo>
                  <a:lnTo>
                    <a:pt x="313449" y="235173"/>
                  </a:lnTo>
                  <a:lnTo>
                    <a:pt x="308681" y="231982"/>
                  </a:lnTo>
                  <a:lnTo>
                    <a:pt x="303595" y="228472"/>
                  </a:lnTo>
                  <a:lnTo>
                    <a:pt x="298508" y="224962"/>
                  </a:lnTo>
                  <a:lnTo>
                    <a:pt x="294376" y="220495"/>
                  </a:lnTo>
                  <a:lnTo>
                    <a:pt x="289607" y="216666"/>
                  </a:lnTo>
                  <a:lnTo>
                    <a:pt x="285792" y="212199"/>
                  </a:lnTo>
                  <a:lnTo>
                    <a:pt x="281342" y="207731"/>
                  </a:lnTo>
                  <a:lnTo>
                    <a:pt x="277845" y="202626"/>
                  </a:lnTo>
                  <a:lnTo>
                    <a:pt x="274348" y="197839"/>
                  </a:lnTo>
                  <a:lnTo>
                    <a:pt x="271169" y="192734"/>
                  </a:lnTo>
                  <a:lnTo>
                    <a:pt x="267990" y="187309"/>
                  </a:lnTo>
                  <a:lnTo>
                    <a:pt x="265129" y="181884"/>
                  </a:lnTo>
                  <a:lnTo>
                    <a:pt x="262586" y="176141"/>
                  </a:lnTo>
                  <a:lnTo>
                    <a:pt x="260360" y="170397"/>
                  </a:lnTo>
                  <a:lnTo>
                    <a:pt x="258135" y="164653"/>
                  </a:lnTo>
                  <a:lnTo>
                    <a:pt x="256546" y="158590"/>
                  </a:lnTo>
                  <a:lnTo>
                    <a:pt x="255274" y="152528"/>
                  </a:lnTo>
                  <a:lnTo>
                    <a:pt x="254002" y="146146"/>
                  </a:lnTo>
                  <a:lnTo>
                    <a:pt x="253367" y="139764"/>
                  </a:lnTo>
                  <a:lnTo>
                    <a:pt x="253049" y="133382"/>
                  </a:lnTo>
                  <a:lnTo>
                    <a:pt x="252413" y="127000"/>
                  </a:lnTo>
                  <a:lnTo>
                    <a:pt x="253049" y="120299"/>
                  </a:lnTo>
                  <a:lnTo>
                    <a:pt x="253367" y="113917"/>
                  </a:lnTo>
                  <a:lnTo>
                    <a:pt x="254002" y="107535"/>
                  </a:lnTo>
                  <a:lnTo>
                    <a:pt x="255274" y="101472"/>
                  </a:lnTo>
                  <a:lnTo>
                    <a:pt x="256546" y="95410"/>
                  </a:lnTo>
                  <a:lnTo>
                    <a:pt x="258135" y="89347"/>
                  </a:lnTo>
                  <a:lnTo>
                    <a:pt x="260360" y="83284"/>
                  </a:lnTo>
                  <a:lnTo>
                    <a:pt x="262586" y="77540"/>
                  </a:lnTo>
                  <a:lnTo>
                    <a:pt x="265129" y="72116"/>
                  </a:lnTo>
                  <a:lnTo>
                    <a:pt x="267990" y="66372"/>
                  </a:lnTo>
                  <a:lnTo>
                    <a:pt x="271169" y="60947"/>
                  </a:lnTo>
                  <a:lnTo>
                    <a:pt x="274348" y="55842"/>
                  </a:lnTo>
                  <a:lnTo>
                    <a:pt x="277845" y="51055"/>
                  </a:lnTo>
                  <a:lnTo>
                    <a:pt x="281342" y="46269"/>
                  </a:lnTo>
                  <a:lnTo>
                    <a:pt x="285792" y="41802"/>
                  </a:lnTo>
                  <a:lnTo>
                    <a:pt x="289607" y="37334"/>
                  </a:lnTo>
                  <a:lnTo>
                    <a:pt x="294376" y="33186"/>
                  </a:lnTo>
                  <a:lnTo>
                    <a:pt x="298508" y="29038"/>
                  </a:lnTo>
                  <a:lnTo>
                    <a:pt x="303595" y="25209"/>
                  </a:lnTo>
                  <a:lnTo>
                    <a:pt x="308681" y="21699"/>
                  </a:lnTo>
                  <a:lnTo>
                    <a:pt x="313449" y="18508"/>
                  </a:lnTo>
                  <a:lnTo>
                    <a:pt x="318854" y="15636"/>
                  </a:lnTo>
                  <a:lnTo>
                    <a:pt x="324258" y="12764"/>
                  </a:lnTo>
                  <a:lnTo>
                    <a:pt x="329980" y="10211"/>
                  </a:lnTo>
                  <a:lnTo>
                    <a:pt x="335702" y="7658"/>
                  </a:lnTo>
                  <a:lnTo>
                    <a:pt x="341425" y="5744"/>
                  </a:lnTo>
                  <a:lnTo>
                    <a:pt x="347465" y="4148"/>
                  </a:lnTo>
                  <a:lnTo>
                    <a:pt x="353505" y="2553"/>
                  </a:lnTo>
                  <a:lnTo>
                    <a:pt x="359863" y="1596"/>
                  </a:lnTo>
                  <a:lnTo>
                    <a:pt x="366221" y="957"/>
                  </a:lnTo>
                  <a:lnTo>
                    <a:pt x="3728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480067" y="3160795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80067" y="4390356"/>
            <a:ext cx="1365119" cy="1173862"/>
            <a:chOff x="8480067" y="4390356"/>
            <a:chExt cx="1365119" cy="1173862"/>
          </a:xfrm>
        </p:grpSpPr>
        <p:sp>
          <p:nvSpPr>
            <p:cNvPr id="40" name="KSO_Shape"/>
            <p:cNvSpPr/>
            <p:nvPr/>
          </p:nvSpPr>
          <p:spPr bwMode="auto">
            <a:xfrm>
              <a:off x="8794316" y="4390356"/>
              <a:ext cx="699582" cy="572492"/>
            </a:xfrm>
            <a:custGeom>
              <a:avLst/>
              <a:gdLst>
                <a:gd name="T0" fmla="*/ 1683883 w 2349500"/>
                <a:gd name="T1" fmla="*/ 1753553 h 1922463"/>
                <a:gd name="T2" fmla="*/ 1772441 w 2349500"/>
                <a:gd name="T3" fmla="*/ 1700213 h 1922463"/>
                <a:gd name="T4" fmla="*/ 510719 w 2349500"/>
                <a:gd name="T5" fmla="*/ 1680846 h 1922463"/>
                <a:gd name="T6" fmla="*/ 572615 w 2349500"/>
                <a:gd name="T7" fmla="*/ 1763713 h 1922463"/>
                <a:gd name="T8" fmla="*/ 578011 w 2349500"/>
                <a:gd name="T9" fmla="*/ 1660843 h 1922463"/>
                <a:gd name="T10" fmla="*/ 1888297 w 2349500"/>
                <a:gd name="T11" fmla="*/ 1584643 h 1922463"/>
                <a:gd name="T12" fmla="*/ 1894328 w 2349500"/>
                <a:gd name="T13" fmla="*/ 1829118 h 1922463"/>
                <a:gd name="T14" fmla="*/ 1666107 w 2349500"/>
                <a:gd name="T15" fmla="*/ 1916113 h 1922463"/>
                <a:gd name="T16" fmla="*/ 1508670 w 2349500"/>
                <a:gd name="T17" fmla="*/ 1732916 h 1922463"/>
                <a:gd name="T18" fmla="*/ 1627065 w 2349500"/>
                <a:gd name="T19" fmla="*/ 1520826 h 1922463"/>
                <a:gd name="T20" fmla="*/ 698629 w 2349500"/>
                <a:gd name="T21" fmla="*/ 1555116 h 1922463"/>
                <a:gd name="T22" fmla="*/ 751319 w 2349500"/>
                <a:gd name="T23" fmla="*/ 1793558 h 1922463"/>
                <a:gd name="T24" fmla="*/ 545317 w 2349500"/>
                <a:gd name="T25" fmla="*/ 1922463 h 1922463"/>
                <a:gd name="T26" fmla="*/ 354552 w 2349500"/>
                <a:gd name="T27" fmla="*/ 1774191 h 1922463"/>
                <a:gd name="T28" fmla="*/ 429779 w 2349500"/>
                <a:gd name="T29" fmla="*/ 1541781 h 1922463"/>
                <a:gd name="T30" fmla="*/ 1175068 w 2349500"/>
                <a:gd name="T31" fmla="*/ 912523 h 1922463"/>
                <a:gd name="T32" fmla="*/ 1339851 w 2349500"/>
                <a:gd name="T33" fmla="*/ 1122215 h 1922463"/>
                <a:gd name="T34" fmla="*/ 1156018 w 2349500"/>
                <a:gd name="T35" fmla="*/ 1323646 h 1922463"/>
                <a:gd name="T36" fmla="*/ 949643 w 2349500"/>
                <a:gd name="T37" fmla="*/ 1184805 h 1922463"/>
                <a:gd name="T38" fmla="*/ 900113 w 2349500"/>
                <a:gd name="T39" fmla="*/ 1045963 h 1922463"/>
                <a:gd name="T40" fmla="*/ 1106488 w 2349500"/>
                <a:gd name="T41" fmla="*/ 871538 h 1922463"/>
                <a:gd name="T42" fmla="*/ 2075889 w 2349500"/>
                <a:gd name="T43" fmla="*/ 794703 h 1922463"/>
                <a:gd name="T44" fmla="*/ 414543 w 2349500"/>
                <a:gd name="T45" fmla="*/ 720408 h 1922463"/>
                <a:gd name="T46" fmla="*/ 159342 w 2349500"/>
                <a:gd name="T47" fmla="*/ 978853 h 1922463"/>
                <a:gd name="T48" fmla="*/ 288529 w 2349500"/>
                <a:gd name="T49" fmla="*/ 1398271 h 1922463"/>
                <a:gd name="T50" fmla="*/ 702120 w 2349500"/>
                <a:gd name="T51" fmla="*/ 1317943 h 1922463"/>
                <a:gd name="T52" fmla="*/ 1316634 w 2349500"/>
                <a:gd name="T53" fmla="*/ 1620838 h 1922463"/>
                <a:gd name="T54" fmla="*/ 1594372 w 2349500"/>
                <a:gd name="T55" fmla="*/ 1312228 h 1922463"/>
                <a:gd name="T56" fmla="*/ 2003836 w 2349500"/>
                <a:gd name="T57" fmla="*/ 1410018 h 1922463"/>
                <a:gd name="T58" fmla="*/ 1524541 w 2349500"/>
                <a:gd name="T59" fmla="*/ 1177926 h 1922463"/>
                <a:gd name="T60" fmla="*/ 1572896 w 2349500"/>
                <a:gd name="T61" fmla="*/ 371534 h 1922463"/>
                <a:gd name="T62" fmla="*/ 1986696 w 2349500"/>
                <a:gd name="T63" fmla="*/ 573723 h 1922463"/>
                <a:gd name="T64" fmla="*/ 2246023 w 2349500"/>
                <a:gd name="T65" fmla="*/ 744538 h 1922463"/>
                <a:gd name="T66" fmla="*/ 2347913 w 2349500"/>
                <a:gd name="T67" fmla="*/ 1019176 h 1922463"/>
                <a:gd name="T68" fmla="*/ 2308871 w 2349500"/>
                <a:gd name="T69" fmla="*/ 1741171 h 1922463"/>
                <a:gd name="T70" fmla="*/ 1994949 w 2349500"/>
                <a:gd name="T71" fmla="*/ 1755141 h 1922463"/>
                <a:gd name="T72" fmla="*/ 1887028 w 2349500"/>
                <a:gd name="T73" fmla="*/ 1514476 h 1922463"/>
                <a:gd name="T74" fmla="*/ 1598181 w 2349500"/>
                <a:gd name="T75" fmla="*/ 1479868 h 1922463"/>
                <a:gd name="T76" fmla="*/ 1460740 w 2349500"/>
                <a:gd name="T77" fmla="*/ 1723391 h 1922463"/>
                <a:gd name="T78" fmla="*/ 825594 w 2349500"/>
                <a:gd name="T79" fmla="*/ 1737043 h 1922463"/>
                <a:gd name="T80" fmla="*/ 702438 w 2349500"/>
                <a:gd name="T81" fmla="*/ 1492251 h 1922463"/>
                <a:gd name="T82" fmla="*/ 411686 w 2349500"/>
                <a:gd name="T83" fmla="*/ 1499553 h 1922463"/>
                <a:gd name="T84" fmla="*/ 294560 w 2349500"/>
                <a:gd name="T85" fmla="*/ 1743393 h 1922463"/>
                <a:gd name="T86" fmla="*/ 48247 w 2349500"/>
                <a:gd name="T87" fmla="*/ 1749108 h 1922463"/>
                <a:gd name="T88" fmla="*/ 1587 w 2349500"/>
                <a:gd name="T89" fmla="*/ 982663 h 1922463"/>
                <a:gd name="T90" fmla="*/ 125696 w 2349500"/>
                <a:gd name="T91" fmla="*/ 717551 h 1922463"/>
                <a:gd name="T92" fmla="*/ 399307 w 2349500"/>
                <a:gd name="T93" fmla="*/ 562928 h 1922463"/>
                <a:gd name="T94" fmla="*/ 1383348 w 2349500"/>
                <a:gd name="T95" fmla="*/ 360092 h 1922463"/>
                <a:gd name="T96" fmla="*/ 1934846 w 2349500"/>
                <a:gd name="T97" fmla="*/ 454168 h 1922463"/>
                <a:gd name="T98" fmla="*/ 1671638 w 2349500"/>
                <a:gd name="T99" fmla="*/ 468152 h 1922463"/>
                <a:gd name="T100" fmla="*/ 1211898 w 2349500"/>
                <a:gd name="T101" fmla="*/ 354054 h 1922463"/>
                <a:gd name="T102" fmla="*/ 1233488 w 2349500"/>
                <a:gd name="T103" fmla="*/ 499299 h 1922463"/>
                <a:gd name="T104" fmla="*/ 1002348 w 2349500"/>
                <a:gd name="T105" fmla="*/ 407130 h 1922463"/>
                <a:gd name="T106" fmla="*/ 1819593 w 2349500"/>
                <a:gd name="T107" fmla="*/ 146198 h 1922463"/>
                <a:gd name="T108" fmla="*/ 1644016 w 2349500"/>
                <a:gd name="T109" fmla="*/ 342612 h 1922463"/>
                <a:gd name="T110" fmla="*/ 1714183 w 2349500"/>
                <a:gd name="T111" fmla="*/ 113145 h 1922463"/>
                <a:gd name="T112" fmla="*/ 1347471 w 2349500"/>
                <a:gd name="T113" fmla="*/ 271738 h 1922463"/>
                <a:gd name="T114" fmla="*/ 1120776 w 2349500"/>
                <a:gd name="T115" fmla="*/ 215483 h 1922463"/>
                <a:gd name="T116" fmla="*/ 1483996 w 2349500"/>
                <a:gd name="T117" fmla="*/ 1589 h 1922463"/>
                <a:gd name="T118" fmla="*/ 1512253 w 2349500"/>
                <a:gd name="T119" fmla="*/ 262521 h 1922463"/>
                <a:gd name="T120" fmla="*/ 1391603 w 2349500"/>
                <a:gd name="T121" fmla="*/ 62929 h 192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9500" h="1922463">
                  <a:moveTo>
                    <a:pt x="1713402" y="1656716"/>
                  </a:moveTo>
                  <a:lnTo>
                    <a:pt x="1707689" y="1657351"/>
                  </a:lnTo>
                  <a:lnTo>
                    <a:pt x="1702610" y="1658938"/>
                  </a:lnTo>
                  <a:lnTo>
                    <a:pt x="1697531" y="1660526"/>
                  </a:lnTo>
                  <a:lnTo>
                    <a:pt x="1692770" y="1663066"/>
                  </a:lnTo>
                  <a:lnTo>
                    <a:pt x="1688326" y="1665606"/>
                  </a:lnTo>
                  <a:lnTo>
                    <a:pt x="1683883" y="1668781"/>
                  </a:lnTo>
                  <a:lnTo>
                    <a:pt x="1680391" y="1672591"/>
                  </a:lnTo>
                  <a:lnTo>
                    <a:pt x="1676900" y="1676401"/>
                  </a:lnTo>
                  <a:lnTo>
                    <a:pt x="1673725" y="1680528"/>
                  </a:lnTo>
                  <a:lnTo>
                    <a:pt x="1670869" y="1685291"/>
                  </a:lnTo>
                  <a:lnTo>
                    <a:pt x="1668329" y="1690053"/>
                  </a:lnTo>
                  <a:lnTo>
                    <a:pt x="1666425" y="1695133"/>
                  </a:lnTo>
                  <a:lnTo>
                    <a:pt x="1665155" y="1700213"/>
                  </a:lnTo>
                  <a:lnTo>
                    <a:pt x="1664520" y="1705293"/>
                  </a:lnTo>
                  <a:lnTo>
                    <a:pt x="1664203" y="1711326"/>
                  </a:lnTo>
                  <a:lnTo>
                    <a:pt x="1664520" y="1717041"/>
                  </a:lnTo>
                  <a:lnTo>
                    <a:pt x="1665155" y="1722121"/>
                  </a:lnTo>
                  <a:lnTo>
                    <a:pt x="1666425" y="1727518"/>
                  </a:lnTo>
                  <a:lnTo>
                    <a:pt x="1668329" y="1732281"/>
                  </a:lnTo>
                  <a:lnTo>
                    <a:pt x="1670869" y="1737043"/>
                  </a:lnTo>
                  <a:lnTo>
                    <a:pt x="1673725" y="1741806"/>
                  </a:lnTo>
                  <a:lnTo>
                    <a:pt x="1676900" y="1745933"/>
                  </a:lnTo>
                  <a:lnTo>
                    <a:pt x="1680391" y="1749743"/>
                  </a:lnTo>
                  <a:lnTo>
                    <a:pt x="1683883" y="1753553"/>
                  </a:lnTo>
                  <a:lnTo>
                    <a:pt x="1688326" y="1756728"/>
                  </a:lnTo>
                  <a:lnTo>
                    <a:pt x="1692770" y="1759268"/>
                  </a:lnTo>
                  <a:lnTo>
                    <a:pt x="1697531" y="1761808"/>
                  </a:lnTo>
                  <a:lnTo>
                    <a:pt x="1702610" y="1763713"/>
                  </a:lnTo>
                  <a:lnTo>
                    <a:pt x="1707689" y="1764983"/>
                  </a:lnTo>
                  <a:lnTo>
                    <a:pt x="1713402" y="1765618"/>
                  </a:lnTo>
                  <a:lnTo>
                    <a:pt x="1718798" y="1766253"/>
                  </a:lnTo>
                  <a:lnTo>
                    <a:pt x="1724512" y="1765618"/>
                  </a:lnTo>
                  <a:lnTo>
                    <a:pt x="1729908" y="1764983"/>
                  </a:lnTo>
                  <a:lnTo>
                    <a:pt x="1734986" y="1763713"/>
                  </a:lnTo>
                  <a:lnTo>
                    <a:pt x="1740382" y="1761808"/>
                  </a:lnTo>
                  <a:lnTo>
                    <a:pt x="1745144" y="1759268"/>
                  </a:lnTo>
                  <a:lnTo>
                    <a:pt x="1749270" y="1756728"/>
                  </a:lnTo>
                  <a:lnTo>
                    <a:pt x="1753714" y="1753553"/>
                  </a:lnTo>
                  <a:lnTo>
                    <a:pt x="1757840" y="1749743"/>
                  </a:lnTo>
                  <a:lnTo>
                    <a:pt x="1761332" y="1745933"/>
                  </a:lnTo>
                  <a:lnTo>
                    <a:pt x="1764506" y="1741806"/>
                  </a:lnTo>
                  <a:lnTo>
                    <a:pt x="1767363" y="1737043"/>
                  </a:lnTo>
                  <a:lnTo>
                    <a:pt x="1769267" y="1732281"/>
                  </a:lnTo>
                  <a:lnTo>
                    <a:pt x="1771172" y="1727518"/>
                  </a:lnTo>
                  <a:lnTo>
                    <a:pt x="1772441" y="1722121"/>
                  </a:lnTo>
                  <a:lnTo>
                    <a:pt x="1773711" y="1717041"/>
                  </a:lnTo>
                  <a:lnTo>
                    <a:pt x="1773711" y="1711326"/>
                  </a:lnTo>
                  <a:lnTo>
                    <a:pt x="1773711" y="1705293"/>
                  </a:lnTo>
                  <a:lnTo>
                    <a:pt x="1772441" y="1700213"/>
                  </a:lnTo>
                  <a:lnTo>
                    <a:pt x="1771172" y="1695133"/>
                  </a:lnTo>
                  <a:lnTo>
                    <a:pt x="1769267" y="1690053"/>
                  </a:lnTo>
                  <a:lnTo>
                    <a:pt x="1767363" y="1685291"/>
                  </a:lnTo>
                  <a:lnTo>
                    <a:pt x="1764506" y="1680528"/>
                  </a:lnTo>
                  <a:lnTo>
                    <a:pt x="1761332" y="1676401"/>
                  </a:lnTo>
                  <a:lnTo>
                    <a:pt x="1757840" y="1672591"/>
                  </a:lnTo>
                  <a:lnTo>
                    <a:pt x="1753714" y="1668781"/>
                  </a:lnTo>
                  <a:lnTo>
                    <a:pt x="1749270" y="1665606"/>
                  </a:lnTo>
                  <a:lnTo>
                    <a:pt x="1745144" y="1663066"/>
                  </a:lnTo>
                  <a:lnTo>
                    <a:pt x="1740382" y="1660526"/>
                  </a:lnTo>
                  <a:lnTo>
                    <a:pt x="1734986" y="1658938"/>
                  </a:lnTo>
                  <a:lnTo>
                    <a:pt x="1729908" y="1657351"/>
                  </a:lnTo>
                  <a:lnTo>
                    <a:pt x="1724512" y="1656716"/>
                  </a:lnTo>
                  <a:lnTo>
                    <a:pt x="1718798" y="1656716"/>
                  </a:lnTo>
                  <a:lnTo>
                    <a:pt x="1713402" y="1656716"/>
                  </a:lnTo>
                  <a:close/>
                  <a:moveTo>
                    <a:pt x="551031" y="1656716"/>
                  </a:moveTo>
                  <a:lnTo>
                    <a:pt x="545317" y="1657351"/>
                  </a:lnTo>
                  <a:lnTo>
                    <a:pt x="540239" y="1658938"/>
                  </a:lnTo>
                  <a:lnTo>
                    <a:pt x="535160" y="1660843"/>
                  </a:lnTo>
                  <a:lnTo>
                    <a:pt x="530399" y="1663066"/>
                  </a:lnTo>
                  <a:lnTo>
                    <a:pt x="525955" y="1665606"/>
                  </a:lnTo>
                  <a:lnTo>
                    <a:pt x="521511" y="1668781"/>
                  </a:lnTo>
                  <a:lnTo>
                    <a:pt x="517702" y="1672591"/>
                  </a:lnTo>
                  <a:lnTo>
                    <a:pt x="513893" y="1676401"/>
                  </a:lnTo>
                  <a:lnTo>
                    <a:pt x="510719" y="1680846"/>
                  </a:lnTo>
                  <a:lnTo>
                    <a:pt x="508180" y="1685291"/>
                  </a:lnTo>
                  <a:lnTo>
                    <a:pt x="505958" y="1690053"/>
                  </a:lnTo>
                  <a:lnTo>
                    <a:pt x="504054" y="1695133"/>
                  </a:lnTo>
                  <a:lnTo>
                    <a:pt x="502784" y="1700213"/>
                  </a:lnTo>
                  <a:lnTo>
                    <a:pt x="501832" y="1705293"/>
                  </a:lnTo>
                  <a:lnTo>
                    <a:pt x="501832" y="1711326"/>
                  </a:lnTo>
                  <a:lnTo>
                    <a:pt x="501832" y="1717041"/>
                  </a:lnTo>
                  <a:lnTo>
                    <a:pt x="502784" y="1722121"/>
                  </a:lnTo>
                  <a:lnTo>
                    <a:pt x="504054" y="1727518"/>
                  </a:lnTo>
                  <a:lnTo>
                    <a:pt x="505958" y="1732281"/>
                  </a:lnTo>
                  <a:lnTo>
                    <a:pt x="508180" y="1737043"/>
                  </a:lnTo>
                  <a:lnTo>
                    <a:pt x="510719" y="1741806"/>
                  </a:lnTo>
                  <a:lnTo>
                    <a:pt x="513893" y="1745933"/>
                  </a:lnTo>
                  <a:lnTo>
                    <a:pt x="517702" y="1749743"/>
                  </a:lnTo>
                  <a:lnTo>
                    <a:pt x="521511" y="1753553"/>
                  </a:lnTo>
                  <a:lnTo>
                    <a:pt x="525955" y="1756728"/>
                  </a:lnTo>
                  <a:lnTo>
                    <a:pt x="530399" y="1759268"/>
                  </a:lnTo>
                  <a:lnTo>
                    <a:pt x="535160" y="1761808"/>
                  </a:lnTo>
                  <a:lnTo>
                    <a:pt x="540239" y="1763713"/>
                  </a:lnTo>
                  <a:lnTo>
                    <a:pt x="545317" y="1764983"/>
                  </a:lnTo>
                  <a:lnTo>
                    <a:pt x="551031" y="1765618"/>
                  </a:lnTo>
                  <a:lnTo>
                    <a:pt x="556427" y="1766253"/>
                  </a:lnTo>
                  <a:lnTo>
                    <a:pt x="562140" y="1765618"/>
                  </a:lnTo>
                  <a:lnTo>
                    <a:pt x="567536" y="1764983"/>
                  </a:lnTo>
                  <a:lnTo>
                    <a:pt x="572615" y="1763713"/>
                  </a:lnTo>
                  <a:lnTo>
                    <a:pt x="578011" y="1761808"/>
                  </a:lnTo>
                  <a:lnTo>
                    <a:pt x="582772" y="1759268"/>
                  </a:lnTo>
                  <a:lnTo>
                    <a:pt x="586899" y="1756728"/>
                  </a:lnTo>
                  <a:lnTo>
                    <a:pt x="591343" y="1753553"/>
                  </a:lnTo>
                  <a:lnTo>
                    <a:pt x="594834" y="1749743"/>
                  </a:lnTo>
                  <a:lnTo>
                    <a:pt x="598643" y="1745933"/>
                  </a:lnTo>
                  <a:lnTo>
                    <a:pt x="601817" y="1741806"/>
                  </a:lnTo>
                  <a:lnTo>
                    <a:pt x="604357" y="1737043"/>
                  </a:lnTo>
                  <a:lnTo>
                    <a:pt x="606896" y="1732281"/>
                  </a:lnTo>
                  <a:lnTo>
                    <a:pt x="608800" y="1727518"/>
                  </a:lnTo>
                  <a:lnTo>
                    <a:pt x="610070" y="1722121"/>
                  </a:lnTo>
                  <a:lnTo>
                    <a:pt x="610705" y="1717041"/>
                  </a:lnTo>
                  <a:lnTo>
                    <a:pt x="611340" y="1711326"/>
                  </a:lnTo>
                  <a:lnTo>
                    <a:pt x="610705" y="1705293"/>
                  </a:lnTo>
                  <a:lnTo>
                    <a:pt x="610070" y="1700213"/>
                  </a:lnTo>
                  <a:lnTo>
                    <a:pt x="608800" y="1695133"/>
                  </a:lnTo>
                  <a:lnTo>
                    <a:pt x="606896" y="1690053"/>
                  </a:lnTo>
                  <a:lnTo>
                    <a:pt x="604357" y="1685291"/>
                  </a:lnTo>
                  <a:lnTo>
                    <a:pt x="601817" y="1680846"/>
                  </a:lnTo>
                  <a:lnTo>
                    <a:pt x="598643" y="1676401"/>
                  </a:lnTo>
                  <a:lnTo>
                    <a:pt x="594834" y="1672591"/>
                  </a:lnTo>
                  <a:lnTo>
                    <a:pt x="591343" y="1668781"/>
                  </a:lnTo>
                  <a:lnTo>
                    <a:pt x="586899" y="1665606"/>
                  </a:lnTo>
                  <a:lnTo>
                    <a:pt x="582772" y="1663066"/>
                  </a:lnTo>
                  <a:lnTo>
                    <a:pt x="578011" y="1660843"/>
                  </a:lnTo>
                  <a:lnTo>
                    <a:pt x="572615" y="1658938"/>
                  </a:lnTo>
                  <a:lnTo>
                    <a:pt x="567536" y="1657351"/>
                  </a:lnTo>
                  <a:lnTo>
                    <a:pt x="562140" y="1656716"/>
                  </a:lnTo>
                  <a:lnTo>
                    <a:pt x="556427" y="1656716"/>
                  </a:lnTo>
                  <a:lnTo>
                    <a:pt x="551031" y="1656716"/>
                  </a:lnTo>
                  <a:close/>
                  <a:moveTo>
                    <a:pt x="1718798" y="1499871"/>
                  </a:moveTo>
                  <a:lnTo>
                    <a:pt x="1729908" y="1500188"/>
                  </a:lnTo>
                  <a:lnTo>
                    <a:pt x="1740700" y="1501141"/>
                  </a:lnTo>
                  <a:lnTo>
                    <a:pt x="1750857" y="1502093"/>
                  </a:lnTo>
                  <a:lnTo>
                    <a:pt x="1761332" y="1504316"/>
                  </a:lnTo>
                  <a:lnTo>
                    <a:pt x="1771489" y="1506538"/>
                  </a:lnTo>
                  <a:lnTo>
                    <a:pt x="1781646" y="1509396"/>
                  </a:lnTo>
                  <a:lnTo>
                    <a:pt x="1791486" y="1512571"/>
                  </a:lnTo>
                  <a:lnTo>
                    <a:pt x="1801008" y="1516381"/>
                  </a:lnTo>
                  <a:lnTo>
                    <a:pt x="1810531" y="1520826"/>
                  </a:lnTo>
                  <a:lnTo>
                    <a:pt x="1819736" y="1525271"/>
                  </a:lnTo>
                  <a:lnTo>
                    <a:pt x="1828306" y="1530351"/>
                  </a:lnTo>
                  <a:lnTo>
                    <a:pt x="1837194" y="1536066"/>
                  </a:lnTo>
                  <a:lnTo>
                    <a:pt x="1845446" y="1541781"/>
                  </a:lnTo>
                  <a:lnTo>
                    <a:pt x="1853382" y="1548131"/>
                  </a:lnTo>
                  <a:lnTo>
                    <a:pt x="1861000" y="1554481"/>
                  </a:lnTo>
                  <a:lnTo>
                    <a:pt x="1868300" y="1561783"/>
                  </a:lnTo>
                  <a:lnTo>
                    <a:pt x="1875283" y="1569403"/>
                  </a:lnTo>
                  <a:lnTo>
                    <a:pt x="1881949" y="1576706"/>
                  </a:lnTo>
                  <a:lnTo>
                    <a:pt x="1888297" y="1584643"/>
                  </a:lnTo>
                  <a:lnTo>
                    <a:pt x="1894328" y="1593216"/>
                  </a:lnTo>
                  <a:lnTo>
                    <a:pt x="1899724" y="1601788"/>
                  </a:lnTo>
                  <a:lnTo>
                    <a:pt x="1904803" y="1610678"/>
                  </a:lnTo>
                  <a:lnTo>
                    <a:pt x="1909247" y="1619568"/>
                  </a:lnTo>
                  <a:lnTo>
                    <a:pt x="1913691" y="1628776"/>
                  </a:lnTo>
                  <a:lnTo>
                    <a:pt x="1917500" y="1638618"/>
                  </a:lnTo>
                  <a:lnTo>
                    <a:pt x="1920674" y="1648143"/>
                  </a:lnTo>
                  <a:lnTo>
                    <a:pt x="1923530" y="1658621"/>
                  </a:lnTo>
                  <a:lnTo>
                    <a:pt x="1926070" y="1668463"/>
                  </a:lnTo>
                  <a:lnTo>
                    <a:pt x="1927974" y="1679258"/>
                  </a:lnTo>
                  <a:lnTo>
                    <a:pt x="1929244" y="1689418"/>
                  </a:lnTo>
                  <a:lnTo>
                    <a:pt x="1929879" y="1700213"/>
                  </a:lnTo>
                  <a:lnTo>
                    <a:pt x="1930196" y="1711326"/>
                  </a:lnTo>
                  <a:lnTo>
                    <a:pt x="1929879" y="1722121"/>
                  </a:lnTo>
                  <a:lnTo>
                    <a:pt x="1929244" y="1732916"/>
                  </a:lnTo>
                  <a:lnTo>
                    <a:pt x="1927974" y="1743393"/>
                  </a:lnTo>
                  <a:lnTo>
                    <a:pt x="1926070" y="1753871"/>
                  </a:lnTo>
                  <a:lnTo>
                    <a:pt x="1923530" y="1764031"/>
                  </a:lnTo>
                  <a:lnTo>
                    <a:pt x="1920674" y="1774191"/>
                  </a:lnTo>
                  <a:lnTo>
                    <a:pt x="1917500" y="1784033"/>
                  </a:lnTo>
                  <a:lnTo>
                    <a:pt x="1913691" y="1793558"/>
                  </a:lnTo>
                  <a:lnTo>
                    <a:pt x="1909247" y="1802766"/>
                  </a:lnTo>
                  <a:lnTo>
                    <a:pt x="1904803" y="1811656"/>
                  </a:lnTo>
                  <a:lnTo>
                    <a:pt x="1899724" y="1820863"/>
                  </a:lnTo>
                  <a:lnTo>
                    <a:pt x="1894328" y="1829118"/>
                  </a:lnTo>
                  <a:lnTo>
                    <a:pt x="1888297" y="1837691"/>
                  </a:lnTo>
                  <a:lnTo>
                    <a:pt x="1881949" y="1845628"/>
                  </a:lnTo>
                  <a:lnTo>
                    <a:pt x="1875283" y="1853566"/>
                  </a:lnTo>
                  <a:lnTo>
                    <a:pt x="1868300" y="1860551"/>
                  </a:lnTo>
                  <a:lnTo>
                    <a:pt x="1861000" y="1867853"/>
                  </a:lnTo>
                  <a:lnTo>
                    <a:pt x="1853382" y="1874521"/>
                  </a:lnTo>
                  <a:lnTo>
                    <a:pt x="1845446" y="1880553"/>
                  </a:lnTo>
                  <a:lnTo>
                    <a:pt x="1837194" y="1886268"/>
                  </a:lnTo>
                  <a:lnTo>
                    <a:pt x="1828306" y="1891983"/>
                  </a:lnTo>
                  <a:lnTo>
                    <a:pt x="1819736" y="1897063"/>
                  </a:lnTo>
                  <a:lnTo>
                    <a:pt x="1810531" y="1901826"/>
                  </a:lnTo>
                  <a:lnTo>
                    <a:pt x="1801008" y="1905953"/>
                  </a:lnTo>
                  <a:lnTo>
                    <a:pt x="1791486" y="1909763"/>
                  </a:lnTo>
                  <a:lnTo>
                    <a:pt x="1781646" y="1912938"/>
                  </a:lnTo>
                  <a:lnTo>
                    <a:pt x="1771489" y="1916113"/>
                  </a:lnTo>
                  <a:lnTo>
                    <a:pt x="1761332" y="1918653"/>
                  </a:lnTo>
                  <a:lnTo>
                    <a:pt x="1750857" y="1920241"/>
                  </a:lnTo>
                  <a:lnTo>
                    <a:pt x="1740700" y="1921828"/>
                  </a:lnTo>
                  <a:lnTo>
                    <a:pt x="1729908" y="1922463"/>
                  </a:lnTo>
                  <a:lnTo>
                    <a:pt x="1718798" y="1922463"/>
                  </a:lnTo>
                  <a:lnTo>
                    <a:pt x="1708006" y="1922463"/>
                  </a:lnTo>
                  <a:lnTo>
                    <a:pt x="1697531" y="1921828"/>
                  </a:lnTo>
                  <a:lnTo>
                    <a:pt x="1686739" y="1920241"/>
                  </a:lnTo>
                  <a:lnTo>
                    <a:pt x="1676265" y="1918653"/>
                  </a:lnTo>
                  <a:lnTo>
                    <a:pt x="1666107" y="1916113"/>
                  </a:lnTo>
                  <a:lnTo>
                    <a:pt x="1656268" y="1912938"/>
                  </a:lnTo>
                  <a:lnTo>
                    <a:pt x="1646110" y="1909763"/>
                  </a:lnTo>
                  <a:lnTo>
                    <a:pt x="1636588" y="1905953"/>
                  </a:lnTo>
                  <a:lnTo>
                    <a:pt x="1627065" y="1901826"/>
                  </a:lnTo>
                  <a:lnTo>
                    <a:pt x="1618178" y="1897063"/>
                  </a:lnTo>
                  <a:lnTo>
                    <a:pt x="1609290" y="1891983"/>
                  </a:lnTo>
                  <a:lnTo>
                    <a:pt x="1601038" y="1886268"/>
                  </a:lnTo>
                  <a:lnTo>
                    <a:pt x="1592785" y="1880553"/>
                  </a:lnTo>
                  <a:lnTo>
                    <a:pt x="1584532" y="1874521"/>
                  </a:lnTo>
                  <a:lnTo>
                    <a:pt x="1576914" y="1867853"/>
                  </a:lnTo>
                  <a:lnTo>
                    <a:pt x="1569614" y="1860551"/>
                  </a:lnTo>
                  <a:lnTo>
                    <a:pt x="1562630" y="1853566"/>
                  </a:lnTo>
                  <a:lnTo>
                    <a:pt x="1555965" y="1845628"/>
                  </a:lnTo>
                  <a:lnTo>
                    <a:pt x="1549616" y="1837691"/>
                  </a:lnTo>
                  <a:lnTo>
                    <a:pt x="1543903" y="1829118"/>
                  </a:lnTo>
                  <a:lnTo>
                    <a:pt x="1538507" y="1820863"/>
                  </a:lnTo>
                  <a:lnTo>
                    <a:pt x="1533111" y="1811656"/>
                  </a:lnTo>
                  <a:lnTo>
                    <a:pt x="1528350" y="1802766"/>
                  </a:lnTo>
                  <a:lnTo>
                    <a:pt x="1524223" y="1793558"/>
                  </a:lnTo>
                  <a:lnTo>
                    <a:pt x="1520414" y="1784033"/>
                  </a:lnTo>
                  <a:lnTo>
                    <a:pt x="1516923" y="1774191"/>
                  </a:lnTo>
                  <a:lnTo>
                    <a:pt x="1514066" y="1764031"/>
                  </a:lnTo>
                  <a:lnTo>
                    <a:pt x="1511844" y="1753871"/>
                  </a:lnTo>
                  <a:lnTo>
                    <a:pt x="1510257" y="1743393"/>
                  </a:lnTo>
                  <a:lnTo>
                    <a:pt x="1508670" y="1732916"/>
                  </a:lnTo>
                  <a:lnTo>
                    <a:pt x="1507718" y="1722121"/>
                  </a:lnTo>
                  <a:lnTo>
                    <a:pt x="1507400" y="1711326"/>
                  </a:lnTo>
                  <a:lnTo>
                    <a:pt x="1507718" y="1700213"/>
                  </a:lnTo>
                  <a:lnTo>
                    <a:pt x="1508670" y="1689418"/>
                  </a:lnTo>
                  <a:lnTo>
                    <a:pt x="1510257" y="1679258"/>
                  </a:lnTo>
                  <a:lnTo>
                    <a:pt x="1511844" y="1668463"/>
                  </a:lnTo>
                  <a:lnTo>
                    <a:pt x="1514066" y="1658621"/>
                  </a:lnTo>
                  <a:lnTo>
                    <a:pt x="1516923" y="1648143"/>
                  </a:lnTo>
                  <a:lnTo>
                    <a:pt x="1520414" y="1638618"/>
                  </a:lnTo>
                  <a:lnTo>
                    <a:pt x="1524223" y="1628776"/>
                  </a:lnTo>
                  <a:lnTo>
                    <a:pt x="1528350" y="1619568"/>
                  </a:lnTo>
                  <a:lnTo>
                    <a:pt x="1533111" y="1610678"/>
                  </a:lnTo>
                  <a:lnTo>
                    <a:pt x="1538507" y="1601788"/>
                  </a:lnTo>
                  <a:lnTo>
                    <a:pt x="1543903" y="1593216"/>
                  </a:lnTo>
                  <a:lnTo>
                    <a:pt x="1549616" y="1584643"/>
                  </a:lnTo>
                  <a:lnTo>
                    <a:pt x="1555965" y="1576706"/>
                  </a:lnTo>
                  <a:lnTo>
                    <a:pt x="1562630" y="1569403"/>
                  </a:lnTo>
                  <a:lnTo>
                    <a:pt x="1569614" y="1561783"/>
                  </a:lnTo>
                  <a:lnTo>
                    <a:pt x="1576914" y="1554481"/>
                  </a:lnTo>
                  <a:lnTo>
                    <a:pt x="1584532" y="1548131"/>
                  </a:lnTo>
                  <a:lnTo>
                    <a:pt x="1592785" y="1541781"/>
                  </a:lnTo>
                  <a:lnTo>
                    <a:pt x="1601038" y="1536066"/>
                  </a:lnTo>
                  <a:lnTo>
                    <a:pt x="1609290" y="1530351"/>
                  </a:lnTo>
                  <a:lnTo>
                    <a:pt x="1618178" y="1525271"/>
                  </a:lnTo>
                  <a:lnTo>
                    <a:pt x="1627065" y="1520826"/>
                  </a:lnTo>
                  <a:lnTo>
                    <a:pt x="1636588" y="1516381"/>
                  </a:lnTo>
                  <a:lnTo>
                    <a:pt x="1646110" y="1512571"/>
                  </a:lnTo>
                  <a:lnTo>
                    <a:pt x="1656268" y="1509396"/>
                  </a:lnTo>
                  <a:lnTo>
                    <a:pt x="1666107" y="1506538"/>
                  </a:lnTo>
                  <a:lnTo>
                    <a:pt x="1676265" y="1504316"/>
                  </a:lnTo>
                  <a:lnTo>
                    <a:pt x="1686739" y="1502093"/>
                  </a:lnTo>
                  <a:lnTo>
                    <a:pt x="1697531" y="1501141"/>
                  </a:lnTo>
                  <a:lnTo>
                    <a:pt x="1708006" y="1500188"/>
                  </a:lnTo>
                  <a:lnTo>
                    <a:pt x="1718798" y="1499871"/>
                  </a:lnTo>
                  <a:close/>
                  <a:moveTo>
                    <a:pt x="556427" y="1499871"/>
                  </a:moveTo>
                  <a:lnTo>
                    <a:pt x="567219" y="1500188"/>
                  </a:lnTo>
                  <a:lnTo>
                    <a:pt x="578011" y="1501141"/>
                  </a:lnTo>
                  <a:lnTo>
                    <a:pt x="588486" y="1502093"/>
                  </a:lnTo>
                  <a:lnTo>
                    <a:pt x="598960" y="1504316"/>
                  </a:lnTo>
                  <a:lnTo>
                    <a:pt x="609118" y="1506538"/>
                  </a:lnTo>
                  <a:lnTo>
                    <a:pt x="619275" y="1509396"/>
                  </a:lnTo>
                  <a:lnTo>
                    <a:pt x="629115" y="1512571"/>
                  </a:lnTo>
                  <a:lnTo>
                    <a:pt x="638637" y="1516381"/>
                  </a:lnTo>
                  <a:lnTo>
                    <a:pt x="648160" y="1520826"/>
                  </a:lnTo>
                  <a:lnTo>
                    <a:pt x="657365" y="1525271"/>
                  </a:lnTo>
                  <a:lnTo>
                    <a:pt x="665935" y="1530351"/>
                  </a:lnTo>
                  <a:lnTo>
                    <a:pt x="674188" y="1536066"/>
                  </a:lnTo>
                  <a:lnTo>
                    <a:pt x="682758" y="1541781"/>
                  </a:lnTo>
                  <a:lnTo>
                    <a:pt x="691011" y="1548131"/>
                  </a:lnTo>
                  <a:lnTo>
                    <a:pt x="698629" y="1555116"/>
                  </a:lnTo>
                  <a:lnTo>
                    <a:pt x="705612" y="1561783"/>
                  </a:lnTo>
                  <a:lnTo>
                    <a:pt x="712912" y="1569403"/>
                  </a:lnTo>
                  <a:lnTo>
                    <a:pt x="719578" y="1576706"/>
                  </a:lnTo>
                  <a:lnTo>
                    <a:pt x="725926" y="1584643"/>
                  </a:lnTo>
                  <a:lnTo>
                    <a:pt x="731322" y="1593216"/>
                  </a:lnTo>
                  <a:lnTo>
                    <a:pt x="737036" y="1601788"/>
                  </a:lnTo>
                  <a:lnTo>
                    <a:pt x="742114" y="1610678"/>
                  </a:lnTo>
                  <a:lnTo>
                    <a:pt x="746876" y="1619568"/>
                  </a:lnTo>
                  <a:lnTo>
                    <a:pt x="751319" y="1628776"/>
                  </a:lnTo>
                  <a:lnTo>
                    <a:pt x="754811" y="1638618"/>
                  </a:lnTo>
                  <a:lnTo>
                    <a:pt x="758302" y="1648143"/>
                  </a:lnTo>
                  <a:lnTo>
                    <a:pt x="761159" y="1658621"/>
                  </a:lnTo>
                  <a:lnTo>
                    <a:pt x="763698" y="1668463"/>
                  </a:lnTo>
                  <a:lnTo>
                    <a:pt x="765286" y="1679258"/>
                  </a:lnTo>
                  <a:lnTo>
                    <a:pt x="766873" y="1689418"/>
                  </a:lnTo>
                  <a:lnTo>
                    <a:pt x="767507" y="1700213"/>
                  </a:lnTo>
                  <a:lnTo>
                    <a:pt x="767825" y="1711326"/>
                  </a:lnTo>
                  <a:lnTo>
                    <a:pt x="767507" y="1722121"/>
                  </a:lnTo>
                  <a:lnTo>
                    <a:pt x="766873" y="1732916"/>
                  </a:lnTo>
                  <a:lnTo>
                    <a:pt x="765286" y="1743393"/>
                  </a:lnTo>
                  <a:lnTo>
                    <a:pt x="763698" y="1753871"/>
                  </a:lnTo>
                  <a:lnTo>
                    <a:pt x="761159" y="1764031"/>
                  </a:lnTo>
                  <a:lnTo>
                    <a:pt x="758302" y="1774191"/>
                  </a:lnTo>
                  <a:lnTo>
                    <a:pt x="754811" y="1784033"/>
                  </a:lnTo>
                  <a:lnTo>
                    <a:pt x="751319" y="1793558"/>
                  </a:lnTo>
                  <a:lnTo>
                    <a:pt x="746876" y="1802766"/>
                  </a:lnTo>
                  <a:lnTo>
                    <a:pt x="742114" y="1811656"/>
                  </a:lnTo>
                  <a:lnTo>
                    <a:pt x="737036" y="1820863"/>
                  </a:lnTo>
                  <a:lnTo>
                    <a:pt x="731322" y="1829118"/>
                  </a:lnTo>
                  <a:lnTo>
                    <a:pt x="725926" y="1837691"/>
                  </a:lnTo>
                  <a:lnTo>
                    <a:pt x="719578" y="1845628"/>
                  </a:lnTo>
                  <a:lnTo>
                    <a:pt x="712912" y="1853566"/>
                  </a:lnTo>
                  <a:lnTo>
                    <a:pt x="705612" y="1860551"/>
                  </a:lnTo>
                  <a:lnTo>
                    <a:pt x="698629" y="1867853"/>
                  </a:lnTo>
                  <a:lnTo>
                    <a:pt x="691011" y="1874521"/>
                  </a:lnTo>
                  <a:lnTo>
                    <a:pt x="682758" y="1880553"/>
                  </a:lnTo>
                  <a:lnTo>
                    <a:pt x="674188" y="1886268"/>
                  </a:lnTo>
                  <a:lnTo>
                    <a:pt x="665935" y="1891983"/>
                  </a:lnTo>
                  <a:lnTo>
                    <a:pt x="657365" y="1897063"/>
                  </a:lnTo>
                  <a:lnTo>
                    <a:pt x="648160" y="1901826"/>
                  </a:lnTo>
                  <a:lnTo>
                    <a:pt x="638637" y="1905953"/>
                  </a:lnTo>
                  <a:lnTo>
                    <a:pt x="629115" y="1909763"/>
                  </a:lnTo>
                  <a:lnTo>
                    <a:pt x="619275" y="1912938"/>
                  </a:lnTo>
                  <a:lnTo>
                    <a:pt x="609118" y="1916113"/>
                  </a:lnTo>
                  <a:lnTo>
                    <a:pt x="598960" y="1918653"/>
                  </a:lnTo>
                  <a:lnTo>
                    <a:pt x="588486" y="1920241"/>
                  </a:lnTo>
                  <a:lnTo>
                    <a:pt x="578011" y="1921828"/>
                  </a:lnTo>
                  <a:lnTo>
                    <a:pt x="567219" y="1922463"/>
                  </a:lnTo>
                  <a:lnTo>
                    <a:pt x="556427" y="1922463"/>
                  </a:lnTo>
                  <a:lnTo>
                    <a:pt x="545317" y="1922463"/>
                  </a:lnTo>
                  <a:lnTo>
                    <a:pt x="534525" y="1921828"/>
                  </a:lnTo>
                  <a:lnTo>
                    <a:pt x="524368" y="1920241"/>
                  </a:lnTo>
                  <a:lnTo>
                    <a:pt x="513893" y="1918653"/>
                  </a:lnTo>
                  <a:lnTo>
                    <a:pt x="503736" y="1916113"/>
                  </a:lnTo>
                  <a:lnTo>
                    <a:pt x="493896" y="1912938"/>
                  </a:lnTo>
                  <a:lnTo>
                    <a:pt x="483739" y="1909763"/>
                  </a:lnTo>
                  <a:lnTo>
                    <a:pt x="474217" y="1905953"/>
                  </a:lnTo>
                  <a:lnTo>
                    <a:pt x="464694" y="1901826"/>
                  </a:lnTo>
                  <a:lnTo>
                    <a:pt x="455807" y="1897063"/>
                  </a:lnTo>
                  <a:lnTo>
                    <a:pt x="446919" y="1891983"/>
                  </a:lnTo>
                  <a:lnTo>
                    <a:pt x="438349" y="1886268"/>
                  </a:lnTo>
                  <a:lnTo>
                    <a:pt x="429779" y="1880553"/>
                  </a:lnTo>
                  <a:lnTo>
                    <a:pt x="421843" y="1874521"/>
                  </a:lnTo>
                  <a:lnTo>
                    <a:pt x="414543" y="1867853"/>
                  </a:lnTo>
                  <a:lnTo>
                    <a:pt x="406925" y="1860551"/>
                  </a:lnTo>
                  <a:lnTo>
                    <a:pt x="400259" y="1853566"/>
                  </a:lnTo>
                  <a:lnTo>
                    <a:pt x="393276" y="1845628"/>
                  </a:lnTo>
                  <a:lnTo>
                    <a:pt x="386928" y="1837691"/>
                  </a:lnTo>
                  <a:lnTo>
                    <a:pt x="381214" y="1829118"/>
                  </a:lnTo>
                  <a:lnTo>
                    <a:pt x="375501" y="1820863"/>
                  </a:lnTo>
                  <a:lnTo>
                    <a:pt x="370422" y="1811656"/>
                  </a:lnTo>
                  <a:lnTo>
                    <a:pt x="365978" y="1802766"/>
                  </a:lnTo>
                  <a:lnTo>
                    <a:pt x="361535" y="1793558"/>
                  </a:lnTo>
                  <a:lnTo>
                    <a:pt x="357726" y="1784033"/>
                  </a:lnTo>
                  <a:lnTo>
                    <a:pt x="354552" y="1774191"/>
                  </a:lnTo>
                  <a:lnTo>
                    <a:pt x="351695" y="1764031"/>
                  </a:lnTo>
                  <a:lnTo>
                    <a:pt x="349473" y="1753871"/>
                  </a:lnTo>
                  <a:lnTo>
                    <a:pt x="347251" y="1743393"/>
                  </a:lnTo>
                  <a:lnTo>
                    <a:pt x="346299" y="1732916"/>
                  </a:lnTo>
                  <a:lnTo>
                    <a:pt x="345347" y="1722121"/>
                  </a:lnTo>
                  <a:lnTo>
                    <a:pt x="345029" y="1711326"/>
                  </a:lnTo>
                  <a:lnTo>
                    <a:pt x="345347" y="1700213"/>
                  </a:lnTo>
                  <a:lnTo>
                    <a:pt x="346299" y="1689418"/>
                  </a:lnTo>
                  <a:lnTo>
                    <a:pt x="347251" y="1679258"/>
                  </a:lnTo>
                  <a:lnTo>
                    <a:pt x="349473" y="1668463"/>
                  </a:lnTo>
                  <a:lnTo>
                    <a:pt x="351695" y="1658621"/>
                  </a:lnTo>
                  <a:lnTo>
                    <a:pt x="354552" y="1648143"/>
                  </a:lnTo>
                  <a:lnTo>
                    <a:pt x="357726" y="1638618"/>
                  </a:lnTo>
                  <a:lnTo>
                    <a:pt x="361535" y="1628776"/>
                  </a:lnTo>
                  <a:lnTo>
                    <a:pt x="365978" y="1619568"/>
                  </a:lnTo>
                  <a:lnTo>
                    <a:pt x="370422" y="1610678"/>
                  </a:lnTo>
                  <a:lnTo>
                    <a:pt x="375501" y="1601788"/>
                  </a:lnTo>
                  <a:lnTo>
                    <a:pt x="381214" y="1593216"/>
                  </a:lnTo>
                  <a:lnTo>
                    <a:pt x="386928" y="1584643"/>
                  </a:lnTo>
                  <a:lnTo>
                    <a:pt x="393276" y="1576706"/>
                  </a:lnTo>
                  <a:lnTo>
                    <a:pt x="400259" y="1569403"/>
                  </a:lnTo>
                  <a:lnTo>
                    <a:pt x="406925" y="1561783"/>
                  </a:lnTo>
                  <a:lnTo>
                    <a:pt x="414543" y="1555116"/>
                  </a:lnTo>
                  <a:lnTo>
                    <a:pt x="421843" y="1548131"/>
                  </a:lnTo>
                  <a:lnTo>
                    <a:pt x="429779" y="1541781"/>
                  </a:lnTo>
                  <a:lnTo>
                    <a:pt x="438349" y="1536066"/>
                  </a:lnTo>
                  <a:lnTo>
                    <a:pt x="446919" y="1530351"/>
                  </a:lnTo>
                  <a:lnTo>
                    <a:pt x="455807" y="1525271"/>
                  </a:lnTo>
                  <a:lnTo>
                    <a:pt x="464694" y="1520826"/>
                  </a:lnTo>
                  <a:lnTo>
                    <a:pt x="474217" y="1516381"/>
                  </a:lnTo>
                  <a:lnTo>
                    <a:pt x="483739" y="1512571"/>
                  </a:lnTo>
                  <a:lnTo>
                    <a:pt x="493896" y="1509396"/>
                  </a:lnTo>
                  <a:lnTo>
                    <a:pt x="503736" y="1506538"/>
                  </a:lnTo>
                  <a:lnTo>
                    <a:pt x="513893" y="1504316"/>
                  </a:lnTo>
                  <a:lnTo>
                    <a:pt x="524368" y="1502093"/>
                  </a:lnTo>
                  <a:lnTo>
                    <a:pt x="534525" y="1501141"/>
                  </a:lnTo>
                  <a:lnTo>
                    <a:pt x="545317" y="1500188"/>
                  </a:lnTo>
                  <a:lnTo>
                    <a:pt x="556427" y="1499871"/>
                  </a:lnTo>
                  <a:close/>
                  <a:moveTo>
                    <a:pt x="1106488" y="871538"/>
                  </a:moveTo>
                  <a:lnTo>
                    <a:pt x="1114426" y="871856"/>
                  </a:lnTo>
                  <a:lnTo>
                    <a:pt x="1122363" y="873127"/>
                  </a:lnTo>
                  <a:lnTo>
                    <a:pt x="1129983" y="874715"/>
                  </a:lnTo>
                  <a:lnTo>
                    <a:pt x="1136968" y="877575"/>
                  </a:lnTo>
                  <a:lnTo>
                    <a:pt x="1143636" y="880752"/>
                  </a:lnTo>
                  <a:lnTo>
                    <a:pt x="1149986" y="884564"/>
                  </a:lnTo>
                  <a:lnTo>
                    <a:pt x="1156018" y="889330"/>
                  </a:lnTo>
                  <a:lnTo>
                    <a:pt x="1161733" y="894096"/>
                  </a:lnTo>
                  <a:lnTo>
                    <a:pt x="1166813" y="899815"/>
                  </a:lnTo>
                  <a:lnTo>
                    <a:pt x="1171576" y="906169"/>
                  </a:lnTo>
                  <a:lnTo>
                    <a:pt x="1175068" y="912523"/>
                  </a:lnTo>
                  <a:lnTo>
                    <a:pt x="1178561" y="919195"/>
                  </a:lnTo>
                  <a:lnTo>
                    <a:pt x="1181101" y="926503"/>
                  </a:lnTo>
                  <a:lnTo>
                    <a:pt x="1183006" y="933810"/>
                  </a:lnTo>
                  <a:lnTo>
                    <a:pt x="1184276" y="941753"/>
                  </a:lnTo>
                  <a:lnTo>
                    <a:pt x="1184593" y="949696"/>
                  </a:lnTo>
                  <a:lnTo>
                    <a:pt x="1184593" y="1028171"/>
                  </a:lnTo>
                  <a:lnTo>
                    <a:pt x="1263333" y="1028171"/>
                  </a:lnTo>
                  <a:lnTo>
                    <a:pt x="1271271" y="1028489"/>
                  </a:lnTo>
                  <a:lnTo>
                    <a:pt x="1278573" y="1029760"/>
                  </a:lnTo>
                  <a:lnTo>
                    <a:pt x="1286193" y="1031666"/>
                  </a:lnTo>
                  <a:lnTo>
                    <a:pt x="1293496" y="1034526"/>
                  </a:lnTo>
                  <a:lnTo>
                    <a:pt x="1300481" y="1037703"/>
                  </a:lnTo>
                  <a:lnTo>
                    <a:pt x="1306831" y="1041515"/>
                  </a:lnTo>
                  <a:lnTo>
                    <a:pt x="1312863" y="1045963"/>
                  </a:lnTo>
                  <a:lnTo>
                    <a:pt x="1318261" y="1051047"/>
                  </a:lnTo>
                  <a:lnTo>
                    <a:pt x="1323658" y="1056766"/>
                  </a:lnTo>
                  <a:lnTo>
                    <a:pt x="1327786" y="1062485"/>
                  </a:lnTo>
                  <a:lnTo>
                    <a:pt x="1331913" y="1068839"/>
                  </a:lnTo>
                  <a:lnTo>
                    <a:pt x="1335088" y="1076146"/>
                  </a:lnTo>
                  <a:lnTo>
                    <a:pt x="1337946" y="1083136"/>
                  </a:lnTo>
                  <a:lnTo>
                    <a:pt x="1339851" y="1090761"/>
                  </a:lnTo>
                  <a:lnTo>
                    <a:pt x="1341121" y="1098386"/>
                  </a:lnTo>
                  <a:lnTo>
                    <a:pt x="1341438" y="1106647"/>
                  </a:lnTo>
                  <a:lnTo>
                    <a:pt x="1341121" y="1114590"/>
                  </a:lnTo>
                  <a:lnTo>
                    <a:pt x="1339851" y="1122215"/>
                  </a:lnTo>
                  <a:lnTo>
                    <a:pt x="1337946" y="1129840"/>
                  </a:lnTo>
                  <a:lnTo>
                    <a:pt x="1335088" y="1136830"/>
                  </a:lnTo>
                  <a:lnTo>
                    <a:pt x="1331913" y="1144137"/>
                  </a:lnTo>
                  <a:lnTo>
                    <a:pt x="1327786" y="1150492"/>
                  </a:lnTo>
                  <a:lnTo>
                    <a:pt x="1323658" y="1156210"/>
                  </a:lnTo>
                  <a:lnTo>
                    <a:pt x="1318261" y="1161929"/>
                  </a:lnTo>
                  <a:lnTo>
                    <a:pt x="1312863" y="1167013"/>
                  </a:lnTo>
                  <a:lnTo>
                    <a:pt x="1306831" y="1171461"/>
                  </a:lnTo>
                  <a:lnTo>
                    <a:pt x="1300481" y="1175273"/>
                  </a:lnTo>
                  <a:lnTo>
                    <a:pt x="1293496" y="1178450"/>
                  </a:lnTo>
                  <a:lnTo>
                    <a:pt x="1286193" y="1181310"/>
                  </a:lnTo>
                  <a:lnTo>
                    <a:pt x="1278573" y="1183216"/>
                  </a:lnTo>
                  <a:lnTo>
                    <a:pt x="1271271" y="1184487"/>
                  </a:lnTo>
                  <a:lnTo>
                    <a:pt x="1263333" y="1184805"/>
                  </a:lnTo>
                  <a:lnTo>
                    <a:pt x="1184593" y="1184805"/>
                  </a:lnTo>
                  <a:lnTo>
                    <a:pt x="1184593" y="1263280"/>
                  </a:lnTo>
                  <a:lnTo>
                    <a:pt x="1184276" y="1271223"/>
                  </a:lnTo>
                  <a:lnTo>
                    <a:pt x="1183006" y="1279166"/>
                  </a:lnTo>
                  <a:lnTo>
                    <a:pt x="1181101" y="1286473"/>
                  </a:lnTo>
                  <a:lnTo>
                    <a:pt x="1178561" y="1293781"/>
                  </a:lnTo>
                  <a:lnTo>
                    <a:pt x="1175068" y="1300453"/>
                  </a:lnTo>
                  <a:lnTo>
                    <a:pt x="1171576" y="1306807"/>
                  </a:lnTo>
                  <a:lnTo>
                    <a:pt x="1166813" y="1313161"/>
                  </a:lnTo>
                  <a:lnTo>
                    <a:pt x="1161733" y="1318880"/>
                  </a:lnTo>
                  <a:lnTo>
                    <a:pt x="1156018" y="1323646"/>
                  </a:lnTo>
                  <a:lnTo>
                    <a:pt x="1149986" y="1328412"/>
                  </a:lnTo>
                  <a:lnTo>
                    <a:pt x="1143636" y="1332224"/>
                  </a:lnTo>
                  <a:lnTo>
                    <a:pt x="1136968" y="1335401"/>
                  </a:lnTo>
                  <a:lnTo>
                    <a:pt x="1129983" y="1338261"/>
                  </a:lnTo>
                  <a:lnTo>
                    <a:pt x="1122363" y="1339849"/>
                  </a:lnTo>
                  <a:lnTo>
                    <a:pt x="1114426" y="1341120"/>
                  </a:lnTo>
                  <a:lnTo>
                    <a:pt x="1106488" y="1341438"/>
                  </a:lnTo>
                  <a:lnTo>
                    <a:pt x="1098551" y="1341120"/>
                  </a:lnTo>
                  <a:lnTo>
                    <a:pt x="1090613" y="1339849"/>
                  </a:lnTo>
                  <a:lnTo>
                    <a:pt x="1082993" y="1338261"/>
                  </a:lnTo>
                  <a:lnTo>
                    <a:pt x="1076008" y="1335401"/>
                  </a:lnTo>
                  <a:lnTo>
                    <a:pt x="1069023" y="1332224"/>
                  </a:lnTo>
                  <a:lnTo>
                    <a:pt x="1062673" y="1328412"/>
                  </a:lnTo>
                  <a:lnTo>
                    <a:pt x="1056323" y="1323646"/>
                  </a:lnTo>
                  <a:lnTo>
                    <a:pt x="1050926" y="1318880"/>
                  </a:lnTo>
                  <a:lnTo>
                    <a:pt x="1046163" y="1313161"/>
                  </a:lnTo>
                  <a:lnTo>
                    <a:pt x="1041401" y="1306807"/>
                  </a:lnTo>
                  <a:lnTo>
                    <a:pt x="1037273" y="1300453"/>
                  </a:lnTo>
                  <a:lnTo>
                    <a:pt x="1034098" y="1293781"/>
                  </a:lnTo>
                  <a:lnTo>
                    <a:pt x="1031876" y="1286473"/>
                  </a:lnTo>
                  <a:lnTo>
                    <a:pt x="1029971" y="1279166"/>
                  </a:lnTo>
                  <a:lnTo>
                    <a:pt x="1028701" y="1271223"/>
                  </a:lnTo>
                  <a:lnTo>
                    <a:pt x="1028383" y="1263280"/>
                  </a:lnTo>
                  <a:lnTo>
                    <a:pt x="1028383" y="1184805"/>
                  </a:lnTo>
                  <a:lnTo>
                    <a:pt x="949643" y="1184805"/>
                  </a:lnTo>
                  <a:lnTo>
                    <a:pt x="941706" y="1184487"/>
                  </a:lnTo>
                  <a:lnTo>
                    <a:pt x="934086" y="1183216"/>
                  </a:lnTo>
                  <a:lnTo>
                    <a:pt x="926783" y="1181310"/>
                  </a:lnTo>
                  <a:lnTo>
                    <a:pt x="919481" y="1178450"/>
                  </a:lnTo>
                  <a:lnTo>
                    <a:pt x="912496" y="1175273"/>
                  </a:lnTo>
                  <a:lnTo>
                    <a:pt x="906146" y="1171461"/>
                  </a:lnTo>
                  <a:lnTo>
                    <a:pt x="900113" y="1167013"/>
                  </a:lnTo>
                  <a:lnTo>
                    <a:pt x="894398" y="1161929"/>
                  </a:lnTo>
                  <a:lnTo>
                    <a:pt x="889318" y="1156210"/>
                  </a:lnTo>
                  <a:lnTo>
                    <a:pt x="885191" y="1150492"/>
                  </a:lnTo>
                  <a:lnTo>
                    <a:pt x="881063" y="1144137"/>
                  </a:lnTo>
                  <a:lnTo>
                    <a:pt x="877888" y="1136830"/>
                  </a:lnTo>
                  <a:lnTo>
                    <a:pt x="875031" y="1129840"/>
                  </a:lnTo>
                  <a:lnTo>
                    <a:pt x="873126" y="1122215"/>
                  </a:lnTo>
                  <a:lnTo>
                    <a:pt x="871856" y="1114590"/>
                  </a:lnTo>
                  <a:lnTo>
                    <a:pt x="871538" y="1106647"/>
                  </a:lnTo>
                  <a:lnTo>
                    <a:pt x="871856" y="1098386"/>
                  </a:lnTo>
                  <a:lnTo>
                    <a:pt x="873126" y="1090761"/>
                  </a:lnTo>
                  <a:lnTo>
                    <a:pt x="875031" y="1083136"/>
                  </a:lnTo>
                  <a:lnTo>
                    <a:pt x="877888" y="1076146"/>
                  </a:lnTo>
                  <a:lnTo>
                    <a:pt x="881063" y="1068839"/>
                  </a:lnTo>
                  <a:lnTo>
                    <a:pt x="885191" y="1062485"/>
                  </a:lnTo>
                  <a:lnTo>
                    <a:pt x="889318" y="1056766"/>
                  </a:lnTo>
                  <a:lnTo>
                    <a:pt x="894398" y="1051047"/>
                  </a:lnTo>
                  <a:lnTo>
                    <a:pt x="900113" y="1045963"/>
                  </a:lnTo>
                  <a:lnTo>
                    <a:pt x="906146" y="1041515"/>
                  </a:lnTo>
                  <a:lnTo>
                    <a:pt x="912496" y="1037703"/>
                  </a:lnTo>
                  <a:lnTo>
                    <a:pt x="919481" y="1034526"/>
                  </a:lnTo>
                  <a:lnTo>
                    <a:pt x="926783" y="1031666"/>
                  </a:lnTo>
                  <a:lnTo>
                    <a:pt x="934086" y="1029760"/>
                  </a:lnTo>
                  <a:lnTo>
                    <a:pt x="941706" y="1028489"/>
                  </a:lnTo>
                  <a:lnTo>
                    <a:pt x="949643" y="1028171"/>
                  </a:lnTo>
                  <a:lnTo>
                    <a:pt x="1028383" y="1028171"/>
                  </a:lnTo>
                  <a:lnTo>
                    <a:pt x="1028383" y="949696"/>
                  </a:lnTo>
                  <a:lnTo>
                    <a:pt x="1028701" y="941753"/>
                  </a:lnTo>
                  <a:lnTo>
                    <a:pt x="1029971" y="933810"/>
                  </a:lnTo>
                  <a:lnTo>
                    <a:pt x="1031876" y="926503"/>
                  </a:lnTo>
                  <a:lnTo>
                    <a:pt x="1034098" y="919195"/>
                  </a:lnTo>
                  <a:lnTo>
                    <a:pt x="1037273" y="912523"/>
                  </a:lnTo>
                  <a:lnTo>
                    <a:pt x="1041401" y="906169"/>
                  </a:lnTo>
                  <a:lnTo>
                    <a:pt x="1046163" y="899815"/>
                  </a:lnTo>
                  <a:lnTo>
                    <a:pt x="1050926" y="894096"/>
                  </a:lnTo>
                  <a:lnTo>
                    <a:pt x="1056323" y="889330"/>
                  </a:lnTo>
                  <a:lnTo>
                    <a:pt x="1062673" y="884564"/>
                  </a:lnTo>
                  <a:lnTo>
                    <a:pt x="1069023" y="880752"/>
                  </a:lnTo>
                  <a:lnTo>
                    <a:pt x="1076008" y="877575"/>
                  </a:lnTo>
                  <a:lnTo>
                    <a:pt x="1082993" y="874715"/>
                  </a:lnTo>
                  <a:lnTo>
                    <a:pt x="1090613" y="873127"/>
                  </a:lnTo>
                  <a:lnTo>
                    <a:pt x="1098551" y="871856"/>
                  </a:lnTo>
                  <a:lnTo>
                    <a:pt x="1106488" y="871538"/>
                  </a:lnTo>
                  <a:close/>
                  <a:moveTo>
                    <a:pt x="1631509" y="701358"/>
                  </a:moveTo>
                  <a:lnTo>
                    <a:pt x="1631509" y="1027748"/>
                  </a:lnTo>
                  <a:lnTo>
                    <a:pt x="2191428" y="1027748"/>
                  </a:lnTo>
                  <a:lnTo>
                    <a:pt x="2191428" y="1019176"/>
                  </a:lnTo>
                  <a:lnTo>
                    <a:pt x="2191428" y="1010921"/>
                  </a:lnTo>
                  <a:lnTo>
                    <a:pt x="2191110" y="1002983"/>
                  </a:lnTo>
                  <a:lnTo>
                    <a:pt x="2190158" y="994728"/>
                  </a:lnTo>
                  <a:lnTo>
                    <a:pt x="2189523" y="986791"/>
                  </a:lnTo>
                  <a:lnTo>
                    <a:pt x="2188254" y="978853"/>
                  </a:lnTo>
                  <a:lnTo>
                    <a:pt x="2186667" y="970916"/>
                  </a:lnTo>
                  <a:lnTo>
                    <a:pt x="2185080" y="962978"/>
                  </a:lnTo>
                  <a:lnTo>
                    <a:pt x="2183492" y="955041"/>
                  </a:lnTo>
                  <a:lnTo>
                    <a:pt x="2180953" y="947421"/>
                  </a:lnTo>
                  <a:lnTo>
                    <a:pt x="2179049" y="939801"/>
                  </a:lnTo>
                  <a:lnTo>
                    <a:pt x="2173653" y="924878"/>
                  </a:lnTo>
                  <a:lnTo>
                    <a:pt x="2167622" y="910273"/>
                  </a:lnTo>
                  <a:lnTo>
                    <a:pt x="2160321" y="895351"/>
                  </a:lnTo>
                  <a:lnTo>
                    <a:pt x="2152386" y="881698"/>
                  </a:lnTo>
                  <a:lnTo>
                    <a:pt x="2143816" y="867728"/>
                  </a:lnTo>
                  <a:lnTo>
                    <a:pt x="2134293" y="854711"/>
                  </a:lnTo>
                  <a:lnTo>
                    <a:pt x="2123819" y="841376"/>
                  </a:lnTo>
                  <a:lnTo>
                    <a:pt x="2113344" y="829311"/>
                  </a:lnTo>
                  <a:lnTo>
                    <a:pt x="2101282" y="817246"/>
                  </a:lnTo>
                  <a:lnTo>
                    <a:pt x="2088903" y="805498"/>
                  </a:lnTo>
                  <a:lnTo>
                    <a:pt x="2075889" y="794703"/>
                  </a:lnTo>
                  <a:lnTo>
                    <a:pt x="2062558" y="783908"/>
                  </a:lnTo>
                  <a:lnTo>
                    <a:pt x="2048274" y="774066"/>
                  </a:lnTo>
                  <a:lnTo>
                    <a:pt x="2033038" y="764541"/>
                  </a:lnTo>
                  <a:lnTo>
                    <a:pt x="2017485" y="755651"/>
                  </a:lnTo>
                  <a:lnTo>
                    <a:pt x="2001614" y="747396"/>
                  </a:lnTo>
                  <a:lnTo>
                    <a:pt x="1985109" y="739776"/>
                  </a:lnTo>
                  <a:lnTo>
                    <a:pt x="1968286" y="732791"/>
                  </a:lnTo>
                  <a:lnTo>
                    <a:pt x="1950828" y="726441"/>
                  </a:lnTo>
                  <a:lnTo>
                    <a:pt x="1933053" y="720408"/>
                  </a:lnTo>
                  <a:lnTo>
                    <a:pt x="1914960" y="715646"/>
                  </a:lnTo>
                  <a:lnTo>
                    <a:pt x="1896233" y="711201"/>
                  </a:lnTo>
                  <a:lnTo>
                    <a:pt x="1877188" y="707708"/>
                  </a:lnTo>
                  <a:lnTo>
                    <a:pt x="1857826" y="704851"/>
                  </a:lnTo>
                  <a:lnTo>
                    <a:pt x="1837828" y="702946"/>
                  </a:lnTo>
                  <a:lnTo>
                    <a:pt x="1818149" y="701676"/>
                  </a:lnTo>
                  <a:lnTo>
                    <a:pt x="1797834" y="701358"/>
                  </a:lnTo>
                  <a:lnTo>
                    <a:pt x="1631509" y="701358"/>
                  </a:lnTo>
                  <a:close/>
                  <a:moveTo>
                    <a:pt x="549761" y="701358"/>
                  </a:moveTo>
                  <a:lnTo>
                    <a:pt x="529447" y="701676"/>
                  </a:lnTo>
                  <a:lnTo>
                    <a:pt x="509767" y="702946"/>
                  </a:lnTo>
                  <a:lnTo>
                    <a:pt x="489770" y="704851"/>
                  </a:lnTo>
                  <a:lnTo>
                    <a:pt x="470408" y="707708"/>
                  </a:lnTo>
                  <a:lnTo>
                    <a:pt x="451363" y="711201"/>
                  </a:lnTo>
                  <a:lnTo>
                    <a:pt x="432635" y="715646"/>
                  </a:lnTo>
                  <a:lnTo>
                    <a:pt x="414543" y="720408"/>
                  </a:lnTo>
                  <a:lnTo>
                    <a:pt x="396450" y="726441"/>
                  </a:lnTo>
                  <a:lnTo>
                    <a:pt x="378992" y="732791"/>
                  </a:lnTo>
                  <a:lnTo>
                    <a:pt x="362487" y="739776"/>
                  </a:lnTo>
                  <a:lnTo>
                    <a:pt x="345664" y="747396"/>
                  </a:lnTo>
                  <a:lnTo>
                    <a:pt x="329793" y="755651"/>
                  </a:lnTo>
                  <a:lnTo>
                    <a:pt x="314557" y="764541"/>
                  </a:lnTo>
                  <a:lnTo>
                    <a:pt x="299321" y="774066"/>
                  </a:lnTo>
                  <a:lnTo>
                    <a:pt x="285038" y="783908"/>
                  </a:lnTo>
                  <a:lnTo>
                    <a:pt x="271706" y="794703"/>
                  </a:lnTo>
                  <a:lnTo>
                    <a:pt x="258375" y="805498"/>
                  </a:lnTo>
                  <a:lnTo>
                    <a:pt x="246313" y="817246"/>
                  </a:lnTo>
                  <a:lnTo>
                    <a:pt x="234569" y="829311"/>
                  </a:lnTo>
                  <a:lnTo>
                    <a:pt x="223459" y="841376"/>
                  </a:lnTo>
                  <a:lnTo>
                    <a:pt x="213302" y="854711"/>
                  </a:lnTo>
                  <a:lnTo>
                    <a:pt x="203780" y="867728"/>
                  </a:lnTo>
                  <a:lnTo>
                    <a:pt x="195210" y="881698"/>
                  </a:lnTo>
                  <a:lnTo>
                    <a:pt x="187274" y="895351"/>
                  </a:lnTo>
                  <a:lnTo>
                    <a:pt x="180291" y="910273"/>
                  </a:lnTo>
                  <a:lnTo>
                    <a:pt x="173943" y="924878"/>
                  </a:lnTo>
                  <a:lnTo>
                    <a:pt x="168864" y="939801"/>
                  </a:lnTo>
                  <a:lnTo>
                    <a:pt x="166642" y="947421"/>
                  </a:lnTo>
                  <a:lnTo>
                    <a:pt x="164103" y="955041"/>
                  </a:lnTo>
                  <a:lnTo>
                    <a:pt x="162516" y="962978"/>
                  </a:lnTo>
                  <a:lnTo>
                    <a:pt x="160929" y="970916"/>
                  </a:lnTo>
                  <a:lnTo>
                    <a:pt x="159342" y="978853"/>
                  </a:lnTo>
                  <a:lnTo>
                    <a:pt x="158072" y="986791"/>
                  </a:lnTo>
                  <a:lnTo>
                    <a:pt x="157437" y="994728"/>
                  </a:lnTo>
                  <a:lnTo>
                    <a:pt x="157120" y="1002983"/>
                  </a:lnTo>
                  <a:lnTo>
                    <a:pt x="156485" y="1010921"/>
                  </a:lnTo>
                  <a:lnTo>
                    <a:pt x="156168" y="1019176"/>
                  </a:lnTo>
                  <a:lnTo>
                    <a:pt x="156168" y="1475741"/>
                  </a:lnTo>
                  <a:lnTo>
                    <a:pt x="156161" y="1475902"/>
                  </a:lnTo>
                  <a:lnTo>
                    <a:pt x="156168" y="1476058"/>
                  </a:lnTo>
                  <a:lnTo>
                    <a:pt x="156168" y="1620838"/>
                  </a:lnTo>
                  <a:lnTo>
                    <a:pt x="160611" y="1620838"/>
                  </a:lnTo>
                  <a:lnTo>
                    <a:pt x="164420" y="1603376"/>
                  </a:lnTo>
                  <a:lnTo>
                    <a:pt x="169182" y="1586231"/>
                  </a:lnTo>
                  <a:lnTo>
                    <a:pt x="174895" y="1569721"/>
                  </a:lnTo>
                  <a:lnTo>
                    <a:pt x="180926" y="1552893"/>
                  </a:lnTo>
                  <a:lnTo>
                    <a:pt x="187592" y="1537018"/>
                  </a:lnTo>
                  <a:lnTo>
                    <a:pt x="195210" y="1521143"/>
                  </a:lnTo>
                  <a:lnTo>
                    <a:pt x="202828" y="1505903"/>
                  </a:lnTo>
                  <a:lnTo>
                    <a:pt x="211715" y="1490981"/>
                  </a:lnTo>
                  <a:lnTo>
                    <a:pt x="221238" y="1476376"/>
                  </a:lnTo>
                  <a:lnTo>
                    <a:pt x="231077" y="1462088"/>
                  </a:lnTo>
                  <a:lnTo>
                    <a:pt x="241552" y="1448118"/>
                  </a:lnTo>
                  <a:lnTo>
                    <a:pt x="252662" y="1435101"/>
                  </a:lnTo>
                  <a:lnTo>
                    <a:pt x="264088" y="1422401"/>
                  </a:lnTo>
                  <a:lnTo>
                    <a:pt x="276468" y="1410018"/>
                  </a:lnTo>
                  <a:lnTo>
                    <a:pt x="288529" y="1398271"/>
                  </a:lnTo>
                  <a:lnTo>
                    <a:pt x="301861" y="1386841"/>
                  </a:lnTo>
                  <a:lnTo>
                    <a:pt x="315192" y="1376046"/>
                  </a:lnTo>
                  <a:lnTo>
                    <a:pt x="329476" y="1366203"/>
                  </a:lnTo>
                  <a:lnTo>
                    <a:pt x="343759" y="1356678"/>
                  </a:lnTo>
                  <a:lnTo>
                    <a:pt x="358361" y="1347471"/>
                  </a:lnTo>
                  <a:lnTo>
                    <a:pt x="373914" y="1339216"/>
                  </a:lnTo>
                  <a:lnTo>
                    <a:pt x="389467" y="1331596"/>
                  </a:lnTo>
                  <a:lnTo>
                    <a:pt x="405338" y="1324293"/>
                  </a:lnTo>
                  <a:lnTo>
                    <a:pt x="421526" y="1317943"/>
                  </a:lnTo>
                  <a:lnTo>
                    <a:pt x="438349" y="1312228"/>
                  </a:lnTo>
                  <a:lnTo>
                    <a:pt x="454854" y="1307466"/>
                  </a:lnTo>
                  <a:lnTo>
                    <a:pt x="472312" y="1303021"/>
                  </a:lnTo>
                  <a:lnTo>
                    <a:pt x="489770" y="1299528"/>
                  </a:lnTo>
                  <a:lnTo>
                    <a:pt x="507228" y="1296671"/>
                  </a:lnTo>
                  <a:lnTo>
                    <a:pt x="525638" y="1294766"/>
                  </a:lnTo>
                  <a:lnTo>
                    <a:pt x="543413" y="1293496"/>
                  </a:lnTo>
                  <a:lnTo>
                    <a:pt x="562140" y="1293178"/>
                  </a:lnTo>
                  <a:lnTo>
                    <a:pt x="580233" y="1293496"/>
                  </a:lnTo>
                  <a:lnTo>
                    <a:pt x="598643" y="1294766"/>
                  </a:lnTo>
                  <a:lnTo>
                    <a:pt x="616418" y="1296671"/>
                  </a:lnTo>
                  <a:lnTo>
                    <a:pt x="634193" y="1299528"/>
                  </a:lnTo>
                  <a:lnTo>
                    <a:pt x="651651" y="1303021"/>
                  </a:lnTo>
                  <a:lnTo>
                    <a:pt x="668792" y="1307466"/>
                  </a:lnTo>
                  <a:lnTo>
                    <a:pt x="685932" y="1312228"/>
                  </a:lnTo>
                  <a:lnTo>
                    <a:pt x="702120" y="1317943"/>
                  </a:lnTo>
                  <a:lnTo>
                    <a:pt x="718308" y="1324293"/>
                  </a:lnTo>
                  <a:lnTo>
                    <a:pt x="734496" y="1331596"/>
                  </a:lnTo>
                  <a:lnTo>
                    <a:pt x="750050" y="1339216"/>
                  </a:lnTo>
                  <a:lnTo>
                    <a:pt x="765286" y="1347471"/>
                  </a:lnTo>
                  <a:lnTo>
                    <a:pt x="780204" y="1356678"/>
                  </a:lnTo>
                  <a:lnTo>
                    <a:pt x="794488" y="1366203"/>
                  </a:lnTo>
                  <a:lnTo>
                    <a:pt x="808454" y="1376046"/>
                  </a:lnTo>
                  <a:lnTo>
                    <a:pt x="821785" y="1386841"/>
                  </a:lnTo>
                  <a:lnTo>
                    <a:pt x="835117" y="1398271"/>
                  </a:lnTo>
                  <a:lnTo>
                    <a:pt x="847813" y="1410018"/>
                  </a:lnTo>
                  <a:lnTo>
                    <a:pt x="859558" y="1422401"/>
                  </a:lnTo>
                  <a:lnTo>
                    <a:pt x="870984" y="1435101"/>
                  </a:lnTo>
                  <a:lnTo>
                    <a:pt x="882094" y="1448118"/>
                  </a:lnTo>
                  <a:lnTo>
                    <a:pt x="892886" y="1462088"/>
                  </a:lnTo>
                  <a:lnTo>
                    <a:pt x="902726" y="1476376"/>
                  </a:lnTo>
                  <a:lnTo>
                    <a:pt x="911931" y="1490981"/>
                  </a:lnTo>
                  <a:lnTo>
                    <a:pt x="920501" y="1505903"/>
                  </a:lnTo>
                  <a:lnTo>
                    <a:pt x="929072" y="1521143"/>
                  </a:lnTo>
                  <a:lnTo>
                    <a:pt x="936055" y="1537018"/>
                  </a:lnTo>
                  <a:lnTo>
                    <a:pt x="943355" y="1552893"/>
                  </a:lnTo>
                  <a:lnTo>
                    <a:pt x="949069" y="1569721"/>
                  </a:lnTo>
                  <a:lnTo>
                    <a:pt x="954782" y="1586231"/>
                  </a:lnTo>
                  <a:lnTo>
                    <a:pt x="959543" y="1603376"/>
                  </a:lnTo>
                  <a:lnTo>
                    <a:pt x="963352" y="1620838"/>
                  </a:lnTo>
                  <a:lnTo>
                    <a:pt x="1316634" y="1620838"/>
                  </a:lnTo>
                  <a:lnTo>
                    <a:pt x="1320443" y="1603376"/>
                  </a:lnTo>
                  <a:lnTo>
                    <a:pt x="1325205" y="1586231"/>
                  </a:lnTo>
                  <a:lnTo>
                    <a:pt x="1330918" y="1569721"/>
                  </a:lnTo>
                  <a:lnTo>
                    <a:pt x="1336949" y="1552893"/>
                  </a:lnTo>
                  <a:lnTo>
                    <a:pt x="1343615" y="1537018"/>
                  </a:lnTo>
                  <a:lnTo>
                    <a:pt x="1351233" y="1521143"/>
                  </a:lnTo>
                  <a:lnTo>
                    <a:pt x="1359168" y="1505903"/>
                  </a:lnTo>
                  <a:lnTo>
                    <a:pt x="1367738" y="1490981"/>
                  </a:lnTo>
                  <a:lnTo>
                    <a:pt x="1377260" y="1476376"/>
                  </a:lnTo>
                  <a:lnTo>
                    <a:pt x="1387100" y="1462088"/>
                  </a:lnTo>
                  <a:lnTo>
                    <a:pt x="1397575" y="1448118"/>
                  </a:lnTo>
                  <a:lnTo>
                    <a:pt x="1408685" y="1435101"/>
                  </a:lnTo>
                  <a:lnTo>
                    <a:pt x="1420111" y="1422401"/>
                  </a:lnTo>
                  <a:lnTo>
                    <a:pt x="1432491" y="1410018"/>
                  </a:lnTo>
                  <a:lnTo>
                    <a:pt x="1444870" y="1398271"/>
                  </a:lnTo>
                  <a:lnTo>
                    <a:pt x="1457884" y="1386841"/>
                  </a:lnTo>
                  <a:lnTo>
                    <a:pt x="1471215" y="1376046"/>
                  </a:lnTo>
                  <a:lnTo>
                    <a:pt x="1485499" y="1366203"/>
                  </a:lnTo>
                  <a:lnTo>
                    <a:pt x="1499782" y="1356678"/>
                  </a:lnTo>
                  <a:lnTo>
                    <a:pt x="1514701" y="1347471"/>
                  </a:lnTo>
                  <a:lnTo>
                    <a:pt x="1529937" y="1339216"/>
                  </a:lnTo>
                  <a:lnTo>
                    <a:pt x="1545490" y="1331596"/>
                  </a:lnTo>
                  <a:lnTo>
                    <a:pt x="1561361" y="1324293"/>
                  </a:lnTo>
                  <a:lnTo>
                    <a:pt x="1577549" y="1317943"/>
                  </a:lnTo>
                  <a:lnTo>
                    <a:pt x="1594372" y="1312228"/>
                  </a:lnTo>
                  <a:lnTo>
                    <a:pt x="1610877" y="1307466"/>
                  </a:lnTo>
                  <a:lnTo>
                    <a:pt x="1628335" y="1303021"/>
                  </a:lnTo>
                  <a:lnTo>
                    <a:pt x="1645793" y="1299528"/>
                  </a:lnTo>
                  <a:lnTo>
                    <a:pt x="1663251" y="1296671"/>
                  </a:lnTo>
                  <a:lnTo>
                    <a:pt x="1681661" y="1294766"/>
                  </a:lnTo>
                  <a:lnTo>
                    <a:pt x="1699436" y="1293496"/>
                  </a:lnTo>
                  <a:lnTo>
                    <a:pt x="1718163" y="1293178"/>
                  </a:lnTo>
                  <a:lnTo>
                    <a:pt x="1736256" y="1293496"/>
                  </a:lnTo>
                  <a:lnTo>
                    <a:pt x="1754666" y="1294766"/>
                  </a:lnTo>
                  <a:lnTo>
                    <a:pt x="1772441" y="1296671"/>
                  </a:lnTo>
                  <a:lnTo>
                    <a:pt x="1790216" y="1299528"/>
                  </a:lnTo>
                  <a:lnTo>
                    <a:pt x="1807674" y="1303021"/>
                  </a:lnTo>
                  <a:lnTo>
                    <a:pt x="1824815" y="1307466"/>
                  </a:lnTo>
                  <a:lnTo>
                    <a:pt x="1841955" y="1312228"/>
                  </a:lnTo>
                  <a:lnTo>
                    <a:pt x="1858143" y="1317943"/>
                  </a:lnTo>
                  <a:lnTo>
                    <a:pt x="1874331" y="1324293"/>
                  </a:lnTo>
                  <a:lnTo>
                    <a:pt x="1890519" y="1331596"/>
                  </a:lnTo>
                  <a:lnTo>
                    <a:pt x="1906073" y="1339216"/>
                  </a:lnTo>
                  <a:lnTo>
                    <a:pt x="1921308" y="1347471"/>
                  </a:lnTo>
                  <a:lnTo>
                    <a:pt x="1936227" y="1356678"/>
                  </a:lnTo>
                  <a:lnTo>
                    <a:pt x="1950511" y="1366203"/>
                  </a:lnTo>
                  <a:lnTo>
                    <a:pt x="1964477" y="1376046"/>
                  </a:lnTo>
                  <a:lnTo>
                    <a:pt x="1977808" y="1386841"/>
                  </a:lnTo>
                  <a:lnTo>
                    <a:pt x="1991140" y="1398271"/>
                  </a:lnTo>
                  <a:lnTo>
                    <a:pt x="2003836" y="1410018"/>
                  </a:lnTo>
                  <a:lnTo>
                    <a:pt x="2015580" y="1422401"/>
                  </a:lnTo>
                  <a:lnTo>
                    <a:pt x="2027007" y="1435101"/>
                  </a:lnTo>
                  <a:lnTo>
                    <a:pt x="2038117" y="1448118"/>
                  </a:lnTo>
                  <a:lnTo>
                    <a:pt x="2048909" y="1462088"/>
                  </a:lnTo>
                  <a:lnTo>
                    <a:pt x="2058749" y="1476376"/>
                  </a:lnTo>
                  <a:lnTo>
                    <a:pt x="2067954" y="1490981"/>
                  </a:lnTo>
                  <a:lnTo>
                    <a:pt x="2076841" y="1505903"/>
                  </a:lnTo>
                  <a:lnTo>
                    <a:pt x="2084777" y="1521143"/>
                  </a:lnTo>
                  <a:lnTo>
                    <a:pt x="2092077" y="1537018"/>
                  </a:lnTo>
                  <a:lnTo>
                    <a:pt x="2099060" y="1552893"/>
                  </a:lnTo>
                  <a:lnTo>
                    <a:pt x="2105409" y="1569721"/>
                  </a:lnTo>
                  <a:lnTo>
                    <a:pt x="2110487" y="1586231"/>
                  </a:lnTo>
                  <a:lnTo>
                    <a:pt x="2115249" y="1603376"/>
                  </a:lnTo>
                  <a:lnTo>
                    <a:pt x="2119057" y="1620838"/>
                  </a:lnTo>
                  <a:lnTo>
                    <a:pt x="2191428" y="1620838"/>
                  </a:lnTo>
                  <a:lnTo>
                    <a:pt x="2191428" y="1289368"/>
                  </a:lnTo>
                  <a:lnTo>
                    <a:pt x="2191435" y="1289209"/>
                  </a:lnTo>
                  <a:lnTo>
                    <a:pt x="2191428" y="1289051"/>
                  </a:lnTo>
                  <a:lnTo>
                    <a:pt x="2191428" y="1183958"/>
                  </a:lnTo>
                  <a:lnTo>
                    <a:pt x="1555330" y="1183958"/>
                  </a:lnTo>
                  <a:lnTo>
                    <a:pt x="1550569" y="1183958"/>
                  </a:lnTo>
                  <a:lnTo>
                    <a:pt x="1546442" y="1183641"/>
                  </a:lnTo>
                  <a:lnTo>
                    <a:pt x="1537555" y="1182053"/>
                  </a:lnTo>
                  <a:lnTo>
                    <a:pt x="1530889" y="1180148"/>
                  </a:lnTo>
                  <a:lnTo>
                    <a:pt x="1524541" y="1177926"/>
                  </a:lnTo>
                  <a:lnTo>
                    <a:pt x="1518510" y="1175386"/>
                  </a:lnTo>
                  <a:lnTo>
                    <a:pt x="1512479" y="1172211"/>
                  </a:lnTo>
                  <a:lnTo>
                    <a:pt x="1507083" y="1168401"/>
                  </a:lnTo>
                  <a:lnTo>
                    <a:pt x="1502004" y="1164591"/>
                  </a:lnTo>
                  <a:lnTo>
                    <a:pt x="1497243" y="1159828"/>
                  </a:lnTo>
                  <a:lnTo>
                    <a:pt x="1492799" y="1155066"/>
                  </a:lnTo>
                  <a:lnTo>
                    <a:pt x="1488673" y="1149986"/>
                  </a:lnTo>
                  <a:lnTo>
                    <a:pt x="1485181" y="1144271"/>
                  </a:lnTo>
                  <a:lnTo>
                    <a:pt x="1482325" y="1138238"/>
                  </a:lnTo>
                  <a:lnTo>
                    <a:pt x="1479785" y="1131888"/>
                  </a:lnTo>
                  <a:lnTo>
                    <a:pt x="1477563" y="1125538"/>
                  </a:lnTo>
                  <a:lnTo>
                    <a:pt x="1475976" y="1118871"/>
                  </a:lnTo>
                  <a:lnTo>
                    <a:pt x="1475341" y="1112203"/>
                  </a:lnTo>
                  <a:lnTo>
                    <a:pt x="1475024" y="1104901"/>
                  </a:lnTo>
                  <a:lnTo>
                    <a:pt x="1475024" y="701358"/>
                  </a:lnTo>
                  <a:lnTo>
                    <a:pt x="549761" y="701358"/>
                  </a:lnTo>
                  <a:close/>
                  <a:moveTo>
                    <a:pt x="1413828" y="353736"/>
                  </a:moveTo>
                  <a:lnTo>
                    <a:pt x="1523366" y="353736"/>
                  </a:lnTo>
                  <a:lnTo>
                    <a:pt x="1531303" y="354054"/>
                  </a:lnTo>
                  <a:lnTo>
                    <a:pt x="1539241" y="355325"/>
                  </a:lnTo>
                  <a:lnTo>
                    <a:pt x="1546226" y="357232"/>
                  </a:lnTo>
                  <a:lnTo>
                    <a:pt x="1553846" y="360092"/>
                  </a:lnTo>
                  <a:lnTo>
                    <a:pt x="1560513" y="363271"/>
                  </a:lnTo>
                  <a:lnTo>
                    <a:pt x="1566863" y="367085"/>
                  </a:lnTo>
                  <a:lnTo>
                    <a:pt x="1572896" y="371534"/>
                  </a:lnTo>
                  <a:lnTo>
                    <a:pt x="1578611" y="376619"/>
                  </a:lnTo>
                  <a:lnTo>
                    <a:pt x="1583691" y="382340"/>
                  </a:lnTo>
                  <a:lnTo>
                    <a:pt x="1588136" y="388061"/>
                  </a:lnTo>
                  <a:lnTo>
                    <a:pt x="1591946" y="395053"/>
                  </a:lnTo>
                  <a:lnTo>
                    <a:pt x="1595438" y="401727"/>
                  </a:lnTo>
                  <a:lnTo>
                    <a:pt x="1597978" y="408719"/>
                  </a:lnTo>
                  <a:lnTo>
                    <a:pt x="1599883" y="416347"/>
                  </a:lnTo>
                  <a:lnTo>
                    <a:pt x="1601153" y="424293"/>
                  </a:lnTo>
                  <a:lnTo>
                    <a:pt x="1601471" y="432238"/>
                  </a:lnTo>
                  <a:lnTo>
                    <a:pt x="1601471" y="544513"/>
                  </a:lnTo>
                  <a:lnTo>
                    <a:pt x="1797834" y="544513"/>
                  </a:lnTo>
                  <a:lnTo>
                    <a:pt x="1812118" y="545148"/>
                  </a:lnTo>
                  <a:lnTo>
                    <a:pt x="1826084" y="545466"/>
                  </a:lnTo>
                  <a:lnTo>
                    <a:pt x="1840368" y="546101"/>
                  </a:lnTo>
                  <a:lnTo>
                    <a:pt x="1854017" y="547053"/>
                  </a:lnTo>
                  <a:lnTo>
                    <a:pt x="1867665" y="548641"/>
                  </a:lnTo>
                  <a:lnTo>
                    <a:pt x="1881632" y="550228"/>
                  </a:lnTo>
                  <a:lnTo>
                    <a:pt x="1894963" y="552133"/>
                  </a:lnTo>
                  <a:lnTo>
                    <a:pt x="1908612" y="554038"/>
                  </a:lnTo>
                  <a:lnTo>
                    <a:pt x="1921943" y="556896"/>
                  </a:lnTo>
                  <a:lnTo>
                    <a:pt x="1934957" y="559753"/>
                  </a:lnTo>
                  <a:lnTo>
                    <a:pt x="1948289" y="562928"/>
                  </a:lnTo>
                  <a:lnTo>
                    <a:pt x="1961303" y="566103"/>
                  </a:lnTo>
                  <a:lnTo>
                    <a:pt x="1973999" y="569596"/>
                  </a:lnTo>
                  <a:lnTo>
                    <a:pt x="1986696" y="573723"/>
                  </a:lnTo>
                  <a:lnTo>
                    <a:pt x="1999392" y="577533"/>
                  </a:lnTo>
                  <a:lnTo>
                    <a:pt x="2011771" y="581978"/>
                  </a:lnTo>
                  <a:lnTo>
                    <a:pt x="2023833" y="586741"/>
                  </a:lnTo>
                  <a:lnTo>
                    <a:pt x="2036212" y="591503"/>
                  </a:lnTo>
                  <a:lnTo>
                    <a:pt x="2048274" y="596583"/>
                  </a:lnTo>
                  <a:lnTo>
                    <a:pt x="2059701" y="602298"/>
                  </a:lnTo>
                  <a:lnTo>
                    <a:pt x="2071445" y="607696"/>
                  </a:lnTo>
                  <a:lnTo>
                    <a:pt x="2082555" y="613411"/>
                  </a:lnTo>
                  <a:lnTo>
                    <a:pt x="2094299" y="619761"/>
                  </a:lnTo>
                  <a:lnTo>
                    <a:pt x="2105409" y="626111"/>
                  </a:lnTo>
                  <a:lnTo>
                    <a:pt x="2115883" y="632461"/>
                  </a:lnTo>
                  <a:lnTo>
                    <a:pt x="2126675" y="639128"/>
                  </a:lnTo>
                  <a:lnTo>
                    <a:pt x="2137467" y="645796"/>
                  </a:lnTo>
                  <a:lnTo>
                    <a:pt x="2147307" y="653098"/>
                  </a:lnTo>
                  <a:lnTo>
                    <a:pt x="2157782" y="660401"/>
                  </a:lnTo>
                  <a:lnTo>
                    <a:pt x="2167622" y="668021"/>
                  </a:lnTo>
                  <a:lnTo>
                    <a:pt x="2177144" y="675958"/>
                  </a:lnTo>
                  <a:lnTo>
                    <a:pt x="2186667" y="683896"/>
                  </a:lnTo>
                  <a:lnTo>
                    <a:pt x="2195872" y="691833"/>
                  </a:lnTo>
                  <a:lnTo>
                    <a:pt x="2204759" y="700088"/>
                  </a:lnTo>
                  <a:lnTo>
                    <a:pt x="2213647" y="708978"/>
                  </a:lnTo>
                  <a:lnTo>
                    <a:pt x="2222217" y="717551"/>
                  </a:lnTo>
                  <a:lnTo>
                    <a:pt x="2230152" y="726441"/>
                  </a:lnTo>
                  <a:lnTo>
                    <a:pt x="2238723" y="735648"/>
                  </a:lnTo>
                  <a:lnTo>
                    <a:pt x="2246023" y="744538"/>
                  </a:lnTo>
                  <a:lnTo>
                    <a:pt x="2253641" y="754063"/>
                  </a:lnTo>
                  <a:lnTo>
                    <a:pt x="2261259" y="763588"/>
                  </a:lnTo>
                  <a:lnTo>
                    <a:pt x="2268242" y="773113"/>
                  </a:lnTo>
                  <a:lnTo>
                    <a:pt x="2275225" y="783273"/>
                  </a:lnTo>
                  <a:lnTo>
                    <a:pt x="2281573" y="793116"/>
                  </a:lnTo>
                  <a:lnTo>
                    <a:pt x="2287922" y="803276"/>
                  </a:lnTo>
                  <a:lnTo>
                    <a:pt x="2293635" y="813753"/>
                  </a:lnTo>
                  <a:lnTo>
                    <a:pt x="2299349" y="823913"/>
                  </a:lnTo>
                  <a:lnTo>
                    <a:pt x="2304427" y="834708"/>
                  </a:lnTo>
                  <a:lnTo>
                    <a:pt x="2309506" y="845503"/>
                  </a:lnTo>
                  <a:lnTo>
                    <a:pt x="2314267" y="856298"/>
                  </a:lnTo>
                  <a:lnTo>
                    <a:pt x="2319028" y="867411"/>
                  </a:lnTo>
                  <a:lnTo>
                    <a:pt x="2323155" y="878523"/>
                  </a:lnTo>
                  <a:lnTo>
                    <a:pt x="2326964" y="889636"/>
                  </a:lnTo>
                  <a:lnTo>
                    <a:pt x="2330455" y="900748"/>
                  </a:lnTo>
                  <a:lnTo>
                    <a:pt x="2333629" y="912178"/>
                  </a:lnTo>
                  <a:lnTo>
                    <a:pt x="2336486" y="923608"/>
                  </a:lnTo>
                  <a:lnTo>
                    <a:pt x="2339343" y="935038"/>
                  </a:lnTo>
                  <a:lnTo>
                    <a:pt x="2341565" y="947103"/>
                  </a:lnTo>
                  <a:lnTo>
                    <a:pt x="2343152" y="958851"/>
                  </a:lnTo>
                  <a:lnTo>
                    <a:pt x="2344739" y="970916"/>
                  </a:lnTo>
                  <a:lnTo>
                    <a:pt x="2346009" y="982663"/>
                  </a:lnTo>
                  <a:lnTo>
                    <a:pt x="2347278" y="994728"/>
                  </a:lnTo>
                  <a:lnTo>
                    <a:pt x="2347596" y="1007111"/>
                  </a:lnTo>
                  <a:lnTo>
                    <a:pt x="2347913" y="1019176"/>
                  </a:lnTo>
                  <a:lnTo>
                    <a:pt x="2347913" y="1089978"/>
                  </a:lnTo>
                  <a:lnTo>
                    <a:pt x="2349183" y="1097916"/>
                  </a:lnTo>
                  <a:lnTo>
                    <a:pt x="2349500" y="1105853"/>
                  </a:lnTo>
                  <a:lnTo>
                    <a:pt x="2349183" y="1113791"/>
                  </a:lnTo>
                  <a:lnTo>
                    <a:pt x="2347913" y="1121728"/>
                  </a:lnTo>
                  <a:lnTo>
                    <a:pt x="2347913" y="1289051"/>
                  </a:lnTo>
                  <a:lnTo>
                    <a:pt x="2347907" y="1289209"/>
                  </a:lnTo>
                  <a:lnTo>
                    <a:pt x="2347913" y="1289368"/>
                  </a:lnTo>
                  <a:lnTo>
                    <a:pt x="2347913" y="1652906"/>
                  </a:lnTo>
                  <a:lnTo>
                    <a:pt x="2347596" y="1659256"/>
                  </a:lnTo>
                  <a:lnTo>
                    <a:pt x="2347278" y="1665606"/>
                  </a:lnTo>
                  <a:lnTo>
                    <a:pt x="2346326" y="1671956"/>
                  </a:lnTo>
                  <a:lnTo>
                    <a:pt x="2345374" y="1677988"/>
                  </a:lnTo>
                  <a:lnTo>
                    <a:pt x="2343787" y="1684021"/>
                  </a:lnTo>
                  <a:lnTo>
                    <a:pt x="2341565" y="1690053"/>
                  </a:lnTo>
                  <a:lnTo>
                    <a:pt x="2339660" y="1695768"/>
                  </a:lnTo>
                  <a:lnTo>
                    <a:pt x="2337438" y="1701483"/>
                  </a:lnTo>
                  <a:lnTo>
                    <a:pt x="2334582" y="1706881"/>
                  </a:lnTo>
                  <a:lnTo>
                    <a:pt x="2331725" y="1712278"/>
                  </a:lnTo>
                  <a:lnTo>
                    <a:pt x="2328551" y="1717358"/>
                  </a:lnTo>
                  <a:lnTo>
                    <a:pt x="2325059" y="1722438"/>
                  </a:lnTo>
                  <a:lnTo>
                    <a:pt x="2321568" y="1727518"/>
                  </a:lnTo>
                  <a:lnTo>
                    <a:pt x="2317441" y="1731963"/>
                  </a:lnTo>
                  <a:lnTo>
                    <a:pt x="2312998" y="1736726"/>
                  </a:lnTo>
                  <a:lnTo>
                    <a:pt x="2308871" y="1741171"/>
                  </a:lnTo>
                  <a:lnTo>
                    <a:pt x="2304110" y="1744981"/>
                  </a:lnTo>
                  <a:lnTo>
                    <a:pt x="2299349" y="1749108"/>
                  </a:lnTo>
                  <a:lnTo>
                    <a:pt x="2293953" y="1752601"/>
                  </a:lnTo>
                  <a:lnTo>
                    <a:pt x="2288874" y="1756093"/>
                  </a:lnTo>
                  <a:lnTo>
                    <a:pt x="2283795" y="1759268"/>
                  </a:lnTo>
                  <a:lnTo>
                    <a:pt x="2278399" y="1762443"/>
                  </a:lnTo>
                  <a:lnTo>
                    <a:pt x="2272369" y="1765301"/>
                  </a:lnTo>
                  <a:lnTo>
                    <a:pt x="2266338" y="1767841"/>
                  </a:lnTo>
                  <a:lnTo>
                    <a:pt x="2260307" y="1770063"/>
                  </a:lnTo>
                  <a:lnTo>
                    <a:pt x="2253959" y="1771651"/>
                  </a:lnTo>
                  <a:lnTo>
                    <a:pt x="2247610" y="1773556"/>
                  </a:lnTo>
                  <a:lnTo>
                    <a:pt x="2241262" y="1774826"/>
                  </a:lnTo>
                  <a:lnTo>
                    <a:pt x="2234914" y="1776096"/>
                  </a:lnTo>
                  <a:lnTo>
                    <a:pt x="2228248" y="1776731"/>
                  </a:lnTo>
                  <a:lnTo>
                    <a:pt x="2221582" y="1777366"/>
                  </a:lnTo>
                  <a:lnTo>
                    <a:pt x="2214917" y="1777683"/>
                  </a:lnTo>
                  <a:lnTo>
                    <a:pt x="2049861" y="1777683"/>
                  </a:lnTo>
                  <a:lnTo>
                    <a:pt x="2041926" y="1777366"/>
                  </a:lnTo>
                  <a:lnTo>
                    <a:pt x="2034308" y="1776096"/>
                  </a:lnTo>
                  <a:lnTo>
                    <a:pt x="2026690" y="1774191"/>
                  </a:lnTo>
                  <a:lnTo>
                    <a:pt x="2019707" y="1771333"/>
                  </a:lnTo>
                  <a:lnTo>
                    <a:pt x="2012724" y="1768158"/>
                  </a:lnTo>
                  <a:lnTo>
                    <a:pt x="2006375" y="1764031"/>
                  </a:lnTo>
                  <a:lnTo>
                    <a:pt x="2000662" y="1759903"/>
                  </a:lnTo>
                  <a:lnTo>
                    <a:pt x="1994949" y="1755141"/>
                  </a:lnTo>
                  <a:lnTo>
                    <a:pt x="1989870" y="1749426"/>
                  </a:lnTo>
                  <a:lnTo>
                    <a:pt x="1985426" y="1743393"/>
                  </a:lnTo>
                  <a:lnTo>
                    <a:pt x="1981617" y="1737043"/>
                  </a:lnTo>
                  <a:lnTo>
                    <a:pt x="1977808" y="1730376"/>
                  </a:lnTo>
                  <a:lnTo>
                    <a:pt x="1975586" y="1723391"/>
                  </a:lnTo>
                  <a:lnTo>
                    <a:pt x="1973682" y="1715771"/>
                  </a:lnTo>
                  <a:lnTo>
                    <a:pt x="1972095" y="1708151"/>
                  </a:lnTo>
                  <a:lnTo>
                    <a:pt x="1971460" y="1700213"/>
                  </a:lnTo>
                  <a:lnTo>
                    <a:pt x="1971143" y="1687196"/>
                  </a:lnTo>
                  <a:lnTo>
                    <a:pt x="1969873" y="1674496"/>
                  </a:lnTo>
                  <a:lnTo>
                    <a:pt x="1968286" y="1662113"/>
                  </a:lnTo>
                  <a:lnTo>
                    <a:pt x="1966064" y="1649731"/>
                  </a:lnTo>
                  <a:lnTo>
                    <a:pt x="1962890" y="1637666"/>
                  </a:lnTo>
                  <a:lnTo>
                    <a:pt x="1959398" y="1625601"/>
                  </a:lnTo>
                  <a:lnTo>
                    <a:pt x="1955272" y="1614171"/>
                  </a:lnTo>
                  <a:lnTo>
                    <a:pt x="1950511" y="1602741"/>
                  </a:lnTo>
                  <a:lnTo>
                    <a:pt x="1945432" y="1591628"/>
                  </a:lnTo>
                  <a:lnTo>
                    <a:pt x="1939718" y="1580833"/>
                  </a:lnTo>
                  <a:lnTo>
                    <a:pt x="1933370" y="1570356"/>
                  </a:lnTo>
                  <a:lnTo>
                    <a:pt x="1927022" y="1560196"/>
                  </a:lnTo>
                  <a:lnTo>
                    <a:pt x="1920039" y="1550353"/>
                  </a:lnTo>
                  <a:lnTo>
                    <a:pt x="1912421" y="1540828"/>
                  </a:lnTo>
                  <a:lnTo>
                    <a:pt x="1904168" y="1531621"/>
                  </a:lnTo>
                  <a:lnTo>
                    <a:pt x="1895915" y="1522731"/>
                  </a:lnTo>
                  <a:lnTo>
                    <a:pt x="1887028" y="1514476"/>
                  </a:lnTo>
                  <a:lnTo>
                    <a:pt x="1877823" y="1506856"/>
                  </a:lnTo>
                  <a:lnTo>
                    <a:pt x="1868300" y="1499553"/>
                  </a:lnTo>
                  <a:lnTo>
                    <a:pt x="1858460" y="1492251"/>
                  </a:lnTo>
                  <a:lnTo>
                    <a:pt x="1848303" y="1485901"/>
                  </a:lnTo>
                  <a:lnTo>
                    <a:pt x="1837511" y="1479868"/>
                  </a:lnTo>
                  <a:lnTo>
                    <a:pt x="1826719" y="1474471"/>
                  </a:lnTo>
                  <a:lnTo>
                    <a:pt x="1815610" y="1469391"/>
                  </a:lnTo>
                  <a:lnTo>
                    <a:pt x="1804183" y="1464946"/>
                  </a:lnTo>
                  <a:lnTo>
                    <a:pt x="1792756" y="1460818"/>
                  </a:lnTo>
                  <a:lnTo>
                    <a:pt x="1780694" y="1457326"/>
                  </a:lnTo>
                  <a:lnTo>
                    <a:pt x="1768315" y="1454468"/>
                  </a:lnTo>
                  <a:lnTo>
                    <a:pt x="1756253" y="1452246"/>
                  </a:lnTo>
                  <a:lnTo>
                    <a:pt x="1743557" y="1450658"/>
                  </a:lnTo>
                  <a:lnTo>
                    <a:pt x="1730860" y="1449706"/>
                  </a:lnTo>
                  <a:lnTo>
                    <a:pt x="1718163" y="1449388"/>
                  </a:lnTo>
                  <a:lnTo>
                    <a:pt x="1704832" y="1449706"/>
                  </a:lnTo>
                  <a:lnTo>
                    <a:pt x="1692135" y="1450658"/>
                  </a:lnTo>
                  <a:lnTo>
                    <a:pt x="1680074" y="1452246"/>
                  </a:lnTo>
                  <a:lnTo>
                    <a:pt x="1667695" y="1454468"/>
                  </a:lnTo>
                  <a:lnTo>
                    <a:pt x="1655315" y="1457326"/>
                  </a:lnTo>
                  <a:lnTo>
                    <a:pt x="1643571" y="1460818"/>
                  </a:lnTo>
                  <a:lnTo>
                    <a:pt x="1631509" y="1464946"/>
                  </a:lnTo>
                  <a:lnTo>
                    <a:pt x="1620400" y="1469391"/>
                  </a:lnTo>
                  <a:lnTo>
                    <a:pt x="1609290" y="1474471"/>
                  </a:lnTo>
                  <a:lnTo>
                    <a:pt x="1598181" y="1479868"/>
                  </a:lnTo>
                  <a:lnTo>
                    <a:pt x="1587706" y="1485901"/>
                  </a:lnTo>
                  <a:lnTo>
                    <a:pt x="1577549" y="1492251"/>
                  </a:lnTo>
                  <a:lnTo>
                    <a:pt x="1567709" y="1499553"/>
                  </a:lnTo>
                  <a:lnTo>
                    <a:pt x="1558187" y="1506856"/>
                  </a:lnTo>
                  <a:lnTo>
                    <a:pt x="1548664" y="1514476"/>
                  </a:lnTo>
                  <a:lnTo>
                    <a:pt x="1540094" y="1522731"/>
                  </a:lnTo>
                  <a:lnTo>
                    <a:pt x="1531524" y="1531621"/>
                  </a:lnTo>
                  <a:lnTo>
                    <a:pt x="1523588" y="1540828"/>
                  </a:lnTo>
                  <a:lnTo>
                    <a:pt x="1516288" y="1550353"/>
                  </a:lnTo>
                  <a:lnTo>
                    <a:pt x="1508987" y="1560196"/>
                  </a:lnTo>
                  <a:lnTo>
                    <a:pt x="1502322" y="1570356"/>
                  </a:lnTo>
                  <a:lnTo>
                    <a:pt x="1495973" y="1580833"/>
                  </a:lnTo>
                  <a:lnTo>
                    <a:pt x="1490260" y="1591628"/>
                  </a:lnTo>
                  <a:lnTo>
                    <a:pt x="1485181" y="1602741"/>
                  </a:lnTo>
                  <a:lnTo>
                    <a:pt x="1480420" y="1614171"/>
                  </a:lnTo>
                  <a:lnTo>
                    <a:pt x="1476611" y="1625601"/>
                  </a:lnTo>
                  <a:lnTo>
                    <a:pt x="1472802" y="1637666"/>
                  </a:lnTo>
                  <a:lnTo>
                    <a:pt x="1470263" y="1649731"/>
                  </a:lnTo>
                  <a:lnTo>
                    <a:pt x="1467724" y="1662113"/>
                  </a:lnTo>
                  <a:lnTo>
                    <a:pt x="1465819" y="1674496"/>
                  </a:lnTo>
                  <a:lnTo>
                    <a:pt x="1464549" y="1687196"/>
                  </a:lnTo>
                  <a:lnTo>
                    <a:pt x="1464232" y="1700213"/>
                  </a:lnTo>
                  <a:lnTo>
                    <a:pt x="1463915" y="1708151"/>
                  </a:lnTo>
                  <a:lnTo>
                    <a:pt x="1462645" y="1715771"/>
                  </a:lnTo>
                  <a:lnTo>
                    <a:pt x="1460740" y="1723391"/>
                  </a:lnTo>
                  <a:lnTo>
                    <a:pt x="1457884" y="1730376"/>
                  </a:lnTo>
                  <a:lnTo>
                    <a:pt x="1454710" y="1737043"/>
                  </a:lnTo>
                  <a:lnTo>
                    <a:pt x="1450583" y="1743393"/>
                  </a:lnTo>
                  <a:lnTo>
                    <a:pt x="1445822" y="1749426"/>
                  </a:lnTo>
                  <a:lnTo>
                    <a:pt x="1440743" y="1755141"/>
                  </a:lnTo>
                  <a:lnTo>
                    <a:pt x="1435347" y="1759903"/>
                  </a:lnTo>
                  <a:lnTo>
                    <a:pt x="1429316" y="1764031"/>
                  </a:lnTo>
                  <a:lnTo>
                    <a:pt x="1422968" y="1768158"/>
                  </a:lnTo>
                  <a:lnTo>
                    <a:pt x="1416302" y="1771333"/>
                  </a:lnTo>
                  <a:lnTo>
                    <a:pt x="1409002" y="1774191"/>
                  </a:lnTo>
                  <a:lnTo>
                    <a:pt x="1401384" y="1776096"/>
                  </a:lnTo>
                  <a:lnTo>
                    <a:pt x="1394083" y="1777366"/>
                  </a:lnTo>
                  <a:lnTo>
                    <a:pt x="1386148" y="1777683"/>
                  </a:lnTo>
                  <a:lnTo>
                    <a:pt x="894156" y="1777683"/>
                  </a:lnTo>
                  <a:lnTo>
                    <a:pt x="886221" y="1777366"/>
                  </a:lnTo>
                  <a:lnTo>
                    <a:pt x="878285" y="1776096"/>
                  </a:lnTo>
                  <a:lnTo>
                    <a:pt x="870667" y="1774191"/>
                  </a:lnTo>
                  <a:lnTo>
                    <a:pt x="863684" y="1771333"/>
                  </a:lnTo>
                  <a:lnTo>
                    <a:pt x="856701" y="1768158"/>
                  </a:lnTo>
                  <a:lnTo>
                    <a:pt x="850353" y="1764031"/>
                  </a:lnTo>
                  <a:lnTo>
                    <a:pt x="844639" y="1759903"/>
                  </a:lnTo>
                  <a:lnTo>
                    <a:pt x="838926" y="1755141"/>
                  </a:lnTo>
                  <a:lnTo>
                    <a:pt x="833847" y="1749426"/>
                  </a:lnTo>
                  <a:lnTo>
                    <a:pt x="829403" y="1743393"/>
                  </a:lnTo>
                  <a:lnTo>
                    <a:pt x="825594" y="1737043"/>
                  </a:lnTo>
                  <a:lnTo>
                    <a:pt x="822420" y="1730376"/>
                  </a:lnTo>
                  <a:lnTo>
                    <a:pt x="819563" y="1723391"/>
                  </a:lnTo>
                  <a:lnTo>
                    <a:pt x="817659" y="1715771"/>
                  </a:lnTo>
                  <a:lnTo>
                    <a:pt x="816389" y="1708151"/>
                  </a:lnTo>
                  <a:lnTo>
                    <a:pt x="815437" y="1700213"/>
                  </a:lnTo>
                  <a:lnTo>
                    <a:pt x="815120" y="1687196"/>
                  </a:lnTo>
                  <a:lnTo>
                    <a:pt x="813850" y="1674496"/>
                  </a:lnTo>
                  <a:lnTo>
                    <a:pt x="812263" y="1662113"/>
                  </a:lnTo>
                  <a:lnTo>
                    <a:pt x="810041" y="1649731"/>
                  </a:lnTo>
                  <a:lnTo>
                    <a:pt x="806867" y="1637666"/>
                  </a:lnTo>
                  <a:lnTo>
                    <a:pt x="803375" y="1625601"/>
                  </a:lnTo>
                  <a:lnTo>
                    <a:pt x="799249" y="1614171"/>
                  </a:lnTo>
                  <a:lnTo>
                    <a:pt x="794488" y="1602741"/>
                  </a:lnTo>
                  <a:lnTo>
                    <a:pt x="789409" y="1591628"/>
                  </a:lnTo>
                  <a:lnTo>
                    <a:pt x="783696" y="1580833"/>
                  </a:lnTo>
                  <a:lnTo>
                    <a:pt x="777982" y="1570356"/>
                  </a:lnTo>
                  <a:lnTo>
                    <a:pt x="770999" y="1560196"/>
                  </a:lnTo>
                  <a:lnTo>
                    <a:pt x="764016" y="1550353"/>
                  </a:lnTo>
                  <a:lnTo>
                    <a:pt x="756398" y="1540828"/>
                  </a:lnTo>
                  <a:lnTo>
                    <a:pt x="748463" y="1531621"/>
                  </a:lnTo>
                  <a:lnTo>
                    <a:pt x="739892" y="1522731"/>
                  </a:lnTo>
                  <a:lnTo>
                    <a:pt x="731005" y="1514476"/>
                  </a:lnTo>
                  <a:lnTo>
                    <a:pt x="721800" y="1506856"/>
                  </a:lnTo>
                  <a:lnTo>
                    <a:pt x="712277" y="1499553"/>
                  </a:lnTo>
                  <a:lnTo>
                    <a:pt x="702438" y="1492251"/>
                  </a:lnTo>
                  <a:lnTo>
                    <a:pt x="692280" y="1485901"/>
                  </a:lnTo>
                  <a:lnTo>
                    <a:pt x="681488" y="1479868"/>
                  </a:lnTo>
                  <a:lnTo>
                    <a:pt x="670696" y="1474471"/>
                  </a:lnTo>
                  <a:lnTo>
                    <a:pt x="659587" y="1469391"/>
                  </a:lnTo>
                  <a:lnTo>
                    <a:pt x="648160" y="1464946"/>
                  </a:lnTo>
                  <a:lnTo>
                    <a:pt x="636733" y="1460818"/>
                  </a:lnTo>
                  <a:lnTo>
                    <a:pt x="624671" y="1457326"/>
                  </a:lnTo>
                  <a:lnTo>
                    <a:pt x="612292" y="1454468"/>
                  </a:lnTo>
                  <a:lnTo>
                    <a:pt x="600230" y="1452246"/>
                  </a:lnTo>
                  <a:lnTo>
                    <a:pt x="587534" y="1450658"/>
                  </a:lnTo>
                  <a:lnTo>
                    <a:pt x="574837" y="1449706"/>
                  </a:lnTo>
                  <a:lnTo>
                    <a:pt x="562140" y="1449388"/>
                  </a:lnTo>
                  <a:lnTo>
                    <a:pt x="548809" y="1449706"/>
                  </a:lnTo>
                  <a:lnTo>
                    <a:pt x="536112" y="1450658"/>
                  </a:lnTo>
                  <a:lnTo>
                    <a:pt x="524051" y="1452246"/>
                  </a:lnTo>
                  <a:lnTo>
                    <a:pt x="511354" y="1454468"/>
                  </a:lnTo>
                  <a:lnTo>
                    <a:pt x="499292" y="1457326"/>
                  </a:lnTo>
                  <a:lnTo>
                    <a:pt x="487548" y="1460818"/>
                  </a:lnTo>
                  <a:lnTo>
                    <a:pt x="475486" y="1464946"/>
                  </a:lnTo>
                  <a:lnTo>
                    <a:pt x="464377" y="1469391"/>
                  </a:lnTo>
                  <a:lnTo>
                    <a:pt x="452950" y="1474471"/>
                  </a:lnTo>
                  <a:lnTo>
                    <a:pt x="442158" y="1479868"/>
                  </a:lnTo>
                  <a:lnTo>
                    <a:pt x="431366" y="1485901"/>
                  </a:lnTo>
                  <a:lnTo>
                    <a:pt x="421526" y="1492251"/>
                  </a:lnTo>
                  <a:lnTo>
                    <a:pt x="411686" y="1499553"/>
                  </a:lnTo>
                  <a:lnTo>
                    <a:pt x="402164" y="1506856"/>
                  </a:lnTo>
                  <a:lnTo>
                    <a:pt x="392641" y="1514476"/>
                  </a:lnTo>
                  <a:lnTo>
                    <a:pt x="383754" y="1522731"/>
                  </a:lnTo>
                  <a:lnTo>
                    <a:pt x="375501" y="1531621"/>
                  </a:lnTo>
                  <a:lnTo>
                    <a:pt x="367566" y="1540828"/>
                  </a:lnTo>
                  <a:lnTo>
                    <a:pt x="359948" y="1550353"/>
                  </a:lnTo>
                  <a:lnTo>
                    <a:pt x="352964" y="1560196"/>
                  </a:lnTo>
                  <a:lnTo>
                    <a:pt x="346299" y="1570356"/>
                  </a:lnTo>
                  <a:lnTo>
                    <a:pt x="340268" y="1580833"/>
                  </a:lnTo>
                  <a:lnTo>
                    <a:pt x="334237" y="1591628"/>
                  </a:lnTo>
                  <a:lnTo>
                    <a:pt x="329158" y="1602741"/>
                  </a:lnTo>
                  <a:lnTo>
                    <a:pt x="324715" y="1614171"/>
                  </a:lnTo>
                  <a:lnTo>
                    <a:pt x="320271" y="1625601"/>
                  </a:lnTo>
                  <a:lnTo>
                    <a:pt x="316779" y="1637666"/>
                  </a:lnTo>
                  <a:lnTo>
                    <a:pt x="313923" y="1649731"/>
                  </a:lnTo>
                  <a:lnTo>
                    <a:pt x="311701" y="1662113"/>
                  </a:lnTo>
                  <a:lnTo>
                    <a:pt x="309796" y="1674496"/>
                  </a:lnTo>
                  <a:lnTo>
                    <a:pt x="308844" y="1687196"/>
                  </a:lnTo>
                  <a:lnTo>
                    <a:pt x="308209" y="1700213"/>
                  </a:lnTo>
                  <a:lnTo>
                    <a:pt x="307574" y="1708151"/>
                  </a:lnTo>
                  <a:lnTo>
                    <a:pt x="306622" y="1715771"/>
                  </a:lnTo>
                  <a:lnTo>
                    <a:pt x="304400" y="1723391"/>
                  </a:lnTo>
                  <a:lnTo>
                    <a:pt x="301861" y="1730376"/>
                  </a:lnTo>
                  <a:lnTo>
                    <a:pt x="298687" y="1737043"/>
                  </a:lnTo>
                  <a:lnTo>
                    <a:pt x="294560" y="1743393"/>
                  </a:lnTo>
                  <a:lnTo>
                    <a:pt x="289799" y="1749426"/>
                  </a:lnTo>
                  <a:lnTo>
                    <a:pt x="285038" y="1755141"/>
                  </a:lnTo>
                  <a:lnTo>
                    <a:pt x="279642" y="1759903"/>
                  </a:lnTo>
                  <a:lnTo>
                    <a:pt x="273611" y="1764031"/>
                  </a:lnTo>
                  <a:lnTo>
                    <a:pt x="266945" y="1768158"/>
                  </a:lnTo>
                  <a:lnTo>
                    <a:pt x="259962" y="1771333"/>
                  </a:lnTo>
                  <a:lnTo>
                    <a:pt x="252979" y="1774191"/>
                  </a:lnTo>
                  <a:lnTo>
                    <a:pt x="245678" y="1776096"/>
                  </a:lnTo>
                  <a:lnTo>
                    <a:pt x="237743" y="1777366"/>
                  </a:lnTo>
                  <a:lnTo>
                    <a:pt x="229808" y="1777683"/>
                  </a:lnTo>
                  <a:lnTo>
                    <a:pt x="132679" y="1777683"/>
                  </a:lnTo>
                  <a:lnTo>
                    <a:pt x="126013" y="1777366"/>
                  </a:lnTo>
                  <a:lnTo>
                    <a:pt x="119348" y="1776731"/>
                  </a:lnTo>
                  <a:lnTo>
                    <a:pt x="112682" y="1776096"/>
                  </a:lnTo>
                  <a:lnTo>
                    <a:pt x="106334" y="1774826"/>
                  </a:lnTo>
                  <a:lnTo>
                    <a:pt x="99985" y="1773556"/>
                  </a:lnTo>
                  <a:lnTo>
                    <a:pt x="93637" y="1771651"/>
                  </a:lnTo>
                  <a:lnTo>
                    <a:pt x="87289" y="1770063"/>
                  </a:lnTo>
                  <a:lnTo>
                    <a:pt x="81258" y="1767841"/>
                  </a:lnTo>
                  <a:lnTo>
                    <a:pt x="75227" y="1765301"/>
                  </a:lnTo>
                  <a:lnTo>
                    <a:pt x="69196" y="1762443"/>
                  </a:lnTo>
                  <a:lnTo>
                    <a:pt x="63800" y="1759268"/>
                  </a:lnTo>
                  <a:lnTo>
                    <a:pt x="58722" y="1756093"/>
                  </a:lnTo>
                  <a:lnTo>
                    <a:pt x="53325" y="1752601"/>
                  </a:lnTo>
                  <a:lnTo>
                    <a:pt x="48247" y="1749108"/>
                  </a:lnTo>
                  <a:lnTo>
                    <a:pt x="43486" y="1744981"/>
                  </a:lnTo>
                  <a:lnTo>
                    <a:pt x="38724" y="1741171"/>
                  </a:lnTo>
                  <a:lnTo>
                    <a:pt x="34281" y="1736726"/>
                  </a:lnTo>
                  <a:lnTo>
                    <a:pt x="30154" y="1731963"/>
                  </a:lnTo>
                  <a:lnTo>
                    <a:pt x="26028" y="1727518"/>
                  </a:lnTo>
                  <a:lnTo>
                    <a:pt x="22536" y="1722438"/>
                  </a:lnTo>
                  <a:lnTo>
                    <a:pt x="19045" y="1717358"/>
                  </a:lnTo>
                  <a:lnTo>
                    <a:pt x="15871" y="1712278"/>
                  </a:lnTo>
                  <a:lnTo>
                    <a:pt x="13014" y="1706881"/>
                  </a:lnTo>
                  <a:lnTo>
                    <a:pt x="10157" y="1701483"/>
                  </a:lnTo>
                  <a:lnTo>
                    <a:pt x="7935" y="1695768"/>
                  </a:lnTo>
                  <a:lnTo>
                    <a:pt x="5713" y="1690053"/>
                  </a:lnTo>
                  <a:lnTo>
                    <a:pt x="3809" y="1684021"/>
                  </a:lnTo>
                  <a:lnTo>
                    <a:pt x="2222" y="1677988"/>
                  </a:lnTo>
                  <a:lnTo>
                    <a:pt x="1587" y="1671956"/>
                  </a:lnTo>
                  <a:lnTo>
                    <a:pt x="317" y="1665606"/>
                  </a:lnTo>
                  <a:lnTo>
                    <a:pt x="0" y="1659256"/>
                  </a:lnTo>
                  <a:lnTo>
                    <a:pt x="0" y="1652906"/>
                  </a:lnTo>
                  <a:lnTo>
                    <a:pt x="0" y="1476058"/>
                  </a:lnTo>
                  <a:lnTo>
                    <a:pt x="6" y="1475902"/>
                  </a:lnTo>
                  <a:lnTo>
                    <a:pt x="0" y="1475741"/>
                  </a:lnTo>
                  <a:lnTo>
                    <a:pt x="0" y="1019176"/>
                  </a:lnTo>
                  <a:lnTo>
                    <a:pt x="0" y="1007111"/>
                  </a:lnTo>
                  <a:lnTo>
                    <a:pt x="317" y="994728"/>
                  </a:lnTo>
                  <a:lnTo>
                    <a:pt x="1587" y="982663"/>
                  </a:lnTo>
                  <a:lnTo>
                    <a:pt x="2539" y="970916"/>
                  </a:lnTo>
                  <a:lnTo>
                    <a:pt x="4126" y="958851"/>
                  </a:lnTo>
                  <a:lnTo>
                    <a:pt x="6348" y="947103"/>
                  </a:lnTo>
                  <a:lnTo>
                    <a:pt x="8253" y="935038"/>
                  </a:lnTo>
                  <a:lnTo>
                    <a:pt x="11109" y="923608"/>
                  </a:lnTo>
                  <a:lnTo>
                    <a:pt x="13649" y="912178"/>
                  </a:lnTo>
                  <a:lnTo>
                    <a:pt x="16823" y="900748"/>
                  </a:lnTo>
                  <a:lnTo>
                    <a:pt x="20632" y="889636"/>
                  </a:lnTo>
                  <a:lnTo>
                    <a:pt x="24441" y="878523"/>
                  </a:lnTo>
                  <a:lnTo>
                    <a:pt x="28885" y="867411"/>
                  </a:lnTo>
                  <a:lnTo>
                    <a:pt x="33328" y="856298"/>
                  </a:lnTo>
                  <a:lnTo>
                    <a:pt x="38090" y="845503"/>
                  </a:lnTo>
                  <a:lnTo>
                    <a:pt x="43168" y="834708"/>
                  </a:lnTo>
                  <a:lnTo>
                    <a:pt x="48247" y="823913"/>
                  </a:lnTo>
                  <a:lnTo>
                    <a:pt x="54278" y="813753"/>
                  </a:lnTo>
                  <a:lnTo>
                    <a:pt x="60309" y="803276"/>
                  </a:lnTo>
                  <a:lnTo>
                    <a:pt x="66022" y="793116"/>
                  </a:lnTo>
                  <a:lnTo>
                    <a:pt x="73005" y="783273"/>
                  </a:lnTo>
                  <a:lnTo>
                    <a:pt x="79671" y="773113"/>
                  </a:lnTo>
                  <a:lnTo>
                    <a:pt x="86337" y="763588"/>
                  </a:lnTo>
                  <a:lnTo>
                    <a:pt x="93954" y="754063"/>
                  </a:lnTo>
                  <a:lnTo>
                    <a:pt x="101572" y="744538"/>
                  </a:lnTo>
                  <a:lnTo>
                    <a:pt x="108873" y="735648"/>
                  </a:lnTo>
                  <a:lnTo>
                    <a:pt x="117443" y="726441"/>
                  </a:lnTo>
                  <a:lnTo>
                    <a:pt x="125696" y="717551"/>
                  </a:lnTo>
                  <a:lnTo>
                    <a:pt x="133949" y="708978"/>
                  </a:lnTo>
                  <a:lnTo>
                    <a:pt x="142836" y="700088"/>
                  </a:lnTo>
                  <a:lnTo>
                    <a:pt x="151724" y="691833"/>
                  </a:lnTo>
                  <a:lnTo>
                    <a:pt x="160929" y="683896"/>
                  </a:lnTo>
                  <a:lnTo>
                    <a:pt x="170451" y="675958"/>
                  </a:lnTo>
                  <a:lnTo>
                    <a:pt x="179974" y="668021"/>
                  </a:lnTo>
                  <a:lnTo>
                    <a:pt x="189814" y="660401"/>
                  </a:lnTo>
                  <a:lnTo>
                    <a:pt x="200288" y="653098"/>
                  </a:lnTo>
                  <a:lnTo>
                    <a:pt x="210445" y="645796"/>
                  </a:lnTo>
                  <a:lnTo>
                    <a:pt x="220920" y="639128"/>
                  </a:lnTo>
                  <a:lnTo>
                    <a:pt x="231395" y="632461"/>
                  </a:lnTo>
                  <a:lnTo>
                    <a:pt x="242187" y="626111"/>
                  </a:lnTo>
                  <a:lnTo>
                    <a:pt x="253296" y="619761"/>
                  </a:lnTo>
                  <a:lnTo>
                    <a:pt x="264723" y="613411"/>
                  </a:lnTo>
                  <a:lnTo>
                    <a:pt x="275833" y="607696"/>
                  </a:lnTo>
                  <a:lnTo>
                    <a:pt x="287895" y="602298"/>
                  </a:lnTo>
                  <a:lnTo>
                    <a:pt x="299321" y="596583"/>
                  </a:lnTo>
                  <a:lnTo>
                    <a:pt x="311383" y="591503"/>
                  </a:lnTo>
                  <a:lnTo>
                    <a:pt x="323445" y="586741"/>
                  </a:lnTo>
                  <a:lnTo>
                    <a:pt x="335824" y="581978"/>
                  </a:lnTo>
                  <a:lnTo>
                    <a:pt x="348203" y="577533"/>
                  </a:lnTo>
                  <a:lnTo>
                    <a:pt x="360900" y="573723"/>
                  </a:lnTo>
                  <a:lnTo>
                    <a:pt x="373596" y="569596"/>
                  </a:lnTo>
                  <a:lnTo>
                    <a:pt x="386293" y="566103"/>
                  </a:lnTo>
                  <a:lnTo>
                    <a:pt x="399307" y="562928"/>
                  </a:lnTo>
                  <a:lnTo>
                    <a:pt x="412321" y="559753"/>
                  </a:lnTo>
                  <a:lnTo>
                    <a:pt x="425652" y="556896"/>
                  </a:lnTo>
                  <a:lnTo>
                    <a:pt x="438984" y="554038"/>
                  </a:lnTo>
                  <a:lnTo>
                    <a:pt x="452633" y="552133"/>
                  </a:lnTo>
                  <a:lnTo>
                    <a:pt x="465964" y="550228"/>
                  </a:lnTo>
                  <a:lnTo>
                    <a:pt x="479930" y="548641"/>
                  </a:lnTo>
                  <a:lnTo>
                    <a:pt x="493262" y="547053"/>
                  </a:lnTo>
                  <a:lnTo>
                    <a:pt x="507228" y="546101"/>
                  </a:lnTo>
                  <a:lnTo>
                    <a:pt x="521511" y="545466"/>
                  </a:lnTo>
                  <a:lnTo>
                    <a:pt x="535478" y="545148"/>
                  </a:lnTo>
                  <a:lnTo>
                    <a:pt x="549761" y="544513"/>
                  </a:lnTo>
                  <a:lnTo>
                    <a:pt x="1335088" y="544513"/>
                  </a:lnTo>
                  <a:lnTo>
                    <a:pt x="1335088" y="432238"/>
                  </a:lnTo>
                  <a:lnTo>
                    <a:pt x="1335723" y="424293"/>
                  </a:lnTo>
                  <a:lnTo>
                    <a:pt x="1336676" y="416347"/>
                  </a:lnTo>
                  <a:lnTo>
                    <a:pt x="1338898" y="408719"/>
                  </a:lnTo>
                  <a:lnTo>
                    <a:pt x="1341438" y="401727"/>
                  </a:lnTo>
                  <a:lnTo>
                    <a:pt x="1344613" y="395053"/>
                  </a:lnTo>
                  <a:lnTo>
                    <a:pt x="1348741" y="388061"/>
                  </a:lnTo>
                  <a:lnTo>
                    <a:pt x="1353186" y="382340"/>
                  </a:lnTo>
                  <a:lnTo>
                    <a:pt x="1358266" y="376619"/>
                  </a:lnTo>
                  <a:lnTo>
                    <a:pt x="1363663" y="371534"/>
                  </a:lnTo>
                  <a:lnTo>
                    <a:pt x="1369696" y="367085"/>
                  </a:lnTo>
                  <a:lnTo>
                    <a:pt x="1376363" y="363271"/>
                  </a:lnTo>
                  <a:lnTo>
                    <a:pt x="1383348" y="360092"/>
                  </a:lnTo>
                  <a:lnTo>
                    <a:pt x="1390333" y="357232"/>
                  </a:lnTo>
                  <a:lnTo>
                    <a:pt x="1397953" y="355325"/>
                  </a:lnTo>
                  <a:lnTo>
                    <a:pt x="1405573" y="354054"/>
                  </a:lnTo>
                  <a:lnTo>
                    <a:pt x="1413828" y="353736"/>
                  </a:lnTo>
                  <a:close/>
                  <a:moveTo>
                    <a:pt x="1740853" y="352465"/>
                  </a:moveTo>
                  <a:lnTo>
                    <a:pt x="1859916" y="352465"/>
                  </a:lnTo>
                  <a:lnTo>
                    <a:pt x="1867853" y="352783"/>
                  </a:lnTo>
                  <a:lnTo>
                    <a:pt x="1875791" y="354054"/>
                  </a:lnTo>
                  <a:lnTo>
                    <a:pt x="1883093" y="355643"/>
                  </a:lnTo>
                  <a:lnTo>
                    <a:pt x="1890396" y="358503"/>
                  </a:lnTo>
                  <a:lnTo>
                    <a:pt x="1897063" y="361682"/>
                  </a:lnTo>
                  <a:lnTo>
                    <a:pt x="1903731" y="365495"/>
                  </a:lnTo>
                  <a:lnTo>
                    <a:pt x="1909763" y="370263"/>
                  </a:lnTo>
                  <a:lnTo>
                    <a:pt x="1915478" y="375030"/>
                  </a:lnTo>
                  <a:lnTo>
                    <a:pt x="1920241" y="380751"/>
                  </a:lnTo>
                  <a:lnTo>
                    <a:pt x="1925003" y="387107"/>
                  </a:lnTo>
                  <a:lnTo>
                    <a:pt x="1928813" y="393464"/>
                  </a:lnTo>
                  <a:lnTo>
                    <a:pt x="1931988" y="400138"/>
                  </a:lnTo>
                  <a:lnTo>
                    <a:pt x="1934846" y="407130"/>
                  </a:lnTo>
                  <a:lnTo>
                    <a:pt x="1936751" y="414758"/>
                  </a:lnTo>
                  <a:lnTo>
                    <a:pt x="1938021" y="422703"/>
                  </a:lnTo>
                  <a:lnTo>
                    <a:pt x="1938338" y="430649"/>
                  </a:lnTo>
                  <a:lnTo>
                    <a:pt x="1938021" y="438595"/>
                  </a:lnTo>
                  <a:lnTo>
                    <a:pt x="1936751" y="446540"/>
                  </a:lnTo>
                  <a:lnTo>
                    <a:pt x="1934846" y="454168"/>
                  </a:lnTo>
                  <a:lnTo>
                    <a:pt x="1931988" y="461160"/>
                  </a:lnTo>
                  <a:lnTo>
                    <a:pt x="1928813" y="468152"/>
                  </a:lnTo>
                  <a:lnTo>
                    <a:pt x="1925003" y="474508"/>
                  </a:lnTo>
                  <a:lnTo>
                    <a:pt x="1920241" y="480229"/>
                  </a:lnTo>
                  <a:lnTo>
                    <a:pt x="1915478" y="485950"/>
                  </a:lnTo>
                  <a:lnTo>
                    <a:pt x="1909763" y="491035"/>
                  </a:lnTo>
                  <a:lnTo>
                    <a:pt x="1903731" y="495802"/>
                  </a:lnTo>
                  <a:lnTo>
                    <a:pt x="1897063" y="499299"/>
                  </a:lnTo>
                  <a:lnTo>
                    <a:pt x="1890396" y="503112"/>
                  </a:lnTo>
                  <a:lnTo>
                    <a:pt x="1883093" y="505337"/>
                  </a:lnTo>
                  <a:lnTo>
                    <a:pt x="1875791" y="507244"/>
                  </a:lnTo>
                  <a:lnTo>
                    <a:pt x="1867853" y="508515"/>
                  </a:lnTo>
                  <a:lnTo>
                    <a:pt x="1859916" y="508833"/>
                  </a:lnTo>
                  <a:lnTo>
                    <a:pt x="1740853" y="508833"/>
                  </a:lnTo>
                  <a:lnTo>
                    <a:pt x="1732916" y="508515"/>
                  </a:lnTo>
                  <a:lnTo>
                    <a:pt x="1724978" y="507244"/>
                  </a:lnTo>
                  <a:lnTo>
                    <a:pt x="1717358" y="505337"/>
                  </a:lnTo>
                  <a:lnTo>
                    <a:pt x="1710056" y="503112"/>
                  </a:lnTo>
                  <a:lnTo>
                    <a:pt x="1703388" y="499299"/>
                  </a:lnTo>
                  <a:lnTo>
                    <a:pt x="1696721" y="495802"/>
                  </a:lnTo>
                  <a:lnTo>
                    <a:pt x="1690688" y="491035"/>
                  </a:lnTo>
                  <a:lnTo>
                    <a:pt x="1685291" y="485950"/>
                  </a:lnTo>
                  <a:lnTo>
                    <a:pt x="1680528" y="480229"/>
                  </a:lnTo>
                  <a:lnTo>
                    <a:pt x="1675766" y="474508"/>
                  </a:lnTo>
                  <a:lnTo>
                    <a:pt x="1671638" y="468152"/>
                  </a:lnTo>
                  <a:lnTo>
                    <a:pt x="1668463" y="461160"/>
                  </a:lnTo>
                  <a:lnTo>
                    <a:pt x="1665606" y="454168"/>
                  </a:lnTo>
                  <a:lnTo>
                    <a:pt x="1663701" y="446540"/>
                  </a:lnTo>
                  <a:lnTo>
                    <a:pt x="1663066" y="438595"/>
                  </a:lnTo>
                  <a:lnTo>
                    <a:pt x="1662113" y="430649"/>
                  </a:lnTo>
                  <a:lnTo>
                    <a:pt x="1663066" y="422703"/>
                  </a:lnTo>
                  <a:lnTo>
                    <a:pt x="1663701" y="414758"/>
                  </a:lnTo>
                  <a:lnTo>
                    <a:pt x="1665606" y="407130"/>
                  </a:lnTo>
                  <a:lnTo>
                    <a:pt x="1668463" y="400138"/>
                  </a:lnTo>
                  <a:lnTo>
                    <a:pt x="1671638" y="393464"/>
                  </a:lnTo>
                  <a:lnTo>
                    <a:pt x="1675766" y="387107"/>
                  </a:lnTo>
                  <a:lnTo>
                    <a:pt x="1680528" y="380751"/>
                  </a:lnTo>
                  <a:lnTo>
                    <a:pt x="1685291" y="375030"/>
                  </a:lnTo>
                  <a:lnTo>
                    <a:pt x="1690688" y="370263"/>
                  </a:lnTo>
                  <a:lnTo>
                    <a:pt x="1696721" y="365495"/>
                  </a:lnTo>
                  <a:lnTo>
                    <a:pt x="1703388" y="361682"/>
                  </a:lnTo>
                  <a:lnTo>
                    <a:pt x="1710056" y="358503"/>
                  </a:lnTo>
                  <a:lnTo>
                    <a:pt x="1717358" y="355643"/>
                  </a:lnTo>
                  <a:lnTo>
                    <a:pt x="1724978" y="354054"/>
                  </a:lnTo>
                  <a:lnTo>
                    <a:pt x="1732916" y="352783"/>
                  </a:lnTo>
                  <a:lnTo>
                    <a:pt x="1740853" y="352465"/>
                  </a:lnTo>
                  <a:close/>
                  <a:moveTo>
                    <a:pt x="1076961" y="352465"/>
                  </a:moveTo>
                  <a:lnTo>
                    <a:pt x="1196341" y="352465"/>
                  </a:lnTo>
                  <a:lnTo>
                    <a:pt x="1204278" y="352783"/>
                  </a:lnTo>
                  <a:lnTo>
                    <a:pt x="1211898" y="354054"/>
                  </a:lnTo>
                  <a:lnTo>
                    <a:pt x="1219201" y="355643"/>
                  </a:lnTo>
                  <a:lnTo>
                    <a:pt x="1226503" y="358503"/>
                  </a:lnTo>
                  <a:lnTo>
                    <a:pt x="1233488" y="361682"/>
                  </a:lnTo>
                  <a:lnTo>
                    <a:pt x="1239838" y="365495"/>
                  </a:lnTo>
                  <a:lnTo>
                    <a:pt x="1245871" y="370263"/>
                  </a:lnTo>
                  <a:lnTo>
                    <a:pt x="1251586" y="375030"/>
                  </a:lnTo>
                  <a:lnTo>
                    <a:pt x="1256666" y="380751"/>
                  </a:lnTo>
                  <a:lnTo>
                    <a:pt x="1261111" y="387107"/>
                  </a:lnTo>
                  <a:lnTo>
                    <a:pt x="1264921" y="393464"/>
                  </a:lnTo>
                  <a:lnTo>
                    <a:pt x="1268096" y="400138"/>
                  </a:lnTo>
                  <a:lnTo>
                    <a:pt x="1270953" y="407130"/>
                  </a:lnTo>
                  <a:lnTo>
                    <a:pt x="1272858" y="414758"/>
                  </a:lnTo>
                  <a:lnTo>
                    <a:pt x="1274128" y="422703"/>
                  </a:lnTo>
                  <a:lnTo>
                    <a:pt x="1274446" y="430649"/>
                  </a:lnTo>
                  <a:lnTo>
                    <a:pt x="1274128" y="438595"/>
                  </a:lnTo>
                  <a:lnTo>
                    <a:pt x="1272858" y="446540"/>
                  </a:lnTo>
                  <a:lnTo>
                    <a:pt x="1270953" y="454168"/>
                  </a:lnTo>
                  <a:lnTo>
                    <a:pt x="1268096" y="461160"/>
                  </a:lnTo>
                  <a:lnTo>
                    <a:pt x="1264921" y="468152"/>
                  </a:lnTo>
                  <a:lnTo>
                    <a:pt x="1261111" y="474508"/>
                  </a:lnTo>
                  <a:lnTo>
                    <a:pt x="1256666" y="480229"/>
                  </a:lnTo>
                  <a:lnTo>
                    <a:pt x="1251586" y="485950"/>
                  </a:lnTo>
                  <a:lnTo>
                    <a:pt x="1245871" y="491035"/>
                  </a:lnTo>
                  <a:lnTo>
                    <a:pt x="1239838" y="495802"/>
                  </a:lnTo>
                  <a:lnTo>
                    <a:pt x="1233488" y="499299"/>
                  </a:lnTo>
                  <a:lnTo>
                    <a:pt x="1226503" y="503112"/>
                  </a:lnTo>
                  <a:lnTo>
                    <a:pt x="1219201" y="505337"/>
                  </a:lnTo>
                  <a:lnTo>
                    <a:pt x="1211898" y="507244"/>
                  </a:lnTo>
                  <a:lnTo>
                    <a:pt x="1204278" y="508515"/>
                  </a:lnTo>
                  <a:lnTo>
                    <a:pt x="1196341" y="508833"/>
                  </a:lnTo>
                  <a:lnTo>
                    <a:pt x="1076961" y="508833"/>
                  </a:lnTo>
                  <a:lnTo>
                    <a:pt x="1069023" y="508515"/>
                  </a:lnTo>
                  <a:lnTo>
                    <a:pt x="1061086" y="507244"/>
                  </a:lnTo>
                  <a:lnTo>
                    <a:pt x="1053466" y="505337"/>
                  </a:lnTo>
                  <a:lnTo>
                    <a:pt x="1046163" y="503112"/>
                  </a:lnTo>
                  <a:lnTo>
                    <a:pt x="1039496" y="499299"/>
                  </a:lnTo>
                  <a:lnTo>
                    <a:pt x="1033146" y="495802"/>
                  </a:lnTo>
                  <a:lnTo>
                    <a:pt x="1027113" y="491035"/>
                  </a:lnTo>
                  <a:lnTo>
                    <a:pt x="1021716" y="485950"/>
                  </a:lnTo>
                  <a:lnTo>
                    <a:pt x="1016636" y="480229"/>
                  </a:lnTo>
                  <a:lnTo>
                    <a:pt x="1012191" y="474508"/>
                  </a:lnTo>
                  <a:lnTo>
                    <a:pt x="1008063" y="468152"/>
                  </a:lnTo>
                  <a:lnTo>
                    <a:pt x="1004571" y="461160"/>
                  </a:lnTo>
                  <a:lnTo>
                    <a:pt x="1002348" y="454168"/>
                  </a:lnTo>
                  <a:lnTo>
                    <a:pt x="1000126" y="446540"/>
                  </a:lnTo>
                  <a:lnTo>
                    <a:pt x="999173" y="438595"/>
                  </a:lnTo>
                  <a:lnTo>
                    <a:pt x="998538" y="430649"/>
                  </a:lnTo>
                  <a:lnTo>
                    <a:pt x="999173" y="422703"/>
                  </a:lnTo>
                  <a:lnTo>
                    <a:pt x="1000126" y="414758"/>
                  </a:lnTo>
                  <a:lnTo>
                    <a:pt x="1002348" y="407130"/>
                  </a:lnTo>
                  <a:lnTo>
                    <a:pt x="1004571" y="400138"/>
                  </a:lnTo>
                  <a:lnTo>
                    <a:pt x="1008063" y="393464"/>
                  </a:lnTo>
                  <a:lnTo>
                    <a:pt x="1012191" y="387107"/>
                  </a:lnTo>
                  <a:lnTo>
                    <a:pt x="1016636" y="380751"/>
                  </a:lnTo>
                  <a:lnTo>
                    <a:pt x="1021716" y="375030"/>
                  </a:lnTo>
                  <a:lnTo>
                    <a:pt x="1027113" y="370263"/>
                  </a:lnTo>
                  <a:lnTo>
                    <a:pt x="1033146" y="365495"/>
                  </a:lnTo>
                  <a:lnTo>
                    <a:pt x="1039496" y="361682"/>
                  </a:lnTo>
                  <a:lnTo>
                    <a:pt x="1046163" y="358503"/>
                  </a:lnTo>
                  <a:lnTo>
                    <a:pt x="1053466" y="355643"/>
                  </a:lnTo>
                  <a:lnTo>
                    <a:pt x="1061086" y="354054"/>
                  </a:lnTo>
                  <a:lnTo>
                    <a:pt x="1069023" y="352783"/>
                  </a:lnTo>
                  <a:lnTo>
                    <a:pt x="1076961" y="352465"/>
                  </a:lnTo>
                  <a:close/>
                  <a:moveTo>
                    <a:pt x="1750696" y="104563"/>
                  </a:moveTo>
                  <a:lnTo>
                    <a:pt x="1758316" y="104881"/>
                  </a:lnTo>
                  <a:lnTo>
                    <a:pt x="1765301" y="105835"/>
                  </a:lnTo>
                  <a:lnTo>
                    <a:pt x="1772921" y="107742"/>
                  </a:lnTo>
                  <a:lnTo>
                    <a:pt x="1779906" y="109966"/>
                  </a:lnTo>
                  <a:lnTo>
                    <a:pt x="1786891" y="113145"/>
                  </a:lnTo>
                  <a:lnTo>
                    <a:pt x="1793558" y="117276"/>
                  </a:lnTo>
                  <a:lnTo>
                    <a:pt x="1799908" y="122044"/>
                  </a:lnTo>
                  <a:lnTo>
                    <a:pt x="1805941" y="127447"/>
                  </a:lnTo>
                  <a:lnTo>
                    <a:pt x="1811338" y="133485"/>
                  </a:lnTo>
                  <a:lnTo>
                    <a:pt x="1816101" y="139524"/>
                  </a:lnTo>
                  <a:lnTo>
                    <a:pt x="1819593" y="146198"/>
                  </a:lnTo>
                  <a:lnTo>
                    <a:pt x="1823403" y="153508"/>
                  </a:lnTo>
                  <a:lnTo>
                    <a:pt x="1825626" y="160500"/>
                  </a:lnTo>
                  <a:lnTo>
                    <a:pt x="1827213" y="167810"/>
                  </a:lnTo>
                  <a:lnTo>
                    <a:pt x="1828483" y="175120"/>
                  </a:lnTo>
                  <a:lnTo>
                    <a:pt x="1828801" y="182748"/>
                  </a:lnTo>
                  <a:lnTo>
                    <a:pt x="1828483" y="190375"/>
                  </a:lnTo>
                  <a:lnTo>
                    <a:pt x="1827213" y="198003"/>
                  </a:lnTo>
                  <a:lnTo>
                    <a:pt x="1825626" y="204995"/>
                  </a:lnTo>
                  <a:lnTo>
                    <a:pt x="1823403" y="212305"/>
                  </a:lnTo>
                  <a:lnTo>
                    <a:pt x="1820228" y="219297"/>
                  </a:lnTo>
                  <a:lnTo>
                    <a:pt x="1816101" y="225972"/>
                  </a:lnTo>
                  <a:lnTo>
                    <a:pt x="1811338" y="232328"/>
                  </a:lnTo>
                  <a:lnTo>
                    <a:pt x="1805941" y="238367"/>
                  </a:lnTo>
                  <a:lnTo>
                    <a:pt x="1721803" y="322589"/>
                  </a:lnTo>
                  <a:lnTo>
                    <a:pt x="1715771" y="328310"/>
                  </a:lnTo>
                  <a:lnTo>
                    <a:pt x="1709421" y="333078"/>
                  </a:lnTo>
                  <a:lnTo>
                    <a:pt x="1702753" y="336891"/>
                  </a:lnTo>
                  <a:lnTo>
                    <a:pt x="1695451" y="340070"/>
                  </a:lnTo>
                  <a:lnTo>
                    <a:pt x="1688466" y="342612"/>
                  </a:lnTo>
                  <a:lnTo>
                    <a:pt x="1681163" y="344519"/>
                  </a:lnTo>
                  <a:lnTo>
                    <a:pt x="1673543" y="345155"/>
                  </a:lnTo>
                  <a:lnTo>
                    <a:pt x="1666241" y="345790"/>
                  </a:lnTo>
                  <a:lnTo>
                    <a:pt x="1658621" y="345155"/>
                  </a:lnTo>
                  <a:lnTo>
                    <a:pt x="1651318" y="344519"/>
                  </a:lnTo>
                  <a:lnTo>
                    <a:pt x="1644016" y="342612"/>
                  </a:lnTo>
                  <a:lnTo>
                    <a:pt x="1636713" y="340070"/>
                  </a:lnTo>
                  <a:lnTo>
                    <a:pt x="1629728" y="336891"/>
                  </a:lnTo>
                  <a:lnTo>
                    <a:pt x="1623378" y="333078"/>
                  </a:lnTo>
                  <a:lnTo>
                    <a:pt x="1617028" y="328310"/>
                  </a:lnTo>
                  <a:lnTo>
                    <a:pt x="1610996" y="322589"/>
                  </a:lnTo>
                  <a:lnTo>
                    <a:pt x="1605281" y="316551"/>
                  </a:lnTo>
                  <a:lnTo>
                    <a:pt x="1600518" y="310194"/>
                  </a:lnTo>
                  <a:lnTo>
                    <a:pt x="1596708" y="303838"/>
                  </a:lnTo>
                  <a:lnTo>
                    <a:pt x="1593533" y="296846"/>
                  </a:lnTo>
                  <a:lnTo>
                    <a:pt x="1591311" y="289536"/>
                  </a:lnTo>
                  <a:lnTo>
                    <a:pt x="1589088" y="282544"/>
                  </a:lnTo>
                  <a:lnTo>
                    <a:pt x="1588453" y="274916"/>
                  </a:lnTo>
                  <a:lnTo>
                    <a:pt x="1588136" y="267288"/>
                  </a:lnTo>
                  <a:lnTo>
                    <a:pt x="1588453" y="259978"/>
                  </a:lnTo>
                  <a:lnTo>
                    <a:pt x="1589088" y="252351"/>
                  </a:lnTo>
                  <a:lnTo>
                    <a:pt x="1591311" y="245041"/>
                  </a:lnTo>
                  <a:lnTo>
                    <a:pt x="1593533" y="238049"/>
                  </a:lnTo>
                  <a:lnTo>
                    <a:pt x="1596708" y="230739"/>
                  </a:lnTo>
                  <a:lnTo>
                    <a:pt x="1600518" y="224065"/>
                  </a:lnTo>
                  <a:lnTo>
                    <a:pt x="1605281" y="217708"/>
                  </a:lnTo>
                  <a:lnTo>
                    <a:pt x="1610996" y="211670"/>
                  </a:lnTo>
                  <a:lnTo>
                    <a:pt x="1695133" y="127447"/>
                  </a:lnTo>
                  <a:lnTo>
                    <a:pt x="1701166" y="122044"/>
                  </a:lnTo>
                  <a:lnTo>
                    <a:pt x="1707516" y="117276"/>
                  </a:lnTo>
                  <a:lnTo>
                    <a:pt x="1714183" y="113145"/>
                  </a:lnTo>
                  <a:lnTo>
                    <a:pt x="1720851" y="109966"/>
                  </a:lnTo>
                  <a:lnTo>
                    <a:pt x="1728471" y="107742"/>
                  </a:lnTo>
                  <a:lnTo>
                    <a:pt x="1735456" y="105835"/>
                  </a:lnTo>
                  <a:lnTo>
                    <a:pt x="1743076" y="104881"/>
                  </a:lnTo>
                  <a:lnTo>
                    <a:pt x="1750696" y="104563"/>
                  </a:lnTo>
                  <a:close/>
                  <a:moveTo>
                    <a:pt x="1186498" y="93758"/>
                  </a:moveTo>
                  <a:lnTo>
                    <a:pt x="1193801" y="94075"/>
                  </a:lnTo>
                  <a:lnTo>
                    <a:pt x="1201103" y="95029"/>
                  </a:lnTo>
                  <a:lnTo>
                    <a:pt x="1208723" y="96936"/>
                  </a:lnTo>
                  <a:lnTo>
                    <a:pt x="1215708" y="99478"/>
                  </a:lnTo>
                  <a:lnTo>
                    <a:pt x="1222376" y="102656"/>
                  </a:lnTo>
                  <a:lnTo>
                    <a:pt x="1229361" y="106470"/>
                  </a:lnTo>
                  <a:lnTo>
                    <a:pt x="1235711" y="111238"/>
                  </a:lnTo>
                  <a:lnTo>
                    <a:pt x="1241426" y="116959"/>
                  </a:lnTo>
                  <a:lnTo>
                    <a:pt x="1326198" y="201181"/>
                  </a:lnTo>
                  <a:lnTo>
                    <a:pt x="1331278" y="206902"/>
                  </a:lnTo>
                  <a:lnTo>
                    <a:pt x="1336041" y="213259"/>
                  </a:lnTo>
                  <a:lnTo>
                    <a:pt x="1339851" y="220251"/>
                  </a:lnTo>
                  <a:lnTo>
                    <a:pt x="1343026" y="227243"/>
                  </a:lnTo>
                  <a:lnTo>
                    <a:pt x="1345566" y="234553"/>
                  </a:lnTo>
                  <a:lnTo>
                    <a:pt x="1347471" y="241545"/>
                  </a:lnTo>
                  <a:lnTo>
                    <a:pt x="1348741" y="249173"/>
                  </a:lnTo>
                  <a:lnTo>
                    <a:pt x="1348741" y="256800"/>
                  </a:lnTo>
                  <a:lnTo>
                    <a:pt x="1348741" y="264110"/>
                  </a:lnTo>
                  <a:lnTo>
                    <a:pt x="1347471" y="271738"/>
                  </a:lnTo>
                  <a:lnTo>
                    <a:pt x="1345566" y="279048"/>
                  </a:lnTo>
                  <a:lnTo>
                    <a:pt x="1343026" y="286040"/>
                  </a:lnTo>
                  <a:lnTo>
                    <a:pt x="1339851" y="293350"/>
                  </a:lnTo>
                  <a:lnTo>
                    <a:pt x="1336041" y="300024"/>
                  </a:lnTo>
                  <a:lnTo>
                    <a:pt x="1331278" y="306063"/>
                  </a:lnTo>
                  <a:lnTo>
                    <a:pt x="1326198" y="311784"/>
                  </a:lnTo>
                  <a:lnTo>
                    <a:pt x="1320166" y="317504"/>
                  </a:lnTo>
                  <a:lnTo>
                    <a:pt x="1313816" y="322272"/>
                  </a:lnTo>
                  <a:lnTo>
                    <a:pt x="1307148" y="326085"/>
                  </a:lnTo>
                  <a:lnTo>
                    <a:pt x="1299846" y="329264"/>
                  </a:lnTo>
                  <a:lnTo>
                    <a:pt x="1292861" y="331806"/>
                  </a:lnTo>
                  <a:lnTo>
                    <a:pt x="1285558" y="333713"/>
                  </a:lnTo>
                  <a:lnTo>
                    <a:pt x="1277938" y="334667"/>
                  </a:lnTo>
                  <a:lnTo>
                    <a:pt x="1270636" y="334985"/>
                  </a:lnTo>
                  <a:lnTo>
                    <a:pt x="1263016" y="334667"/>
                  </a:lnTo>
                  <a:lnTo>
                    <a:pt x="1255396" y="333713"/>
                  </a:lnTo>
                  <a:lnTo>
                    <a:pt x="1248411" y="331806"/>
                  </a:lnTo>
                  <a:lnTo>
                    <a:pt x="1241108" y="329264"/>
                  </a:lnTo>
                  <a:lnTo>
                    <a:pt x="1234123" y="326085"/>
                  </a:lnTo>
                  <a:lnTo>
                    <a:pt x="1227773" y="322272"/>
                  </a:lnTo>
                  <a:lnTo>
                    <a:pt x="1221423" y="317504"/>
                  </a:lnTo>
                  <a:lnTo>
                    <a:pt x="1215391" y="311784"/>
                  </a:lnTo>
                  <a:lnTo>
                    <a:pt x="1130936" y="227561"/>
                  </a:lnTo>
                  <a:lnTo>
                    <a:pt x="1125221" y="221840"/>
                  </a:lnTo>
                  <a:lnTo>
                    <a:pt x="1120776" y="215483"/>
                  </a:lnTo>
                  <a:lnTo>
                    <a:pt x="1116966" y="208491"/>
                  </a:lnTo>
                  <a:lnTo>
                    <a:pt x="1113791" y="201499"/>
                  </a:lnTo>
                  <a:lnTo>
                    <a:pt x="1110933" y="194189"/>
                  </a:lnTo>
                  <a:lnTo>
                    <a:pt x="1109346" y="187197"/>
                  </a:lnTo>
                  <a:lnTo>
                    <a:pt x="1108076" y="179570"/>
                  </a:lnTo>
                  <a:lnTo>
                    <a:pt x="1107758" y="171942"/>
                  </a:lnTo>
                  <a:lnTo>
                    <a:pt x="1108076" y="164632"/>
                  </a:lnTo>
                  <a:lnTo>
                    <a:pt x="1109346" y="157004"/>
                  </a:lnTo>
                  <a:lnTo>
                    <a:pt x="1110933" y="149694"/>
                  </a:lnTo>
                  <a:lnTo>
                    <a:pt x="1113791" y="142702"/>
                  </a:lnTo>
                  <a:lnTo>
                    <a:pt x="1116966" y="135392"/>
                  </a:lnTo>
                  <a:lnTo>
                    <a:pt x="1120776" y="129036"/>
                  </a:lnTo>
                  <a:lnTo>
                    <a:pt x="1125221" y="122679"/>
                  </a:lnTo>
                  <a:lnTo>
                    <a:pt x="1130936" y="116959"/>
                  </a:lnTo>
                  <a:lnTo>
                    <a:pt x="1136651" y="111238"/>
                  </a:lnTo>
                  <a:lnTo>
                    <a:pt x="1143001" y="106470"/>
                  </a:lnTo>
                  <a:lnTo>
                    <a:pt x="1149986" y="102656"/>
                  </a:lnTo>
                  <a:lnTo>
                    <a:pt x="1156653" y="99478"/>
                  </a:lnTo>
                  <a:lnTo>
                    <a:pt x="1163638" y="96936"/>
                  </a:lnTo>
                  <a:lnTo>
                    <a:pt x="1171258" y="95029"/>
                  </a:lnTo>
                  <a:lnTo>
                    <a:pt x="1178878" y="94075"/>
                  </a:lnTo>
                  <a:lnTo>
                    <a:pt x="1186498" y="93758"/>
                  </a:lnTo>
                  <a:close/>
                  <a:moveTo>
                    <a:pt x="1468438" y="0"/>
                  </a:moveTo>
                  <a:lnTo>
                    <a:pt x="1476376" y="318"/>
                  </a:lnTo>
                  <a:lnTo>
                    <a:pt x="1483996" y="1589"/>
                  </a:lnTo>
                  <a:lnTo>
                    <a:pt x="1491616" y="3496"/>
                  </a:lnTo>
                  <a:lnTo>
                    <a:pt x="1498601" y="6039"/>
                  </a:lnTo>
                  <a:lnTo>
                    <a:pt x="1505903" y="9535"/>
                  </a:lnTo>
                  <a:lnTo>
                    <a:pt x="1512253" y="13666"/>
                  </a:lnTo>
                  <a:lnTo>
                    <a:pt x="1518286" y="17798"/>
                  </a:lnTo>
                  <a:lnTo>
                    <a:pt x="1523683" y="23201"/>
                  </a:lnTo>
                  <a:lnTo>
                    <a:pt x="1528763" y="28604"/>
                  </a:lnTo>
                  <a:lnTo>
                    <a:pt x="1533208" y="34643"/>
                  </a:lnTo>
                  <a:lnTo>
                    <a:pt x="1537336" y="40999"/>
                  </a:lnTo>
                  <a:lnTo>
                    <a:pt x="1540828" y="47991"/>
                  </a:lnTo>
                  <a:lnTo>
                    <a:pt x="1543051" y="55301"/>
                  </a:lnTo>
                  <a:lnTo>
                    <a:pt x="1545273" y="62929"/>
                  </a:lnTo>
                  <a:lnTo>
                    <a:pt x="1546226" y="70239"/>
                  </a:lnTo>
                  <a:lnTo>
                    <a:pt x="1546861" y="78184"/>
                  </a:lnTo>
                  <a:lnTo>
                    <a:pt x="1546861" y="198003"/>
                  </a:lnTo>
                  <a:lnTo>
                    <a:pt x="1546226" y="205949"/>
                  </a:lnTo>
                  <a:lnTo>
                    <a:pt x="1545273" y="213259"/>
                  </a:lnTo>
                  <a:lnTo>
                    <a:pt x="1543051" y="220886"/>
                  </a:lnTo>
                  <a:lnTo>
                    <a:pt x="1540828" y="228196"/>
                  </a:lnTo>
                  <a:lnTo>
                    <a:pt x="1537336" y="235188"/>
                  </a:lnTo>
                  <a:lnTo>
                    <a:pt x="1533208" y="241545"/>
                  </a:lnTo>
                  <a:lnTo>
                    <a:pt x="1528763" y="247583"/>
                  </a:lnTo>
                  <a:lnTo>
                    <a:pt x="1523683" y="252986"/>
                  </a:lnTo>
                  <a:lnTo>
                    <a:pt x="1518286" y="258389"/>
                  </a:lnTo>
                  <a:lnTo>
                    <a:pt x="1512253" y="262521"/>
                  </a:lnTo>
                  <a:lnTo>
                    <a:pt x="1505903" y="266653"/>
                  </a:lnTo>
                  <a:lnTo>
                    <a:pt x="1498601" y="269831"/>
                  </a:lnTo>
                  <a:lnTo>
                    <a:pt x="1491616" y="272691"/>
                  </a:lnTo>
                  <a:lnTo>
                    <a:pt x="1483996" y="274598"/>
                  </a:lnTo>
                  <a:lnTo>
                    <a:pt x="1476376" y="275870"/>
                  </a:lnTo>
                  <a:lnTo>
                    <a:pt x="1468438" y="276187"/>
                  </a:lnTo>
                  <a:lnTo>
                    <a:pt x="1460183" y="275870"/>
                  </a:lnTo>
                  <a:lnTo>
                    <a:pt x="1452563" y="274598"/>
                  </a:lnTo>
                  <a:lnTo>
                    <a:pt x="1445261" y="272691"/>
                  </a:lnTo>
                  <a:lnTo>
                    <a:pt x="1437958" y="269831"/>
                  </a:lnTo>
                  <a:lnTo>
                    <a:pt x="1431291" y="266653"/>
                  </a:lnTo>
                  <a:lnTo>
                    <a:pt x="1424623" y="262521"/>
                  </a:lnTo>
                  <a:lnTo>
                    <a:pt x="1418591" y="258389"/>
                  </a:lnTo>
                  <a:lnTo>
                    <a:pt x="1412876" y="252986"/>
                  </a:lnTo>
                  <a:lnTo>
                    <a:pt x="1407796" y="247583"/>
                  </a:lnTo>
                  <a:lnTo>
                    <a:pt x="1403351" y="241545"/>
                  </a:lnTo>
                  <a:lnTo>
                    <a:pt x="1399541" y="235188"/>
                  </a:lnTo>
                  <a:lnTo>
                    <a:pt x="1396366" y="228196"/>
                  </a:lnTo>
                  <a:lnTo>
                    <a:pt x="1393508" y="220886"/>
                  </a:lnTo>
                  <a:lnTo>
                    <a:pt x="1391603" y="213259"/>
                  </a:lnTo>
                  <a:lnTo>
                    <a:pt x="1390333" y="205949"/>
                  </a:lnTo>
                  <a:lnTo>
                    <a:pt x="1390016" y="198003"/>
                  </a:lnTo>
                  <a:lnTo>
                    <a:pt x="1390016" y="78184"/>
                  </a:lnTo>
                  <a:lnTo>
                    <a:pt x="1390333" y="70239"/>
                  </a:lnTo>
                  <a:lnTo>
                    <a:pt x="1391603" y="62929"/>
                  </a:lnTo>
                  <a:lnTo>
                    <a:pt x="1393508" y="55301"/>
                  </a:lnTo>
                  <a:lnTo>
                    <a:pt x="1396366" y="47991"/>
                  </a:lnTo>
                  <a:lnTo>
                    <a:pt x="1399541" y="40999"/>
                  </a:lnTo>
                  <a:lnTo>
                    <a:pt x="1403351" y="34643"/>
                  </a:lnTo>
                  <a:lnTo>
                    <a:pt x="1407796" y="28604"/>
                  </a:lnTo>
                  <a:lnTo>
                    <a:pt x="1412876" y="23201"/>
                  </a:lnTo>
                  <a:lnTo>
                    <a:pt x="1418591" y="17798"/>
                  </a:lnTo>
                  <a:lnTo>
                    <a:pt x="1424623" y="13666"/>
                  </a:lnTo>
                  <a:lnTo>
                    <a:pt x="1431291" y="9535"/>
                  </a:lnTo>
                  <a:lnTo>
                    <a:pt x="1437958" y="6039"/>
                  </a:lnTo>
                  <a:lnTo>
                    <a:pt x="1445261" y="3496"/>
                  </a:lnTo>
                  <a:lnTo>
                    <a:pt x="1452563" y="1589"/>
                  </a:lnTo>
                  <a:lnTo>
                    <a:pt x="1460183" y="318"/>
                  </a:lnTo>
                  <a:lnTo>
                    <a:pt x="14684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480067" y="5040998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28998" y="4432533"/>
            <a:ext cx="1365119" cy="1131685"/>
            <a:chOff x="2228998" y="4432533"/>
            <a:chExt cx="1365119" cy="1131685"/>
          </a:xfrm>
        </p:grpSpPr>
        <p:sp>
          <p:nvSpPr>
            <p:cNvPr id="42" name="KSO_Shape"/>
            <p:cNvSpPr/>
            <p:nvPr/>
          </p:nvSpPr>
          <p:spPr bwMode="auto">
            <a:xfrm>
              <a:off x="2589399" y="4432533"/>
              <a:ext cx="644321" cy="563781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228998" y="5040998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466">
        <p14:prism isInverted="1"/>
      </p:transition>
    </mc:Choice>
    <mc:Fallback>
      <p:transition spd="slow" advTm="44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69823" y="1741711"/>
            <a:ext cx="7338676" cy="4316868"/>
            <a:chOff x="3289301" y="2205039"/>
            <a:chExt cx="5613399" cy="3301999"/>
          </a:xfrm>
        </p:grpSpPr>
        <p:sp>
          <p:nvSpPr>
            <p:cNvPr id="20" name="MH_Other_1"/>
            <p:cNvSpPr/>
            <p:nvPr>
              <p:custDataLst>
                <p:tags r:id="rId2"/>
              </p:custDataLst>
            </p:nvPr>
          </p:nvSpPr>
          <p:spPr>
            <a:xfrm>
              <a:off x="5164139" y="3186114"/>
              <a:ext cx="1876425" cy="1227137"/>
            </a:xfrm>
            <a:prstGeom prst="roundRect">
              <a:avLst>
                <a:gd name="adj" fmla="val 10131"/>
              </a:avLst>
            </a:prstGeom>
            <a:solidFill>
              <a:srgbClr val="00B4A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1" name="MH_Other_2"/>
            <p:cNvSpPr/>
            <p:nvPr>
              <p:custDataLst>
                <p:tags r:id="rId3"/>
              </p:custDataLst>
            </p:nvPr>
          </p:nvSpPr>
          <p:spPr>
            <a:xfrm>
              <a:off x="3289301" y="2327275"/>
              <a:ext cx="2392363" cy="1227138"/>
            </a:xfrm>
            <a:prstGeom prst="roundRect">
              <a:avLst>
                <a:gd name="adj" fmla="val 10131"/>
              </a:avLst>
            </a:prstGeom>
            <a:solidFill>
              <a:srgbClr val="00B4A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MH_SubTitle_1"/>
            <p:cNvSpPr/>
            <p:nvPr>
              <p:custDataLst>
                <p:tags r:id="rId4"/>
              </p:custDataLst>
            </p:nvPr>
          </p:nvSpPr>
          <p:spPr>
            <a:xfrm>
              <a:off x="3443289" y="2205039"/>
              <a:ext cx="2085975" cy="1165225"/>
            </a:xfrm>
            <a:prstGeom prst="roundRect">
              <a:avLst>
                <a:gd name="adj" fmla="val 10131"/>
              </a:avLst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252000" rIns="7200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da-DK" altLang="zh-CN" sz="1400" kern="0" dirty="0">
                <a:solidFill>
                  <a:srgbClr val="333333"/>
                </a:solidFill>
              </a:endParaRPr>
            </a:p>
          </p:txBody>
        </p:sp>
        <p:sp>
          <p:nvSpPr>
            <p:cNvPr id="23" name="MH_Other_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343276" y="2216150"/>
              <a:ext cx="601663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  <a:endParaRPr lang="zh-CN" altLang="en-US" sz="2400" b="1" dirty="0">
                <a:latin typeface="Verdana" panose="020B0604030504040204" pitchFamily="34" charset="0"/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25" name="MH_Other_4"/>
            <p:cNvSpPr/>
            <p:nvPr>
              <p:custDataLst>
                <p:tags r:id="rId6"/>
              </p:custDataLst>
            </p:nvPr>
          </p:nvSpPr>
          <p:spPr>
            <a:xfrm>
              <a:off x="6510338" y="2327275"/>
              <a:ext cx="2392362" cy="1227138"/>
            </a:xfrm>
            <a:prstGeom prst="roundRect">
              <a:avLst>
                <a:gd name="adj" fmla="val 10131"/>
              </a:avLst>
            </a:prstGeom>
            <a:solidFill>
              <a:srgbClr val="00B4A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MH_SubTitle_2"/>
            <p:cNvSpPr/>
            <p:nvPr>
              <p:custDataLst>
                <p:tags r:id="rId7"/>
              </p:custDataLst>
            </p:nvPr>
          </p:nvSpPr>
          <p:spPr>
            <a:xfrm>
              <a:off x="6662739" y="2205039"/>
              <a:ext cx="2085975" cy="1165225"/>
            </a:xfrm>
            <a:prstGeom prst="roundRect">
              <a:avLst>
                <a:gd name="adj" fmla="val 10131"/>
              </a:avLst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252000" rIns="7200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da-DK" altLang="zh-CN" sz="1400" kern="0" dirty="0">
                <a:solidFill>
                  <a:srgbClr val="333333"/>
                </a:solidFill>
              </a:endParaRPr>
            </a:p>
          </p:txBody>
        </p:sp>
        <p:sp>
          <p:nvSpPr>
            <p:cNvPr id="27" name="MH_Other_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8242301" y="2216150"/>
              <a:ext cx="601663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zh-CN" altLang="en-US" sz="2400" b="1">
                <a:latin typeface="Verdana" panose="020B0604030504040204" pitchFamily="34" charset="0"/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28" name="MH_Other_6"/>
            <p:cNvSpPr/>
            <p:nvPr>
              <p:custDataLst>
                <p:tags r:id="rId9"/>
              </p:custDataLst>
            </p:nvPr>
          </p:nvSpPr>
          <p:spPr>
            <a:xfrm>
              <a:off x="3289301" y="4079875"/>
              <a:ext cx="2392363" cy="1227138"/>
            </a:xfrm>
            <a:prstGeom prst="roundRect">
              <a:avLst>
                <a:gd name="adj" fmla="val 10131"/>
              </a:avLst>
            </a:prstGeom>
            <a:solidFill>
              <a:srgbClr val="00B4A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9" name="MH_SubTitle_4"/>
            <p:cNvSpPr/>
            <p:nvPr>
              <p:custDataLst>
                <p:tags r:id="rId10"/>
              </p:custDataLst>
            </p:nvPr>
          </p:nvSpPr>
          <p:spPr>
            <a:xfrm>
              <a:off x="3443289" y="4283076"/>
              <a:ext cx="2085975" cy="1165225"/>
            </a:xfrm>
            <a:prstGeom prst="roundRect">
              <a:avLst>
                <a:gd name="adj" fmla="val 10131"/>
              </a:avLst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0" rIns="72000" bIns="25200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da-DK" altLang="zh-CN" sz="1400" kern="0" dirty="0">
                <a:solidFill>
                  <a:srgbClr val="333333"/>
                </a:solidFill>
              </a:endParaRPr>
            </a:p>
          </p:txBody>
        </p:sp>
        <p:sp>
          <p:nvSpPr>
            <p:cNvPr id="30" name="MH_Other_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3343276" y="5176838"/>
              <a:ext cx="601663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04</a:t>
              </a:r>
              <a:endParaRPr lang="zh-CN" altLang="en-US" sz="2400" b="1">
                <a:latin typeface="Verdana" panose="020B0604030504040204" pitchFamily="34" charset="0"/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31" name="MH_Other_8"/>
            <p:cNvSpPr/>
            <p:nvPr>
              <p:custDataLst>
                <p:tags r:id="rId12"/>
              </p:custDataLst>
            </p:nvPr>
          </p:nvSpPr>
          <p:spPr>
            <a:xfrm>
              <a:off x="6481763" y="4079875"/>
              <a:ext cx="2392362" cy="1227138"/>
            </a:xfrm>
            <a:prstGeom prst="roundRect">
              <a:avLst>
                <a:gd name="adj" fmla="val 10131"/>
              </a:avLst>
            </a:prstGeom>
            <a:solidFill>
              <a:srgbClr val="00B4A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" name="MH_SubTitle_3"/>
            <p:cNvSpPr/>
            <p:nvPr>
              <p:custDataLst>
                <p:tags r:id="rId13"/>
              </p:custDataLst>
            </p:nvPr>
          </p:nvSpPr>
          <p:spPr>
            <a:xfrm>
              <a:off x="6635751" y="4283076"/>
              <a:ext cx="2085975" cy="1165225"/>
            </a:xfrm>
            <a:prstGeom prst="roundRect">
              <a:avLst>
                <a:gd name="adj" fmla="val 10131"/>
              </a:avLst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0" rIns="72000" bIns="25200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da-DK" altLang="zh-CN" sz="1400" kern="0" dirty="0">
                <a:solidFill>
                  <a:srgbClr val="333333"/>
                </a:solidFill>
              </a:endParaRPr>
            </a:p>
          </p:txBody>
        </p:sp>
        <p:sp>
          <p:nvSpPr>
            <p:cNvPr id="38" name="MH_Other_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8242301" y="5176838"/>
              <a:ext cx="601663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zh-CN" altLang="en-US" sz="2400" b="1">
                <a:latin typeface="Verdana" panose="020B0604030504040204" pitchFamily="34" charset="0"/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51" name="MH_Title_1"/>
            <p:cNvSpPr/>
            <p:nvPr>
              <p:custDataLst>
                <p:tags r:id="rId15"/>
              </p:custDataLst>
            </p:nvPr>
          </p:nvSpPr>
          <p:spPr>
            <a:xfrm>
              <a:off x="5446714" y="3392489"/>
              <a:ext cx="1285875" cy="841375"/>
            </a:xfrm>
            <a:prstGeom prst="roundRect">
              <a:avLst>
                <a:gd name="adj" fmla="val 10131"/>
              </a:avLst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800" b="1" kern="0" dirty="0">
                  <a:ln w="18415" cmpd="sng">
                    <a:noFill/>
                    <a:prstDash val="solid"/>
                  </a:ln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小标题</a:t>
              </a:r>
              <a:r>
                <a:rPr lang="en-US" altLang="zh-CN" sz="2800" b="1" kern="0" dirty="0" smtClean="0">
                  <a:ln w="18415" cmpd="sng">
                    <a:noFill/>
                    <a:prstDash val="solid"/>
                  </a:ln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 </a:t>
              </a:r>
              <a:endParaRPr lang="en-US" sz="2800" b="1" kern="0" dirty="0">
                <a:ln w="18415" cmpd="sng">
                  <a:noFill/>
                  <a:prstDash val="solid"/>
                </a:ln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47767" y="1963008"/>
            <a:ext cx="1967857" cy="1215692"/>
            <a:chOff x="2947767" y="1963008"/>
            <a:chExt cx="1967857" cy="1215692"/>
          </a:xfrm>
        </p:grpSpPr>
        <p:sp>
          <p:nvSpPr>
            <p:cNvPr id="53" name="KSO_Shape"/>
            <p:cNvSpPr/>
            <p:nvPr/>
          </p:nvSpPr>
          <p:spPr bwMode="auto">
            <a:xfrm>
              <a:off x="3613673" y="1963008"/>
              <a:ext cx="636047" cy="540640"/>
            </a:xfrm>
            <a:custGeom>
              <a:avLst/>
              <a:gdLst>
                <a:gd name="T0" fmla="*/ 160329 w 2160587"/>
                <a:gd name="T1" fmla="*/ 1674812 h 1836737"/>
                <a:gd name="T2" fmla="*/ 1129743 w 2160587"/>
                <a:gd name="T3" fmla="*/ 848061 h 1836737"/>
                <a:gd name="T4" fmla="*/ 1158271 w 2160587"/>
                <a:gd name="T5" fmla="*/ 1043536 h 1836737"/>
                <a:gd name="T6" fmla="*/ 1353532 w 2160587"/>
                <a:gd name="T7" fmla="*/ 1072142 h 1836737"/>
                <a:gd name="T8" fmla="*/ 1367796 w 2160587"/>
                <a:gd name="T9" fmla="*/ 1145247 h 1836737"/>
                <a:gd name="T10" fmla="*/ 1316445 w 2160587"/>
                <a:gd name="T11" fmla="*/ 1197055 h 1836737"/>
                <a:gd name="T12" fmla="*/ 1148762 w 2160587"/>
                <a:gd name="T13" fmla="*/ 1373142 h 1836737"/>
                <a:gd name="T14" fmla="*/ 1088218 w 2160587"/>
                <a:gd name="T15" fmla="*/ 1413827 h 1836737"/>
                <a:gd name="T16" fmla="*/ 1019750 w 2160587"/>
                <a:gd name="T17" fmla="*/ 1385856 h 1836737"/>
                <a:gd name="T18" fmla="*/ 859357 w 2160587"/>
                <a:gd name="T19" fmla="*/ 1200234 h 1836737"/>
                <a:gd name="T20" fmla="*/ 798496 w 2160587"/>
                <a:gd name="T21" fmla="*/ 1159550 h 1836737"/>
                <a:gd name="T22" fmla="*/ 798496 w 2160587"/>
                <a:gd name="T23" fmla="*/ 1084856 h 1836737"/>
                <a:gd name="T24" fmla="*/ 859357 w 2160587"/>
                <a:gd name="T25" fmla="*/ 1044172 h 1836737"/>
                <a:gd name="T26" fmla="*/ 1019750 w 2160587"/>
                <a:gd name="T27" fmla="*/ 858868 h 1836737"/>
                <a:gd name="T28" fmla="*/ 301227 w 2160587"/>
                <a:gd name="T29" fmla="*/ 646747 h 1836737"/>
                <a:gd name="T30" fmla="*/ 2003954 w 2160587"/>
                <a:gd name="T31" fmla="*/ 550545 h 1836737"/>
                <a:gd name="T32" fmla="*/ 391689 w 2160587"/>
                <a:gd name="T33" fmla="*/ 393700 h 1836737"/>
                <a:gd name="T34" fmla="*/ 456865 w 2160587"/>
                <a:gd name="T35" fmla="*/ 428307 h 1836737"/>
                <a:gd name="T36" fmla="*/ 1692991 w 2160587"/>
                <a:gd name="T37" fmla="*/ 490537 h 1836737"/>
                <a:gd name="T38" fmla="*/ 1708479 w 2160587"/>
                <a:gd name="T39" fmla="*/ 422275 h 1836737"/>
                <a:gd name="T40" fmla="*/ 2082429 w 2160587"/>
                <a:gd name="T41" fmla="*/ 393700 h 1836737"/>
                <a:gd name="T42" fmla="*/ 2147243 w 2160587"/>
                <a:gd name="T43" fmla="*/ 428307 h 1836737"/>
                <a:gd name="T44" fmla="*/ 2157092 w 2160587"/>
                <a:gd name="T45" fmla="*/ 808355 h 1836737"/>
                <a:gd name="T46" fmla="*/ 2105622 w 2160587"/>
                <a:gd name="T47" fmla="*/ 860107 h 1836737"/>
                <a:gd name="T48" fmla="*/ 2032548 w 2160587"/>
                <a:gd name="T49" fmla="*/ 845820 h 1836737"/>
                <a:gd name="T50" fmla="*/ 2038267 w 2160587"/>
                <a:gd name="T51" fmla="*/ 1380490 h 1836737"/>
                <a:gd name="T52" fmla="*/ 2112612 w 2160587"/>
                <a:gd name="T53" fmla="*/ 1373187 h 1836737"/>
                <a:gd name="T54" fmla="*/ 2158998 w 2160587"/>
                <a:gd name="T55" fmla="*/ 1429702 h 1836737"/>
                <a:gd name="T56" fmla="*/ 2142795 w 2160587"/>
                <a:gd name="T57" fmla="*/ 1808162 h 1836737"/>
                <a:gd name="T58" fmla="*/ 1768845 w 2160587"/>
                <a:gd name="T59" fmla="*/ 1836737 h 1836737"/>
                <a:gd name="T60" fmla="*/ 1704031 w 2160587"/>
                <a:gd name="T61" fmla="*/ 1802130 h 1836737"/>
                <a:gd name="T62" fmla="*/ 467992 w 2160587"/>
                <a:gd name="T63" fmla="*/ 1741487 h 1836737"/>
                <a:gd name="T64" fmla="*/ 452096 w 2160587"/>
                <a:gd name="T65" fmla="*/ 1808162 h 1836737"/>
                <a:gd name="T66" fmla="*/ 78211 w 2160587"/>
                <a:gd name="T67" fmla="*/ 1836737 h 1836737"/>
                <a:gd name="T68" fmla="*/ 13035 w 2160587"/>
                <a:gd name="T69" fmla="*/ 1802130 h 1836737"/>
                <a:gd name="T70" fmla="*/ 3179 w 2160587"/>
                <a:gd name="T71" fmla="*/ 1422082 h 1836737"/>
                <a:gd name="T72" fmla="*/ 54684 w 2160587"/>
                <a:gd name="T73" fmla="*/ 1370330 h 1836737"/>
                <a:gd name="T74" fmla="*/ 127808 w 2160587"/>
                <a:gd name="T75" fmla="*/ 1384617 h 1836737"/>
                <a:gd name="T76" fmla="*/ 121767 w 2160587"/>
                <a:gd name="T77" fmla="*/ 850265 h 1836737"/>
                <a:gd name="T78" fmla="*/ 47689 w 2160587"/>
                <a:gd name="T79" fmla="*/ 857250 h 1836737"/>
                <a:gd name="T80" fmla="*/ 1590 w 2160587"/>
                <a:gd name="T81" fmla="*/ 801052 h 1836737"/>
                <a:gd name="T82" fmla="*/ 17804 w 2160587"/>
                <a:gd name="T83" fmla="*/ 422275 h 1836737"/>
                <a:gd name="T84" fmla="*/ 1080293 w 2160587"/>
                <a:gd name="T85" fmla="*/ 0 h 1836737"/>
                <a:gd name="T86" fmla="*/ 1229746 w 2160587"/>
                <a:gd name="T87" fmla="*/ 38797 h 1836737"/>
                <a:gd name="T88" fmla="*/ 1340086 w 2160587"/>
                <a:gd name="T89" fmla="*/ 139925 h 1836737"/>
                <a:gd name="T90" fmla="*/ 1392235 w 2160587"/>
                <a:gd name="T91" fmla="*/ 284302 h 1836737"/>
                <a:gd name="T92" fmla="*/ 1370930 w 2160587"/>
                <a:gd name="T93" fmla="*/ 372073 h 1836737"/>
                <a:gd name="T94" fmla="*/ 1299702 w 2160587"/>
                <a:gd name="T95" fmla="*/ 393698 h 1836737"/>
                <a:gd name="T96" fmla="*/ 1243101 w 2160587"/>
                <a:gd name="T97" fmla="*/ 347268 h 1836737"/>
                <a:gd name="T98" fmla="*/ 1230064 w 2160587"/>
                <a:gd name="T99" fmla="*/ 269355 h 1836737"/>
                <a:gd name="T100" fmla="*/ 1191270 w 2160587"/>
                <a:gd name="T101" fmla="*/ 204163 h 1836737"/>
                <a:gd name="T102" fmla="*/ 1126719 w 2160587"/>
                <a:gd name="T103" fmla="*/ 164412 h 1836737"/>
                <a:gd name="T104" fmla="*/ 1048495 w 2160587"/>
                <a:gd name="T105" fmla="*/ 160277 h 1836737"/>
                <a:gd name="T106" fmla="*/ 980447 w 2160587"/>
                <a:gd name="T107" fmla="*/ 193669 h 1836737"/>
                <a:gd name="T108" fmla="*/ 935611 w 2160587"/>
                <a:gd name="T109" fmla="*/ 254409 h 1836737"/>
                <a:gd name="T110" fmla="*/ 921620 w 2160587"/>
                <a:gd name="T111" fmla="*/ 332322 h 1836737"/>
                <a:gd name="T112" fmla="*/ 875512 w 2160587"/>
                <a:gd name="T113" fmla="*/ 388928 h 1836737"/>
                <a:gd name="T114" fmla="*/ 801422 w 2160587"/>
                <a:gd name="T115" fmla="*/ 381613 h 1836737"/>
                <a:gd name="T116" fmla="*/ 766762 w 2160587"/>
                <a:gd name="T117" fmla="*/ 316421 h 1836737"/>
                <a:gd name="T118" fmla="*/ 804602 w 2160587"/>
                <a:gd name="T119" fmla="*/ 166002 h 1836737"/>
                <a:gd name="T120" fmla="*/ 905085 w 2160587"/>
                <a:gd name="T121" fmla="*/ 54698 h 1836737"/>
                <a:gd name="T122" fmla="*/ 1048177 w 2160587"/>
                <a:gd name="T123" fmla="*/ 2226 h 1836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0587" h="1836737">
                  <a:moveTo>
                    <a:pt x="2003954" y="1667985"/>
                  </a:moveTo>
                  <a:lnTo>
                    <a:pt x="2003431" y="1669097"/>
                  </a:lnTo>
                  <a:lnTo>
                    <a:pt x="2000893" y="1674812"/>
                  </a:lnTo>
                  <a:lnTo>
                    <a:pt x="1997719" y="1679892"/>
                  </a:lnTo>
                  <a:lnTo>
                    <a:pt x="2003954" y="1679892"/>
                  </a:lnTo>
                  <a:lnTo>
                    <a:pt x="2003954" y="1667985"/>
                  </a:lnTo>
                  <a:close/>
                  <a:moveTo>
                    <a:pt x="156421" y="1666510"/>
                  </a:moveTo>
                  <a:lnTo>
                    <a:pt x="156421" y="1679892"/>
                  </a:lnTo>
                  <a:lnTo>
                    <a:pt x="163502" y="1679892"/>
                  </a:lnTo>
                  <a:lnTo>
                    <a:pt x="160329" y="1674812"/>
                  </a:lnTo>
                  <a:lnTo>
                    <a:pt x="157790" y="1669097"/>
                  </a:lnTo>
                  <a:lnTo>
                    <a:pt x="156421" y="1666510"/>
                  </a:lnTo>
                  <a:close/>
                  <a:moveTo>
                    <a:pt x="1080293" y="830262"/>
                  </a:moveTo>
                  <a:lnTo>
                    <a:pt x="1088218" y="830580"/>
                  </a:lnTo>
                  <a:lnTo>
                    <a:pt x="1095826" y="831851"/>
                  </a:lnTo>
                  <a:lnTo>
                    <a:pt x="1103116" y="833758"/>
                  </a:lnTo>
                  <a:lnTo>
                    <a:pt x="1110724" y="836301"/>
                  </a:lnTo>
                  <a:lnTo>
                    <a:pt x="1117380" y="839797"/>
                  </a:lnTo>
                  <a:lnTo>
                    <a:pt x="1123720" y="843293"/>
                  </a:lnTo>
                  <a:lnTo>
                    <a:pt x="1129743" y="848061"/>
                  </a:lnTo>
                  <a:lnTo>
                    <a:pt x="1135448" y="853464"/>
                  </a:lnTo>
                  <a:lnTo>
                    <a:pt x="1140520" y="858868"/>
                  </a:lnTo>
                  <a:lnTo>
                    <a:pt x="1144958" y="864907"/>
                  </a:lnTo>
                  <a:lnTo>
                    <a:pt x="1148762" y="871264"/>
                  </a:lnTo>
                  <a:lnTo>
                    <a:pt x="1151931" y="877939"/>
                  </a:lnTo>
                  <a:lnTo>
                    <a:pt x="1154784" y="885249"/>
                  </a:lnTo>
                  <a:lnTo>
                    <a:pt x="1156686" y="892559"/>
                  </a:lnTo>
                  <a:lnTo>
                    <a:pt x="1157954" y="900506"/>
                  </a:lnTo>
                  <a:lnTo>
                    <a:pt x="1158271" y="908452"/>
                  </a:lnTo>
                  <a:lnTo>
                    <a:pt x="1158271" y="1043536"/>
                  </a:lnTo>
                  <a:lnTo>
                    <a:pt x="1292988" y="1043536"/>
                  </a:lnTo>
                  <a:lnTo>
                    <a:pt x="1301230" y="1044172"/>
                  </a:lnTo>
                  <a:lnTo>
                    <a:pt x="1308838" y="1045125"/>
                  </a:lnTo>
                  <a:lnTo>
                    <a:pt x="1316445" y="1047350"/>
                  </a:lnTo>
                  <a:lnTo>
                    <a:pt x="1323419" y="1049893"/>
                  </a:lnTo>
                  <a:lnTo>
                    <a:pt x="1330392" y="1053071"/>
                  </a:lnTo>
                  <a:lnTo>
                    <a:pt x="1337049" y="1057203"/>
                  </a:lnTo>
                  <a:lnTo>
                    <a:pt x="1343072" y="1061653"/>
                  </a:lnTo>
                  <a:lnTo>
                    <a:pt x="1348460" y="1066739"/>
                  </a:lnTo>
                  <a:lnTo>
                    <a:pt x="1353532" y="1072142"/>
                  </a:lnTo>
                  <a:lnTo>
                    <a:pt x="1357970" y="1078181"/>
                  </a:lnTo>
                  <a:lnTo>
                    <a:pt x="1362091" y="1084856"/>
                  </a:lnTo>
                  <a:lnTo>
                    <a:pt x="1365260" y="1091849"/>
                  </a:lnTo>
                  <a:lnTo>
                    <a:pt x="1367796" y="1098841"/>
                  </a:lnTo>
                  <a:lnTo>
                    <a:pt x="1370015" y="1106469"/>
                  </a:lnTo>
                  <a:lnTo>
                    <a:pt x="1370966" y="1114416"/>
                  </a:lnTo>
                  <a:lnTo>
                    <a:pt x="1371600" y="1122362"/>
                  </a:lnTo>
                  <a:lnTo>
                    <a:pt x="1370966" y="1130308"/>
                  </a:lnTo>
                  <a:lnTo>
                    <a:pt x="1370015" y="1138254"/>
                  </a:lnTo>
                  <a:lnTo>
                    <a:pt x="1367796" y="1145247"/>
                  </a:lnTo>
                  <a:lnTo>
                    <a:pt x="1365260" y="1152875"/>
                  </a:lnTo>
                  <a:lnTo>
                    <a:pt x="1362091" y="1159550"/>
                  </a:lnTo>
                  <a:lnTo>
                    <a:pt x="1357970" y="1165907"/>
                  </a:lnTo>
                  <a:lnTo>
                    <a:pt x="1353532" y="1171946"/>
                  </a:lnTo>
                  <a:lnTo>
                    <a:pt x="1348460" y="1177667"/>
                  </a:lnTo>
                  <a:lnTo>
                    <a:pt x="1343072" y="1182752"/>
                  </a:lnTo>
                  <a:lnTo>
                    <a:pt x="1337049" y="1187202"/>
                  </a:lnTo>
                  <a:lnTo>
                    <a:pt x="1330392" y="1191016"/>
                  </a:lnTo>
                  <a:lnTo>
                    <a:pt x="1323419" y="1194195"/>
                  </a:lnTo>
                  <a:lnTo>
                    <a:pt x="1316445" y="1197055"/>
                  </a:lnTo>
                  <a:lnTo>
                    <a:pt x="1308838" y="1198963"/>
                  </a:lnTo>
                  <a:lnTo>
                    <a:pt x="1301230" y="1200234"/>
                  </a:lnTo>
                  <a:lnTo>
                    <a:pt x="1292988" y="1200552"/>
                  </a:lnTo>
                  <a:lnTo>
                    <a:pt x="1158271" y="1200552"/>
                  </a:lnTo>
                  <a:lnTo>
                    <a:pt x="1158271" y="1335636"/>
                  </a:lnTo>
                  <a:lnTo>
                    <a:pt x="1157954" y="1343900"/>
                  </a:lnTo>
                  <a:lnTo>
                    <a:pt x="1156686" y="1351528"/>
                  </a:lnTo>
                  <a:lnTo>
                    <a:pt x="1154784" y="1359157"/>
                  </a:lnTo>
                  <a:lnTo>
                    <a:pt x="1151931" y="1366149"/>
                  </a:lnTo>
                  <a:lnTo>
                    <a:pt x="1148762" y="1373142"/>
                  </a:lnTo>
                  <a:lnTo>
                    <a:pt x="1144958" y="1379817"/>
                  </a:lnTo>
                  <a:lnTo>
                    <a:pt x="1140520" y="1385856"/>
                  </a:lnTo>
                  <a:lnTo>
                    <a:pt x="1135448" y="1391259"/>
                  </a:lnTo>
                  <a:lnTo>
                    <a:pt x="1129743" y="1396345"/>
                  </a:lnTo>
                  <a:lnTo>
                    <a:pt x="1123720" y="1400795"/>
                  </a:lnTo>
                  <a:lnTo>
                    <a:pt x="1117380" y="1404927"/>
                  </a:lnTo>
                  <a:lnTo>
                    <a:pt x="1110724" y="1408105"/>
                  </a:lnTo>
                  <a:lnTo>
                    <a:pt x="1103116" y="1410648"/>
                  </a:lnTo>
                  <a:lnTo>
                    <a:pt x="1095826" y="1412873"/>
                  </a:lnTo>
                  <a:lnTo>
                    <a:pt x="1088218" y="1413827"/>
                  </a:lnTo>
                  <a:lnTo>
                    <a:pt x="1080293" y="1414462"/>
                  </a:lnTo>
                  <a:lnTo>
                    <a:pt x="1072369" y="1413827"/>
                  </a:lnTo>
                  <a:lnTo>
                    <a:pt x="1064444" y="1412873"/>
                  </a:lnTo>
                  <a:lnTo>
                    <a:pt x="1056837" y="1410648"/>
                  </a:lnTo>
                  <a:lnTo>
                    <a:pt x="1049863" y="1408105"/>
                  </a:lnTo>
                  <a:lnTo>
                    <a:pt x="1043207" y="1404927"/>
                  </a:lnTo>
                  <a:lnTo>
                    <a:pt x="1036233" y="1400795"/>
                  </a:lnTo>
                  <a:lnTo>
                    <a:pt x="1030527" y="1396345"/>
                  </a:lnTo>
                  <a:lnTo>
                    <a:pt x="1024822" y="1391259"/>
                  </a:lnTo>
                  <a:lnTo>
                    <a:pt x="1019750" y="1385856"/>
                  </a:lnTo>
                  <a:lnTo>
                    <a:pt x="1015312" y="1379817"/>
                  </a:lnTo>
                  <a:lnTo>
                    <a:pt x="1011508" y="1373142"/>
                  </a:lnTo>
                  <a:lnTo>
                    <a:pt x="1008339" y="1366149"/>
                  </a:lnTo>
                  <a:lnTo>
                    <a:pt x="1005486" y="1359157"/>
                  </a:lnTo>
                  <a:lnTo>
                    <a:pt x="1003584" y="1351528"/>
                  </a:lnTo>
                  <a:lnTo>
                    <a:pt x="1002316" y="1343900"/>
                  </a:lnTo>
                  <a:lnTo>
                    <a:pt x="1001999" y="1335636"/>
                  </a:lnTo>
                  <a:lnTo>
                    <a:pt x="1001999" y="1200552"/>
                  </a:lnTo>
                  <a:lnTo>
                    <a:pt x="867282" y="1200552"/>
                  </a:lnTo>
                  <a:lnTo>
                    <a:pt x="859357" y="1200234"/>
                  </a:lnTo>
                  <a:lnTo>
                    <a:pt x="851432" y="1198963"/>
                  </a:lnTo>
                  <a:lnTo>
                    <a:pt x="843825" y="1197055"/>
                  </a:lnTo>
                  <a:lnTo>
                    <a:pt x="836534" y="1194195"/>
                  </a:lnTo>
                  <a:lnTo>
                    <a:pt x="829878" y="1191016"/>
                  </a:lnTo>
                  <a:lnTo>
                    <a:pt x="823538" y="1187202"/>
                  </a:lnTo>
                  <a:lnTo>
                    <a:pt x="817515" y="1182752"/>
                  </a:lnTo>
                  <a:lnTo>
                    <a:pt x="812127" y="1177667"/>
                  </a:lnTo>
                  <a:lnTo>
                    <a:pt x="807055" y="1171946"/>
                  </a:lnTo>
                  <a:lnTo>
                    <a:pt x="802300" y="1165907"/>
                  </a:lnTo>
                  <a:lnTo>
                    <a:pt x="798496" y="1159550"/>
                  </a:lnTo>
                  <a:lnTo>
                    <a:pt x="795010" y="1152875"/>
                  </a:lnTo>
                  <a:lnTo>
                    <a:pt x="792791" y="1145247"/>
                  </a:lnTo>
                  <a:lnTo>
                    <a:pt x="790572" y="1138254"/>
                  </a:lnTo>
                  <a:lnTo>
                    <a:pt x="789621" y="1130308"/>
                  </a:lnTo>
                  <a:lnTo>
                    <a:pt x="788987" y="1122362"/>
                  </a:lnTo>
                  <a:lnTo>
                    <a:pt x="789621" y="1114416"/>
                  </a:lnTo>
                  <a:lnTo>
                    <a:pt x="790572" y="1106469"/>
                  </a:lnTo>
                  <a:lnTo>
                    <a:pt x="792791" y="1098841"/>
                  </a:lnTo>
                  <a:lnTo>
                    <a:pt x="795010" y="1091849"/>
                  </a:lnTo>
                  <a:lnTo>
                    <a:pt x="798496" y="1084856"/>
                  </a:lnTo>
                  <a:lnTo>
                    <a:pt x="802300" y="1078181"/>
                  </a:lnTo>
                  <a:lnTo>
                    <a:pt x="807055" y="1072142"/>
                  </a:lnTo>
                  <a:lnTo>
                    <a:pt x="812127" y="1066739"/>
                  </a:lnTo>
                  <a:lnTo>
                    <a:pt x="817515" y="1061653"/>
                  </a:lnTo>
                  <a:lnTo>
                    <a:pt x="823538" y="1057203"/>
                  </a:lnTo>
                  <a:lnTo>
                    <a:pt x="829878" y="1053071"/>
                  </a:lnTo>
                  <a:lnTo>
                    <a:pt x="836534" y="1049893"/>
                  </a:lnTo>
                  <a:lnTo>
                    <a:pt x="843825" y="1047350"/>
                  </a:lnTo>
                  <a:lnTo>
                    <a:pt x="851432" y="1045125"/>
                  </a:lnTo>
                  <a:lnTo>
                    <a:pt x="859357" y="1044172"/>
                  </a:lnTo>
                  <a:lnTo>
                    <a:pt x="867282" y="1043536"/>
                  </a:lnTo>
                  <a:lnTo>
                    <a:pt x="1001999" y="1043536"/>
                  </a:lnTo>
                  <a:lnTo>
                    <a:pt x="1001999" y="908452"/>
                  </a:lnTo>
                  <a:lnTo>
                    <a:pt x="1002316" y="900506"/>
                  </a:lnTo>
                  <a:lnTo>
                    <a:pt x="1003584" y="892559"/>
                  </a:lnTo>
                  <a:lnTo>
                    <a:pt x="1005486" y="885249"/>
                  </a:lnTo>
                  <a:lnTo>
                    <a:pt x="1008339" y="877939"/>
                  </a:lnTo>
                  <a:lnTo>
                    <a:pt x="1011508" y="871264"/>
                  </a:lnTo>
                  <a:lnTo>
                    <a:pt x="1015312" y="864907"/>
                  </a:lnTo>
                  <a:lnTo>
                    <a:pt x="1019750" y="858868"/>
                  </a:lnTo>
                  <a:lnTo>
                    <a:pt x="1024822" y="853464"/>
                  </a:lnTo>
                  <a:lnTo>
                    <a:pt x="1030527" y="848061"/>
                  </a:lnTo>
                  <a:lnTo>
                    <a:pt x="1036233" y="843293"/>
                  </a:lnTo>
                  <a:lnTo>
                    <a:pt x="1043207" y="839797"/>
                  </a:lnTo>
                  <a:lnTo>
                    <a:pt x="1049863" y="836301"/>
                  </a:lnTo>
                  <a:lnTo>
                    <a:pt x="1056837" y="833758"/>
                  </a:lnTo>
                  <a:lnTo>
                    <a:pt x="1064444" y="831851"/>
                  </a:lnTo>
                  <a:lnTo>
                    <a:pt x="1072369" y="830580"/>
                  </a:lnTo>
                  <a:lnTo>
                    <a:pt x="1080293" y="830262"/>
                  </a:lnTo>
                  <a:close/>
                  <a:moveTo>
                    <a:pt x="301227" y="646747"/>
                  </a:moveTo>
                  <a:lnTo>
                    <a:pt x="301227" y="1584642"/>
                  </a:lnTo>
                  <a:lnTo>
                    <a:pt x="1859994" y="1584642"/>
                  </a:lnTo>
                  <a:lnTo>
                    <a:pt x="1859994" y="646747"/>
                  </a:lnTo>
                  <a:lnTo>
                    <a:pt x="301227" y="646747"/>
                  </a:lnTo>
                  <a:close/>
                  <a:moveTo>
                    <a:pt x="1997005" y="550545"/>
                  </a:moveTo>
                  <a:lnTo>
                    <a:pt x="1997719" y="551497"/>
                  </a:lnTo>
                  <a:lnTo>
                    <a:pt x="2000893" y="557212"/>
                  </a:lnTo>
                  <a:lnTo>
                    <a:pt x="2003431" y="562609"/>
                  </a:lnTo>
                  <a:lnTo>
                    <a:pt x="2003954" y="563786"/>
                  </a:lnTo>
                  <a:lnTo>
                    <a:pt x="2003954" y="550545"/>
                  </a:lnTo>
                  <a:lnTo>
                    <a:pt x="1997005" y="550545"/>
                  </a:lnTo>
                  <a:close/>
                  <a:moveTo>
                    <a:pt x="156421" y="550545"/>
                  </a:moveTo>
                  <a:lnTo>
                    <a:pt x="156421" y="565349"/>
                  </a:lnTo>
                  <a:lnTo>
                    <a:pt x="157790" y="562609"/>
                  </a:lnTo>
                  <a:lnTo>
                    <a:pt x="160329" y="557212"/>
                  </a:lnTo>
                  <a:lnTo>
                    <a:pt x="163502" y="551497"/>
                  </a:lnTo>
                  <a:lnTo>
                    <a:pt x="164097" y="550545"/>
                  </a:lnTo>
                  <a:lnTo>
                    <a:pt x="156421" y="550545"/>
                  </a:lnTo>
                  <a:close/>
                  <a:moveTo>
                    <a:pt x="78211" y="393700"/>
                  </a:moveTo>
                  <a:lnTo>
                    <a:pt x="391689" y="393700"/>
                  </a:lnTo>
                  <a:lnTo>
                    <a:pt x="399638" y="394017"/>
                  </a:lnTo>
                  <a:lnTo>
                    <a:pt x="407586" y="395287"/>
                  </a:lnTo>
                  <a:lnTo>
                    <a:pt x="415216" y="397192"/>
                  </a:lnTo>
                  <a:lnTo>
                    <a:pt x="422211" y="400050"/>
                  </a:lnTo>
                  <a:lnTo>
                    <a:pt x="428887" y="403225"/>
                  </a:lnTo>
                  <a:lnTo>
                    <a:pt x="435246" y="407352"/>
                  </a:lnTo>
                  <a:lnTo>
                    <a:pt x="441286" y="411480"/>
                  </a:lnTo>
                  <a:lnTo>
                    <a:pt x="447009" y="416877"/>
                  </a:lnTo>
                  <a:lnTo>
                    <a:pt x="452096" y="422275"/>
                  </a:lnTo>
                  <a:lnTo>
                    <a:pt x="456865" y="428307"/>
                  </a:lnTo>
                  <a:lnTo>
                    <a:pt x="460362" y="434657"/>
                  </a:lnTo>
                  <a:lnTo>
                    <a:pt x="463859" y="441325"/>
                  </a:lnTo>
                  <a:lnTo>
                    <a:pt x="466403" y="448945"/>
                  </a:lnTo>
                  <a:lnTo>
                    <a:pt x="468310" y="456565"/>
                  </a:lnTo>
                  <a:lnTo>
                    <a:pt x="469582" y="463867"/>
                  </a:lnTo>
                  <a:lnTo>
                    <a:pt x="469900" y="471805"/>
                  </a:lnTo>
                  <a:lnTo>
                    <a:pt x="469582" y="479742"/>
                  </a:lnTo>
                  <a:lnTo>
                    <a:pt x="468310" y="487680"/>
                  </a:lnTo>
                  <a:lnTo>
                    <a:pt x="467595" y="490537"/>
                  </a:lnTo>
                  <a:lnTo>
                    <a:pt x="1692991" y="490537"/>
                  </a:lnTo>
                  <a:lnTo>
                    <a:pt x="1692276" y="487680"/>
                  </a:lnTo>
                  <a:lnTo>
                    <a:pt x="1691005" y="479742"/>
                  </a:lnTo>
                  <a:lnTo>
                    <a:pt x="1690687" y="471805"/>
                  </a:lnTo>
                  <a:lnTo>
                    <a:pt x="1691005" y="463867"/>
                  </a:lnTo>
                  <a:lnTo>
                    <a:pt x="1692276" y="456565"/>
                  </a:lnTo>
                  <a:lnTo>
                    <a:pt x="1694182" y="448945"/>
                  </a:lnTo>
                  <a:lnTo>
                    <a:pt x="1697041" y="441325"/>
                  </a:lnTo>
                  <a:lnTo>
                    <a:pt x="1700218" y="434657"/>
                  </a:lnTo>
                  <a:lnTo>
                    <a:pt x="1704031" y="428307"/>
                  </a:lnTo>
                  <a:lnTo>
                    <a:pt x="1708479" y="422275"/>
                  </a:lnTo>
                  <a:lnTo>
                    <a:pt x="1713562" y="416877"/>
                  </a:lnTo>
                  <a:lnTo>
                    <a:pt x="1719281" y="411480"/>
                  </a:lnTo>
                  <a:lnTo>
                    <a:pt x="1725000" y="407352"/>
                  </a:lnTo>
                  <a:lnTo>
                    <a:pt x="1731354" y="403225"/>
                  </a:lnTo>
                  <a:lnTo>
                    <a:pt x="1738662" y="400050"/>
                  </a:lnTo>
                  <a:lnTo>
                    <a:pt x="1745652" y="397192"/>
                  </a:lnTo>
                  <a:lnTo>
                    <a:pt x="1753277" y="395287"/>
                  </a:lnTo>
                  <a:lnTo>
                    <a:pt x="1760902" y="394017"/>
                  </a:lnTo>
                  <a:lnTo>
                    <a:pt x="1768845" y="393700"/>
                  </a:lnTo>
                  <a:lnTo>
                    <a:pt x="2082429" y="393700"/>
                  </a:lnTo>
                  <a:lnTo>
                    <a:pt x="2090372" y="394017"/>
                  </a:lnTo>
                  <a:lnTo>
                    <a:pt x="2097997" y="395287"/>
                  </a:lnTo>
                  <a:lnTo>
                    <a:pt x="2105622" y="397192"/>
                  </a:lnTo>
                  <a:lnTo>
                    <a:pt x="2112612" y="400050"/>
                  </a:lnTo>
                  <a:lnTo>
                    <a:pt x="2119920" y="403225"/>
                  </a:lnTo>
                  <a:lnTo>
                    <a:pt x="2126274" y="407352"/>
                  </a:lnTo>
                  <a:lnTo>
                    <a:pt x="2131993" y="411480"/>
                  </a:lnTo>
                  <a:lnTo>
                    <a:pt x="2137712" y="416877"/>
                  </a:lnTo>
                  <a:lnTo>
                    <a:pt x="2142795" y="422275"/>
                  </a:lnTo>
                  <a:lnTo>
                    <a:pt x="2147243" y="428307"/>
                  </a:lnTo>
                  <a:lnTo>
                    <a:pt x="2151056" y="434657"/>
                  </a:lnTo>
                  <a:lnTo>
                    <a:pt x="2154233" y="441325"/>
                  </a:lnTo>
                  <a:lnTo>
                    <a:pt x="2157092" y="448945"/>
                  </a:lnTo>
                  <a:lnTo>
                    <a:pt x="2158998" y="456565"/>
                  </a:lnTo>
                  <a:lnTo>
                    <a:pt x="2160269" y="463867"/>
                  </a:lnTo>
                  <a:lnTo>
                    <a:pt x="2160587" y="471805"/>
                  </a:lnTo>
                  <a:lnTo>
                    <a:pt x="2160587" y="785177"/>
                  </a:lnTo>
                  <a:lnTo>
                    <a:pt x="2160269" y="793432"/>
                  </a:lnTo>
                  <a:lnTo>
                    <a:pt x="2158998" y="801052"/>
                  </a:lnTo>
                  <a:lnTo>
                    <a:pt x="2157092" y="808355"/>
                  </a:lnTo>
                  <a:lnTo>
                    <a:pt x="2154233" y="815657"/>
                  </a:lnTo>
                  <a:lnTo>
                    <a:pt x="2151056" y="822642"/>
                  </a:lnTo>
                  <a:lnTo>
                    <a:pt x="2147243" y="828992"/>
                  </a:lnTo>
                  <a:lnTo>
                    <a:pt x="2142795" y="835025"/>
                  </a:lnTo>
                  <a:lnTo>
                    <a:pt x="2137712" y="840740"/>
                  </a:lnTo>
                  <a:lnTo>
                    <a:pt x="2131993" y="845820"/>
                  </a:lnTo>
                  <a:lnTo>
                    <a:pt x="2126274" y="850265"/>
                  </a:lnTo>
                  <a:lnTo>
                    <a:pt x="2119920" y="854075"/>
                  </a:lnTo>
                  <a:lnTo>
                    <a:pt x="2112612" y="857250"/>
                  </a:lnTo>
                  <a:lnTo>
                    <a:pt x="2105622" y="860107"/>
                  </a:lnTo>
                  <a:lnTo>
                    <a:pt x="2097997" y="862012"/>
                  </a:lnTo>
                  <a:lnTo>
                    <a:pt x="2090372" y="863282"/>
                  </a:lnTo>
                  <a:lnTo>
                    <a:pt x="2082429" y="863600"/>
                  </a:lnTo>
                  <a:lnTo>
                    <a:pt x="2074169" y="863282"/>
                  </a:lnTo>
                  <a:lnTo>
                    <a:pt x="2066543" y="862012"/>
                  </a:lnTo>
                  <a:lnTo>
                    <a:pt x="2058918" y="860107"/>
                  </a:lnTo>
                  <a:lnTo>
                    <a:pt x="2051929" y="857250"/>
                  </a:lnTo>
                  <a:lnTo>
                    <a:pt x="2045257" y="854075"/>
                  </a:lnTo>
                  <a:lnTo>
                    <a:pt x="2038267" y="850265"/>
                  </a:lnTo>
                  <a:lnTo>
                    <a:pt x="2032548" y="845820"/>
                  </a:lnTo>
                  <a:lnTo>
                    <a:pt x="2026829" y="840740"/>
                  </a:lnTo>
                  <a:lnTo>
                    <a:pt x="2021746" y="835025"/>
                  </a:lnTo>
                  <a:lnTo>
                    <a:pt x="2017298" y="828992"/>
                  </a:lnTo>
                  <a:lnTo>
                    <a:pt x="2016125" y="827039"/>
                  </a:lnTo>
                  <a:lnTo>
                    <a:pt x="2016125" y="1403398"/>
                  </a:lnTo>
                  <a:lnTo>
                    <a:pt x="2017298" y="1401445"/>
                  </a:lnTo>
                  <a:lnTo>
                    <a:pt x="2021746" y="1395412"/>
                  </a:lnTo>
                  <a:lnTo>
                    <a:pt x="2026829" y="1390015"/>
                  </a:lnTo>
                  <a:lnTo>
                    <a:pt x="2032548" y="1384617"/>
                  </a:lnTo>
                  <a:lnTo>
                    <a:pt x="2038267" y="1380490"/>
                  </a:lnTo>
                  <a:lnTo>
                    <a:pt x="2045257" y="1376362"/>
                  </a:lnTo>
                  <a:lnTo>
                    <a:pt x="2051929" y="1373187"/>
                  </a:lnTo>
                  <a:lnTo>
                    <a:pt x="2058918" y="1370330"/>
                  </a:lnTo>
                  <a:lnTo>
                    <a:pt x="2066543" y="1368425"/>
                  </a:lnTo>
                  <a:lnTo>
                    <a:pt x="2074169" y="1367155"/>
                  </a:lnTo>
                  <a:lnTo>
                    <a:pt x="2082429" y="1366837"/>
                  </a:lnTo>
                  <a:lnTo>
                    <a:pt x="2090372" y="1367155"/>
                  </a:lnTo>
                  <a:lnTo>
                    <a:pt x="2097997" y="1368425"/>
                  </a:lnTo>
                  <a:lnTo>
                    <a:pt x="2105622" y="1370330"/>
                  </a:lnTo>
                  <a:lnTo>
                    <a:pt x="2112612" y="1373187"/>
                  </a:lnTo>
                  <a:lnTo>
                    <a:pt x="2119920" y="1376362"/>
                  </a:lnTo>
                  <a:lnTo>
                    <a:pt x="2126274" y="1380490"/>
                  </a:lnTo>
                  <a:lnTo>
                    <a:pt x="2131993" y="1384617"/>
                  </a:lnTo>
                  <a:lnTo>
                    <a:pt x="2137712" y="1390015"/>
                  </a:lnTo>
                  <a:lnTo>
                    <a:pt x="2142795" y="1395412"/>
                  </a:lnTo>
                  <a:lnTo>
                    <a:pt x="2147243" y="1401445"/>
                  </a:lnTo>
                  <a:lnTo>
                    <a:pt x="2151056" y="1407795"/>
                  </a:lnTo>
                  <a:lnTo>
                    <a:pt x="2154233" y="1414462"/>
                  </a:lnTo>
                  <a:lnTo>
                    <a:pt x="2157092" y="1422082"/>
                  </a:lnTo>
                  <a:lnTo>
                    <a:pt x="2158998" y="1429702"/>
                  </a:lnTo>
                  <a:lnTo>
                    <a:pt x="2160269" y="1437005"/>
                  </a:lnTo>
                  <a:lnTo>
                    <a:pt x="2160587" y="1444942"/>
                  </a:lnTo>
                  <a:lnTo>
                    <a:pt x="2160587" y="1758315"/>
                  </a:lnTo>
                  <a:lnTo>
                    <a:pt x="2160269" y="1766570"/>
                  </a:lnTo>
                  <a:lnTo>
                    <a:pt x="2158998" y="1774190"/>
                  </a:lnTo>
                  <a:lnTo>
                    <a:pt x="2157092" y="1781492"/>
                  </a:lnTo>
                  <a:lnTo>
                    <a:pt x="2154233" y="1788795"/>
                  </a:lnTo>
                  <a:lnTo>
                    <a:pt x="2151056" y="1795462"/>
                  </a:lnTo>
                  <a:lnTo>
                    <a:pt x="2147243" y="1802130"/>
                  </a:lnTo>
                  <a:lnTo>
                    <a:pt x="2142795" y="1808162"/>
                  </a:lnTo>
                  <a:lnTo>
                    <a:pt x="2137712" y="1813877"/>
                  </a:lnTo>
                  <a:lnTo>
                    <a:pt x="2131993" y="1818957"/>
                  </a:lnTo>
                  <a:lnTo>
                    <a:pt x="2126274" y="1823402"/>
                  </a:lnTo>
                  <a:lnTo>
                    <a:pt x="2119920" y="1827212"/>
                  </a:lnTo>
                  <a:lnTo>
                    <a:pt x="2112612" y="1830387"/>
                  </a:lnTo>
                  <a:lnTo>
                    <a:pt x="2105622" y="1833245"/>
                  </a:lnTo>
                  <a:lnTo>
                    <a:pt x="2097997" y="1835150"/>
                  </a:lnTo>
                  <a:lnTo>
                    <a:pt x="2090372" y="1836420"/>
                  </a:lnTo>
                  <a:lnTo>
                    <a:pt x="2082429" y="1836737"/>
                  </a:lnTo>
                  <a:lnTo>
                    <a:pt x="1768845" y="1836737"/>
                  </a:lnTo>
                  <a:lnTo>
                    <a:pt x="1760902" y="1836420"/>
                  </a:lnTo>
                  <a:lnTo>
                    <a:pt x="1753277" y="1835150"/>
                  </a:lnTo>
                  <a:lnTo>
                    <a:pt x="1745652" y="1833245"/>
                  </a:lnTo>
                  <a:lnTo>
                    <a:pt x="1738662" y="1830387"/>
                  </a:lnTo>
                  <a:lnTo>
                    <a:pt x="1731354" y="1827212"/>
                  </a:lnTo>
                  <a:lnTo>
                    <a:pt x="1725000" y="1823402"/>
                  </a:lnTo>
                  <a:lnTo>
                    <a:pt x="1719281" y="1818957"/>
                  </a:lnTo>
                  <a:lnTo>
                    <a:pt x="1713562" y="1813877"/>
                  </a:lnTo>
                  <a:lnTo>
                    <a:pt x="1708479" y="1808162"/>
                  </a:lnTo>
                  <a:lnTo>
                    <a:pt x="1704031" y="1802130"/>
                  </a:lnTo>
                  <a:lnTo>
                    <a:pt x="1700218" y="1795462"/>
                  </a:lnTo>
                  <a:lnTo>
                    <a:pt x="1697041" y="1788795"/>
                  </a:lnTo>
                  <a:lnTo>
                    <a:pt x="1694182" y="1781492"/>
                  </a:lnTo>
                  <a:lnTo>
                    <a:pt x="1692276" y="1774190"/>
                  </a:lnTo>
                  <a:lnTo>
                    <a:pt x="1691005" y="1766570"/>
                  </a:lnTo>
                  <a:lnTo>
                    <a:pt x="1690687" y="1758315"/>
                  </a:lnTo>
                  <a:lnTo>
                    <a:pt x="1691005" y="1750377"/>
                  </a:lnTo>
                  <a:lnTo>
                    <a:pt x="1692276" y="1742757"/>
                  </a:lnTo>
                  <a:lnTo>
                    <a:pt x="1692594" y="1741487"/>
                  </a:lnTo>
                  <a:lnTo>
                    <a:pt x="467992" y="1741487"/>
                  </a:lnTo>
                  <a:lnTo>
                    <a:pt x="468310" y="1742757"/>
                  </a:lnTo>
                  <a:lnTo>
                    <a:pt x="469582" y="1750377"/>
                  </a:lnTo>
                  <a:lnTo>
                    <a:pt x="469900" y="1758315"/>
                  </a:lnTo>
                  <a:lnTo>
                    <a:pt x="469582" y="1766570"/>
                  </a:lnTo>
                  <a:lnTo>
                    <a:pt x="468310" y="1774190"/>
                  </a:lnTo>
                  <a:lnTo>
                    <a:pt x="466403" y="1781492"/>
                  </a:lnTo>
                  <a:lnTo>
                    <a:pt x="463859" y="1788795"/>
                  </a:lnTo>
                  <a:lnTo>
                    <a:pt x="460362" y="1795462"/>
                  </a:lnTo>
                  <a:lnTo>
                    <a:pt x="456865" y="1802130"/>
                  </a:lnTo>
                  <a:lnTo>
                    <a:pt x="452096" y="1808162"/>
                  </a:lnTo>
                  <a:lnTo>
                    <a:pt x="447009" y="1813877"/>
                  </a:lnTo>
                  <a:lnTo>
                    <a:pt x="441286" y="1818957"/>
                  </a:lnTo>
                  <a:lnTo>
                    <a:pt x="435246" y="1823402"/>
                  </a:lnTo>
                  <a:lnTo>
                    <a:pt x="428887" y="1827212"/>
                  </a:lnTo>
                  <a:lnTo>
                    <a:pt x="422211" y="1830387"/>
                  </a:lnTo>
                  <a:lnTo>
                    <a:pt x="415216" y="1833245"/>
                  </a:lnTo>
                  <a:lnTo>
                    <a:pt x="407586" y="1835150"/>
                  </a:lnTo>
                  <a:lnTo>
                    <a:pt x="399638" y="1836420"/>
                  </a:lnTo>
                  <a:lnTo>
                    <a:pt x="391689" y="1836737"/>
                  </a:lnTo>
                  <a:lnTo>
                    <a:pt x="78211" y="1836737"/>
                  </a:lnTo>
                  <a:lnTo>
                    <a:pt x="70262" y="1836420"/>
                  </a:lnTo>
                  <a:lnTo>
                    <a:pt x="62314" y="1835150"/>
                  </a:lnTo>
                  <a:lnTo>
                    <a:pt x="54684" y="1833245"/>
                  </a:lnTo>
                  <a:lnTo>
                    <a:pt x="47689" y="1830387"/>
                  </a:lnTo>
                  <a:lnTo>
                    <a:pt x="40695" y="1827212"/>
                  </a:lnTo>
                  <a:lnTo>
                    <a:pt x="34018" y="1823402"/>
                  </a:lnTo>
                  <a:lnTo>
                    <a:pt x="27978" y="1818957"/>
                  </a:lnTo>
                  <a:lnTo>
                    <a:pt x="22573" y="1813877"/>
                  </a:lnTo>
                  <a:lnTo>
                    <a:pt x="17804" y="1808162"/>
                  </a:lnTo>
                  <a:lnTo>
                    <a:pt x="13035" y="1802130"/>
                  </a:lnTo>
                  <a:lnTo>
                    <a:pt x="8902" y="1795462"/>
                  </a:lnTo>
                  <a:lnTo>
                    <a:pt x="5723" y="1788795"/>
                  </a:lnTo>
                  <a:lnTo>
                    <a:pt x="3179" y="1781492"/>
                  </a:lnTo>
                  <a:lnTo>
                    <a:pt x="1590" y="1774190"/>
                  </a:lnTo>
                  <a:lnTo>
                    <a:pt x="318" y="1766570"/>
                  </a:lnTo>
                  <a:lnTo>
                    <a:pt x="0" y="1758315"/>
                  </a:lnTo>
                  <a:lnTo>
                    <a:pt x="0" y="1444942"/>
                  </a:lnTo>
                  <a:lnTo>
                    <a:pt x="318" y="1437005"/>
                  </a:lnTo>
                  <a:lnTo>
                    <a:pt x="1590" y="1429702"/>
                  </a:lnTo>
                  <a:lnTo>
                    <a:pt x="3179" y="1422082"/>
                  </a:lnTo>
                  <a:lnTo>
                    <a:pt x="5723" y="1414462"/>
                  </a:lnTo>
                  <a:lnTo>
                    <a:pt x="8902" y="1407795"/>
                  </a:lnTo>
                  <a:lnTo>
                    <a:pt x="13035" y="1401445"/>
                  </a:lnTo>
                  <a:lnTo>
                    <a:pt x="17804" y="1395412"/>
                  </a:lnTo>
                  <a:lnTo>
                    <a:pt x="22573" y="1390015"/>
                  </a:lnTo>
                  <a:lnTo>
                    <a:pt x="27978" y="1384617"/>
                  </a:lnTo>
                  <a:lnTo>
                    <a:pt x="34018" y="1380490"/>
                  </a:lnTo>
                  <a:lnTo>
                    <a:pt x="40695" y="1376362"/>
                  </a:lnTo>
                  <a:lnTo>
                    <a:pt x="47689" y="1373187"/>
                  </a:lnTo>
                  <a:lnTo>
                    <a:pt x="54684" y="1370330"/>
                  </a:lnTo>
                  <a:lnTo>
                    <a:pt x="62314" y="1368425"/>
                  </a:lnTo>
                  <a:lnTo>
                    <a:pt x="70262" y="1367155"/>
                  </a:lnTo>
                  <a:lnTo>
                    <a:pt x="78211" y="1366837"/>
                  </a:lnTo>
                  <a:lnTo>
                    <a:pt x="86159" y="1367155"/>
                  </a:lnTo>
                  <a:lnTo>
                    <a:pt x="94107" y="1368425"/>
                  </a:lnTo>
                  <a:lnTo>
                    <a:pt x="101102" y="1370330"/>
                  </a:lnTo>
                  <a:lnTo>
                    <a:pt x="108732" y="1373187"/>
                  </a:lnTo>
                  <a:lnTo>
                    <a:pt x="115408" y="1376362"/>
                  </a:lnTo>
                  <a:lnTo>
                    <a:pt x="121767" y="1380490"/>
                  </a:lnTo>
                  <a:lnTo>
                    <a:pt x="127808" y="1384617"/>
                  </a:lnTo>
                  <a:lnTo>
                    <a:pt x="133530" y="1390015"/>
                  </a:lnTo>
                  <a:lnTo>
                    <a:pt x="138617" y="1395412"/>
                  </a:lnTo>
                  <a:lnTo>
                    <a:pt x="143068" y="1401445"/>
                  </a:lnTo>
                  <a:lnTo>
                    <a:pt x="144462" y="1403765"/>
                  </a:lnTo>
                  <a:lnTo>
                    <a:pt x="144462" y="826672"/>
                  </a:lnTo>
                  <a:lnTo>
                    <a:pt x="143068" y="828992"/>
                  </a:lnTo>
                  <a:lnTo>
                    <a:pt x="138617" y="835025"/>
                  </a:lnTo>
                  <a:lnTo>
                    <a:pt x="133530" y="840740"/>
                  </a:lnTo>
                  <a:lnTo>
                    <a:pt x="127808" y="845820"/>
                  </a:lnTo>
                  <a:lnTo>
                    <a:pt x="121767" y="850265"/>
                  </a:lnTo>
                  <a:lnTo>
                    <a:pt x="115408" y="854075"/>
                  </a:lnTo>
                  <a:lnTo>
                    <a:pt x="108732" y="857250"/>
                  </a:lnTo>
                  <a:lnTo>
                    <a:pt x="101102" y="860107"/>
                  </a:lnTo>
                  <a:lnTo>
                    <a:pt x="94107" y="862012"/>
                  </a:lnTo>
                  <a:lnTo>
                    <a:pt x="86159" y="863282"/>
                  </a:lnTo>
                  <a:lnTo>
                    <a:pt x="78211" y="863600"/>
                  </a:lnTo>
                  <a:lnTo>
                    <a:pt x="70262" y="863282"/>
                  </a:lnTo>
                  <a:lnTo>
                    <a:pt x="62314" y="862012"/>
                  </a:lnTo>
                  <a:lnTo>
                    <a:pt x="54684" y="860107"/>
                  </a:lnTo>
                  <a:lnTo>
                    <a:pt x="47689" y="857250"/>
                  </a:lnTo>
                  <a:lnTo>
                    <a:pt x="40695" y="854075"/>
                  </a:lnTo>
                  <a:lnTo>
                    <a:pt x="34018" y="850265"/>
                  </a:lnTo>
                  <a:lnTo>
                    <a:pt x="27978" y="845820"/>
                  </a:lnTo>
                  <a:lnTo>
                    <a:pt x="22573" y="840740"/>
                  </a:lnTo>
                  <a:lnTo>
                    <a:pt x="17804" y="835025"/>
                  </a:lnTo>
                  <a:lnTo>
                    <a:pt x="13035" y="828992"/>
                  </a:lnTo>
                  <a:lnTo>
                    <a:pt x="8902" y="822642"/>
                  </a:lnTo>
                  <a:lnTo>
                    <a:pt x="5723" y="815657"/>
                  </a:lnTo>
                  <a:lnTo>
                    <a:pt x="3179" y="808355"/>
                  </a:lnTo>
                  <a:lnTo>
                    <a:pt x="1590" y="801052"/>
                  </a:lnTo>
                  <a:lnTo>
                    <a:pt x="318" y="793432"/>
                  </a:lnTo>
                  <a:lnTo>
                    <a:pt x="0" y="785177"/>
                  </a:lnTo>
                  <a:lnTo>
                    <a:pt x="0" y="471805"/>
                  </a:lnTo>
                  <a:lnTo>
                    <a:pt x="318" y="463867"/>
                  </a:lnTo>
                  <a:lnTo>
                    <a:pt x="1590" y="456565"/>
                  </a:lnTo>
                  <a:lnTo>
                    <a:pt x="3179" y="448945"/>
                  </a:lnTo>
                  <a:lnTo>
                    <a:pt x="5723" y="441325"/>
                  </a:lnTo>
                  <a:lnTo>
                    <a:pt x="8902" y="434657"/>
                  </a:lnTo>
                  <a:lnTo>
                    <a:pt x="13035" y="428307"/>
                  </a:lnTo>
                  <a:lnTo>
                    <a:pt x="17804" y="422275"/>
                  </a:lnTo>
                  <a:lnTo>
                    <a:pt x="22573" y="416877"/>
                  </a:lnTo>
                  <a:lnTo>
                    <a:pt x="27978" y="411480"/>
                  </a:lnTo>
                  <a:lnTo>
                    <a:pt x="34018" y="407352"/>
                  </a:lnTo>
                  <a:lnTo>
                    <a:pt x="40695" y="403225"/>
                  </a:lnTo>
                  <a:lnTo>
                    <a:pt x="47689" y="400050"/>
                  </a:lnTo>
                  <a:lnTo>
                    <a:pt x="54684" y="397192"/>
                  </a:lnTo>
                  <a:lnTo>
                    <a:pt x="62314" y="395287"/>
                  </a:lnTo>
                  <a:lnTo>
                    <a:pt x="70262" y="394017"/>
                  </a:lnTo>
                  <a:lnTo>
                    <a:pt x="78211" y="393700"/>
                  </a:lnTo>
                  <a:close/>
                  <a:moveTo>
                    <a:pt x="1080293" y="0"/>
                  </a:moveTo>
                  <a:lnTo>
                    <a:pt x="1096193" y="636"/>
                  </a:lnTo>
                  <a:lnTo>
                    <a:pt x="1112092" y="2226"/>
                  </a:lnTo>
                  <a:lnTo>
                    <a:pt x="1127991" y="4134"/>
                  </a:lnTo>
                  <a:lnTo>
                    <a:pt x="1142936" y="6996"/>
                  </a:lnTo>
                  <a:lnTo>
                    <a:pt x="1158517" y="10494"/>
                  </a:lnTo>
                  <a:lnTo>
                    <a:pt x="1173145" y="14310"/>
                  </a:lnTo>
                  <a:lnTo>
                    <a:pt x="1188090" y="19716"/>
                  </a:lnTo>
                  <a:lnTo>
                    <a:pt x="1202399" y="25123"/>
                  </a:lnTo>
                  <a:lnTo>
                    <a:pt x="1215754" y="31483"/>
                  </a:lnTo>
                  <a:lnTo>
                    <a:pt x="1229746" y="38797"/>
                  </a:lnTo>
                  <a:lnTo>
                    <a:pt x="1242783" y="46111"/>
                  </a:lnTo>
                  <a:lnTo>
                    <a:pt x="1255502" y="54698"/>
                  </a:lnTo>
                  <a:lnTo>
                    <a:pt x="1267904" y="63284"/>
                  </a:lnTo>
                  <a:lnTo>
                    <a:pt x="1279351" y="72506"/>
                  </a:lnTo>
                  <a:lnTo>
                    <a:pt x="1290798" y="82365"/>
                  </a:lnTo>
                  <a:lnTo>
                    <a:pt x="1301610" y="93177"/>
                  </a:lnTo>
                  <a:lnTo>
                    <a:pt x="1312421" y="103989"/>
                  </a:lnTo>
                  <a:lnTo>
                    <a:pt x="1321961" y="115438"/>
                  </a:lnTo>
                  <a:lnTo>
                    <a:pt x="1331500" y="127204"/>
                  </a:lnTo>
                  <a:lnTo>
                    <a:pt x="1340086" y="139925"/>
                  </a:lnTo>
                  <a:lnTo>
                    <a:pt x="1348035" y="152645"/>
                  </a:lnTo>
                  <a:lnTo>
                    <a:pt x="1355667" y="166002"/>
                  </a:lnTo>
                  <a:lnTo>
                    <a:pt x="1362981" y="179676"/>
                  </a:lnTo>
                  <a:lnTo>
                    <a:pt x="1369340" y="193669"/>
                  </a:lnTo>
                  <a:lnTo>
                    <a:pt x="1374746" y="207979"/>
                  </a:lnTo>
                  <a:lnTo>
                    <a:pt x="1379516" y="222608"/>
                  </a:lnTo>
                  <a:lnTo>
                    <a:pt x="1383967" y="237872"/>
                  </a:lnTo>
                  <a:lnTo>
                    <a:pt x="1387465" y="252819"/>
                  </a:lnTo>
                  <a:lnTo>
                    <a:pt x="1390327" y="268401"/>
                  </a:lnTo>
                  <a:lnTo>
                    <a:pt x="1392235" y="284302"/>
                  </a:lnTo>
                  <a:lnTo>
                    <a:pt x="1393507" y="300202"/>
                  </a:lnTo>
                  <a:lnTo>
                    <a:pt x="1393825" y="316421"/>
                  </a:lnTo>
                  <a:lnTo>
                    <a:pt x="1393507" y="324371"/>
                  </a:lnTo>
                  <a:lnTo>
                    <a:pt x="1392235" y="332322"/>
                  </a:lnTo>
                  <a:lnTo>
                    <a:pt x="1390327" y="339954"/>
                  </a:lnTo>
                  <a:lnTo>
                    <a:pt x="1387465" y="347268"/>
                  </a:lnTo>
                  <a:lnTo>
                    <a:pt x="1384285" y="353946"/>
                  </a:lnTo>
                  <a:lnTo>
                    <a:pt x="1380470" y="360625"/>
                  </a:lnTo>
                  <a:lnTo>
                    <a:pt x="1376018" y="366667"/>
                  </a:lnTo>
                  <a:lnTo>
                    <a:pt x="1370930" y="372073"/>
                  </a:lnTo>
                  <a:lnTo>
                    <a:pt x="1365207" y="376843"/>
                  </a:lnTo>
                  <a:lnTo>
                    <a:pt x="1359165" y="381613"/>
                  </a:lnTo>
                  <a:lnTo>
                    <a:pt x="1352805" y="385747"/>
                  </a:lnTo>
                  <a:lnTo>
                    <a:pt x="1345809" y="388928"/>
                  </a:lnTo>
                  <a:lnTo>
                    <a:pt x="1338496" y="391790"/>
                  </a:lnTo>
                  <a:lnTo>
                    <a:pt x="1331182" y="393698"/>
                  </a:lnTo>
                  <a:lnTo>
                    <a:pt x="1323551" y="394334"/>
                  </a:lnTo>
                  <a:lnTo>
                    <a:pt x="1315601" y="395288"/>
                  </a:lnTo>
                  <a:lnTo>
                    <a:pt x="1307334" y="394334"/>
                  </a:lnTo>
                  <a:lnTo>
                    <a:pt x="1299702" y="393698"/>
                  </a:lnTo>
                  <a:lnTo>
                    <a:pt x="1292070" y="391790"/>
                  </a:lnTo>
                  <a:lnTo>
                    <a:pt x="1285075" y="388928"/>
                  </a:lnTo>
                  <a:lnTo>
                    <a:pt x="1278079" y="385747"/>
                  </a:lnTo>
                  <a:lnTo>
                    <a:pt x="1271401" y="381613"/>
                  </a:lnTo>
                  <a:lnTo>
                    <a:pt x="1265360" y="376843"/>
                  </a:lnTo>
                  <a:lnTo>
                    <a:pt x="1259954" y="372073"/>
                  </a:lnTo>
                  <a:lnTo>
                    <a:pt x="1254866" y="366667"/>
                  </a:lnTo>
                  <a:lnTo>
                    <a:pt x="1250415" y="360625"/>
                  </a:lnTo>
                  <a:lnTo>
                    <a:pt x="1246281" y="353946"/>
                  </a:lnTo>
                  <a:lnTo>
                    <a:pt x="1243101" y="347268"/>
                  </a:lnTo>
                  <a:lnTo>
                    <a:pt x="1240557" y="339954"/>
                  </a:lnTo>
                  <a:lnTo>
                    <a:pt x="1238331" y="332322"/>
                  </a:lnTo>
                  <a:lnTo>
                    <a:pt x="1237377" y="324371"/>
                  </a:lnTo>
                  <a:lnTo>
                    <a:pt x="1236741" y="316421"/>
                  </a:lnTo>
                  <a:lnTo>
                    <a:pt x="1236741" y="308471"/>
                  </a:lnTo>
                  <a:lnTo>
                    <a:pt x="1236105" y="300202"/>
                  </a:lnTo>
                  <a:lnTo>
                    <a:pt x="1235151" y="292252"/>
                  </a:lnTo>
                  <a:lnTo>
                    <a:pt x="1233561" y="284302"/>
                  </a:lnTo>
                  <a:lnTo>
                    <a:pt x="1231972" y="276670"/>
                  </a:lnTo>
                  <a:lnTo>
                    <a:pt x="1230064" y="269355"/>
                  </a:lnTo>
                  <a:lnTo>
                    <a:pt x="1227202" y="261723"/>
                  </a:lnTo>
                  <a:lnTo>
                    <a:pt x="1224658" y="254409"/>
                  </a:lnTo>
                  <a:lnTo>
                    <a:pt x="1221478" y="247413"/>
                  </a:lnTo>
                  <a:lnTo>
                    <a:pt x="1218298" y="240734"/>
                  </a:lnTo>
                  <a:lnTo>
                    <a:pt x="1214164" y="233738"/>
                  </a:lnTo>
                  <a:lnTo>
                    <a:pt x="1210349" y="227378"/>
                  </a:lnTo>
                  <a:lnTo>
                    <a:pt x="1205897" y="221018"/>
                  </a:lnTo>
                  <a:lnTo>
                    <a:pt x="1201127" y="215293"/>
                  </a:lnTo>
                  <a:lnTo>
                    <a:pt x="1196357" y="209569"/>
                  </a:lnTo>
                  <a:lnTo>
                    <a:pt x="1191270" y="204163"/>
                  </a:lnTo>
                  <a:lnTo>
                    <a:pt x="1185546" y="198439"/>
                  </a:lnTo>
                  <a:lnTo>
                    <a:pt x="1180140" y="193669"/>
                  </a:lnTo>
                  <a:lnTo>
                    <a:pt x="1174099" y="188898"/>
                  </a:lnTo>
                  <a:lnTo>
                    <a:pt x="1167739" y="184446"/>
                  </a:lnTo>
                  <a:lnTo>
                    <a:pt x="1161379" y="180312"/>
                  </a:lnTo>
                  <a:lnTo>
                    <a:pt x="1155020" y="176178"/>
                  </a:lnTo>
                  <a:lnTo>
                    <a:pt x="1148342" y="172998"/>
                  </a:lnTo>
                  <a:lnTo>
                    <a:pt x="1141028" y="169818"/>
                  </a:lnTo>
                  <a:lnTo>
                    <a:pt x="1134033" y="166638"/>
                  </a:lnTo>
                  <a:lnTo>
                    <a:pt x="1126719" y="164412"/>
                  </a:lnTo>
                  <a:lnTo>
                    <a:pt x="1119087" y="162186"/>
                  </a:lnTo>
                  <a:lnTo>
                    <a:pt x="1111774" y="160277"/>
                  </a:lnTo>
                  <a:lnTo>
                    <a:pt x="1104142" y="159005"/>
                  </a:lnTo>
                  <a:lnTo>
                    <a:pt x="1096193" y="158051"/>
                  </a:lnTo>
                  <a:lnTo>
                    <a:pt x="1088243" y="157097"/>
                  </a:lnTo>
                  <a:lnTo>
                    <a:pt x="1080293" y="157097"/>
                  </a:lnTo>
                  <a:lnTo>
                    <a:pt x="1072026" y="157097"/>
                  </a:lnTo>
                  <a:lnTo>
                    <a:pt x="1064076" y="158051"/>
                  </a:lnTo>
                  <a:lnTo>
                    <a:pt x="1056445" y="159005"/>
                  </a:lnTo>
                  <a:lnTo>
                    <a:pt x="1048495" y="160277"/>
                  </a:lnTo>
                  <a:lnTo>
                    <a:pt x="1040864" y="162186"/>
                  </a:lnTo>
                  <a:lnTo>
                    <a:pt x="1033550" y="164412"/>
                  </a:lnTo>
                  <a:lnTo>
                    <a:pt x="1026236" y="166638"/>
                  </a:lnTo>
                  <a:lnTo>
                    <a:pt x="1019241" y="169818"/>
                  </a:lnTo>
                  <a:lnTo>
                    <a:pt x="1012245" y="172998"/>
                  </a:lnTo>
                  <a:lnTo>
                    <a:pt x="1005567" y="176178"/>
                  </a:lnTo>
                  <a:lnTo>
                    <a:pt x="998890" y="180312"/>
                  </a:lnTo>
                  <a:lnTo>
                    <a:pt x="992530" y="184446"/>
                  </a:lnTo>
                  <a:lnTo>
                    <a:pt x="986488" y="188898"/>
                  </a:lnTo>
                  <a:lnTo>
                    <a:pt x="980447" y="193669"/>
                  </a:lnTo>
                  <a:lnTo>
                    <a:pt x="974723" y="198439"/>
                  </a:lnTo>
                  <a:lnTo>
                    <a:pt x="969317" y="204163"/>
                  </a:lnTo>
                  <a:lnTo>
                    <a:pt x="964230" y="209569"/>
                  </a:lnTo>
                  <a:lnTo>
                    <a:pt x="959142" y="215293"/>
                  </a:lnTo>
                  <a:lnTo>
                    <a:pt x="954690" y="221018"/>
                  </a:lnTo>
                  <a:lnTo>
                    <a:pt x="950238" y="227378"/>
                  </a:lnTo>
                  <a:lnTo>
                    <a:pt x="946105" y="233738"/>
                  </a:lnTo>
                  <a:lnTo>
                    <a:pt x="942289" y="240734"/>
                  </a:lnTo>
                  <a:lnTo>
                    <a:pt x="938791" y="247413"/>
                  </a:lnTo>
                  <a:lnTo>
                    <a:pt x="935611" y="254409"/>
                  </a:lnTo>
                  <a:lnTo>
                    <a:pt x="932749" y="261723"/>
                  </a:lnTo>
                  <a:lnTo>
                    <a:pt x="930523" y="269355"/>
                  </a:lnTo>
                  <a:lnTo>
                    <a:pt x="928615" y="276670"/>
                  </a:lnTo>
                  <a:lnTo>
                    <a:pt x="926390" y="284302"/>
                  </a:lnTo>
                  <a:lnTo>
                    <a:pt x="925436" y="292252"/>
                  </a:lnTo>
                  <a:lnTo>
                    <a:pt x="924164" y="300202"/>
                  </a:lnTo>
                  <a:lnTo>
                    <a:pt x="923846" y="308471"/>
                  </a:lnTo>
                  <a:lnTo>
                    <a:pt x="923210" y="316421"/>
                  </a:lnTo>
                  <a:lnTo>
                    <a:pt x="922892" y="324371"/>
                  </a:lnTo>
                  <a:lnTo>
                    <a:pt x="921620" y="332322"/>
                  </a:lnTo>
                  <a:lnTo>
                    <a:pt x="919712" y="339954"/>
                  </a:lnTo>
                  <a:lnTo>
                    <a:pt x="917486" y="347268"/>
                  </a:lnTo>
                  <a:lnTo>
                    <a:pt x="913670" y="353946"/>
                  </a:lnTo>
                  <a:lnTo>
                    <a:pt x="909854" y="360625"/>
                  </a:lnTo>
                  <a:lnTo>
                    <a:pt x="905403" y="366667"/>
                  </a:lnTo>
                  <a:lnTo>
                    <a:pt x="900315" y="372073"/>
                  </a:lnTo>
                  <a:lnTo>
                    <a:pt x="894591" y="376843"/>
                  </a:lnTo>
                  <a:lnTo>
                    <a:pt x="888868" y="381613"/>
                  </a:lnTo>
                  <a:lnTo>
                    <a:pt x="882508" y="385747"/>
                  </a:lnTo>
                  <a:lnTo>
                    <a:pt x="875512" y="388928"/>
                  </a:lnTo>
                  <a:lnTo>
                    <a:pt x="868517" y="391790"/>
                  </a:lnTo>
                  <a:lnTo>
                    <a:pt x="860885" y="393698"/>
                  </a:lnTo>
                  <a:lnTo>
                    <a:pt x="852935" y="394334"/>
                  </a:lnTo>
                  <a:lnTo>
                    <a:pt x="844986" y="395288"/>
                  </a:lnTo>
                  <a:lnTo>
                    <a:pt x="837036" y="394334"/>
                  </a:lnTo>
                  <a:lnTo>
                    <a:pt x="829087" y="393698"/>
                  </a:lnTo>
                  <a:lnTo>
                    <a:pt x="821455" y="391790"/>
                  </a:lnTo>
                  <a:lnTo>
                    <a:pt x="814459" y="388928"/>
                  </a:lnTo>
                  <a:lnTo>
                    <a:pt x="807782" y="385747"/>
                  </a:lnTo>
                  <a:lnTo>
                    <a:pt x="801422" y="381613"/>
                  </a:lnTo>
                  <a:lnTo>
                    <a:pt x="795063" y="376843"/>
                  </a:lnTo>
                  <a:lnTo>
                    <a:pt x="789339" y="372073"/>
                  </a:lnTo>
                  <a:lnTo>
                    <a:pt x="784569" y="366667"/>
                  </a:lnTo>
                  <a:lnTo>
                    <a:pt x="779799" y="360625"/>
                  </a:lnTo>
                  <a:lnTo>
                    <a:pt x="775984" y="353946"/>
                  </a:lnTo>
                  <a:lnTo>
                    <a:pt x="772804" y="347268"/>
                  </a:lnTo>
                  <a:lnTo>
                    <a:pt x="769942" y="339954"/>
                  </a:lnTo>
                  <a:lnTo>
                    <a:pt x="768352" y="332322"/>
                  </a:lnTo>
                  <a:lnTo>
                    <a:pt x="767080" y="324371"/>
                  </a:lnTo>
                  <a:lnTo>
                    <a:pt x="766762" y="316421"/>
                  </a:lnTo>
                  <a:lnTo>
                    <a:pt x="767080" y="300202"/>
                  </a:lnTo>
                  <a:lnTo>
                    <a:pt x="768352" y="284302"/>
                  </a:lnTo>
                  <a:lnTo>
                    <a:pt x="770260" y="268401"/>
                  </a:lnTo>
                  <a:lnTo>
                    <a:pt x="773122" y="252819"/>
                  </a:lnTo>
                  <a:lnTo>
                    <a:pt x="776301" y="237872"/>
                  </a:lnTo>
                  <a:lnTo>
                    <a:pt x="780753" y="222608"/>
                  </a:lnTo>
                  <a:lnTo>
                    <a:pt x="785841" y="207979"/>
                  </a:lnTo>
                  <a:lnTo>
                    <a:pt x="791247" y="193669"/>
                  </a:lnTo>
                  <a:lnTo>
                    <a:pt x="797288" y="179676"/>
                  </a:lnTo>
                  <a:lnTo>
                    <a:pt x="804602" y="166002"/>
                  </a:lnTo>
                  <a:lnTo>
                    <a:pt x="811916" y="152645"/>
                  </a:lnTo>
                  <a:lnTo>
                    <a:pt x="819865" y="139925"/>
                  </a:lnTo>
                  <a:lnTo>
                    <a:pt x="828769" y="127204"/>
                  </a:lnTo>
                  <a:lnTo>
                    <a:pt x="838308" y="115438"/>
                  </a:lnTo>
                  <a:lnTo>
                    <a:pt x="848166" y="103989"/>
                  </a:lnTo>
                  <a:lnTo>
                    <a:pt x="858659" y="93177"/>
                  </a:lnTo>
                  <a:lnTo>
                    <a:pt x="869153" y="82365"/>
                  </a:lnTo>
                  <a:lnTo>
                    <a:pt x="880918" y="72506"/>
                  </a:lnTo>
                  <a:lnTo>
                    <a:pt x="892683" y="63284"/>
                  </a:lnTo>
                  <a:lnTo>
                    <a:pt x="905085" y="54698"/>
                  </a:lnTo>
                  <a:lnTo>
                    <a:pt x="917804" y="46111"/>
                  </a:lnTo>
                  <a:lnTo>
                    <a:pt x="930841" y="38797"/>
                  </a:lnTo>
                  <a:lnTo>
                    <a:pt x="944515" y="31483"/>
                  </a:lnTo>
                  <a:lnTo>
                    <a:pt x="958188" y="25123"/>
                  </a:lnTo>
                  <a:lnTo>
                    <a:pt x="972497" y="19716"/>
                  </a:lnTo>
                  <a:lnTo>
                    <a:pt x="986806" y="14310"/>
                  </a:lnTo>
                  <a:lnTo>
                    <a:pt x="1002070" y="10494"/>
                  </a:lnTo>
                  <a:lnTo>
                    <a:pt x="1017015" y="6996"/>
                  </a:lnTo>
                  <a:lnTo>
                    <a:pt x="1032596" y="4134"/>
                  </a:lnTo>
                  <a:lnTo>
                    <a:pt x="1048177" y="2226"/>
                  </a:lnTo>
                  <a:lnTo>
                    <a:pt x="1064076" y="636"/>
                  </a:lnTo>
                  <a:lnTo>
                    <a:pt x="1080293" y="0"/>
                  </a:lnTo>
                  <a:close/>
                </a:path>
              </a:pathLst>
            </a:custGeom>
            <a:solidFill>
              <a:srgbClr val="00B4A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6" name="MH_SubTitle_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47767" y="2637016"/>
              <a:ext cx="1967857" cy="5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233092" y="1958237"/>
            <a:ext cx="1967857" cy="1220463"/>
            <a:chOff x="7233092" y="1958237"/>
            <a:chExt cx="1967857" cy="1220463"/>
          </a:xfrm>
        </p:grpSpPr>
        <p:sp>
          <p:nvSpPr>
            <p:cNvPr id="55" name="KSO_Shape"/>
            <p:cNvSpPr/>
            <p:nvPr/>
          </p:nvSpPr>
          <p:spPr bwMode="auto">
            <a:xfrm>
              <a:off x="7951147" y="1958237"/>
              <a:ext cx="559666" cy="559666"/>
            </a:xfrm>
            <a:custGeom>
              <a:avLst/>
              <a:gdLst>
                <a:gd name="T0" fmla="*/ 1525625 w 2019300"/>
                <a:gd name="T1" fmla="*/ 1755362 h 2019301"/>
                <a:gd name="T2" fmla="*/ 1603674 w 2019300"/>
                <a:gd name="T3" fmla="*/ 1706508 h 2019301"/>
                <a:gd name="T4" fmla="*/ 1639843 w 2019300"/>
                <a:gd name="T5" fmla="*/ 1631324 h 2019301"/>
                <a:gd name="T6" fmla="*/ 1625883 w 2019300"/>
                <a:gd name="T7" fmla="*/ 1355330 h 2019301"/>
                <a:gd name="T8" fmla="*/ 1564967 w 2019300"/>
                <a:gd name="T9" fmla="*/ 1292835 h 2019301"/>
                <a:gd name="T10" fmla="*/ 1471055 w 2019300"/>
                <a:gd name="T11" fmla="*/ 1263333 h 2019301"/>
                <a:gd name="T12" fmla="*/ 1738832 w 2019300"/>
                <a:gd name="T13" fmla="*/ 888362 h 2019301"/>
                <a:gd name="T14" fmla="*/ 1899054 w 2019300"/>
                <a:gd name="T15" fmla="*/ 960057 h 2019301"/>
                <a:gd name="T16" fmla="*/ 1999312 w 2019300"/>
                <a:gd name="T17" fmla="*/ 1101861 h 2019301"/>
                <a:gd name="T18" fmla="*/ 2019300 w 2019300"/>
                <a:gd name="T19" fmla="*/ 1696991 h 2019301"/>
                <a:gd name="T20" fmla="*/ 1979324 w 2019300"/>
                <a:gd name="T21" fmla="*/ 1846091 h 2019301"/>
                <a:gd name="T22" fmla="*/ 1859713 w 2019300"/>
                <a:gd name="T23" fmla="*/ 1971716 h 2019301"/>
                <a:gd name="T24" fmla="*/ 1705201 w 2019300"/>
                <a:gd name="T25" fmla="*/ 2018984 h 2019301"/>
                <a:gd name="T26" fmla="*/ 1368893 w 2019300"/>
                <a:gd name="T27" fmla="*/ 2004391 h 2019301"/>
                <a:gd name="T28" fmla="*/ 1222314 w 2019300"/>
                <a:gd name="T29" fmla="*/ 1910807 h 2019301"/>
                <a:gd name="T30" fmla="*/ 1143313 w 2019300"/>
                <a:gd name="T31" fmla="*/ 1755362 h 2019301"/>
                <a:gd name="T32" fmla="*/ 1138236 w 2019300"/>
                <a:gd name="T33" fmla="*/ 1181486 h 2019301"/>
                <a:gd name="T34" fmla="*/ 1202325 w 2019300"/>
                <a:gd name="T35" fmla="*/ 1017476 h 2019301"/>
                <a:gd name="T36" fmla="*/ 1338752 w 2019300"/>
                <a:gd name="T37" fmla="*/ 910251 h 2019301"/>
                <a:gd name="T38" fmla="*/ 126047 w 2019300"/>
                <a:gd name="T39" fmla="*/ 1641158 h 2019301"/>
                <a:gd name="T40" fmla="*/ 498793 w 2019300"/>
                <a:gd name="T41" fmla="*/ 1614488 h 2019301"/>
                <a:gd name="T42" fmla="*/ 594678 w 2019300"/>
                <a:gd name="T43" fmla="*/ 1535113 h 2019301"/>
                <a:gd name="T44" fmla="*/ 630873 w 2019300"/>
                <a:gd name="T45" fmla="*/ 1420496 h 2019301"/>
                <a:gd name="T46" fmla="*/ 600710 w 2019300"/>
                <a:gd name="T47" fmla="*/ 873443 h 2019301"/>
                <a:gd name="T48" fmla="*/ 509270 w 2019300"/>
                <a:gd name="T49" fmla="*/ 789940 h 2019301"/>
                <a:gd name="T50" fmla="*/ 378778 w 2019300"/>
                <a:gd name="T51" fmla="*/ 757873 h 2019301"/>
                <a:gd name="T52" fmla="*/ 1745279 w 2019300"/>
                <a:gd name="T53" fmla="*/ 646041 h 2019301"/>
                <a:gd name="T54" fmla="*/ 1766887 w 2019300"/>
                <a:gd name="T55" fmla="*/ 707325 h 2019301"/>
                <a:gd name="T56" fmla="*/ 1723671 w 2019300"/>
                <a:gd name="T57" fmla="*/ 754395 h 2019301"/>
                <a:gd name="T58" fmla="*/ 1412260 w 2019300"/>
                <a:gd name="T59" fmla="*/ 742706 h 2019301"/>
                <a:gd name="T60" fmla="*/ 1390334 w 2019300"/>
                <a:gd name="T61" fmla="*/ 681737 h 2019301"/>
                <a:gd name="T62" fmla="*/ 1433551 w 2019300"/>
                <a:gd name="T63" fmla="*/ 634668 h 2019301"/>
                <a:gd name="T64" fmla="*/ 997268 w 2019300"/>
                <a:gd name="T65" fmla="*/ 386080 h 2019301"/>
                <a:gd name="T66" fmla="*/ 1153478 w 2019300"/>
                <a:gd name="T67" fmla="*/ 465456 h 2019301"/>
                <a:gd name="T68" fmla="*/ 1247141 w 2019300"/>
                <a:gd name="T69" fmla="*/ 611823 h 2019301"/>
                <a:gd name="T70" fmla="*/ 1242378 w 2019300"/>
                <a:gd name="T71" fmla="*/ 760413 h 2019301"/>
                <a:gd name="T72" fmla="*/ 1139826 w 2019300"/>
                <a:gd name="T73" fmla="*/ 786130 h 2019301"/>
                <a:gd name="T74" fmla="*/ 1049338 w 2019300"/>
                <a:gd name="T75" fmla="*/ 835978 h 2019301"/>
                <a:gd name="T76" fmla="*/ 969328 w 2019300"/>
                <a:gd name="T77" fmla="*/ 913766 h 2019301"/>
                <a:gd name="T78" fmla="*/ 916623 w 2019300"/>
                <a:gd name="T79" fmla="*/ 1002348 h 2019301"/>
                <a:gd name="T80" fmla="*/ 887730 w 2019300"/>
                <a:gd name="T81" fmla="*/ 1103631 h 2019301"/>
                <a:gd name="T82" fmla="*/ 885508 w 2019300"/>
                <a:gd name="T83" fmla="*/ 1781176 h 2019301"/>
                <a:gd name="T84" fmla="*/ 909638 w 2019300"/>
                <a:gd name="T85" fmla="*/ 1884998 h 2019301"/>
                <a:gd name="T86" fmla="*/ 217487 w 2019300"/>
                <a:gd name="T87" fmla="*/ 1873568 h 2019301"/>
                <a:gd name="T88" fmla="*/ 75565 w 2019300"/>
                <a:gd name="T89" fmla="*/ 1772921 h 2019301"/>
                <a:gd name="T90" fmla="*/ 4127 w 2019300"/>
                <a:gd name="T91" fmla="*/ 1613218 h 2019301"/>
                <a:gd name="T92" fmla="*/ 4127 w 2019300"/>
                <a:gd name="T93" fmla="*/ 660083 h 2019301"/>
                <a:gd name="T94" fmla="*/ 75565 w 2019300"/>
                <a:gd name="T95" fmla="*/ 499746 h 2019301"/>
                <a:gd name="T96" fmla="*/ 217487 w 2019300"/>
                <a:gd name="T97" fmla="*/ 399416 h 2019301"/>
                <a:gd name="T98" fmla="*/ 884396 w 2019300"/>
                <a:gd name="T99" fmla="*/ 0 h 2019301"/>
                <a:gd name="T100" fmla="*/ 950201 w 2019300"/>
                <a:gd name="T101" fmla="*/ 18508 h 2019301"/>
                <a:gd name="T102" fmla="*/ 995661 w 2019300"/>
                <a:gd name="T103" fmla="*/ 66372 h 2019301"/>
                <a:gd name="T104" fmla="*/ 1010602 w 2019300"/>
                <a:gd name="T105" fmla="*/ 133382 h 2019301"/>
                <a:gd name="T106" fmla="*/ 989303 w 2019300"/>
                <a:gd name="T107" fmla="*/ 197839 h 2019301"/>
                <a:gd name="T108" fmla="*/ 939393 w 2019300"/>
                <a:gd name="T109" fmla="*/ 241555 h 2019301"/>
                <a:gd name="T110" fmla="*/ 372897 w 2019300"/>
                <a:gd name="T111" fmla="*/ 253681 h 2019301"/>
                <a:gd name="T112" fmla="*/ 308681 w 2019300"/>
                <a:gd name="T113" fmla="*/ 231982 h 2019301"/>
                <a:gd name="T114" fmla="*/ 265129 w 2019300"/>
                <a:gd name="T115" fmla="*/ 181884 h 2019301"/>
                <a:gd name="T116" fmla="*/ 253367 w 2019300"/>
                <a:gd name="T117" fmla="*/ 113917 h 2019301"/>
                <a:gd name="T118" fmla="*/ 277845 w 2019300"/>
                <a:gd name="T119" fmla="*/ 51055 h 2019301"/>
                <a:gd name="T120" fmla="*/ 329980 w 2019300"/>
                <a:gd name="T121" fmla="*/ 10211 h 2019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9300" h="2019301">
                  <a:moveTo>
                    <a:pt x="1262607" y="1262698"/>
                  </a:moveTo>
                  <a:lnTo>
                    <a:pt x="1262607" y="1767417"/>
                  </a:lnTo>
                  <a:lnTo>
                    <a:pt x="1452018" y="1767417"/>
                  </a:lnTo>
                  <a:lnTo>
                    <a:pt x="1461537" y="1767100"/>
                  </a:lnTo>
                  <a:lnTo>
                    <a:pt x="1471055" y="1766148"/>
                  </a:lnTo>
                  <a:lnTo>
                    <a:pt x="1480890" y="1765514"/>
                  </a:lnTo>
                  <a:lnTo>
                    <a:pt x="1490091" y="1764245"/>
                  </a:lnTo>
                  <a:lnTo>
                    <a:pt x="1499292" y="1762342"/>
                  </a:lnTo>
                  <a:lnTo>
                    <a:pt x="1508175" y="1760121"/>
                  </a:lnTo>
                  <a:lnTo>
                    <a:pt x="1517059" y="1757900"/>
                  </a:lnTo>
                  <a:lnTo>
                    <a:pt x="1525625" y="1755362"/>
                  </a:lnTo>
                  <a:lnTo>
                    <a:pt x="1533874" y="1752507"/>
                  </a:lnTo>
                  <a:lnTo>
                    <a:pt x="1541806" y="1748701"/>
                  </a:lnTo>
                  <a:lnTo>
                    <a:pt x="1549738" y="1745211"/>
                  </a:lnTo>
                  <a:lnTo>
                    <a:pt x="1557670" y="1741404"/>
                  </a:lnTo>
                  <a:lnTo>
                    <a:pt x="1564967" y="1736963"/>
                  </a:lnTo>
                  <a:lnTo>
                    <a:pt x="1572264" y="1732522"/>
                  </a:lnTo>
                  <a:lnTo>
                    <a:pt x="1578927" y="1727763"/>
                  </a:lnTo>
                  <a:lnTo>
                    <a:pt x="1585590" y="1722687"/>
                  </a:lnTo>
                  <a:lnTo>
                    <a:pt x="1591935" y="1717612"/>
                  </a:lnTo>
                  <a:lnTo>
                    <a:pt x="1597963" y="1712219"/>
                  </a:lnTo>
                  <a:lnTo>
                    <a:pt x="1603674" y="1706508"/>
                  </a:lnTo>
                  <a:lnTo>
                    <a:pt x="1608433" y="1700481"/>
                  </a:lnTo>
                  <a:lnTo>
                    <a:pt x="1613510" y="1694454"/>
                  </a:lnTo>
                  <a:lnTo>
                    <a:pt x="1618269" y="1687792"/>
                  </a:lnTo>
                  <a:lnTo>
                    <a:pt x="1622393" y="1681447"/>
                  </a:lnTo>
                  <a:lnTo>
                    <a:pt x="1625883" y="1674785"/>
                  </a:lnTo>
                  <a:lnTo>
                    <a:pt x="1629373" y="1668123"/>
                  </a:lnTo>
                  <a:lnTo>
                    <a:pt x="1632229" y="1660827"/>
                  </a:lnTo>
                  <a:lnTo>
                    <a:pt x="1634767" y="1653848"/>
                  </a:lnTo>
                  <a:lnTo>
                    <a:pt x="1636988" y="1646234"/>
                  </a:lnTo>
                  <a:lnTo>
                    <a:pt x="1638891" y="1638938"/>
                  </a:lnTo>
                  <a:lnTo>
                    <a:pt x="1639843" y="1631324"/>
                  </a:lnTo>
                  <a:lnTo>
                    <a:pt x="1640478" y="1623393"/>
                  </a:lnTo>
                  <a:lnTo>
                    <a:pt x="1640795" y="1615780"/>
                  </a:lnTo>
                  <a:lnTo>
                    <a:pt x="1640795" y="1414019"/>
                  </a:lnTo>
                  <a:lnTo>
                    <a:pt x="1640478" y="1406088"/>
                  </a:lnTo>
                  <a:lnTo>
                    <a:pt x="1639843" y="1398474"/>
                  </a:lnTo>
                  <a:lnTo>
                    <a:pt x="1638891" y="1391178"/>
                  </a:lnTo>
                  <a:lnTo>
                    <a:pt x="1636988" y="1383564"/>
                  </a:lnTo>
                  <a:lnTo>
                    <a:pt x="1634767" y="1376268"/>
                  </a:lnTo>
                  <a:lnTo>
                    <a:pt x="1632229" y="1368972"/>
                  </a:lnTo>
                  <a:lnTo>
                    <a:pt x="1629373" y="1361992"/>
                  </a:lnTo>
                  <a:lnTo>
                    <a:pt x="1625883" y="1355330"/>
                  </a:lnTo>
                  <a:lnTo>
                    <a:pt x="1622393" y="1348351"/>
                  </a:lnTo>
                  <a:lnTo>
                    <a:pt x="1618269" y="1342007"/>
                  </a:lnTo>
                  <a:lnTo>
                    <a:pt x="1613510" y="1335662"/>
                  </a:lnTo>
                  <a:lnTo>
                    <a:pt x="1608433" y="1329635"/>
                  </a:lnTo>
                  <a:lnTo>
                    <a:pt x="1603674" y="1323607"/>
                  </a:lnTo>
                  <a:lnTo>
                    <a:pt x="1597963" y="1317897"/>
                  </a:lnTo>
                  <a:lnTo>
                    <a:pt x="1591935" y="1312504"/>
                  </a:lnTo>
                  <a:lnTo>
                    <a:pt x="1585590" y="1307111"/>
                  </a:lnTo>
                  <a:lnTo>
                    <a:pt x="1578927" y="1302035"/>
                  </a:lnTo>
                  <a:lnTo>
                    <a:pt x="1572264" y="1297277"/>
                  </a:lnTo>
                  <a:lnTo>
                    <a:pt x="1564967" y="1292835"/>
                  </a:lnTo>
                  <a:lnTo>
                    <a:pt x="1557670" y="1288711"/>
                  </a:lnTo>
                  <a:lnTo>
                    <a:pt x="1549738" y="1284587"/>
                  </a:lnTo>
                  <a:lnTo>
                    <a:pt x="1541806" y="1281098"/>
                  </a:lnTo>
                  <a:lnTo>
                    <a:pt x="1533874" y="1277608"/>
                  </a:lnTo>
                  <a:lnTo>
                    <a:pt x="1525625" y="1274753"/>
                  </a:lnTo>
                  <a:lnTo>
                    <a:pt x="1517059" y="1271898"/>
                  </a:lnTo>
                  <a:lnTo>
                    <a:pt x="1508175" y="1269360"/>
                  </a:lnTo>
                  <a:lnTo>
                    <a:pt x="1499292" y="1267774"/>
                  </a:lnTo>
                  <a:lnTo>
                    <a:pt x="1490091" y="1265870"/>
                  </a:lnTo>
                  <a:lnTo>
                    <a:pt x="1480890" y="1264602"/>
                  </a:lnTo>
                  <a:lnTo>
                    <a:pt x="1471055" y="1263333"/>
                  </a:lnTo>
                  <a:lnTo>
                    <a:pt x="1461537" y="1263015"/>
                  </a:lnTo>
                  <a:lnTo>
                    <a:pt x="1452018" y="1262698"/>
                  </a:lnTo>
                  <a:lnTo>
                    <a:pt x="1262607" y="1262698"/>
                  </a:lnTo>
                  <a:close/>
                  <a:moveTo>
                    <a:pt x="1458998" y="884238"/>
                  </a:moveTo>
                  <a:lnTo>
                    <a:pt x="1467565" y="884238"/>
                  </a:lnTo>
                  <a:lnTo>
                    <a:pt x="1688386" y="884238"/>
                  </a:lnTo>
                  <a:lnTo>
                    <a:pt x="1696635" y="884238"/>
                  </a:lnTo>
                  <a:lnTo>
                    <a:pt x="1705201" y="884873"/>
                  </a:lnTo>
                  <a:lnTo>
                    <a:pt x="1713450" y="885507"/>
                  </a:lnTo>
                  <a:lnTo>
                    <a:pt x="1722017" y="886141"/>
                  </a:lnTo>
                  <a:lnTo>
                    <a:pt x="1738832" y="888362"/>
                  </a:lnTo>
                  <a:lnTo>
                    <a:pt x="1754696" y="891217"/>
                  </a:lnTo>
                  <a:lnTo>
                    <a:pt x="1770876" y="894707"/>
                  </a:lnTo>
                  <a:lnTo>
                    <a:pt x="1786740" y="899465"/>
                  </a:lnTo>
                  <a:lnTo>
                    <a:pt x="1802286" y="904541"/>
                  </a:lnTo>
                  <a:lnTo>
                    <a:pt x="1817198" y="910251"/>
                  </a:lnTo>
                  <a:lnTo>
                    <a:pt x="1831793" y="917230"/>
                  </a:lnTo>
                  <a:lnTo>
                    <a:pt x="1846070" y="924210"/>
                  </a:lnTo>
                  <a:lnTo>
                    <a:pt x="1859713" y="932458"/>
                  </a:lnTo>
                  <a:lnTo>
                    <a:pt x="1873355" y="941023"/>
                  </a:lnTo>
                  <a:lnTo>
                    <a:pt x="1886046" y="950223"/>
                  </a:lnTo>
                  <a:lnTo>
                    <a:pt x="1899054" y="960057"/>
                  </a:lnTo>
                  <a:lnTo>
                    <a:pt x="1910793" y="970526"/>
                  </a:lnTo>
                  <a:lnTo>
                    <a:pt x="1922532" y="981629"/>
                  </a:lnTo>
                  <a:lnTo>
                    <a:pt x="1933002" y="993049"/>
                  </a:lnTo>
                  <a:lnTo>
                    <a:pt x="1943790" y="1005104"/>
                  </a:lnTo>
                  <a:lnTo>
                    <a:pt x="1953308" y="1017476"/>
                  </a:lnTo>
                  <a:lnTo>
                    <a:pt x="1962509" y="1030166"/>
                  </a:lnTo>
                  <a:lnTo>
                    <a:pt x="1971075" y="1043807"/>
                  </a:lnTo>
                  <a:lnTo>
                    <a:pt x="1979324" y="1057765"/>
                  </a:lnTo>
                  <a:lnTo>
                    <a:pt x="1986621" y="1072041"/>
                  </a:lnTo>
                  <a:lnTo>
                    <a:pt x="1993284" y="1086633"/>
                  </a:lnTo>
                  <a:lnTo>
                    <a:pt x="1999312" y="1101861"/>
                  </a:lnTo>
                  <a:lnTo>
                    <a:pt x="2004388" y="1117088"/>
                  </a:lnTo>
                  <a:lnTo>
                    <a:pt x="2008830" y="1132632"/>
                  </a:lnTo>
                  <a:lnTo>
                    <a:pt x="2012638" y="1148811"/>
                  </a:lnTo>
                  <a:lnTo>
                    <a:pt x="2015493" y="1165307"/>
                  </a:lnTo>
                  <a:lnTo>
                    <a:pt x="2017397" y="1181486"/>
                  </a:lnTo>
                  <a:lnTo>
                    <a:pt x="2018348" y="1190052"/>
                  </a:lnTo>
                  <a:lnTo>
                    <a:pt x="2018983" y="1198617"/>
                  </a:lnTo>
                  <a:lnTo>
                    <a:pt x="2019300" y="1206865"/>
                  </a:lnTo>
                  <a:lnTo>
                    <a:pt x="2019300" y="1215430"/>
                  </a:lnTo>
                  <a:lnTo>
                    <a:pt x="2019300" y="1688426"/>
                  </a:lnTo>
                  <a:lnTo>
                    <a:pt x="2019300" y="1696991"/>
                  </a:lnTo>
                  <a:lnTo>
                    <a:pt x="2018983" y="1705240"/>
                  </a:lnTo>
                  <a:lnTo>
                    <a:pt x="2018348" y="1713805"/>
                  </a:lnTo>
                  <a:lnTo>
                    <a:pt x="2017397" y="1722053"/>
                  </a:lnTo>
                  <a:lnTo>
                    <a:pt x="2015493" y="1738866"/>
                  </a:lnTo>
                  <a:lnTo>
                    <a:pt x="2012638" y="1755362"/>
                  </a:lnTo>
                  <a:lnTo>
                    <a:pt x="2008830" y="1771224"/>
                  </a:lnTo>
                  <a:lnTo>
                    <a:pt x="2004388" y="1786769"/>
                  </a:lnTo>
                  <a:lnTo>
                    <a:pt x="1999312" y="1802313"/>
                  </a:lnTo>
                  <a:lnTo>
                    <a:pt x="1993284" y="1817223"/>
                  </a:lnTo>
                  <a:lnTo>
                    <a:pt x="1986621" y="1831816"/>
                  </a:lnTo>
                  <a:lnTo>
                    <a:pt x="1979324" y="1846091"/>
                  </a:lnTo>
                  <a:lnTo>
                    <a:pt x="1971075" y="1859732"/>
                  </a:lnTo>
                  <a:lnTo>
                    <a:pt x="1962509" y="1873373"/>
                  </a:lnTo>
                  <a:lnTo>
                    <a:pt x="1953308" y="1886380"/>
                  </a:lnTo>
                  <a:lnTo>
                    <a:pt x="1943790" y="1899069"/>
                  </a:lnTo>
                  <a:lnTo>
                    <a:pt x="1933002" y="1910807"/>
                  </a:lnTo>
                  <a:lnTo>
                    <a:pt x="1922532" y="1922545"/>
                  </a:lnTo>
                  <a:lnTo>
                    <a:pt x="1910793" y="1933648"/>
                  </a:lnTo>
                  <a:lnTo>
                    <a:pt x="1899054" y="1943800"/>
                  </a:lnTo>
                  <a:lnTo>
                    <a:pt x="1886046" y="1953317"/>
                  </a:lnTo>
                  <a:lnTo>
                    <a:pt x="1873355" y="1962834"/>
                  </a:lnTo>
                  <a:lnTo>
                    <a:pt x="1859713" y="1971716"/>
                  </a:lnTo>
                  <a:lnTo>
                    <a:pt x="1846070" y="1979330"/>
                  </a:lnTo>
                  <a:lnTo>
                    <a:pt x="1831793" y="1986626"/>
                  </a:lnTo>
                  <a:lnTo>
                    <a:pt x="1817198" y="1993288"/>
                  </a:lnTo>
                  <a:lnTo>
                    <a:pt x="1802286" y="1999315"/>
                  </a:lnTo>
                  <a:lnTo>
                    <a:pt x="1786740" y="2004391"/>
                  </a:lnTo>
                  <a:lnTo>
                    <a:pt x="1770876" y="2008832"/>
                  </a:lnTo>
                  <a:lnTo>
                    <a:pt x="1754696" y="2012639"/>
                  </a:lnTo>
                  <a:lnTo>
                    <a:pt x="1738832" y="2015494"/>
                  </a:lnTo>
                  <a:lnTo>
                    <a:pt x="1722017" y="2017398"/>
                  </a:lnTo>
                  <a:lnTo>
                    <a:pt x="1713450" y="2018349"/>
                  </a:lnTo>
                  <a:lnTo>
                    <a:pt x="1705201" y="2018984"/>
                  </a:lnTo>
                  <a:lnTo>
                    <a:pt x="1696635" y="2019301"/>
                  </a:lnTo>
                  <a:lnTo>
                    <a:pt x="1688386" y="2019301"/>
                  </a:lnTo>
                  <a:lnTo>
                    <a:pt x="1467565" y="2019301"/>
                  </a:lnTo>
                  <a:lnTo>
                    <a:pt x="1458998" y="2019301"/>
                  </a:lnTo>
                  <a:lnTo>
                    <a:pt x="1450432" y="2018984"/>
                  </a:lnTo>
                  <a:lnTo>
                    <a:pt x="1441866" y="2018349"/>
                  </a:lnTo>
                  <a:lnTo>
                    <a:pt x="1433617" y="2017398"/>
                  </a:lnTo>
                  <a:lnTo>
                    <a:pt x="1417118" y="2015494"/>
                  </a:lnTo>
                  <a:lnTo>
                    <a:pt x="1400938" y="2012639"/>
                  </a:lnTo>
                  <a:lnTo>
                    <a:pt x="1385074" y="2008832"/>
                  </a:lnTo>
                  <a:lnTo>
                    <a:pt x="1368893" y="2004391"/>
                  </a:lnTo>
                  <a:lnTo>
                    <a:pt x="1353664" y="1999315"/>
                  </a:lnTo>
                  <a:lnTo>
                    <a:pt x="1338752" y="1993288"/>
                  </a:lnTo>
                  <a:lnTo>
                    <a:pt x="1324158" y="1986626"/>
                  </a:lnTo>
                  <a:lnTo>
                    <a:pt x="1309881" y="1979330"/>
                  </a:lnTo>
                  <a:lnTo>
                    <a:pt x="1295921" y="1971716"/>
                  </a:lnTo>
                  <a:lnTo>
                    <a:pt x="1282595" y="1962834"/>
                  </a:lnTo>
                  <a:lnTo>
                    <a:pt x="1269270" y="1953317"/>
                  </a:lnTo>
                  <a:lnTo>
                    <a:pt x="1256896" y="1943800"/>
                  </a:lnTo>
                  <a:lnTo>
                    <a:pt x="1245157" y="1933648"/>
                  </a:lnTo>
                  <a:lnTo>
                    <a:pt x="1233418" y="1922545"/>
                  </a:lnTo>
                  <a:lnTo>
                    <a:pt x="1222314" y="1910807"/>
                  </a:lnTo>
                  <a:lnTo>
                    <a:pt x="1212161" y="1899069"/>
                  </a:lnTo>
                  <a:lnTo>
                    <a:pt x="1202325" y="1886380"/>
                  </a:lnTo>
                  <a:lnTo>
                    <a:pt x="1193124" y="1873373"/>
                  </a:lnTo>
                  <a:lnTo>
                    <a:pt x="1184241" y="1859732"/>
                  </a:lnTo>
                  <a:lnTo>
                    <a:pt x="1176309" y="1846091"/>
                  </a:lnTo>
                  <a:lnTo>
                    <a:pt x="1169012" y="1831816"/>
                  </a:lnTo>
                  <a:lnTo>
                    <a:pt x="1162666" y="1817223"/>
                  </a:lnTo>
                  <a:lnTo>
                    <a:pt x="1156638" y="1802313"/>
                  </a:lnTo>
                  <a:lnTo>
                    <a:pt x="1151562" y="1786769"/>
                  </a:lnTo>
                  <a:lnTo>
                    <a:pt x="1146803" y="1771224"/>
                  </a:lnTo>
                  <a:lnTo>
                    <a:pt x="1143313" y="1755362"/>
                  </a:lnTo>
                  <a:lnTo>
                    <a:pt x="1140140" y="1738866"/>
                  </a:lnTo>
                  <a:lnTo>
                    <a:pt x="1138236" y="1722053"/>
                  </a:lnTo>
                  <a:lnTo>
                    <a:pt x="1137285" y="1713805"/>
                  </a:lnTo>
                  <a:lnTo>
                    <a:pt x="1136967" y="1705240"/>
                  </a:lnTo>
                  <a:lnTo>
                    <a:pt x="1136650" y="1696991"/>
                  </a:lnTo>
                  <a:lnTo>
                    <a:pt x="1136650" y="1688426"/>
                  </a:lnTo>
                  <a:lnTo>
                    <a:pt x="1136650" y="1215430"/>
                  </a:lnTo>
                  <a:lnTo>
                    <a:pt x="1136650" y="1206865"/>
                  </a:lnTo>
                  <a:lnTo>
                    <a:pt x="1136967" y="1198617"/>
                  </a:lnTo>
                  <a:lnTo>
                    <a:pt x="1137285" y="1190052"/>
                  </a:lnTo>
                  <a:lnTo>
                    <a:pt x="1138236" y="1181486"/>
                  </a:lnTo>
                  <a:lnTo>
                    <a:pt x="1140140" y="1165307"/>
                  </a:lnTo>
                  <a:lnTo>
                    <a:pt x="1143313" y="1148811"/>
                  </a:lnTo>
                  <a:lnTo>
                    <a:pt x="1146803" y="1132632"/>
                  </a:lnTo>
                  <a:lnTo>
                    <a:pt x="1151562" y="1117088"/>
                  </a:lnTo>
                  <a:lnTo>
                    <a:pt x="1156638" y="1101861"/>
                  </a:lnTo>
                  <a:lnTo>
                    <a:pt x="1162666" y="1086633"/>
                  </a:lnTo>
                  <a:lnTo>
                    <a:pt x="1169012" y="1072041"/>
                  </a:lnTo>
                  <a:lnTo>
                    <a:pt x="1176309" y="1057765"/>
                  </a:lnTo>
                  <a:lnTo>
                    <a:pt x="1184241" y="1043807"/>
                  </a:lnTo>
                  <a:lnTo>
                    <a:pt x="1193124" y="1030166"/>
                  </a:lnTo>
                  <a:lnTo>
                    <a:pt x="1202325" y="1017476"/>
                  </a:lnTo>
                  <a:lnTo>
                    <a:pt x="1212161" y="1005104"/>
                  </a:lnTo>
                  <a:lnTo>
                    <a:pt x="1222314" y="993049"/>
                  </a:lnTo>
                  <a:lnTo>
                    <a:pt x="1233418" y="981629"/>
                  </a:lnTo>
                  <a:lnTo>
                    <a:pt x="1245157" y="970526"/>
                  </a:lnTo>
                  <a:lnTo>
                    <a:pt x="1256896" y="960057"/>
                  </a:lnTo>
                  <a:lnTo>
                    <a:pt x="1269270" y="950223"/>
                  </a:lnTo>
                  <a:lnTo>
                    <a:pt x="1282595" y="941023"/>
                  </a:lnTo>
                  <a:lnTo>
                    <a:pt x="1295921" y="932458"/>
                  </a:lnTo>
                  <a:lnTo>
                    <a:pt x="1309881" y="924210"/>
                  </a:lnTo>
                  <a:lnTo>
                    <a:pt x="1324158" y="917230"/>
                  </a:lnTo>
                  <a:lnTo>
                    <a:pt x="1338752" y="910251"/>
                  </a:lnTo>
                  <a:lnTo>
                    <a:pt x="1353664" y="904541"/>
                  </a:lnTo>
                  <a:lnTo>
                    <a:pt x="1368893" y="899465"/>
                  </a:lnTo>
                  <a:lnTo>
                    <a:pt x="1385074" y="894707"/>
                  </a:lnTo>
                  <a:lnTo>
                    <a:pt x="1400938" y="891217"/>
                  </a:lnTo>
                  <a:lnTo>
                    <a:pt x="1417118" y="888362"/>
                  </a:lnTo>
                  <a:lnTo>
                    <a:pt x="1433617" y="886141"/>
                  </a:lnTo>
                  <a:lnTo>
                    <a:pt x="1441866" y="885507"/>
                  </a:lnTo>
                  <a:lnTo>
                    <a:pt x="1450432" y="884873"/>
                  </a:lnTo>
                  <a:lnTo>
                    <a:pt x="1458998" y="884238"/>
                  </a:lnTo>
                  <a:close/>
                  <a:moveTo>
                    <a:pt x="126047" y="757873"/>
                  </a:moveTo>
                  <a:lnTo>
                    <a:pt x="126047" y="1641158"/>
                  </a:lnTo>
                  <a:lnTo>
                    <a:pt x="378778" y="1641158"/>
                  </a:lnTo>
                  <a:lnTo>
                    <a:pt x="391478" y="1640841"/>
                  </a:lnTo>
                  <a:lnTo>
                    <a:pt x="404495" y="1640206"/>
                  </a:lnTo>
                  <a:lnTo>
                    <a:pt x="417195" y="1638936"/>
                  </a:lnTo>
                  <a:lnTo>
                    <a:pt x="429578" y="1637031"/>
                  </a:lnTo>
                  <a:lnTo>
                    <a:pt x="441643" y="1634491"/>
                  </a:lnTo>
                  <a:lnTo>
                    <a:pt x="453390" y="1631316"/>
                  </a:lnTo>
                  <a:lnTo>
                    <a:pt x="465138" y="1628141"/>
                  </a:lnTo>
                  <a:lnTo>
                    <a:pt x="476568" y="1624331"/>
                  </a:lnTo>
                  <a:lnTo>
                    <a:pt x="487998" y="1619568"/>
                  </a:lnTo>
                  <a:lnTo>
                    <a:pt x="498793" y="1614488"/>
                  </a:lnTo>
                  <a:lnTo>
                    <a:pt x="509270" y="1609726"/>
                  </a:lnTo>
                  <a:lnTo>
                    <a:pt x="519748" y="1603376"/>
                  </a:lnTo>
                  <a:lnTo>
                    <a:pt x="529590" y="1597343"/>
                  </a:lnTo>
                  <a:lnTo>
                    <a:pt x="539115" y="1590993"/>
                  </a:lnTo>
                  <a:lnTo>
                    <a:pt x="548323" y="1584008"/>
                  </a:lnTo>
                  <a:lnTo>
                    <a:pt x="557213" y="1576706"/>
                  </a:lnTo>
                  <a:lnTo>
                    <a:pt x="565468" y="1569086"/>
                  </a:lnTo>
                  <a:lnTo>
                    <a:pt x="573405" y="1561148"/>
                  </a:lnTo>
                  <a:lnTo>
                    <a:pt x="581025" y="1552576"/>
                  </a:lnTo>
                  <a:lnTo>
                    <a:pt x="587693" y="1544003"/>
                  </a:lnTo>
                  <a:lnTo>
                    <a:pt x="594678" y="1535113"/>
                  </a:lnTo>
                  <a:lnTo>
                    <a:pt x="600710" y="1525906"/>
                  </a:lnTo>
                  <a:lnTo>
                    <a:pt x="606425" y="1516381"/>
                  </a:lnTo>
                  <a:lnTo>
                    <a:pt x="611188" y="1506538"/>
                  </a:lnTo>
                  <a:lnTo>
                    <a:pt x="615633" y="1496378"/>
                  </a:lnTo>
                  <a:lnTo>
                    <a:pt x="619760" y="1486218"/>
                  </a:lnTo>
                  <a:lnTo>
                    <a:pt x="622935" y="1475741"/>
                  </a:lnTo>
                  <a:lnTo>
                    <a:pt x="625793" y="1464946"/>
                  </a:lnTo>
                  <a:lnTo>
                    <a:pt x="628015" y="1454151"/>
                  </a:lnTo>
                  <a:lnTo>
                    <a:pt x="629920" y="1443356"/>
                  </a:lnTo>
                  <a:lnTo>
                    <a:pt x="630873" y="1431926"/>
                  </a:lnTo>
                  <a:lnTo>
                    <a:pt x="630873" y="1420496"/>
                  </a:lnTo>
                  <a:lnTo>
                    <a:pt x="630873" y="978853"/>
                  </a:lnTo>
                  <a:lnTo>
                    <a:pt x="630873" y="967423"/>
                  </a:lnTo>
                  <a:lnTo>
                    <a:pt x="629920" y="956311"/>
                  </a:lnTo>
                  <a:lnTo>
                    <a:pt x="628015" y="945198"/>
                  </a:lnTo>
                  <a:lnTo>
                    <a:pt x="625793" y="934403"/>
                  </a:lnTo>
                  <a:lnTo>
                    <a:pt x="622935" y="923608"/>
                  </a:lnTo>
                  <a:lnTo>
                    <a:pt x="619760" y="913131"/>
                  </a:lnTo>
                  <a:lnTo>
                    <a:pt x="615633" y="902971"/>
                  </a:lnTo>
                  <a:lnTo>
                    <a:pt x="611188" y="893128"/>
                  </a:lnTo>
                  <a:lnTo>
                    <a:pt x="606425" y="882968"/>
                  </a:lnTo>
                  <a:lnTo>
                    <a:pt x="600710" y="873443"/>
                  </a:lnTo>
                  <a:lnTo>
                    <a:pt x="594678" y="864235"/>
                  </a:lnTo>
                  <a:lnTo>
                    <a:pt x="587693" y="855345"/>
                  </a:lnTo>
                  <a:lnTo>
                    <a:pt x="581025" y="846773"/>
                  </a:lnTo>
                  <a:lnTo>
                    <a:pt x="573405" y="838518"/>
                  </a:lnTo>
                  <a:lnTo>
                    <a:pt x="565468" y="830263"/>
                  </a:lnTo>
                  <a:lnTo>
                    <a:pt x="557213" y="822325"/>
                  </a:lnTo>
                  <a:lnTo>
                    <a:pt x="548323" y="815341"/>
                  </a:lnTo>
                  <a:lnTo>
                    <a:pt x="539115" y="808355"/>
                  </a:lnTo>
                  <a:lnTo>
                    <a:pt x="529590" y="801688"/>
                  </a:lnTo>
                  <a:lnTo>
                    <a:pt x="519748" y="795655"/>
                  </a:lnTo>
                  <a:lnTo>
                    <a:pt x="509270" y="789940"/>
                  </a:lnTo>
                  <a:lnTo>
                    <a:pt x="498793" y="784860"/>
                  </a:lnTo>
                  <a:lnTo>
                    <a:pt x="487998" y="779780"/>
                  </a:lnTo>
                  <a:lnTo>
                    <a:pt x="476568" y="775335"/>
                  </a:lnTo>
                  <a:lnTo>
                    <a:pt x="465138" y="771526"/>
                  </a:lnTo>
                  <a:lnTo>
                    <a:pt x="453390" y="768033"/>
                  </a:lnTo>
                  <a:lnTo>
                    <a:pt x="441643" y="764858"/>
                  </a:lnTo>
                  <a:lnTo>
                    <a:pt x="429578" y="762318"/>
                  </a:lnTo>
                  <a:lnTo>
                    <a:pt x="417195" y="760413"/>
                  </a:lnTo>
                  <a:lnTo>
                    <a:pt x="404495" y="759143"/>
                  </a:lnTo>
                  <a:lnTo>
                    <a:pt x="391478" y="758190"/>
                  </a:lnTo>
                  <a:lnTo>
                    <a:pt x="378778" y="757873"/>
                  </a:lnTo>
                  <a:lnTo>
                    <a:pt x="126047" y="757873"/>
                  </a:lnTo>
                  <a:close/>
                  <a:moveTo>
                    <a:pt x="1445943" y="631825"/>
                  </a:moveTo>
                  <a:lnTo>
                    <a:pt x="1452617" y="631825"/>
                  </a:lnTo>
                  <a:lnTo>
                    <a:pt x="1704923" y="631825"/>
                  </a:lnTo>
                  <a:lnTo>
                    <a:pt x="1711278" y="631825"/>
                  </a:lnTo>
                  <a:lnTo>
                    <a:pt x="1717634" y="633089"/>
                  </a:lnTo>
                  <a:lnTo>
                    <a:pt x="1723671" y="634668"/>
                  </a:lnTo>
                  <a:lnTo>
                    <a:pt x="1729391" y="636879"/>
                  </a:lnTo>
                  <a:lnTo>
                    <a:pt x="1735111" y="639407"/>
                  </a:lnTo>
                  <a:lnTo>
                    <a:pt x="1740195" y="642566"/>
                  </a:lnTo>
                  <a:lnTo>
                    <a:pt x="1745279" y="646041"/>
                  </a:lnTo>
                  <a:lnTo>
                    <a:pt x="1749410" y="649831"/>
                  </a:lnTo>
                  <a:lnTo>
                    <a:pt x="1753859" y="654570"/>
                  </a:lnTo>
                  <a:lnTo>
                    <a:pt x="1757354" y="659624"/>
                  </a:lnTo>
                  <a:lnTo>
                    <a:pt x="1760532" y="664363"/>
                  </a:lnTo>
                  <a:lnTo>
                    <a:pt x="1763392" y="670049"/>
                  </a:lnTo>
                  <a:lnTo>
                    <a:pt x="1765616" y="675735"/>
                  </a:lnTo>
                  <a:lnTo>
                    <a:pt x="1766887" y="681737"/>
                  </a:lnTo>
                  <a:lnTo>
                    <a:pt x="1767841" y="688371"/>
                  </a:lnTo>
                  <a:lnTo>
                    <a:pt x="1768476" y="694689"/>
                  </a:lnTo>
                  <a:lnTo>
                    <a:pt x="1767841" y="701008"/>
                  </a:lnTo>
                  <a:lnTo>
                    <a:pt x="1766887" y="707325"/>
                  </a:lnTo>
                  <a:lnTo>
                    <a:pt x="1765616" y="713328"/>
                  </a:lnTo>
                  <a:lnTo>
                    <a:pt x="1763392" y="719014"/>
                  </a:lnTo>
                  <a:lnTo>
                    <a:pt x="1760532" y="724384"/>
                  </a:lnTo>
                  <a:lnTo>
                    <a:pt x="1757354" y="729755"/>
                  </a:lnTo>
                  <a:lnTo>
                    <a:pt x="1753859" y="734177"/>
                  </a:lnTo>
                  <a:lnTo>
                    <a:pt x="1749410" y="738916"/>
                  </a:lnTo>
                  <a:lnTo>
                    <a:pt x="1745279" y="742706"/>
                  </a:lnTo>
                  <a:lnTo>
                    <a:pt x="1740195" y="746813"/>
                  </a:lnTo>
                  <a:lnTo>
                    <a:pt x="1735111" y="749972"/>
                  </a:lnTo>
                  <a:lnTo>
                    <a:pt x="1729391" y="752500"/>
                  </a:lnTo>
                  <a:lnTo>
                    <a:pt x="1723671" y="754395"/>
                  </a:lnTo>
                  <a:lnTo>
                    <a:pt x="1717634" y="755974"/>
                  </a:lnTo>
                  <a:lnTo>
                    <a:pt x="1711278" y="756922"/>
                  </a:lnTo>
                  <a:lnTo>
                    <a:pt x="1704923" y="757238"/>
                  </a:lnTo>
                  <a:lnTo>
                    <a:pt x="1452617" y="757238"/>
                  </a:lnTo>
                  <a:lnTo>
                    <a:pt x="1445943" y="756922"/>
                  </a:lnTo>
                  <a:lnTo>
                    <a:pt x="1439588" y="755974"/>
                  </a:lnTo>
                  <a:lnTo>
                    <a:pt x="1433551" y="754395"/>
                  </a:lnTo>
                  <a:lnTo>
                    <a:pt x="1427831" y="752500"/>
                  </a:lnTo>
                  <a:lnTo>
                    <a:pt x="1422111" y="749972"/>
                  </a:lnTo>
                  <a:lnTo>
                    <a:pt x="1417344" y="746813"/>
                  </a:lnTo>
                  <a:lnTo>
                    <a:pt x="1412260" y="742706"/>
                  </a:lnTo>
                  <a:lnTo>
                    <a:pt x="1407494" y="738916"/>
                  </a:lnTo>
                  <a:lnTo>
                    <a:pt x="1403681" y="734177"/>
                  </a:lnTo>
                  <a:lnTo>
                    <a:pt x="1400185" y="729755"/>
                  </a:lnTo>
                  <a:lnTo>
                    <a:pt x="1397007" y="724384"/>
                  </a:lnTo>
                  <a:lnTo>
                    <a:pt x="1394148" y="719014"/>
                  </a:lnTo>
                  <a:lnTo>
                    <a:pt x="1391923" y="713328"/>
                  </a:lnTo>
                  <a:lnTo>
                    <a:pt x="1390334" y="707325"/>
                  </a:lnTo>
                  <a:lnTo>
                    <a:pt x="1389381" y="701008"/>
                  </a:lnTo>
                  <a:lnTo>
                    <a:pt x="1389063" y="694689"/>
                  </a:lnTo>
                  <a:lnTo>
                    <a:pt x="1389381" y="688371"/>
                  </a:lnTo>
                  <a:lnTo>
                    <a:pt x="1390334" y="681737"/>
                  </a:lnTo>
                  <a:lnTo>
                    <a:pt x="1391923" y="675735"/>
                  </a:lnTo>
                  <a:lnTo>
                    <a:pt x="1394148" y="670049"/>
                  </a:lnTo>
                  <a:lnTo>
                    <a:pt x="1397007" y="664363"/>
                  </a:lnTo>
                  <a:lnTo>
                    <a:pt x="1400185" y="659624"/>
                  </a:lnTo>
                  <a:lnTo>
                    <a:pt x="1403681" y="654570"/>
                  </a:lnTo>
                  <a:lnTo>
                    <a:pt x="1407494" y="649831"/>
                  </a:lnTo>
                  <a:lnTo>
                    <a:pt x="1412260" y="646041"/>
                  </a:lnTo>
                  <a:lnTo>
                    <a:pt x="1417344" y="642566"/>
                  </a:lnTo>
                  <a:lnTo>
                    <a:pt x="1422111" y="639407"/>
                  </a:lnTo>
                  <a:lnTo>
                    <a:pt x="1427831" y="636879"/>
                  </a:lnTo>
                  <a:lnTo>
                    <a:pt x="1433551" y="634668"/>
                  </a:lnTo>
                  <a:lnTo>
                    <a:pt x="1439588" y="633089"/>
                  </a:lnTo>
                  <a:lnTo>
                    <a:pt x="1445943" y="631825"/>
                  </a:lnTo>
                  <a:close/>
                  <a:moveTo>
                    <a:pt x="322897" y="379413"/>
                  </a:moveTo>
                  <a:lnTo>
                    <a:pt x="331470" y="379413"/>
                  </a:lnTo>
                  <a:lnTo>
                    <a:pt x="930910" y="379413"/>
                  </a:lnTo>
                  <a:lnTo>
                    <a:pt x="939165" y="379413"/>
                  </a:lnTo>
                  <a:lnTo>
                    <a:pt x="947738" y="379731"/>
                  </a:lnTo>
                  <a:lnTo>
                    <a:pt x="956310" y="380365"/>
                  </a:lnTo>
                  <a:lnTo>
                    <a:pt x="964565" y="381318"/>
                  </a:lnTo>
                  <a:lnTo>
                    <a:pt x="981393" y="383223"/>
                  </a:lnTo>
                  <a:lnTo>
                    <a:pt x="997268" y="386080"/>
                  </a:lnTo>
                  <a:lnTo>
                    <a:pt x="1013460" y="389573"/>
                  </a:lnTo>
                  <a:lnTo>
                    <a:pt x="1029335" y="394335"/>
                  </a:lnTo>
                  <a:lnTo>
                    <a:pt x="1044893" y="399416"/>
                  </a:lnTo>
                  <a:lnTo>
                    <a:pt x="1059815" y="405448"/>
                  </a:lnTo>
                  <a:lnTo>
                    <a:pt x="1074420" y="412116"/>
                  </a:lnTo>
                  <a:lnTo>
                    <a:pt x="1088708" y="419418"/>
                  </a:lnTo>
                  <a:lnTo>
                    <a:pt x="1102360" y="427355"/>
                  </a:lnTo>
                  <a:lnTo>
                    <a:pt x="1116013" y="435928"/>
                  </a:lnTo>
                  <a:lnTo>
                    <a:pt x="1128713" y="445136"/>
                  </a:lnTo>
                  <a:lnTo>
                    <a:pt x="1141731" y="454978"/>
                  </a:lnTo>
                  <a:lnTo>
                    <a:pt x="1153478" y="465456"/>
                  </a:lnTo>
                  <a:lnTo>
                    <a:pt x="1165226" y="476251"/>
                  </a:lnTo>
                  <a:lnTo>
                    <a:pt x="1175703" y="487998"/>
                  </a:lnTo>
                  <a:lnTo>
                    <a:pt x="1186498" y="499746"/>
                  </a:lnTo>
                  <a:lnTo>
                    <a:pt x="1196023" y="512128"/>
                  </a:lnTo>
                  <a:lnTo>
                    <a:pt x="1205231" y="525463"/>
                  </a:lnTo>
                  <a:lnTo>
                    <a:pt x="1213803" y="538798"/>
                  </a:lnTo>
                  <a:lnTo>
                    <a:pt x="1222058" y="552768"/>
                  </a:lnTo>
                  <a:lnTo>
                    <a:pt x="1229361" y="567056"/>
                  </a:lnTo>
                  <a:lnTo>
                    <a:pt x="1236028" y="581660"/>
                  </a:lnTo>
                  <a:lnTo>
                    <a:pt x="1242061" y="596583"/>
                  </a:lnTo>
                  <a:lnTo>
                    <a:pt x="1247141" y="611823"/>
                  </a:lnTo>
                  <a:lnTo>
                    <a:pt x="1251586" y="627698"/>
                  </a:lnTo>
                  <a:lnTo>
                    <a:pt x="1255396" y="643573"/>
                  </a:lnTo>
                  <a:lnTo>
                    <a:pt x="1258253" y="660083"/>
                  </a:lnTo>
                  <a:lnTo>
                    <a:pt x="1260158" y="676910"/>
                  </a:lnTo>
                  <a:lnTo>
                    <a:pt x="1260793" y="684848"/>
                  </a:lnTo>
                  <a:lnTo>
                    <a:pt x="1261746" y="693421"/>
                  </a:lnTo>
                  <a:lnTo>
                    <a:pt x="1262063" y="701993"/>
                  </a:lnTo>
                  <a:lnTo>
                    <a:pt x="1262063" y="710566"/>
                  </a:lnTo>
                  <a:lnTo>
                    <a:pt x="1262063" y="759143"/>
                  </a:lnTo>
                  <a:lnTo>
                    <a:pt x="1251903" y="759778"/>
                  </a:lnTo>
                  <a:lnTo>
                    <a:pt x="1242378" y="760413"/>
                  </a:lnTo>
                  <a:lnTo>
                    <a:pt x="1232536" y="762001"/>
                  </a:lnTo>
                  <a:lnTo>
                    <a:pt x="1222693" y="763270"/>
                  </a:lnTo>
                  <a:lnTo>
                    <a:pt x="1213168" y="765176"/>
                  </a:lnTo>
                  <a:lnTo>
                    <a:pt x="1203961" y="766763"/>
                  </a:lnTo>
                  <a:lnTo>
                    <a:pt x="1194436" y="768985"/>
                  </a:lnTo>
                  <a:lnTo>
                    <a:pt x="1185228" y="771526"/>
                  </a:lnTo>
                  <a:lnTo>
                    <a:pt x="1175703" y="774065"/>
                  </a:lnTo>
                  <a:lnTo>
                    <a:pt x="1166496" y="776606"/>
                  </a:lnTo>
                  <a:lnTo>
                    <a:pt x="1157606" y="779780"/>
                  </a:lnTo>
                  <a:lnTo>
                    <a:pt x="1148716" y="782955"/>
                  </a:lnTo>
                  <a:lnTo>
                    <a:pt x="1139826" y="786130"/>
                  </a:lnTo>
                  <a:lnTo>
                    <a:pt x="1130935" y="789623"/>
                  </a:lnTo>
                  <a:lnTo>
                    <a:pt x="1122363" y="793751"/>
                  </a:lnTo>
                  <a:lnTo>
                    <a:pt x="1113790" y="797560"/>
                  </a:lnTo>
                  <a:lnTo>
                    <a:pt x="1105218" y="801688"/>
                  </a:lnTo>
                  <a:lnTo>
                    <a:pt x="1096963" y="806133"/>
                  </a:lnTo>
                  <a:lnTo>
                    <a:pt x="1088708" y="810578"/>
                  </a:lnTo>
                  <a:lnTo>
                    <a:pt x="1080770" y="815341"/>
                  </a:lnTo>
                  <a:lnTo>
                    <a:pt x="1072515" y="820420"/>
                  </a:lnTo>
                  <a:lnTo>
                    <a:pt x="1064578" y="825183"/>
                  </a:lnTo>
                  <a:lnTo>
                    <a:pt x="1056958" y="830580"/>
                  </a:lnTo>
                  <a:lnTo>
                    <a:pt x="1049338" y="835978"/>
                  </a:lnTo>
                  <a:lnTo>
                    <a:pt x="1042035" y="841693"/>
                  </a:lnTo>
                  <a:lnTo>
                    <a:pt x="1034415" y="847408"/>
                  </a:lnTo>
                  <a:lnTo>
                    <a:pt x="1027430" y="853440"/>
                  </a:lnTo>
                  <a:lnTo>
                    <a:pt x="1020128" y="859473"/>
                  </a:lnTo>
                  <a:lnTo>
                    <a:pt x="1013460" y="865823"/>
                  </a:lnTo>
                  <a:lnTo>
                    <a:pt x="1006793" y="872173"/>
                  </a:lnTo>
                  <a:lnTo>
                    <a:pt x="993458" y="885508"/>
                  </a:lnTo>
                  <a:lnTo>
                    <a:pt x="987108" y="892176"/>
                  </a:lnTo>
                  <a:lnTo>
                    <a:pt x="981075" y="899478"/>
                  </a:lnTo>
                  <a:lnTo>
                    <a:pt x="975043" y="906463"/>
                  </a:lnTo>
                  <a:lnTo>
                    <a:pt x="969328" y="913766"/>
                  </a:lnTo>
                  <a:lnTo>
                    <a:pt x="963613" y="921068"/>
                  </a:lnTo>
                  <a:lnTo>
                    <a:pt x="958215" y="928688"/>
                  </a:lnTo>
                  <a:lnTo>
                    <a:pt x="952818" y="936308"/>
                  </a:lnTo>
                  <a:lnTo>
                    <a:pt x="947420" y="944246"/>
                  </a:lnTo>
                  <a:lnTo>
                    <a:pt x="942658" y="952183"/>
                  </a:lnTo>
                  <a:lnTo>
                    <a:pt x="937895" y="960438"/>
                  </a:lnTo>
                  <a:lnTo>
                    <a:pt x="933133" y="968376"/>
                  </a:lnTo>
                  <a:lnTo>
                    <a:pt x="928688" y="976631"/>
                  </a:lnTo>
                  <a:lnTo>
                    <a:pt x="924243" y="985203"/>
                  </a:lnTo>
                  <a:lnTo>
                    <a:pt x="920433" y="993776"/>
                  </a:lnTo>
                  <a:lnTo>
                    <a:pt x="916623" y="1002348"/>
                  </a:lnTo>
                  <a:lnTo>
                    <a:pt x="912813" y="1010921"/>
                  </a:lnTo>
                  <a:lnTo>
                    <a:pt x="909320" y="1019811"/>
                  </a:lnTo>
                  <a:lnTo>
                    <a:pt x="906145" y="1028701"/>
                  </a:lnTo>
                  <a:lnTo>
                    <a:pt x="903288" y="1037908"/>
                  </a:lnTo>
                  <a:lnTo>
                    <a:pt x="900430" y="1046798"/>
                  </a:lnTo>
                  <a:lnTo>
                    <a:pt x="897573" y="1056006"/>
                  </a:lnTo>
                  <a:lnTo>
                    <a:pt x="895033" y="1065213"/>
                  </a:lnTo>
                  <a:lnTo>
                    <a:pt x="893128" y="1075056"/>
                  </a:lnTo>
                  <a:lnTo>
                    <a:pt x="891223" y="1084263"/>
                  </a:lnTo>
                  <a:lnTo>
                    <a:pt x="889318" y="1093788"/>
                  </a:lnTo>
                  <a:lnTo>
                    <a:pt x="887730" y="1103631"/>
                  </a:lnTo>
                  <a:lnTo>
                    <a:pt x="886460" y="1113156"/>
                  </a:lnTo>
                  <a:lnTo>
                    <a:pt x="885508" y="1122998"/>
                  </a:lnTo>
                  <a:lnTo>
                    <a:pt x="884555" y="1133158"/>
                  </a:lnTo>
                  <a:lnTo>
                    <a:pt x="884238" y="1142683"/>
                  </a:lnTo>
                  <a:lnTo>
                    <a:pt x="883603" y="1152526"/>
                  </a:lnTo>
                  <a:lnTo>
                    <a:pt x="883285" y="1163003"/>
                  </a:lnTo>
                  <a:lnTo>
                    <a:pt x="883285" y="1741488"/>
                  </a:lnTo>
                  <a:lnTo>
                    <a:pt x="883603" y="1751331"/>
                  </a:lnTo>
                  <a:lnTo>
                    <a:pt x="884238" y="1761173"/>
                  </a:lnTo>
                  <a:lnTo>
                    <a:pt x="884555" y="1771333"/>
                  </a:lnTo>
                  <a:lnTo>
                    <a:pt x="885508" y="1781176"/>
                  </a:lnTo>
                  <a:lnTo>
                    <a:pt x="886460" y="1791336"/>
                  </a:lnTo>
                  <a:lnTo>
                    <a:pt x="888048" y="1800861"/>
                  </a:lnTo>
                  <a:lnTo>
                    <a:pt x="889318" y="1810386"/>
                  </a:lnTo>
                  <a:lnTo>
                    <a:pt x="891223" y="1820228"/>
                  </a:lnTo>
                  <a:lnTo>
                    <a:pt x="893445" y="1829753"/>
                  </a:lnTo>
                  <a:lnTo>
                    <a:pt x="895668" y="1838961"/>
                  </a:lnTo>
                  <a:lnTo>
                    <a:pt x="897890" y="1848486"/>
                  </a:lnTo>
                  <a:lnTo>
                    <a:pt x="900430" y="1857693"/>
                  </a:lnTo>
                  <a:lnTo>
                    <a:pt x="903288" y="1866583"/>
                  </a:lnTo>
                  <a:lnTo>
                    <a:pt x="906463" y="1876108"/>
                  </a:lnTo>
                  <a:lnTo>
                    <a:pt x="909638" y="1884998"/>
                  </a:lnTo>
                  <a:lnTo>
                    <a:pt x="913448" y="1893888"/>
                  </a:lnTo>
                  <a:lnTo>
                    <a:pt x="331470" y="1893888"/>
                  </a:lnTo>
                  <a:lnTo>
                    <a:pt x="322897" y="1893888"/>
                  </a:lnTo>
                  <a:lnTo>
                    <a:pt x="314325" y="1893571"/>
                  </a:lnTo>
                  <a:lnTo>
                    <a:pt x="305752" y="1892618"/>
                  </a:lnTo>
                  <a:lnTo>
                    <a:pt x="297497" y="1891983"/>
                  </a:lnTo>
                  <a:lnTo>
                    <a:pt x="280670" y="1889761"/>
                  </a:lnTo>
                  <a:lnTo>
                    <a:pt x="264795" y="1886903"/>
                  </a:lnTo>
                  <a:lnTo>
                    <a:pt x="248602" y="1883411"/>
                  </a:lnTo>
                  <a:lnTo>
                    <a:pt x="232727" y="1878966"/>
                  </a:lnTo>
                  <a:lnTo>
                    <a:pt x="217487" y="1873568"/>
                  </a:lnTo>
                  <a:lnTo>
                    <a:pt x="202247" y="1867853"/>
                  </a:lnTo>
                  <a:lnTo>
                    <a:pt x="187642" y="1861186"/>
                  </a:lnTo>
                  <a:lnTo>
                    <a:pt x="173672" y="1853883"/>
                  </a:lnTo>
                  <a:lnTo>
                    <a:pt x="159702" y="1845628"/>
                  </a:lnTo>
                  <a:lnTo>
                    <a:pt x="146050" y="1837056"/>
                  </a:lnTo>
                  <a:lnTo>
                    <a:pt x="133032" y="1827848"/>
                  </a:lnTo>
                  <a:lnTo>
                    <a:pt x="120332" y="1818006"/>
                  </a:lnTo>
                  <a:lnTo>
                    <a:pt x="108585" y="1807528"/>
                  </a:lnTo>
                  <a:lnTo>
                    <a:pt x="96837" y="1796733"/>
                  </a:lnTo>
                  <a:lnTo>
                    <a:pt x="86042" y="1785303"/>
                  </a:lnTo>
                  <a:lnTo>
                    <a:pt x="75565" y="1772921"/>
                  </a:lnTo>
                  <a:lnTo>
                    <a:pt x="66040" y="1760538"/>
                  </a:lnTo>
                  <a:lnTo>
                    <a:pt x="56832" y="1747838"/>
                  </a:lnTo>
                  <a:lnTo>
                    <a:pt x="48260" y="1734186"/>
                  </a:lnTo>
                  <a:lnTo>
                    <a:pt x="40005" y="1720216"/>
                  </a:lnTo>
                  <a:lnTo>
                    <a:pt x="32702" y="1706246"/>
                  </a:lnTo>
                  <a:lnTo>
                    <a:pt x="26035" y="1691641"/>
                  </a:lnTo>
                  <a:lnTo>
                    <a:pt x="20002" y="1676401"/>
                  </a:lnTo>
                  <a:lnTo>
                    <a:pt x="14922" y="1660843"/>
                  </a:lnTo>
                  <a:lnTo>
                    <a:pt x="10477" y="1645286"/>
                  </a:lnTo>
                  <a:lnTo>
                    <a:pt x="6985" y="1629093"/>
                  </a:lnTo>
                  <a:lnTo>
                    <a:pt x="4127" y="1613218"/>
                  </a:lnTo>
                  <a:lnTo>
                    <a:pt x="1905" y="1596391"/>
                  </a:lnTo>
                  <a:lnTo>
                    <a:pt x="1270" y="1587818"/>
                  </a:lnTo>
                  <a:lnTo>
                    <a:pt x="317" y="1579563"/>
                  </a:lnTo>
                  <a:lnTo>
                    <a:pt x="0" y="1570991"/>
                  </a:lnTo>
                  <a:lnTo>
                    <a:pt x="0" y="1562418"/>
                  </a:lnTo>
                  <a:lnTo>
                    <a:pt x="0" y="710566"/>
                  </a:lnTo>
                  <a:lnTo>
                    <a:pt x="0" y="701993"/>
                  </a:lnTo>
                  <a:lnTo>
                    <a:pt x="317" y="693421"/>
                  </a:lnTo>
                  <a:lnTo>
                    <a:pt x="1270" y="684848"/>
                  </a:lnTo>
                  <a:lnTo>
                    <a:pt x="1905" y="676910"/>
                  </a:lnTo>
                  <a:lnTo>
                    <a:pt x="4127" y="660083"/>
                  </a:lnTo>
                  <a:lnTo>
                    <a:pt x="6985" y="643573"/>
                  </a:lnTo>
                  <a:lnTo>
                    <a:pt x="10477" y="627698"/>
                  </a:lnTo>
                  <a:lnTo>
                    <a:pt x="14922" y="611823"/>
                  </a:lnTo>
                  <a:lnTo>
                    <a:pt x="20002" y="596583"/>
                  </a:lnTo>
                  <a:lnTo>
                    <a:pt x="26035" y="581660"/>
                  </a:lnTo>
                  <a:lnTo>
                    <a:pt x="32702" y="567056"/>
                  </a:lnTo>
                  <a:lnTo>
                    <a:pt x="40005" y="552768"/>
                  </a:lnTo>
                  <a:lnTo>
                    <a:pt x="48260" y="538798"/>
                  </a:lnTo>
                  <a:lnTo>
                    <a:pt x="56832" y="525463"/>
                  </a:lnTo>
                  <a:lnTo>
                    <a:pt x="66040" y="512128"/>
                  </a:lnTo>
                  <a:lnTo>
                    <a:pt x="75565" y="499746"/>
                  </a:lnTo>
                  <a:lnTo>
                    <a:pt x="86042" y="487998"/>
                  </a:lnTo>
                  <a:lnTo>
                    <a:pt x="96837" y="476251"/>
                  </a:lnTo>
                  <a:lnTo>
                    <a:pt x="108585" y="465456"/>
                  </a:lnTo>
                  <a:lnTo>
                    <a:pt x="120332" y="454978"/>
                  </a:lnTo>
                  <a:lnTo>
                    <a:pt x="133032" y="445136"/>
                  </a:lnTo>
                  <a:lnTo>
                    <a:pt x="146050" y="435928"/>
                  </a:lnTo>
                  <a:lnTo>
                    <a:pt x="159702" y="427355"/>
                  </a:lnTo>
                  <a:lnTo>
                    <a:pt x="173672" y="419418"/>
                  </a:lnTo>
                  <a:lnTo>
                    <a:pt x="187642" y="412116"/>
                  </a:lnTo>
                  <a:lnTo>
                    <a:pt x="202247" y="405448"/>
                  </a:lnTo>
                  <a:lnTo>
                    <a:pt x="217487" y="399416"/>
                  </a:lnTo>
                  <a:lnTo>
                    <a:pt x="232727" y="394335"/>
                  </a:lnTo>
                  <a:lnTo>
                    <a:pt x="248602" y="389573"/>
                  </a:lnTo>
                  <a:lnTo>
                    <a:pt x="264795" y="386080"/>
                  </a:lnTo>
                  <a:lnTo>
                    <a:pt x="280670" y="383223"/>
                  </a:lnTo>
                  <a:lnTo>
                    <a:pt x="297497" y="381318"/>
                  </a:lnTo>
                  <a:lnTo>
                    <a:pt x="305752" y="380365"/>
                  </a:lnTo>
                  <a:lnTo>
                    <a:pt x="314325" y="379731"/>
                  </a:lnTo>
                  <a:lnTo>
                    <a:pt x="322897" y="379413"/>
                  </a:lnTo>
                  <a:close/>
                  <a:moveTo>
                    <a:pt x="372897" y="0"/>
                  </a:moveTo>
                  <a:lnTo>
                    <a:pt x="379255" y="0"/>
                  </a:lnTo>
                  <a:lnTo>
                    <a:pt x="884396" y="0"/>
                  </a:lnTo>
                  <a:lnTo>
                    <a:pt x="891390" y="0"/>
                  </a:lnTo>
                  <a:lnTo>
                    <a:pt x="897748" y="957"/>
                  </a:lnTo>
                  <a:lnTo>
                    <a:pt x="903788" y="1596"/>
                  </a:lnTo>
                  <a:lnTo>
                    <a:pt x="910146" y="2553"/>
                  </a:lnTo>
                  <a:lnTo>
                    <a:pt x="916186" y="4148"/>
                  </a:lnTo>
                  <a:lnTo>
                    <a:pt x="922226" y="5744"/>
                  </a:lnTo>
                  <a:lnTo>
                    <a:pt x="927948" y="7658"/>
                  </a:lnTo>
                  <a:lnTo>
                    <a:pt x="933670" y="10211"/>
                  </a:lnTo>
                  <a:lnTo>
                    <a:pt x="939393" y="12764"/>
                  </a:lnTo>
                  <a:lnTo>
                    <a:pt x="944797" y="15636"/>
                  </a:lnTo>
                  <a:lnTo>
                    <a:pt x="950201" y="18508"/>
                  </a:lnTo>
                  <a:lnTo>
                    <a:pt x="954970" y="21699"/>
                  </a:lnTo>
                  <a:lnTo>
                    <a:pt x="960056" y="25209"/>
                  </a:lnTo>
                  <a:lnTo>
                    <a:pt x="965142" y="29038"/>
                  </a:lnTo>
                  <a:lnTo>
                    <a:pt x="969275" y="33186"/>
                  </a:lnTo>
                  <a:lnTo>
                    <a:pt x="974044" y="37334"/>
                  </a:lnTo>
                  <a:lnTo>
                    <a:pt x="977858" y="41802"/>
                  </a:lnTo>
                  <a:lnTo>
                    <a:pt x="982309" y="46269"/>
                  </a:lnTo>
                  <a:lnTo>
                    <a:pt x="985806" y="51055"/>
                  </a:lnTo>
                  <a:lnTo>
                    <a:pt x="989303" y="55842"/>
                  </a:lnTo>
                  <a:lnTo>
                    <a:pt x="992482" y="60947"/>
                  </a:lnTo>
                  <a:lnTo>
                    <a:pt x="995661" y="66372"/>
                  </a:lnTo>
                  <a:lnTo>
                    <a:pt x="998522" y="72116"/>
                  </a:lnTo>
                  <a:lnTo>
                    <a:pt x="1001065" y="77540"/>
                  </a:lnTo>
                  <a:lnTo>
                    <a:pt x="1003290" y="83284"/>
                  </a:lnTo>
                  <a:lnTo>
                    <a:pt x="1005516" y="89347"/>
                  </a:lnTo>
                  <a:lnTo>
                    <a:pt x="1006787" y="95410"/>
                  </a:lnTo>
                  <a:lnTo>
                    <a:pt x="1008377" y="101472"/>
                  </a:lnTo>
                  <a:lnTo>
                    <a:pt x="1009330" y="107535"/>
                  </a:lnTo>
                  <a:lnTo>
                    <a:pt x="1010284" y="113917"/>
                  </a:lnTo>
                  <a:lnTo>
                    <a:pt x="1010602" y="120299"/>
                  </a:lnTo>
                  <a:lnTo>
                    <a:pt x="1011238" y="127000"/>
                  </a:lnTo>
                  <a:lnTo>
                    <a:pt x="1010602" y="133382"/>
                  </a:lnTo>
                  <a:lnTo>
                    <a:pt x="1010284" y="139764"/>
                  </a:lnTo>
                  <a:lnTo>
                    <a:pt x="1009330" y="146146"/>
                  </a:lnTo>
                  <a:lnTo>
                    <a:pt x="1008377" y="152528"/>
                  </a:lnTo>
                  <a:lnTo>
                    <a:pt x="1006787" y="158590"/>
                  </a:lnTo>
                  <a:lnTo>
                    <a:pt x="1005516" y="164653"/>
                  </a:lnTo>
                  <a:lnTo>
                    <a:pt x="1003290" y="170397"/>
                  </a:lnTo>
                  <a:lnTo>
                    <a:pt x="1001065" y="176141"/>
                  </a:lnTo>
                  <a:lnTo>
                    <a:pt x="998522" y="181884"/>
                  </a:lnTo>
                  <a:lnTo>
                    <a:pt x="995661" y="187309"/>
                  </a:lnTo>
                  <a:lnTo>
                    <a:pt x="992482" y="192734"/>
                  </a:lnTo>
                  <a:lnTo>
                    <a:pt x="989303" y="197839"/>
                  </a:lnTo>
                  <a:lnTo>
                    <a:pt x="985806" y="202626"/>
                  </a:lnTo>
                  <a:lnTo>
                    <a:pt x="982309" y="207731"/>
                  </a:lnTo>
                  <a:lnTo>
                    <a:pt x="977858" y="212199"/>
                  </a:lnTo>
                  <a:lnTo>
                    <a:pt x="974044" y="216666"/>
                  </a:lnTo>
                  <a:lnTo>
                    <a:pt x="969275" y="220495"/>
                  </a:lnTo>
                  <a:lnTo>
                    <a:pt x="965142" y="224962"/>
                  </a:lnTo>
                  <a:lnTo>
                    <a:pt x="960056" y="228472"/>
                  </a:lnTo>
                  <a:lnTo>
                    <a:pt x="954970" y="231982"/>
                  </a:lnTo>
                  <a:lnTo>
                    <a:pt x="950201" y="235173"/>
                  </a:lnTo>
                  <a:lnTo>
                    <a:pt x="944797" y="238683"/>
                  </a:lnTo>
                  <a:lnTo>
                    <a:pt x="939393" y="241555"/>
                  </a:lnTo>
                  <a:lnTo>
                    <a:pt x="933670" y="243789"/>
                  </a:lnTo>
                  <a:lnTo>
                    <a:pt x="927948" y="246023"/>
                  </a:lnTo>
                  <a:lnTo>
                    <a:pt x="922226" y="248256"/>
                  </a:lnTo>
                  <a:lnTo>
                    <a:pt x="916186" y="249533"/>
                  </a:lnTo>
                  <a:lnTo>
                    <a:pt x="910146" y="251128"/>
                  </a:lnTo>
                  <a:lnTo>
                    <a:pt x="903788" y="252085"/>
                  </a:lnTo>
                  <a:lnTo>
                    <a:pt x="897748" y="253362"/>
                  </a:lnTo>
                  <a:lnTo>
                    <a:pt x="891390" y="253681"/>
                  </a:lnTo>
                  <a:lnTo>
                    <a:pt x="884396" y="254000"/>
                  </a:lnTo>
                  <a:lnTo>
                    <a:pt x="379255" y="254000"/>
                  </a:lnTo>
                  <a:lnTo>
                    <a:pt x="372897" y="253681"/>
                  </a:lnTo>
                  <a:lnTo>
                    <a:pt x="366221" y="253362"/>
                  </a:lnTo>
                  <a:lnTo>
                    <a:pt x="359863" y="252085"/>
                  </a:lnTo>
                  <a:lnTo>
                    <a:pt x="353505" y="251128"/>
                  </a:lnTo>
                  <a:lnTo>
                    <a:pt x="347465" y="249533"/>
                  </a:lnTo>
                  <a:lnTo>
                    <a:pt x="341425" y="248256"/>
                  </a:lnTo>
                  <a:lnTo>
                    <a:pt x="335702" y="246023"/>
                  </a:lnTo>
                  <a:lnTo>
                    <a:pt x="329980" y="243789"/>
                  </a:lnTo>
                  <a:lnTo>
                    <a:pt x="324258" y="241555"/>
                  </a:lnTo>
                  <a:lnTo>
                    <a:pt x="318854" y="238683"/>
                  </a:lnTo>
                  <a:lnTo>
                    <a:pt x="313449" y="235173"/>
                  </a:lnTo>
                  <a:lnTo>
                    <a:pt x="308681" y="231982"/>
                  </a:lnTo>
                  <a:lnTo>
                    <a:pt x="303595" y="228472"/>
                  </a:lnTo>
                  <a:lnTo>
                    <a:pt x="298508" y="224962"/>
                  </a:lnTo>
                  <a:lnTo>
                    <a:pt x="294376" y="220495"/>
                  </a:lnTo>
                  <a:lnTo>
                    <a:pt x="289607" y="216666"/>
                  </a:lnTo>
                  <a:lnTo>
                    <a:pt x="285792" y="212199"/>
                  </a:lnTo>
                  <a:lnTo>
                    <a:pt x="281342" y="207731"/>
                  </a:lnTo>
                  <a:lnTo>
                    <a:pt x="277845" y="202626"/>
                  </a:lnTo>
                  <a:lnTo>
                    <a:pt x="274348" y="197839"/>
                  </a:lnTo>
                  <a:lnTo>
                    <a:pt x="271169" y="192734"/>
                  </a:lnTo>
                  <a:lnTo>
                    <a:pt x="267990" y="187309"/>
                  </a:lnTo>
                  <a:lnTo>
                    <a:pt x="265129" y="181884"/>
                  </a:lnTo>
                  <a:lnTo>
                    <a:pt x="262586" y="176141"/>
                  </a:lnTo>
                  <a:lnTo>
                    <a:pt x="260360" y="170397"/>
                  </a:lnTo>
                  <a:lnTo>
                    <a:pt x="258135" y="164653"/>
                  </a:lnTo>
                  <a:lnTo>
                    <a:pt x="256546" y="158590"/>
                  </a:lnTo>
                  <a:lnTo>
                    <a:pt x="255274" y="152528"/>
                  </a:lnTo>
                  <a:lnTo>
                    <a:pt x="254002" y="146146"/>
                  </a:lnTo>
                  <a:lnTo>
                    <a:pt x="253367" y="139764"/>
                  </a:lnTo>
                  <a:lnTo>
                    <a:pt x="253049" y="133382"/>
                  </a:lnTo>
                  <a:lnTo>
                    <a:pt x="252413" y="127000"/>
                  </a:lnTo>
                  <a:lnTo>
                    <a:pt x="253049" y="120299"/>
                  </a:lnTo>
                  <a:lnTo>
                    <a:pt x="253367" y="113917"/>
                  </a:lnTo>
                  <a:lnTo>
                    <a:pt x="254002" y="107535"/>
                  </a:lnTo>
                  <a:lnTo>
                    <a:pt x="255274" y="101472"/>
                  </a:lnTo>
                  <a:lnTo>
                    <a:pt x="256546" y="95410"/>
                  </a:lnTo>
                  <a:lnTo>
                    <a:pt x="258135" y="89347"/>
                  </a:lnTo>
                  <a:lnTo>
                    <a:pt x="260360" y="83284"/>
                  </a:lnTo>
                  <a:lnTo>
                    <a:pt x="262586" y="77540"/>
                  </a:lnTo>
                  <a:lnTo>
                    <a:pt x="265129" y="72116"/>
                  </a:lnTo>
                  <a:lnTo>
                    <a:pt x="267990" y="66372"/>
                  </a:lnTo>
                  <a:lnTo>
                    <a:pt x="271169" y="60947"/>
                  </a:lnTo>
                  <a:lnTo>
                    <a:pt x="274348" y="55842"/>
                  </a:lnTo>
                  <a:lnTo>
                    <a:pt x="277845" y="51055"/>
                  </a:lnTo>
                  <a:lnTo>
                    <a:pt x="281342" y="46269"/>
                  </a:lnTo>
                  <a:lnTo>
                    <a:pt x="285792" y="41802"/>
                  </a:lnTo>
                  <a:lnTo>
                    <a:pt x="289607" y="37334"/>
                  </a:lnTo>
                  <a:lnTo>
                    <a:pt x="294376" y="33186"/>
                  </a:lnTo>
                  <a:lnTo>
                    <a:pt x="298508" y="29038"/>
                  </a:lnTo>
                  <a:lnTo>
                    <a:pt x="303595" y="25209"/>
                  </a:lnTo>
                  <a:lnTo>
                    <a:pt x="308681" y="21699"/>
                  </a:lnTo>
                  <a:lnTo>
                    <a:pt x="313449" y="18508"/>
                  </a:lnTo>
                  <a:lnTo>
                    <a:pt x="318854" y="15636"/>
                  </a:lnTo>
                  <a:lnTo>
                    <a:pt x="324258" y="12764"/>
                  </a:lnTo>
                  <a:lnTo>
                    <a:pt x="329980" y="10211"/>
                  </a:lnTo>
                  <a:lnTo>
                    <a:pt x="335702" y="7658"/>
                  </a:lnTo>
                  <a:lnTo>
                    <a:pt x="341425" y="5744"/>
                  </a:lnTo>
                  <a:lnTo>
                    <a:pt x="347465" y="4148"/>
                  </a:lnTo>
                  <a:lnTo>
                    <a:pt x="353505" y="2553"/>
                  </a:lnTo>
                  <a:lnTo>
                    <a:pt x="359863" y="1596"/>
                  </a:lnTo>
                  <a:lnTo>
                    <a:pt x="366221" y="957"/>
                  </a:lnTo>
                  <a:lnTo>
                    <a:pt x="372897" y="0"/>
                  </a:lnTo>
                  <a:close/>
                </a:path>
              </a:pathLst>
            </a:custGeom>
            <a:solidFill>
              <a:srgbClr val="00B4A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" name="MH_SubTitle_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233092" y="2637016"/>
              <a:ext cx="1967857" cy="5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74036" y="4520430"/>
            <a:ext cx="1967857" cy="1214006"/>
            <a:chOff x="7274036" y="4520430"/>
            <a:chExt cx="1967857" cy="1214006"/>
          </a:xfrm>
        </p:grpSpPr>
        <p:sp>
          <p:nvSpPr>
            <p:cNvPr id="52" name="KSO_Shape"/>
            <p:cNvSpPr/>
            <p:nvPr/>
          </p:nvSpPr>
          <p:spPr bwMode="auto">
            <a:xfrm>
              <a:off x="7867230" y="4520430"/>
              <a:ext cx="699582" cy="572492"/>
            </a:xfrm>
            <a:custGeom>
              <a:avLst/>
              <a:gdLst>
                <a:gd name="T0" fmla="*/ 1683883 w 2349500"/>
                <a:gd name="T1" fmla="*/ 1753553 h 1922463"/>
                <a:gd name="T2" fmla="*/ 1772441 w 2349500"/>
                <a:gd name="T3" fmla="*/ 1700213 h 1922463"/>
                <a:gd name="T4" fmla="*/ 510719 w 2349500"/>
                <a:gd name="T5" fmla="*/ 1680846 h 1922463"/>
                <a:gd name="T6" fmla="*/ 572615 w 2349500"/>
                <a:gd name="T7" fmla="*/ 1763713 h 1922463"/>
                <a:gd name="T8" fmla="*/ 578011 w 2349500"/>
                <a:gd name="T9" fmla="*/ 1660843 h 1922463"/>
                <a:gd name="T10" fmla="*/ 1888297 w 2349500"/>
                <a:gd name="T11" fmla="*/ 1584643 h 1922463"/>
                <a:gd name="T12" fmla="*/ 1894328 w 2349500"/>
                <a:gd name="T13" fmla="*/ 1829118 h 1922463"/>
                <a:gd name="T14" fmla="*/ 1666107 w 2349500"/>
                <a:gd name="T15" fmla="*/ 1916113 h 1922463"/>
                <a:gd name="T16" fmla="*/ 1508670 w 2349500"/>
                <a:gd name="T17" fmla="*/ 1732916 h 1922463"/>
                <a:gd name="T18" fmla="*/ 1627065 w 2349500"/>
                <a:gd name="T19" fmla="*/ 1520826 h 1922463"/>
                <a:gd name="T20" fmla="*/ 698629 w 2349500"/>
                <a:gd name="T21" fmla="*/ 1555116 h 1922463"/>
                <a:gd name="T22" fmla="*/ 751319 w 2349500"/>
                <a:gd name="T23" fmla="*/ 1793558 h 1922463"/>
                <a:gd name="T24" fmla="*/ 545317 w 2349500"/>
                <a:gd name="T25" fmla="*/ 1922463 h 1922463"/>
                <a:gd name="T26" fmla="*/ 354552 w 2349500"/>
                <a:gd name="T27" fmla="*/ 1774191 h 1922463"/>
                <a:gd name="T28" fmla="*/ 429779 w 2349500"/>
                <a:gd name="T29" fmla="*/ 1541781 h 1922463"/>
                <a:gd name="T30" fmla="*/ 1175068 w 2349500"/>
                <a:gd name="T31" fmla="*/ 912523 h 1922463"/>
                <a:gd name="T32" fmla="*/ 1339851 w 2349500"/>
                <a:gd name="T33" fmla="*/ 1122215 h 1922463"/>
                <a:gd name="T34" fmla="*/ 1156018 w 2349500"/>
                <a:gd name="T35" fmla="*/ 1323646 h 1922463"/>
                <a:gd name="T36" fmla="*/ 949643 w 2349500"/>
                <a:gd name="T37" fmla="*/ 1184805 h 1922463"/>
                <a:gd name="T38" fmla="*/ 900113 w 2349500"/>
                <a:gd name="T39" fmla="*/ 1045963 h 1922463"/>
                <a:gd name="T40" fmla="*/ 1106488 w 2349500"/>
                <a:gd name="T41" fmla="*/ 871538 h 1922463"/>
                <a:gd name="T42" fmla="*/ 2075889 w 2349500"/>
                <a:gd name="T43" fmla="*/ 794703 h 1922463"/>
                <a:gd name="T44" fmla="*/ 414543 w 2349500"/>
                <a:gd name="T45" fmla="*/ 720408 h 1922463"/>
                <a:gd name="T46" fmla="*/ 159342 w 2349500"/>
                <a:gd name="T47" fmla="*/ 978853 h 1922463"/>
                <a:gd name="T48" fmla="*/ 288529 w 2349500"/>
                <a:gd name="T49" fmla="*/ 1398271 h 1922463"/>
                <a:gd name="T50" fmla="*/ 702120 w 2349500"/>
                <a:gd name="T51" fmla="*/ 1317943 h 1922463"/>
                <a:gd name="T52" fmla="*/ 1316634 w 2349500"/>
                <a:gd name="T53" fmla="*/ 1620838 h 1922463"/>
                <a:gd name="T54" fmla="*/ 1594372 w 2349500"/>
                <a:gd name="T55" fmla="*/ 1312228 h 1922463"/>
                <a:gd name="T56" fmla="*/ 2003836 w 2349500"/>
                <a:gd name="T57" fmla="*/ 1410018 h 1922463"/>
                <a:gd name="T58" fmla="*/ 1524541 w 2349500"/>
                <a:gd name="T59" fmla="*/ 1177926 h 1922463"/>
                <a:gd name="T60" fmla="*/ 1572896 w 2349500"/>
                <a:gd name="T61" fmla="*/ 371534 h 1922463"/>
                <a:gd name="T62" fmla="*/ 1986696 w 2349500"/>
                <a:gd name="T63" fmla="*/ 573723 h 1922463"/>
                <a:gd name="T64" fmla="*/ 2246023 w 2349500"/>
                <a:gd name="T65" fmla="*/ 744538 h 1922463"/>
                <a:gd name="T66" fmla="*/ 2347913 w 2349500"/>
                <a:gd name="T67" fmla="*/ 1019176 h 1922463"/>
                <a:gd name="T68" fmla="*/ 2308871 w 2349500"/>
                <a:gd name="T69" fmla="*/ 1741171 h 1922463"/>
                <a:gd name="T70" fmla="*/ 1994949 w 2349500"/>
                <a:gd name="T71" fmla="*/ 1755141 h 1922463"/>
                <a:gd name="T72" fmla="*/ 1887028 w 2349500"/>
                <a:gd name="T73" fmla="*/ 1514476 h 1922463"/>
                <a:gd name="T74" fmla="*/ 1598181 w 2349500"/>
                <a:gd name="T75" fmla="*/ 1479868 h 1922463"/>
                <a:gd name="T76" fmla="*/ 1460740 w 2349500"/>
                <a:gd name="T77" fmla="*/ 1723391 h 1922463"/>
                <a:gd name="T78" fmla="*/ 825594 w 2349500"/>
                <a:gd name="T79" fmla="*/ 1737043 h 1922463"/>
                <a:gd name="T80" fmla="*/ 702438 w 2349500"/>
                <a:gd name="T81" fmla="*/ 1492251 h 1922463"/>
                <a:gd name="T82" fmla="*/ 411686 w 2349500"/>
                <a:gd name="T83" fmla="*/ 1499553 h 1922463"/>
                <a:gd name="T84" fmla="*/ 294560 w 2349500"/>
                <a:gd name="T85" fmla="*/ 1743393 h 1922463"/>
                <a:gd name="T86" fmla="*/ 48247 w 2349500"/>
                <a:gd name="T87" fmla="*/ 1749108 h 1922463"/>
                <a:gd name="T88" fmla="*/ 1587 w 2349500"/>
                <a:gd name="T89" fmla="*/ 982663 h 1922463"/>
                <a:gd name="T90" fmla="*/ 125696 w 2349500"/>
                <a:gd name="T91" fmla="*/ 717551 h 1922463"/>
                <a:gd name="T92" fmla="*/ 399307 w 2349500"/>
                <a:gd name="T93" fmla="*/ 562928 h 1922463"/>
                <a:gd name="T94" fmla="*/ 1383348 w 2349500"/>
                <a:gd name="T95" fmla="*/ 360092 h 1922463"/>
                <a:gd name="T96" fmla="*/ 1934846 w 2349500"/>
                <a:gd name="T97" fmla="*/ 454168 h 1922463"/>
                <a:gd name="T98" fmla="*/ 1671638 w 2349500"/>
                <a:gd name="T99" fmla="*/ 468152 h 1922463"/>
                <a:gd name="T100" fmla="*/ 1211898 w 2349500"/>
                <a:gd name="T101" fmla="*/ 354054 h 1922463"/>
                <a:gd name="T102" fmla="*/ 1233488 w 2349500"/>
                <a:gd name="T103" fmla="*/ 499299 h 1922463"/>
                <a:gd name="T104" fmla="*/ 1002348 w 2349500"/>
                <a:gd name="T105" fmla="*/ 407130 h 1922463"/>
                <a:gd name="T106" fmla="*/ 1819593 w 2349500"/>
                <a:gd name="T107" fmla="*/ 146198 h 1922463"/>
                <a:gd name="T108" fmla="*/ 1644016 w 2349500"/>
                <a:gd name="T109" fmla="*/ 342612 h 1922463"/>
                <a:gd name="T110" fmla="*/ 1714183 w 2349500"/>
                <a:gd name="T111" fmla="*/ 113145 h 1922463"/>
                <a:gd name="T112" fmla="*/ 1347471 w 2349500"/>
                <a:gd name="T113" fmla="*/ 271738 h 1922463"/>
                <a:gd name="T114" fmla="*/ 1120776 w 2349500"/>
                <a:gd name="T115" fmla="*/ 215483 h 1922463"/>
                <a:gd name="T116" fmla="*/ 1483996 w 2349500"/>
                <a:gd name="T117" fmla="*/ 1589 h 1922463"/>
                <a:gd name="T118" fmla="*/ 1512253 w 2349500"/>
                <a:gd name="T119" fmla="*/ 262521 h 1922463"/>
                <a:gd name="T120" fmla="*/ 1391603 w 2349500"/>
                <a:gd name="T121" fmla="*/ 62929 h 192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9500" h="1922463">
                  <a:moveTo>
                    <a:pt x="1713402" y="1656716"/>
                  </a:moveTo>
                  <a:lnTo>
                    <a:pt x="1707689" y="1657351"/>
                  </a:lnTo>
                  <a:lnTo>
                    <a:pt x="1702610" y="1658938"/>
                  </a:lnTo>
                  <a:lnTo>
                    <a:pt x="1697531" y="1660526"/>
                  </a:lnTo>
                  <a:lnTo>
                    <a:pt x="1692770" y="1663066"/>
                  </a:lnTo>
                  <a:lnTo>
                    <a:pt x="1688326" y="1665606"/>
                  </a:lnTo>
                  <a:lnTo>
                    <a:pt x="1683883" y="1668781"/>
                  </a:lnTo>
                  <a:lnTo>
                    <a:pt x="1680391" y="1672591"/>
                  </a:lnTo>
                  <a:lnTo>
                    <a:pt x="1676900" y="1676401"/>
                  </a:lnTo>
                  <a:lnTo>
                    <a:pt x="1673725" y="1680528"/>
                  </a:lnTo>
                  <a:lnTo>
                    <a:pt x="1670869" y="1685291"/>
                  </a:lnTo>
                  <a:lnTo>
                    <a:pt x="1668329" y="1690053"/>
                  </a:lnTo>
                  <a:lnTo>
                    <a:pt x="1666425" y="1695133"/>
                  </a:lnTo>
                  <a:lnTo>
                    <a:pt x="1665155" y="1700213"/>
                  </a:lnTo>
                  <a:lnTo>
                    <a:pt x="1664520" y="1705293"/>
                  </a:lnTo>
                  <a:lnTo>
                    <a:pt x="1664203" y="1711326"/>
                  </a:lnTo>
                  <a:lnTo>
                    <a:pt x="1664520" y="1717041"/>
                  </a:lnTo>
                  <a:lnTo>
                    <a:pt x="1665155" y="1722121"/>
                  </a:lnTo>
                  <a:lnTo>
                    <a:pt x="1666425" y="1727518"/>
                  </a:lnTo>
                  <a:lnTo>
                    <a:pt x="1668329" y="1732281"/>
                  </a:lnTo>
                  <a:lnTo>
                    <a:pt x="1670869" y="1737043"/>
                  </a:lnTo>
                  <a:lnTo>
                    <a:pt x="1673725" y="1741806"/>
                  </a:lnTo>
                  <a:lnTo>
                    <a:pt x="1676900" y="1745933"/>
                  </a:lnTo>
                  <a:lnTo>
                    <a:pt x="1680391" y="1749743"/>
                  </a:lnTo>
                  <a:lnTo>
                    <a:pt x="1683883" y="1753553"/>
                  </a:lnTo>
                  <a:lnTo>
                    <a:pt x="1688326" y="1756728"/>
                  </a:lnTo>
                  <a:lnTo>
                    <a:pt x="1692770" y="1759268"/>
                  </a:lnTo>
                  <a:lnTo>
                    <a:pt x="1697531" y="1761808"/>
                  </a:lnTo>
                  <a:lnTo>
                    <a:pt x="1702610" y="1763713"/>
                  </a:lnTo>
                  <a:lnTo>
                    <a:pt x="1707689" y="1764983"/>
                  </a:lnTo>
                  <a:lnTo>
                    <a:pt x="1713402" y="1765618"/>
                  </a:lnTo>
                  <a:lnTo>
                    <a:pt x="1718798" y="1766253"/>
                  </a:lnTo>
                  <a:lnTo>
                    <a:pt x="1724512" y="1765618"/>
                  </a:lnTo>
                  <a:lnTo>
                    <a:pt x="1729908" y="1764983"/>
                  </a:lnTo>
                  <a:lnTo>
                    <a:pt x="1734986" y="1763713"/>
                  </a:lnTo>
                  <a:lnTo>
                    <a:pt x="1740382" y="1761808"/>
                  </a:lnTo>
                  <a:lnTo>
                    <a:pt x="1745144" y="1759268"/>
                  </a:lnTo>
                  <a:lnTo>
                    <a:pt x="1749270" y="1756728"/>
                  </a:lnTo>
                  <a:lnTo>
                    <a:pt x="1753714" y="1753553"/>
                  </a:lnTo>
                  <a:lnTo>
                    <a:pt x="1757840" y="1749743"/>
                  </a:lnTo>
                  <a:lnTo>
                    <a:pt x="1761332" y="1745933"/>
                  </a:lnTo>
                  <a:lnTo>
                    <a:pt x="1764506" y="1741806"/>
                  </a:lnTo>
                  <a:lnTo>
                    <a:pt x="1767363" y="1737043"/>
                  </a:lnTo>
                  <a:lnTo>
                    <a:pt x="1769267" y="1732281"/>
                  </a:lnTo>
                  <a:lnTo>
                    <a:pt x="1771172" y="1727518"/>
                  </a:lnTo>
                  <a:lnTo>
                    <a:pt x="1772441" y="1722121"/>
                  </a:lnTo>
                  <a:lnTo>
                    <a:pt x="1773711" y="1717041"/>
                  </a:lnTo>
                  <a:lnTo>
                    <a:pt x="1773711" y="1711326"/>
                  </a:lnTo>
                  <a:lnTo>
                    <a:pt x="1773711" y="1705293"/>
                  </a:lnTo>
                  <a:lnTo>
                    <a:pt x="1772441" y="1700213"/>
                  </a:lnTo>
                  <a:lnTo>
                    <a:pt x="1771172" y="1695133"/>
                  </a:lnTo>
                  <a:lnTo>
                    <a:pt x="1769267" y="1690053"/>
                  </a:lnTo>
                  <a:lnTo>
                    <a:pt x="1767363" y="1685291"/>
                  </a:lnTo>
                  <a:lnTo>
                    <a:pt x="1764506" y="1680528"/>
                  </a:lnTo>
                  <a:lnTo>
                    <a:pt x="1761332" y="1676401"/>
                  </a:lnTo>
                  <a:lnTo>
                    <a:pt x="1757840" y="1672591"/>
                  </a:lnTo>
                  <a:lnTo>
                    <a:pt x="1753714" y="1668781"/>
                  </a:lnTo>
                  <a:lnTo>
                    <a:pt x="1749270" y="1665606"/>
                  </a:lnTo>
                  <a:lnTo>
                    <a:pt x="1745144" y="1663066"/>
                  </a:lnTo>
                  <a:lnTo>
                    <a:pt x="1740382" y="1660526"/>
                  </a:lnTo>
                  <a:lnTo>
                    <a:pt x="1734986" y="1658938"/>
                  </a:lnTo>
                  <a:lnTo>
                    <a:pt x="1729908" y="1657351"/>
                  </a:lnTo>
                  <a:lnTo>
                    <a:pt x="1724512" y="1656716"/>
                  </a:lnTo>
                  <a:lnTo>
                    <a:pt x="1718798" y="1656716"/>
                  </a:lnTo>
                  <a:lnTo>
                    <a:pt x="1713402" y="1656716"/>
                  </a:lnTo>
                  <a:close/>
                  <a:moveTo>
                    <a:pt x="551031" y="1656716"/>
                  </a:moveTo>
                  <a:lnTo>
                    <a:pt x="545317" y="1657351"/>
                  </a:lnTo>
                  <a:lnTo>
                    <a:pt x="540239" y="1658938"/>
                  </a:lnTo>
                  <a:lnTo>
                    <a:pt x="535160" y="1660843"/>
                  </a:lnTo>
                  <a:lnTo>
                    <a:pt x="530399" y="1663066"/>
                  </a:lnTo>
                  <a:lnTo>
                    <a:pt x="525955" y="1665606"/>
                  </a:lnTo>
                  <a:lnTo>
                    <a:pt x="521511" y="1668781"/>
                  </a:lnTo>
                  <a:lnTo>
                    <a:pt x="517702" y="1672591"/>
                  </a:lnTo>
                  <a:lnTo>
                    <a:pt x="513893" y="1676401"/>
                  </a:lnTo>
                  <a:lnTo>
                    <a:pt x="510719" y="1680846"/>
                  </a:lnTo>
                  <a:lnTo>
                    <a:pt x="508180" y="1685291"/>
                  </a:lnTo>
                  <a:lnTo>
                    <a:pt x="505958" y="1690053"/>
                  </a:lnTo>
                  <a:lnTo>
                    <a:pt x="504054" y="1695133"/>
                  </a:lnTo>
                  <a:lnTo>
                    <a:pt x="502784" y="1700213"/>
                  </a:lnTo>
                  <a:lnTo>
                    <a:pt x="501832" y="1705293"/>
                  </a:lnTo>
                  <a:lnTo>
                    <a:pt x="501832" y="1711326"/>
                  </a:lnTo>
                  <a:lnTo>
                    <a:pt x="501832" y="1717041"/>
                  </a:lnTo>
                  <a:lnTo>
                    <a:pt x="502784" y="1722121"/>
                  </a:lnTo>
                  <a:lnTo>
                    <a:pt x="504054" y="1727518"/>
                  </a:lnTo>
                  <a:lnTo>
                    <a:pt x="505958" y="1732281"/>
                  </a:lnTo>
                  <a:lnTo>
                    <a:pt x="508180" y="1737043"/>
                  </a:lnTo>
                  <a:lnTo>
                    <a:pt x="510719" y="1741806"/>
                  </a:lnTo>
                  <a:lnTo>
                    <a:pt x="513893" y="1745933"/>
                  </a:lnTo>
                  <a:lnTo>
                    <a:pt x="517702" y="1749743"/>
                  </a:lnTo>
                  <a:lnTo>
                    <a:pt x="521511" y="1753553"/>
                  </a:lnTo>
                  <a:lnTo>
                    <a:pt x="525955" y="1756728"/>
                  </a:lnTo>
                  <a:lnTo>
                    <a:pt x="530399" y="1759268"/>
                  </a:lnTo>
                  <a:lnTo>
                    <a:pt x="535160" y="1761808"/>
                  </a:lnTo>
                  <a:lnTo>
                    <a:pt x="540239" y="1763713"/>
                  </a:lnTo>
                  <a:lnTo>
                    <a:pt x="545317" y="1764983"/>
                  </a:lnTo>
                  <a:lnTo>
                    <a:pt x="551031" y="1765618"/>
                  </a:lnTo>
                  <a:lnTo>
                    <a:pt x="556427" y="1766253"/>
                  </a:lnTo>
                  <a:lnTo>
                    <a:pt x="562140" y="1765618"/>
                  </a:lnTo>
                  <a:lnTo>
                    <a:pt x="567536" y="1764983"/>
                  </a:lnTo>
                  <a:lnTo>
                    <a:pt x="572615" y="1763713"/>
                  </a:lnTo>
                  <a:lnTo>
                    <a:pt x="578011" y="1761808"/>
                  </a:lnTo>
                  <a:lnTo>
                    <a:pt x="582772" y="1759268"/>
                  </a:lnTo>
                  <a:lnTo>
                    <a:pt x="586899" y="1756728"/>
                  </a:lnTo>
                  <a:lnTo>
                    <a:pt x="591343" y="1753553"/>
                  </a:lnTo>
                  <a:lnTo>
                    <a:pt x="594834" y="1749743"/>
                  </a:lnTo>
                  <a:lnTo>
                    <a:pt x="598643" y="1745933"/>
                  </a:lnTo>
                  <a:lnTo>
                    <a:pt x="601817" y="1741806"/>
                  </a:lnTo>
                  <a:lnTo>
                    <a:pt x="604357" y="1737043"/>
                  </a:lnTo>
                  <a:lnTo>
                    <a:pt x="606896" y="1732281"/>
                  </a:lnTo>
                  <a:lnTo>
                    <a:pt x="608800" y="1727518"/>
                  </a:lnTo>
                  <a:lnTo>
                    <a:pt x="610070" y="1722121"/>
                  </a:lnTo>
                  <a:lnTo>
                    <a:pt x="610705" y="1717041"/>
                  </a:lnTo>
                  <a:lnTo>
                    <a:pt x="611340" y="1711326"/>
                  </a:lnTo>
                  <a:lnTo>
                    <a:pt x="610705" y="1705293"/>
                  </a:lnTo>
                  <a:lnTo>
                    <a:pt x="610070" y="1700213"/>
                  </a:lnTo>
                  <a:lnTo>
                    <a:pt x="608800" y="1695133"/>
                  </a:lnTo>
                  <a:lnTo>
                    <a:pt x="606896" y="1690053"/>
                  </a:lnTo>
                  <a:lnTo>
                    <a:pt x="604357" y="1685291"/>
                  </a:lnTo>
                  <a:lnTo>
                    <a:pt x="601817" y="1680846"/>
                  </a:lnTo>
                  <a:lnTo>
                    <a:pt x="598643" y="1676401"/>
                  </a:lnTo>
                  <a:lnTo>
                    <a:pt x="594834" y="1672591"/>
                  </a:lnTo>
                  <a:lnTo>
                    <a:pt x="591343" y="1668781"/>
                  </a:lnTo>
                  <a:lnTo>
                    <a:pt x="586899" y="1665606"/>
                  </a:lnTo>
                  <a:lnTo>
                    <a:pt x="582772" y="1663066"/>
                  </a:lnTo>
                  <a:lnTo>
                    <a:pt x="578011" y="1660843"/>
                  </a:lnTo>
                  <a:lnTo>
                    <a:pt x="572615" y="1658938"/>
                  </a:lnTo>
                  <a:lnTo>
                    <a:pt x="567536" y="1657351"/>
                  </a:lnTo>
                  <a:lnTo>
                    <a:pt x="562140" y="1656716"/>
                  </a:lnTo>
                  <a:lnTo>
                    <a:pt x="556427" y="1656716"/>
                  </a:lnTo>
                  <a:lnTo>
                    <a:pt x="551031" y="1656716"/>
                  </a:lnTo>
                  <a:close/>
                  <a:moveTo>
                    <a:pt x="1718798" y="1499871"/>
                  </a:moveTo>
                  <a:lnTo>
                    <a:pt x="1729908" y="1500188"/>
                  </a:lnTo>
                  <a:lnTo>
                    <a:pt x="1740700" y="1501141"/>
                  </a:lnTo>
                  <a:lnTo>
                    <a:pt x="1750857" y="1502093"/>
                  </a:lnTo>
                  <a:lnTo>
                    <a:pt x="1761332" y="1504316"/>
                  </a:lnTo>
                  <a:lnTo>
                    <a:pt x="1771489" y="1506538"/>
                  </a:lnTo>
                  <a:lnTo>
                    <a:pt x="1781646" y="1509396"/>
                  </a:lnTo>
                  <a:lnTo>
                    <a:pt x="1791486" y="1512571"/>
                  </a:lnTo>
                  <a:lnTo>
                    <a:pt x="1801008" y="1516381"/>
                  </a:lnTo>
                  <a:lnTo>
                    <a:pt x="1810531" y="1520826"/>
                  </a:lnTo>
                  <a:lnTo>
                    <a:pt x="1819736" y="1525271"/>
                  </a:lnTo>
                  <a:lnTo>
                    <a:pt x="1828306" y="1530351"/>
                  </a:lnTo>
                  <a:lnTo>
                    <a:pt x="1837194" y="1536066"/>
                  </a:lnTo>
                  <a:lnTo>
                    <a:pt x="1845446" y="1541781"/>
                  </a:lnTo>
                  <a:lnTo>
                    <a:pt x="1853382" y="1548131"/>
                  </a:lnTo>
                  <a:lnTo>
                    <a:pt x="1861000" y="1554481"/>
                  </a:lnTo>
                  <a:lnTo>
                    <a:pt x="1868300" y="1561783"/>
                  </a:lnTo>
                  <a:lnTo>
                    <a:pt x="1875283" y="1569403"/>
                  </a:lnTo>
                  <a:lnTo>
                    <a:pt x="1881949" y="1576706"/>
                  </a:lnTo>
                  <a:lnTo>
                    <a:pt x="1888297" y="1584643"/>
                  </a:lnTo>
                  <a:lnTo>
                    <a:pt x="1894328" y="1593216"/>
                  </a:lnTo>
                  <a:lnTo>
                    <a:pt x="1899724" y="1601788"/>
                  </a:lnTo>
                  <a:lnTo>
                    <a:pt x="1904803" y="1610678"/>
                  </a:lnTo>
                  <a:lnTo>
                    <a:pt x="1909247" y="1619568"/>
                  </a:lnTo>
                  <a:lnTo>
                    <a:pt x="1913691" y="1628776"/>
                  </a:lnTo>
                  <a:lnTo>
                    <a:pt x="1917500" y="1638618"/>
                  </a:lnTo>
                  <a:lnTo>
                    <a:pt x="1920674" y="1648143"/>
                  </a:lnTo>
                  <a:lnTo>
                    <a:pt x="1923530" y="1658621"/>
                  </a:lnTo>
                  <a:lnTo>
                    <a:pt x="1926070" y="1668463"/>
                  </a:lnTo>
                  <a:lnTo>
                    <a:pt x="1927974" y="1679258"/>
                  </a:lnTo>
                  <a:lnTo>
                    <a:pt x="1929244" y="1689418"/>
                  </a:lnTo>
                  <a:lnTo>
                    <a:pt x="1929879" y="1700213"/>
                  </a:lnTo>
                  <a:lnTo>
                    <a:pt x="1930196" y="1711326"/>
                  </a:lnTo>
                  <a:lnTo>
                    <a:pt x="1929879" y="1722121"/>
                  </a:lnTo>
                  <a:lnTo>
                    <a:pt x="1929244" y="1732916"/>
                  </a:lnTo>
                  <a:lnTo>
                    <a:pt x="1927974" y="1743393"/>
                  </a:lnTo>
                  <a:lnTo>
                    <a:pt x="1926070" y="1753871"/>
                  </a:lnTo>
                  <a:lnTo>
                    <a:pt x="1923530" y="1764031"/>
                  </a:lnTo>
                  <a:lnTo>
                    <a:pt x="1920674" y="1774191"/>
                  </a:lnTo>
                  <a:lnTo>
                    <a:pt x="1917500" y="1784033"/>
                  </a:lnTo>
                  <a:lnTo>
                    <a:pt x="1913691" y="1793558"/>
                  </a:lnTo>
                  <a:lnTo>
                    <a:pt x="1909247" y="1802766"/>
                  </a:lnTo>
                  <a:lnTo>
                    <a:pt x="1904803" y="1811656"/>
                  </a:lnTo>
                  <a:lnTo>
                    <a:pt x="1899724" y="1820863"/>
                  </a:lnTo>
                  <a:lnTo>
                    <a:pt x="1894328" y="1829118"/>
                  </a:lnTo>
                  <a:lnTo>
                    <a:pt x="1888297" y="1837691"/>
                  </a:lnTo>
                  <a:lnTo>
                    <a:pt x="1881949" y="1845628"/>
                  </a:lnTo>
                  <a:lnTo>
                    <a:pt x="1875283" y="1853566"/>
                  </a:lnTo>
                  <a:lnTo>
                    <a:pt x="1868300" y="1860551"/>
                  </a:lnTo>
                  <a:lnTo>
                    <a:pt x="1861000" y="1867853"/>
                  </a:lnTo>
                  <a:lnTo>
                    <a:pt x="1853382" y="1874521"/>
                  </a:lnTo>
                  <a:lnTo>
                    <a:pt x="1845446" y="1880553"/>
                  </a:lnTo>
                  <a:lnTo>
                    <a:pt x="1837194" y="1886268"/>
                  </a:lnTo>
                  <a:lnTo>
                    <a:pt x="1828306" y="1891983"/>
                  </a:lnTo>
                  <a:lnTo>
                    <a:pt x="1819736" y="1897063"/>
                  </a:lnTo>
                  <a:lnTo>
                    <a:pt x="1810531" y="1901826"/>
                  </a:lnTo>
                  <a:lnTo>
                    <a:pt x="1801008" y="1905953"/>
                  </a:lnTo>
                  <a:lnTo>
                    <a:pt x="1791486" y="1909763"/>
                  </a:lnTo>
                  <a:lnTo>
                    <a:pt x="1781646" y="1912938"/>
                  </a:lnTo>
                  <a:lnTo>
                    <a:pt x="1771489" y="1916113"/>
                  </a:lnTo>
                  <a:lnTo>
                    <a:pt x="1761332" y="1918653"/>
                  </a:lnTo>
                  <a:lnTo>
                    <a:pt x="1750857" y="1920241"/>
                  </a:lnTo>
                  <a:lnTo>
                    <a:pt x="1740700" y="1921828"/>
                  </a:lnTo>
                  <a:lnTo>
                    <a:pt x="1729908" y="1922463"/>
                  </a:lnTo>
                  <a:lnTo>
                    <a:pt x="1718798" y="1922463"/>
                  </a:lnTo>
                  <a:lnTo>
                    <a:pt x="1708006" y="1922463"/>
                  </a:lnTo>
                  <a:lnTo>
                    <a:pt x="1697531" y="1921828"/>
                  </a:lnTo>
                  <a:lnTo>
                    <a:pt x="1686739" y="1920241"/>
                  </a:lnTo>
                  <a:lnTo>
                    <a:pt x="1676265" y="1918653"/>
                  </a:lnTo>
                  <a:lnTo>
                    <a:pt x="1666107" y="1916113"/>
                  </a:lnTo>
                  <a:lnTo>
                    <a:pt x="1656268" y="1912938"/>
                  </a:lnTo>
                  <a:lnTo>
                    <a:pt x="1646110" y="1909763"/>
                  </a:lnTo>
                  <a:lnTo>
                    <a:pt x="1636588" y="1905953"/>
                  </a:lnTo>
                  <a:lnTo>
                    <a:pt x="1627065" y="1901826"/>
                  </a:lnTo>
                  <a:lnTo>
                    <a:pt x="1618178" y="1897063"/>
                  </a:lnTo>
                  <a:lnTo>
                    <a:pt x="1609290" y="1891983"/>
                  </a:lnTo>
                  <a:lnTo>
                    <a:pt x="1601038" y="1886268"/>
                  </a:lnTo>
                  <a:lnTo>
                    <a:pt x="1592785" y="1880553"/>
                  </a:lnTo>
                  <a:lnTo>
                    <a:pt x="1584532" y="1874521"/>
                  </a:lnTo>
                  <a:lnTo>
                    <a:pt x="1576914" y="1867853"/>
                  </a:lnTo>
                  <a:lnTo>
                    <a:pt x="1569614" y="1860551"/>
                  </a:lnTo>
                  <a:lnTo>
                    <a:pt x="1562630" y="1853566"/>
                  </a:lnTo>
                  <a:lnTo>
                    <a:pt x="1555965" y="1845628"/>
                  </a:lnTo>
                  <a:lnTo>
                    <a:pt x="1549616" y="1837691"/>
                  </a:lnTo>
                  <a:lnTo>
                    <a:pt x="1543903" y="1829118"/>
                  </a:lnTo>
                  <a:lnTo>
                    <a:pt x="1538507" y="1820863"/>
                  </a:lnTo>
                  <a:lnTo>
                    <a:pt x="1533111" y="1811656"/>
                  </a:lnTo>
                  <a:lnTo>
                    <a:pt x="1528350" y="1802766"/>
                  </a:lnTo>
                  <a:lnTo>
                    <a:pt x="1524223" y="1793558"/>
                  </a:lnTo>
                  <a:lnTo>
                    <a:pt x="1520414" y="1784033"/>
                  </a:lnTo>
                  <a:lnTo>
                    <a:pt x="1516923" y="1774191"/>
                  </a:lnTo>
                  <a:lnTo>
                    <a:pt x="1514066" y="1764031"/>
                  </a:lnTo>
                  <a:lnTo>
                    <a:pt x="1511844" y="1753871"/>
                  </a:lnTo>
                  <a:lnTo>
                    <a:pt x="1510257" y="1743393"/>
                  </a:lnTo>
                  <a:lnTo>
                    <a:pt x="1508670" y="1732916"/>
                  </a:lnTo>
                  <a:lnTo>
                    <a:pt x="1507718" y="1722121"/>
                  </a:lnTo>
                  <a:lnTo>
                    <a:pt x="1507400" y="1711326"/>
                  </a:lnTo>
                  <a:lnTo>
                    <a:pt x="1507718" y="1700213"/>
                  </a:lnTo>
                  <a:lnTo>
                    <a:pt x="1508670" y="1689418"/>
                  </a:lnTo>
                  <a:lnTo>
                    <a:pt x="1510257" y="1679258"/>
                  </a:lnTo>
                  <a:lnTo>
                    <a:pt x="1511844" y="1668463"/>
                  </a:lnTo>
                  <a:lnTo>
                    <a:pt x="1514066" y="1658621"/>
                  </a:lnTo>
                  <a:lnTo>
                    <a:pt x="1516923" y="1648143"/>
                  </a:lnTo>
                  <a:lnTo>
                    <a:pt x="1520414" y="1638618"/>
                  </a:lnTo>
                  <a:lnTo>
                    <a:pt x="1524223" y="1628776"/>
                  </a:lnTo>
                  <a:lnTo>
                    <a:pt x="1528350" y="1619568"/>
                  </a:lnTo>
                  <a:lnTo>
                    <a:pt x="1533111" y="1610678"/>
                  </a:lnTo>
                  <a:lnTo>
                    <a:pt x="1538507" y="1601788"/>
                  </a:lnTo>
                  <a:lnTo>
                    <a:pt x="1543903" y="1593216"/>
                  </a:lnTo>
                  <a:lnTo>
                    <a:pt x="1549616" y="1584643"/>
                  </a:lnTo>
                  <a:lnTo>
                    <a:pt x="1555965" y="1576706"/>
                  </a:lnTo>
                  <a:lnTo>
                    <a:pt x="1562630" y="1569403"/>
                  </a:lnTo>
                  <a:lnTo>
                    <a:pt x="1569614" y="1561783"/>
                  </a:lnTo>
                  <a:lnTo>
                    <a:pt x="1576914" y="1554481"/>
                  </a:lnTo>
                  <a:lnTo>
                    <a:pt x="1584532" y="1548131"/>
                  </a:lnTo>
                  <a:lnTo>
                    <a:pt x="1592785" y="1541781"/>
                  </a:lnTo>
                  <a:lnTo>
                    <a:pt x="1601038" y="1536066"/>
                  </a:lnTo>
                  <a:lnTo>
                    <a:pt x="1609290" y="1530351"/>
                  </a:lnTo>
                  <a:lnTo>
                    <a:pt x="1618178" y="1525271"/>
                  </a:lnTo>
                  <a:lnTo>
                    <a:pt x="1627065" y="1520826"/>
                  </a:lnTo>
                  <a:lnTo>
                    <a:pt x="1636588" y="1516381"/>
                  </a:lnTo>
                  <a:lnTo>
                    <a:pt x="1646110" y="1512571"/>
                  </a:lnTo>
                  <a:lnTo>
                    <a:pt x="1656268" y="1509396"/>
                  </a:lnTo>
                  <a:lnTo>
                    <a:pt x="1666107" y="1506538"/>
                  </a:lnTo>
                  <a:lnTo>
                    <a:pt x="1676265" y="1504316"/>
                  </a:lnTo>
                  <a:lnTo>
                    <a:pt x="1686739" y="1502093"/>
                  </a:lnTo>
                  <a:lnTo>
                    <a:pt x="1697531" y="1501141"/>
                  </a:lnTo>
                  <a:lnTo>
                    <a:pt x="1708006" y="1500188"/>
                  </a:lnTo>
                  <a:lnTo>
                    <a:pt x="1718798" y="1499871"/>
                  </a:lnTo>
                  <a:close/>
                  <a:moveTo>
                    <a:pt x="556427" y="1499871"/>
                  </a:moveTo>
                  <a:lnTo>
                    <a:pt x="567219" y="1500188"/>
                  </a:lnTo>
                  <a:lnTo>
                    <a:pt x="578011" y="1501141"/>
                  </a:lnTo>
                  <a:lnTo>
                    <a:pt x="588486" y="1502093"/>
                  </a:lnTo>
                  <a:lnTo>
                    <a:pt x="598960" y="1504316"/>
                  </a:lnTo>
                  <a:lnTo>
                    <a:pt x="609118" y="1506538"/>
                  </a:lnTo>
                  <a:lnTo>
                    <a:pt x="619275" y="1509396"/>
                  </a:lnTo>
                  <a:lnTo>
                    <a:pt x="629115" y="1512571"/>
                  </a:lnTo>
                  <a:lnTo>
                    <a:pt x="638637" y="1516381"/>
                  </a:lnTo>
                  <a:lnTo>
                    <a:pt x="648160" y="1520826"/>
                  </a:lnTo>
                  <a:lnTo>
                    <a:pt x="657365" y="1525271"/>
                  </a:lnTo>
                  <a:lnTo>
                    <a:pt x="665935" y="1530351"/>
                  </a:lnTo>
                  <a:lnTo>
                    <a:pt x="674188" y="1536066"/>
                  </a:lnTo>
                  <a:lnTo>
                    <a:pt x="682758" y="1541781"/>
                  </a:lnTo>
                  <a:lnTo>
                    <a:pt x="691011" y="1548131"/>
                  </a:lnTo>
                  <a:lnTo>
                    <a:pt x="698629" y="1555116"/>
                  </a:lnTo>
                  <a:lnTo>
                    <a:pt x="705612" y="1561783"/>
                  </a:lnTo>
                  <a:lnTo>
                    <a:pt x="712912" y="1569403"/>
                  </a:lnTo>
                  <a:lnTo>
                    <a:pt x="719578" y="1576706"/>
                  </a:lnTo>
                  <a:lnTo>
                    <a:pt x="725926" y="1584643"/>
                  </a:lnTo>
                  <a:lnTo>
                    <a:pt x="731322" y="1593216"/>
                  </a:lnTo>
                  <a:lnTo>
                    <a:pt x="737036" y="1601788"/>
                  </a:lnTo>
                  <a:lnTo>
                    <a:pt x="742114" y="1610678"/>
                  </a:lnTo>
                  <a:lnTo>
                    <a:pt x="746876" y="1619568"/>
                  </a:lnTo>
                  <a:lnTo>
                    <a:pt x="751319" y="1628776"/>
                  </a:lnTo>
                  <a:lnTo>
                    <a:pt x="754811" y="1638618"/>
                  </a:lnTo>
                  <a:lnTo>
                    <a:pt x="758302" y="1648143"/>
                  </a:lnTo>
                  <a:lnTo>
                    <a:pt x="761159" y="1658621"/>
                  </a:lnTo>
                  <a:lnTo>
                    <a:pt x="763698" y="1668463"/>
                  </a:lnTo>
                  <a:lnTo>
                    <a:pt x="765286" y="1679258"/>
                  </a:lnTo>
                  <a:lnTo>
                    <a:pt x="766873" y="1689418"/>
                  </a:lnTo>
                  <a:lnTo>
                    <a:pt x="767507" y="1700213"/>
                  </a:lnTo>
                  <a:lnTo>
                    <a:pt x="767825" y="1711326"/>
                  </a:lnTo>
                  <a:lnTo>
                    <a:pt x="767507" y="1722121"/>
                  </a:lnTo>
                  <a:lnTo>
                    <a:pt x="766873" y="1732916"/>
                  </a:lnTo>
                  <a:lnTo>
                    <a:pt x="765286" y="1743393"/>
                  </a:lnTo>
                  <a:lnTo>
                    <a:pt x="763698" y="1753871"/>
                  </a:lnTo>
                  <a:lnTo>
                    <a:pt x="761159" y="1764031"/>
                  </a:lnTo>
                  <a:lnTo>
                    <a:pt x="758302" y="1774191"/>
                  </a:lnTo>
                  <a:lnTo>
                    <a:pt x="754811" y="1784033"/>
                  </a:lnTo>
                  <a:lnTo>
                    <a:pt x="751319" y="1793558"/>
                  </a:lnTo>
                  <a:lnTo>
                    <a:pt x="746876" y="1802766"/>
                  </a:lnTo>
                  <a:lnTo>
                    <a:pt x="742114" y="1811656"/>
                  </a:lnTo>
                  <a:lnTo>
                    <a:pt x="737036" y="1820863"/>
                  </a:lnTo>
                  <a:lnTo>
                    <a:pt x="731322" y="1829118"/>
                  </a:lnTo>
                  <a:lnTo>
                    <a:pt x="725926" y="1837691"/>
                  </a:lnTo>
                  <a:lnTo>
                    <a:pt x="719578" y="1845628"/>
                  </a:lnTo>
                  <a:lnTo>
                    <a:pt x="712912" y="1853566"/>
                  </a:lnTo>
                  <a:lnTo>
                    <a:pt x="705612" y="1860551"/>
                  </a:lnTo>
                  <a:lnTo>
                    <a:pt x="698629" y="1867853"/>
                  </a:lnTo>
                  <a:lnTo>
                    <a:pt x="691011" y="1874521"/>
                  </a:lnTo>
                  <a:lnTo>
                    <a:pt x="682758" y="1880553"/>
                  </a:lnTo>
                  <a:lnTo>
                    <a:pt x="674188" y="1886268"/>
                  </a:lnTo>
                  <a:lnTo>
                    <a:pt x="665935" y="1891983"/>
                  </a:lnTo>
                  <a:lnTo>
                    <a:pt x="657365" y="1897063"/>
                  </a:lnTo>
                  <a:lnTo>
                    <a:pt x="648160" y="1901826"/>
                  </a:lnTo>
                  <a:lnTo>
                    <a:pt x="638637" y="1905953"/>
                  </a:lnTo>
                  <a:lnTo>
                    <a:pt x="629115" y="1909763"/>
                  </a:lnTo>
                  <a:lnTo>
                    <a:pt x="619275" y="1912938"/>
                  </a:lnTo>
                  <a:lnTo>
                    <a:pt x="609118" y="1916113"/>
                  </a:lnTo>
                  <a:lnTo>
                    <a:pt x="598960" y="1918653"/>
                  </a:lnTo>
                  <a:lnTo>
                    <a:pt x="588486" y="1920241"/>
                  </a:lnTo>
                  <a:lnTo>
                    <a:pt x="578011" y="1921828"/>
                  </a:lnTo>
                  <a:lnTo>
                    <a:pt x="567219" y="1922463"/>
                  </a:lnTo>
                  <a:lnTo>
                    <a:pt x="556427" y="1922463"/>
                  </a:lnTo>
                  <a:lnTo>
                    <a:pt x="545317" y="1922463"/>
                  </a:lnTo>
                  <a:lnTo>
                    <a:pt x="534525" y="1921828"/>
                  </a:lnTo>
                  <a:lnTo>
                    <a:pt x="524368" y="1920241"/>
                  </a:lnTo>
                  <a:lnTo>
                    <a:pt x="513893" y="1918653"/>
                  </a:lnTo>
                  <a:lnTo>
                    <a:pt x="503736" y="1916113"/>
                  </a:lnTo>
                  <a:lnTo>
                    <a:pt x="493896" y="1912938"/>
                  </a:lnTo>
                  <a:lnTo>
                    <a:pt x="483739" y="1909763"/>
                  </a:lnTo>
                  <a:lnTo>
                    <a:pt x="474217" y="1905953"/>
                  </a:lnTo>
                  <a:lnTo>
                    <a:pt x="464694" y="1901826"/>
                  </a:lnTo>
                  <a:lnTo>
                    <a:pt x="455807" y="1897063"/>
                  </a:lnTo>
                  <a:lnTo>
                    <a:pt x="446919" y="1891983"/>
                  </a:lnTo>
                  <a:lnTo>
                    <a:pt x="438349" y="1886268"/>
                  </a:lnTo>
                  <a:lnTo>
                    <a:pt x="429779" y="1880553"/>
                  </a:lnTo>
                  <a:lnTo>
                    <a:pt x="421843" y="1874521"/>
                  </a:lnTo>
                  <a:lnTo>
                    <a:pt x="414543" y="1867853"/>
                  </a:lnTo>
                  <a:lnTo>
                    <a:pt x="406925" y="1860551"/>
                  </a:lnTo>
                  <a:lnTo>
                    <a:pt x="400259" y="1853566"/>
                  </a:lnTo>
                  <a:lnTo>
                    <a:pt x="393276" y="1845628"/>
                  </a:lnTo>
                  <a:lnTo>
                    <a:pt x="386928" y="1837691"/>
                  </a:lnTo>
                  <a:lnTo>
                    <a:pt x="381214" y="1829118"/>
                  </a:lnTo>
                  <a:lnTo>
                    <a:pt x="375501" y="1820863"/>
                  </a:lnTo>
                  <a:lnTo>
                    <a:pt x="370422" y="1811656"/>
                  </a:lnTo>
                  <a:lnTo>
                    <a:pt x="365978" y="1802766"/>
                  </a:lnTo>
                  <a:lnTo>
                    <a:pt x="361535" y="1793558"/>
                  </a:lnTo>
                  <a:lnTo>
                    <a:pt x="357726" y="1784033"/>
                  </a:lnTo>
                  <a:lnTo>
                    <a:pt x="354552" y="1774191"/>
                  </a:lnTo>
                  <a:lnTo>
                    <a:pt x="351695" y="1764031"/>
                  </a:lnTo>
                  <a:lnTo>
                    <a:pt x="349473" y="1753871"/>
                  </a:lnTo>
                  <a:lnTo>
                    <a:pt x="347251" y="1743393"/>
                  </a:lnTo>
                  <a:lnTo>
                    <a:pt x="346299" y="1732916"/>
                  </a:lnTo>
                  <a:lnTo>
                    <a:pt x="345347" y="1722121"/>
                  </a:lnTo>
                  <a:lnTo>
                    <a:pt x="345029" y="1711326"/>
                  </a:lnTo>
                  <a:lnTo>
                    <a:pt x="345347" y="1700213"/>
                  </a:lnTo>
                  <a:lnTo>
                    <a:pt x="346299" y="1689418"/>
                  </a:lnTo>
                  <a:lnTo>
                    <a:pt x="347251" y="1679258"/>
                  </a:lnTo>
                  <a:lnTo>
                    <a:pt x="349473" y="1668463"/>
                  </a:lnTo>
                  <a:lnTo>
                    <a:pt x="351695" y="1658621"/>
                  </a:lnTo>
                  <a:lnTo>
                    <a:pt x="354552" y="1648143"/>
                  </a:lnTo>
                  <a:lnTo>
                    <a:pt x="357726" y="1638618"/>
                  </a:lnTo>
                  <a:lnTo>
                    <a:pt x="361535" y="1628776"/>
                  </a:lnTo>
                  <a:lnTo>
                    <a:pt x="365978" y="1619568"/>
                  </a:lnTo>
                  <a:lnTo>
                    <a:pt x="370422" y="1610678"/>
                  </a:lnTo>
                  <a:lnTo>
                    <a:pt x="375501" y="1601788"/>
                  </a:lnTo>
                  <a:lnTo>
                    <a:pt x="381214" y="1593216"/>
                  </a:lnTo>
                  <a:lnTo>
                    <a:pt x="386928" y="1584643"/>
                  </a:lnTo>
                  <a:lnTo>
                    <a:pt x="393276" y="1576706"/>
                  </a:lnTo>
                  <a:lnTo>
                    <a:pt x="400259" y="1569403"/>
                  </a:lnTo>
                  <a:lnTo>
                    <a:pt x="406925" y="1561783"/>
                  </a:lnTo>
                  <a:lnTo>
                    <a:pt x="414543" y="1555116"/>
                  </a:lnTo>
                  <a:lnTo>
                    <a:pt x="421843" y="1548131"/>
                  </a:lnTo>
                  <a:lnTo>
                    <a:pt x="429779" y="1541781"/>
                  </a:lnTo>
                  <a:lnTo>
                    <a:pt x="438349" y="1536066"/>
                  </a:lnTo>
                  <a:lnTo>
                    <a:pt x="446919" y="1530351"/>
                  </a:lnTo>
                  <a:lnTo>
                    <a:pt x="455807" y="1525271"/>
                  </a:lnTo>
                  <a:lnTo>
                    <a:pt x="464694" y="1520826"/>
                  </a:lnTo>
                  <a:lnTo>
                    <a:pt x="474217" y="1516381"/>
                  </a:lnTo>
                  <a:lnTo>
                    <a:pt x="483739" y="1512571"/>
                  </a:lnTo>
                  <a:lnTo>
                    <a:pt x="493896" y="1509396"/>
                  </a:lnTo>
                  <a:lnTo>
                    <a:pt x="503736" y="1506538"/>
                  </a:lnTo>
                  <a:lnTo>
                    <a:pt x="513893" y="1504316"/>
                  </a:lnTo>
                  <a:lnTo>
                    <a:pt x="524368" y="1502093"/>
                  </a:lnTo>
                  <a:lnTo>
                    <a:pt x="534525" y="1501141"/>
                  </a:lnTo>
                  <a:lnTo>
                    <a:pt x="545317" y="1500188"/>
                  </a:lnTo>
                  <a:lnTo>
                    <a:pt x="556427" y="1499871"/>
                  </a:lnTo>
                  <a:close/>
                  <a:moveTo>
                    <a:pt x="1106488" y="871538"/>
                  </a:moveTo>
                  <a:lnTo>
                    <a:pt x="1114426" y="871856"/>
                  </a:lnTo>
                  <a:lnTo>
                    <a:pt x="1122363" y="873127"/>
                  </a:lnTo>
                  <a:lnTo>
                    <a:pt x="1129983" y="874715"/>
                  </a:lnTo>
                  <a:lnTo>
                    <a:pt x="1136968" y="877575"/>
                  </a:lnTo>
                  <a:lnTo>
                    <a:pt x="1143636" y="880752"/>
                  </a:lnTo>
                  <a:lnTo>
                    <a:pt x="1149986" y="884564"/>
                  </a:lnTo>
                  <a:lnTo>
                    <a:pt x="1156018" y="889330"/>
                  </a:lnTo>
                  <a:lnTo>
                    <a:pt x="1161733" y="894096"/>
                  </a:lnTo>
                  <a:lnTo>
                    <a:pt x="1166813" y="899815"/>
                  </a:lnTo>
                  <a:lnTo>
                    <a:pt x="1171576" y="906169"/>
                  </a:lnTo>
                  <a:lnTo>
                    <a:pt x="1175068" y="912523"/>
                  </a:lnTo>
                  <a:lnTo>
                    <a:pt x="1178561" y="919195"/>
                  </a:lnTo>
                  <a:lnTo>
                    <a:pt x="1181101" y="926503"/>
                  </a:lnTo>
                  <a:lnTo>
                    <a:pt x="1183006" y="933810"/>
                  </a:lnTo>
                  <a:lnTo>
                    <a:pt x="1184276" y="941753"/>
                  </a:lnTo>
                  <a:lnTo>
                    <a:pt x="1184593" y="949696"/>
                  </a:lnTo>
                  <a:lnTo>
                    <a:pt x="1184593" y="1028171"/>
                  </a:lnTo>
                  <a:lnTo>
                    <a:pt x="1263333" y="1028171"/>
                  </a:lnTo>
                  <a:lnTo>
                    <a:pt x="1271271" y="1028489"/>
                  </a:lnTo>
                  <a:lnTo>
                    <a:pt x="1278573" y="1029760"/>
                  </a:lnTo>
                  <a:lnTo>
                    <a:pt x="1286193" y="1031666"/>
                  </a:lnTo>
                  <a:lnTo>
                    <a:pt x="1293496" y="1034526"/>
                  </a:lnTo>
                  <a:lnTo>
                    <a:pt x="1300481" y="1037703"/>
                  </a:lnTo>
                  <a:lnTo>
                    <a:pt x="1306831" y="1041515"/>
                  </a:lnTo>
                  <a:lnTo>
                    <a:pt x="1312863" y="1045963"/>
                  </a:lnTo>
                  <a:lnTo>
                    <a:pt x="1318261" y="1051047"/>
                  </a:lnTo>
                  <a:lnTo>
                    <a:pt x="1323658" y="1056766"/>
                  </a:lnTo>
                  <a:lnTo>
                    <a:pt x="1327786" y="1062485"/>
                  </a:lnTo>
                  <a:lnTo>
                    <a:pt x="1331913" y="1068839"/>
                  </a:lnTo>
                  <a:lnTo>
                    <a:pt x="1335088" y="1076146"/>
                  </a:lnTo>
                  <a:lnTo>
                    <a:pt x="1337946" y="1083136"/>
                  </a:lnTo>
                  <a:lnTo>
                    <a:pt x="1339851" y="1090761"/>
                  </a:lnTo>
                  <a:lnTo>
                    <a:pt x="1341121" y="1098386"/>
                  </a:lnTo>
                  <a:lnTo>
                    <a:pt x="1341438" y="1106647"/>
                  </a:lnTo>
                  <a:lnTo>
                    <a:pt x="1341121" y="1114590"/>
                  </a:lnTo>
                  <a:lnTo>
                    <a:pt x="1339851" y="1122215"/>
                  </a:lnTo>
                  <a:lnTo>
                    <a:pt x="1337946" y="1129840"/>
                  </a:lnTo>
                  <a:lnTo>
                    <a:pt x="1335088" y="1136830"/>
                  </a:lnTo>
                  <a:lnTo>
                    <a:pt x="1331913" y="1144137"/>
                  </a:lnTo>
                  <a:lnTo>
                    <a:pt x="1327786" y="1150492"/>
                  </a:lnTo>
                  <a:lnTo>
                    <a:pt x="1323658" y="1156210"/>
                  </a:lnTo>
                  <a:lnTo>
                    <a:pt x="1318261" y="1161929"/>
                  </a:lnTo>
                  <a:lnTo>
                    <a:pt x="1312863" y="1167013"/>
                  </a:lnTo>
                  <a:lnTo>
                    <a:pt x="1306831" y="1171461"/>
                  </a:lnTo>
                  <a:lnTo>
                    <a:pt x="1300481" y="1175273"/>
                  </a:lnTo>
                  <a:lnTo>
                    <a:pt x="1293496" y="1178450"/>
                  </a:lnTo>
                  <a:lnTo>
                    <a:pt x="1286193" y="1181310"/>
                  </a:lnTo>
                  <a:lnTo>
                    <a:pt x="1278573" y="1183216"/>
                  </a:lnTo>
                  <a:lnTo>
                    <a:pt x="1271271" y="1184487"/>
                  </a:lnTo>
                  <a:lnTo>
                    <a:pt x="1263333" y="1184805"/>
                  </a:lnTo>
                  <a:lnTo>
                    <a:pt x="1184593" y="1184805"/>
                  </a:lnTo>
                  <a:lnTo>
                    <a:pt x="1184593" y="1263280"/>
                  </a:lnTo>
                  <a:lnTo>
                    <a:pt x="1184276" y="1271223"/>
                  </a:lnTo>
                  <a:lnTo>
                    <a:pt x="1183006" y="1279166"/>
                  </a:lnTo>
                  <a:lnTo>
                    <a:pt x="1181101" y="1286473"/>
                  </a:lnTo>
                  <a:lnTo>
                    <a:pt x="1178561" y="1293781"/>
                  </a:lnTo>
                  <a:lnTo>
                    <a:pt x="1175068" y="1300453"/>
                  </a:lnTo>
                  <a:lnTo>
                    <a:pt x="1171576" y="1306807"/>
                  </a:lnTo>
                  <a:lnTo>
                    <a:pt x="1166813" y="1313161"/>
                  </a:lnTo>
                  <a:lnTo>
                    <a:pt x="1161733" y="1318880"/>
                  </a:lnTo>
                  <a:lnTo>
                    <a:pt x="1156018" y="1323646"/>
                  </a:lnTo>
                  <a:lnTo>
                    <a:pt x="1149986" y="1328412"/>
                  </a:lnTo>
                  <a:lnTo>
                    <a:pt x="1143636" y="1332224"/>
                  </a:lnTo>
                  <a:lnTo>
                    <a:pt x="1136968" y="1335401"/>
                  </a:lnTo>
                  <a:lnTo>
                    <a:pt x="1129983" y="1338261"/>
                  </a:lnTo>
                  <a:lnTo>
                    <a:pt x="1122363" y="1339849"/>
                  </a:lnTo>
                  <a:lnTo>
                    <a:pt x="1114426" y="1341120"/>
                  </a:lnTo>
                  <a:lnTo>
                    <a:pt x="1106488" y="1341438"/>
                  </a:lnTo>
                  <a:lnTo>
                    <a:pt x="1098551" y="1341120"/>
                  </a:lnTo>
                  <a:lnTo>
                    <a:pt x="1090613" y="1339849"/>
                  </a:lnTo>
                  <a:lnTo>
                    <a:pt x="1082993" y="1338261"/>
                  </a:lnTo>
                  <a:lnTo>
                    <a:pt x="1076008" y="1335401"/>
                  </a:lnTo>
                  <a:lnTo>
                    <a:pt x="1069023" y="1332224"/>
                  </a:lnTo>
                  <a:lnTo>
                    <a:pt x="1062673" y="1328412"/>
                  </a:lnTo>
                  <a:lnTo>
                    <a:pt x="1056323" y="1323646"/>
                  </a:lnTo>
                  <a:lnTo>
                    <a:pt x="1050926" y="1318880"/>
                  </a:lnTo>
                  <a:lnTo>
                    <a:pt x="1046163" y="1313161"/>
                  </a:lnTo>
                  <a:lnTo>
                    <a:pt x="1041401" y="1306807"/>
                  </a:lnTo>
                  <a:lnTo>
                    <a:pt x="1037273" y="1300453"/>
                  </a:lnTo>
                  <a:lnTo>
                    <a:pt x="1034098" y="1293781"/>
                  </a:lnTo>
                  <a:lnTo>
                    <a:pt x="1031876" y="1286473"/>
                  </a:lnTo>
                  <a:lnTo>
                    <a:pt x="1029971" y="1279166"/>
                  </a:lnTo>
                  <a:lnTo>
                    <a:pt x="1028701" y="1271223"/>
                  </a:lnTo>
                  <a:lnTo>
                    <a:pt x="1028383" y="1263280"/>
                  </a:lnTo>
                  <a:lnTo>
                    <a:pt x="1028383" y="1184805"/>
                  </a:lnTo>
                  <a:lnTo>
                    <a:pt x="949643" y="1184805"/>
                  </a:lnTo>
                  <a:lnTo>
                    <a:pt x="941706" y="1184487"/>
                  </a:lnTo>
                  <a:lnTo>
                    <a:pt x="934086" y="1183216"/>
                  </a:lnTo>
                  <a:lnTo>
                    <a:pt x="926783" y="1181310"/>
                  </a:lnTo>
                  <a:lnTo>
                    <a:pt x="919481" y="1178450"/>
                  </a:lnTo>
                  <a:lnTo>
                    <a:pt x="912496" y="1175273"/>
                  </a:lnTo>
                  <a:lnTo>
                    <a:pt x="906146" y="1171461"/>
                  </a:lnTo>
                  <a:lnTo>
                    <a:pt x="900113" y="1167013"/>
                  </a:lnTo>
                  <a:lnTo>
                    <a:pt x="894398" y="1161929"/>
                  </a:lnTo>
                  <a:lnTo>
                    <a:pt x="889318" y="1156210"/>
                  </a:lnTo>
                  <a:lnTo>
                    <a:pt x="885191" y="1150492"/>
                  </a:lnTo>
                  <a:lnTo>
                    <a:pt x="881063" y="1144137"/>
                  </a:lnTo>
                  <a:lnTo>
                    <a:pt x="877888" y="1136830"/>
                  </a:lnTo>
                  <a:lnTo>
                    <a:pt x="875031" y="1129840"/>
                  </a:lnTo>
                  <a:lnTo>
                    <a:pt x="873126" y="1122215"/>
                  </a:lnTo>
                  <a:lnTo>
                    <a:pt x="871856" y="1114590"/>
                  </a:lnTo>
                  <a:lnTo>
                    <a:pt x="871538" y="1106647"/>
                  </a:lnTo>
                  <a:lnTo>
                    <a:pt x="871856" y="1098386"/>
                  </a:lnTo>
                  <a:lnTo>
                    <a:pt x="873126" y="1090761"/>
                  </a:lnTo>
                  <a:lnTo>
                    <a:pt x="875031" y="1083136"/>
                  </a:lnTo>
                  <a:lnTo>
                    <a:pt x="877888" y="1076146"/>
                  </a:lnTo>
                  <a:lnTo>
                    <a:pt x="881063" y="1068839"/>
                  </a:lnTo>
                  <a:lnTo>
                    <a:pt x="885191" y="1062485"/>
                  </a:lnTo>
                  <a:lnTo>
                    <a:pt x="889318" y="1056766"/>
                  </a:lnTo>
                  <a:lnTo>
                    <a:pt x="894398" y="1051047"/>
                  </a:lnTo>
                  <a:lnTo>
                    <a:pt x="900113" y="1045963"/>
                  </a:lnTo>
                  <a:lnTo>
                    <a:pt x="906146" y="1041515"/>
                  </a:lnTo>
                  <a:lnTo>
                    <a:pt x="912496" y="1037703"/>
                  </a:lnTo>
                  <a:lnTo>
                    <a:pt x="919481" y="1034526"/>
                  </a:lnTo>
                  <a:lnTo>
                    <a:pt x="926783" y="1031666"/>
                  </a:lnTo>
                  <a:lnTo>
                    <a:pt x="934086" y="1029760"/>
                  </a:lnTo>
                  <a:lnTo>
                    <a:pt x="941706" y="1028489"/>
                  </a:lnTo>
                  <a:lnTo>
                    <a:pt x="949643" y="1028171"/>
                  </a:lnTo>
                  <a:lnTo>
                    <a:pt x="1028383" y="1028171"/>
                  </a:lnTo>
                  <a:lnTo>
                    <a:pt x="1028383" y="949696"/>
                  </a:lnTo>
                  <a:lnTo>
                    <a:pt x="1028701" y="941753"/>
                  </a:lnTo>
                  <a:lnTo>
                    <a:pt x="1029971" y="933810"/>
                  </a:lnTo>
                  <a:lnTo>
                    <a:pt x="1031876" y="926503"/>
                  </a:lnTo>
                  <a:lnTo>
                    <a:pt x="1034098" y="919195"/>
                  </a:lnTo>
                  <a:lnTo>
                    <a:pt x="1037273" y="912523"/>
                  </a:lnTo>
                  <a:lnTo>
                    <a:pt x="1041401" y="906169"/>
                  </a:lnTo>
                  <a:lnTo>
                    <a:pt x="1046163" y="899815"/>
                  </a:lnTo>
                  <a:lnTo>
                    <a:pt x="1050926" y="894096"/>
                  </a:lnTo>
                  <a:lnTo>
                    <a:pt x="1056323" y="889330"/>
                  </a:lnTo>
                  <a:lnTo>
                    <a:pt x="1062673" y="884564"/>
                  </a:lnTo>
                  <a:lnTo>
                    <a:pt x="1069023" y="880752"/>
                  </a:lnTo>
                  <a:lnTo>
                    <a:pt x="1076008" y="877575"/>
                  </a:lnTo>
                  <a:lnTo>
                    <a:pt x="1082993" y="874715"/>
                  </a:lnTo>
                  <a:lnTo>
                    <a:pt x="1090613" y="873127"/>
                  </a:lnTo>
                  <a:lnTo>
                    <a:pt x="1098551" y="871856"/>
                  </a:lnTo>
                  <a:lnTo>
                    <a:pt x="1106488" y="871538"/>
                  </a:lnTo>
                  <a:close/>
                  <a:moveTo>
                    <a:pt x="1631509" y="701358"/>
                  </a:moveTo>
                  <a:lnTo>
                    <a:pt x="1631509" y="1027748"/>
                  </a:lnTo>
                  <a:lnTo>
                    <a:pt x="2191428" y="1027748"/>
                  </a:lnTo>
                  <a:lnTo>
                    <a:pt x="2191428" y="1019176"/>
                  </a:lnTo>
                  <a:lnTo>
                    <a:pt x="2191428" y="1010921"/>
                  </a:lnTo>
                  <a:lnTo>
                    <a:pt x="2191110" y="1002983"/>
                  </a:lnTo>
                  <a:lnTo>
                    <a:pt x="2190158" y="994728"/>
                  </a:lnTo>
                  <a:lnTo>
                    <a:pt x="2189523" y="986791"/>
                  </a:lnTo>
                  <a:lnTo>
                    <a:pt x="2188254" y="978853"/>
                  </a:lnTo>
                  <a:lnTo>
                    <a:pt x="2186667" y="970916"/>
                  </a:lnTo>
                  <a:lnTo>
                    <a:pt x="2185080" y="962978"/>
                  </a:lnTo>
                  <a:lnTo>
                    <a:pt x="2183492" y="955041"/>
                  </a:lnTo>
                  <a:lnTo>
                    <a:pt x="2180953" y="947421"/>
                  </a:lnTo>
                  <a:lnTo>
                    <a:pt x="2179049" y="939801"/>
                  </a:lnTo>
                  <a:lnTo>
                    <a:pt x="2173653" y="924878"/>
                  </a:lnTo>
                  <a:lnTo>
                    <a:pt x="2167622" y="910273"/>
                  </a:lnTo>
                  <a:lnTo>
                    <a:pt x="2160321" y="895351"/>
                  </a:lnTo>
                  <a:lnTo>
                    <a:pt x="2152386" y="881698"/>
                  </a:lnTo>
                  <a:lnTo>
                    <a:pt x="2143816" y="867728"/>
                  </a:lnTo>
                  <a:lnTo>
                    <a:pt x="2134293" y="854711"/>
                  </a:lnTo>
                  <a:lnTo>
                    <a:pt x="2123819" y="841376"/>
                  </a:lnTo>
                  <a:lnTo>
                    <a:pt x="2113344" y="829311"/>
                  </a:lnTo>
                  <a:lnTo>
                    <a:pt x="2101282" y="817246"/>
                  </a:lnTo>
                  <a:lnTo>
                    <a:pt x="2088903" y="805498"/>
                  </a:lnTo>
                  <a:lnTo>
                    <a:pt x="2075889" y="794703"/>
                  </a:lnTo>
                  <a:lnTo>
                    <a:pt x="2062558" y="783908"/>
                  </a:lnTo>
                  <a:lnTo>
                    <a:pt x="2048274" y="774066"/>
                  </a:lnTo>
                  <a:lnTo>
                    <a:pt x="2033038" y="764541"/>
                  </a:lnTo>
                  <a:lnTo>
                    <a:pt x="2017485" y="755651"/>
                  </a:lnTo>
                  <a:lnTo>
                    <a:pt x="2001614" y="747396"/>
                  </a:lnTo>
                  <a:lnTo>
                    <a:pt x="1985109" y="739776"/>
                  </a:lnTo>
                  <a:lnTo>
                    <a:pt x="1968286" y="732791"/>
                  </a:lnTo>
                  <a:lnTo>
                    <a:pt x="1950828" y="726441"/>
                  </a:lnTo>
                  <a:lnTo>
                    <a:pt x="1933053" y="720408"/>
                  </a:lnTo>
                  <a:lnTo>
                    <a:pt x="1914960" y="715646"/>
                  </a:lnTo>
                  <a:lnTo>
                    <a:pt x="1896233" y="711201"/>
                  </a:lnTo>
                  <a:lnTo>
                    <a:pt x="1877188" y="707708"/>
                  </a:lnTo>
                  <a:lnTo>
                    <a:pt x="1857826" y="704851"/>
                  </a:lnTo>
                  <a:lnTo>
                    <a:pt x="1837828" y="702946"/>
                  </a:lnTo>
                  <a:lnTo>
                    <a:pt x="1818149" y="701676"/>
                  </a:lnTo>
                  <a:lnTo>
                    <a:pt x="1797834" y="701358"/>
                  </a:lnTo>
                  <a:lnTo>
                    <a:pt x="1631509" y="701358"/>
                  </a:lnTo>
                  <a:close/>
                  <a:moveTo>
                    <a:pt x="549761" y="701358"/>
                  </a:moveTo>
                  <a:lnTo>
                    <a:pt x="529447" y="701676"/>
                  </a:lnTo>
                  <a:lnTo>
                    <a:pt x="509767" y="702946"/>
                  </a:lnTo>
                  <a:lnTo>
                    <a:pt x="489770" y="704851"/>
                  </a:lnTo>
                  <a:lnTo>
                    <a:pt x="470408" y="707708"/>
                  </a:lnTo>
                  <a:lnTo>
                    <a:pt x="451363" y="711201"/>
                  </a:lnTo>
                  <a:lnTo>
                    <a:pt x="432635" y="715646"/>
                  </a:lnTo>
                  <a:lnTo>
                    <a:pt x="414543" y="720408"/>
                  </a:lnTo>
                  <a:lnTo>
                    <a:pt x="396450" y="726441"/>
                  </a:lnTo>
                  <a:lnTo>
                    <a:pt x="378992" y="732791"/>
                  </a:lnTo>
                  <a:lnTo>
                    <a:pt x="362487" y="739776"/>
                  </a:lnTo>
                  <a:lnTo>
                    <a:pt x="345664" y="747396"/>
                  </a:lnTo>
                  <a:lnTo>
                    <a:pt x="329793" y="755651"/>
                  </a:lnTo>
                  <a:lnTo>
                    <a:pt x="314557" y="764541"/>
                  </a:lnTo>
                  <a:lnTo>
                    <a:pt x="299321" y="774066"/>
                  </a:lnTo>
                  <a:lnTo>
                    <a:pt x="285038" y="783908"/>
                  </a:lnTo>
                  <a:lnTo>
                    <a:pt x="271706" y="794703"/>
                  </a:lnTo>
                  <a:lnTo>
                    <a:pt x="258375" y="805498"/>
                  </a:lnTo>
                  <a:lnTo>
                    <a:pt x="246313" y="817246"/>
                  </a:lnTo>
                  <a:lnTo>
                    <a:pt x="234569" y="829311"/>
                  </a:lnTo>
                  <a:lnTo>
                    <a:pt x="223459" y="841376"/>
                  </a:lnTo>
                  <a:lnTo>
                    <a:pt x="213302" y="854711"/>
                  </a:lnTo>
                  <a:lnTo>
                    <a:pt x="203780" y="867728"/>
                  </a:lnTo>
                  <a:lnTo>
                    <a:pt x="195210" y="881698"/>
                  </a:lnTo>
                  <a:lnTo>
                    <a:pt x="187274" y="895351"/>
                  </a:lnTo>
                  <a:lnTo>
                    <a:pt x="180291" y="910273"/>
                  </a:lnTo>
                  <a:lnTo>
                    <a:pt x="173943" y="924878"/>
                  </a:lnTo>
                  <a:lnTo>
                    <a:pt x="168864" y="939801"/>
                  </a:lnTo>
                  <a:lnTo>
                    <a:pt x="166642" y="947421"/>
                  </a:lnTo>
                  <a:lnTo>
                    <a:pt x="164103" y="955041"/>
                  </a:lnTo>
                  <a:lnTo>
                    <a:pt x="162516" y="962978"/>
                  </a:lnTo>
                  <a:lnTo>
                    <a:pt x="160929" y="970916"/>
                  </a:lnTo>
                  <a:lnTo>
                    <a:pt x="159342" y="978853"/>
                  </a:lnTo>
                  <a:lnTo>
                    <a:pt x="158072" y="986791"/>
                  </a:lnTo>
                  <a:lnTo>
                    <a:pt x="157437" y="994728"/>
                  </a:lnTo>
                  <a:lnTo>
                    <a:pt x="157120" y="1002983"/>
                  </a:lnTo>
                  <a:lnTo>
                    <a:pt x="156485" y="1010921"/>
                  </a:lnTo>
                  <a:lnTo>
                    <a:pt x="156168" y="1019176"/>
                  </a:lnTo>
                  <a:lnTo>
                    <a:pt x="156168" y="1475741"/>
                  </a:lnTo>
                  <a:lnTo>
                    <a:pt x="156161" y="1475902"/>
                  </a:lnTo>
                  <a:lnTo>
                    <a:pt x="156168" y="1476058"/>
                  </a:lnTo>
                  <a:lnTo>
                    <a:pt x="156168" y="1620838"/>
                  </a:lnTo>
                  <a:lnTo>
                    <a:pt x="160611" y="1620838"/>
                  </a:lnTo>
                  <a:lnTo>
                    <a:pt x="164420" y="1603376"/>
                  </a:lnTo>
                  <a:lnTo>
                    <a:pt x="169182" y="1586231"/>
                  </a:lnTo>
                  <a:lnTo>
                    <a:pt x="174895" y="1569721"/>
                  </a:lnTo>
                  <a:lnTo>
                    <a:pt x="180926" y="1552893"/>
                  </a:lnTo>
                  <a:lnTo>
                    <a:pt x="187592" y="1537018"/>
                  </a:lnTo>
                  <a:lnTo>
                    <a:pt x="195210" y="1521143"/>
                  </a:lnTo>
                  <a:lnTo>
                    <a:pt x="202828" y="1505903"/>
                  </a:lnTo>
                  <a:lnTo>
                    <a:pt x="211715" y="1490981"/>
                  </a:lnTo>
                  <a:lnTo>
                    <a:pt x="221238" y="1476376"/>
                  </a:lnTo>
                  <a:lnTo>
                    <a:pt x="231077" y="1462088"/>
                  </a:lnTo>
                  <a:lnTo>
                    <a:pt x="241552" y="1448118"/>
                  </a:lnTo>
                  <a:lnTo>
                    <a:pt x="252662" y="1435101"/>
                  </a:lnTo>
                  <a:lnTo>
                    <a:pt x="264088" y="1422401"/>
                  </a:lnTo>
                  <a:lnTo>
                    <a:pt x="276468" y="1410018"/>
                  </a:lnTo>
                  <a:lnTo>
                    <a:pt x="288529" y="1398271"/>
                  </a:lnTo>
                  <a:lnTo>
                    <a:pt x="301861" y="1386841"/>
                  </a:lnTo>
                  <a:lnTo>
                    <a:pt x="315192" y="1376046"/>
                  </a:lnTo>
                  <a:lnTo>
                    <a:pt x="329476" y="1366203"/>
                  </a:lnTo>
                  <a:lnTo>
                    <a:pt x="343759" y="1356678"/>
                  </a:lnTo>
                  <a:lnTo>
                    <a:pt x="358361" y="1347471"/>
                  </a:lnTo>
                  <a:lnTo>
                    <a:pt x="373914" y="1339216"/>
                  </a:lnTo>
                  <a:lnTo>
                    <a:pt x="389467" y="1331596"/>
                  </a:lnTo>
                  <a:lnTo>
                    <a:pt x="405338" y="1324293"/>
                  </a:lnTo>
                  <a:lnTo>
                    <a:pt x="421526" y="1317943"/>
                  </a:lnTo>
                  <a:lnTo>
                    <a:pt x="438349" y="1312228"/>
                  </a:lnTo>
                  <a:lnTo>
                    <a:pt x="454854" y="1307466"/>
                  </a:lnTo>
                  <a:lnTo>
                    <a:pt x="472312" y="1303021"/>
                  </a:lnTo>
                  <a:lnTo>
                    <a:pt x="489770" y="1299528"/>
                  </a:lnTo>
                  <a:lnTo>
                    <a:pt x="507228" y="1296671"/>
                  </a:lnTo>
                  <a:lnTo>
                    <a:pt x="525638" y="1294766"/>
                  </a:lnTo>
                  <a:lnTo>
                    <a:pt x="543413" y="1293496"/>
                  </a:lnTo>
                  <a:lnTo>
                    <a:pt x="562140" y="1293178"/>
                  </a:lnTo>
                  <a:lnTo>
                    <a:pt x="580233" y="1293496"/>
                  </a:lnTo>
                  <a:lnTo>
                    <a:pt x="598643" y="1294766"/>
                  </a:lnTo>
                  <a:lnTo>
                    <a:pt x="616418" y="1296671"/>
                  </a:lnTo>
                  <a:lnTo>
                    <a:pt x="634193" y="1299528"/>
                  </a:lnTo>
                  <a:lnTo>
                    <a:pt x="651651" y="1303021"/>
                  </a:lnTo>
                  <a:lnTo>
                    <a:pt x="668792" y="1307466"/>
                  </a:lnTo>
                  <a:lnTo>
                    <a:pt x="685932" y="1312228"/>
                  </a:lnTo>
                  <a:lnTo>
                    <a:pt x="702120" y="1317943"/>
                  </a:lnTo>
                  <a:lnTo>
                    <a:pt x="718308" y="1324293"/>
                  </a:lnTo>
                  <a:lnTo>
                    <a:pt x="734496" y="1331596"/>
                  </a:lnTo>
                  <a:lnTo>
                    <a:pt x="750050" y="1339216"/>
                  </a:lnTo>
                  <a:lnTo>
                    <a:pt x="765286" y="1347471"/>
                  </a:lnTo>
                  <a:lnTo>
                    <a:pt x="780204" y="1356678"/>
                  </a:lnTo>
                  <a:lnTo>
                    <a:pt x="794488" y="1366203"/>
                  </a:lnTo>
                  <a:lnTo>
                    <a:pt x="808454" y="1376046"/>
                  </a:lnTo>
                  <a:lnTo>
                    <a:pt x="821785" y="1386841"/>
                  </a:lnTo>
                  <a:lnTo>
                    <a:pt x="835117" y="1398271"/>
                  </a:lnTo>
                  <a:lnTo>
                    <a:pt x="847813" y="1410018"/>
                  </a:lnTo>
                  <a:lnTo>
                    <a:pt x="859558" y="1422401"/>
                  </a:lnTo>
                  <a:lnTo>
                    <a:pt x="870984" y="1435101"/>
                  </a:lnTo>
                  <a:lnTo>
                    <a:pt x="882094" y="1448118"/>
                  </a:lnTo>
                  <a:lnTo>
                    <a:pt x="892886" y="1462088"/>
                  </a:lnTo>
                  <a:lnTo>
                    <a:pt x="902726" y="1476376"/>
                  </a:lnTo>
                  <a:lnTo>
                    <a:pt x="911931" y="1490981"/>
                  </a:lnTo>
                  <a:lnTo>
                    <a:pt x="920501" y="1505903"/>
                  </a:lnTo>
                  <a:lnTo>
                    <a:pt x="929072" y="1521143"/>
                  </a:lnTo>
                  <a:lnTo>
                    <a:pt x="936055" y="1537018"/>
                  </a:lnTo>
                  <a:lnTo>
                    <a:pt x="943355" y="1552893"/>
                  </a:lnTo>
                  <a:lnTo>
                    <a:pt x="949069" y="1569721"/>
                  </a:lnTo>
                  <a:lnTo>
                    <a:pt x="954782" y="1586231"/>
                  </a:lnTo>
                  <a:lnTo>
                    <a:pt x="959543" y="1603376"/>
                  </a:lnTo>
                  <a:lnTo>
                    <a:pt x="963352" y="1620838"/>
                  </a:lnTo>
                  <a:lnTo>
                    <a:pt x="1316634" y="1620838"/>
                  </a:lnTo>
                  <a:lnTo>
                    <a:pt x="1320443" y="1603376"/>
                  </a:lnTo>
                  <a:lnTo>
                    <a:pt x="1325205" y="1586231"/>
                  </a:lnTo>
                  <a:lnTo>
                    <a:pt x="1330918" y="1569721"/>
                  </a:lnTo>
                  <a:lnTo>
                    <a:pt x="1336949" y="1552893"/>
                  </a:lnTo>
                  <a:lnTo>
                    <a:pt x="1343615" y="1537018"/>
                  </a:lnTo>
                  <a:lnTo>
                    <a:pt x="1351233" y="1521143"/>
                  </a:lnTo>
                  <a:lnTo>
                    <a:pt x="1359168" y="1505903"/>
                  </a:lnTo>
                  <a:lnTo>
                    <a:pt x="1367738" y="1490981"/>
                  </a:lnTo>
                  <a:lnTo>
                    <a:pt x="1377260" y="1476376"/>
                  </a:lnTo>
                  <a:lnTo>
                    <a:pt x="1387100" y="1462088"/>
                  </a:lnTo>
                  <a:lnTo>
                    <a:pt x="1397575" y="1448118"/>
                  </a:lnTo>
                  <a:lnTo>
                    <a:pt x="1408685" y="1435101"/>
                  </a:lnTo>
                  <a:lnTo>
                    <a:pt x="1420111" y="1422401"/>
                  </a:lnTo>
                  <a:lnTo>
                    <a:pt x="1432491" y="1410018"/>
                  </a:lnTo>
                  <a:lnTo>
                    <a:pt x="1444870" y="1398271"/>
                  </a:lnTo>
                  <a:lnTo>
                    <a:pt x="1457884" y="1386841"/>
                  </a:lnTo>
                  <a:lnTo>
                    <a:pt x="1471215" y="1376046"/>
                  </a:lnTo>
                  <a:lnTo>
                    <a:pt x="1485499" y="1366203"/>
                  </a:lnTo>
                  <a:lnTo>
                    <a:pt x="1499782" y="1356678"/>
                  </a:lnTo>
                  <a:lnTo>
                    <a:pt x="1514701" y="1347471"/>
                  </a:lnTo>
                  <a:lnTo>
                    <a:pt x="1529937" y="1339216"/>
                  </a:lnTo>
                  <a:lnTo>
                    <a:pt x="1545490" y="1331596"/>
                  </a:lnTo>
                  <a:lnTo>
                    <a:pt x="1561361" y="1324293"/>
                  </a:lnTo>
                  <a:lnTo>
                    <a:pt x="1577549" y="1317943"/>
                  </a:lnTo>
                  <a:lnTo>
                    <a:pt x="1594372" y="1312228"/>
                  </a:lnTo>
                  <a:lnTo>
                    <a:pt x="1610877" y="1307466"/>
                  </a:lnTo>
                  <a:lnTo>
                    <a:pt x="1628335" y="1303021"/>
                  </a:lnTo>
                  <a:lnTo>
                    <a:pt x="1645793" y="1299528"/>
                  </a:lnTo>
                  <a:lnTo>
                    <a:pt x="1663251" y="1296671"/>
                  </a:lnTo>
                  <a:lnTo>
                    <a:pt x="1681661" y="1294766"/>
                  </a:lnTo>
                  <a:lnTo>
                    <a:pt x="1699436" y="1293496"/>
                  </a:lnTo>
                  <a:lnTo>
                    <a:pt x="1718163" y="1293178"/>
                  </a:lnTo>
                  <a:lnTo>
                    <a:pt x="1736256" y="1293496"/>
                  </a:lnTo>
                  <a:lnTo>
                    <a:pt x="1754666" y="1294766"/>
                  </a:lnTo>
                  <a:lnTo>
                    <a:pt x="1772441" y="1296671"/>
                  </a:lnTo>
                  <a:lnTo>
                    <a:pt x="1790216" y="1299528"/>
                  </a:lnTo>
                  <a:lnTo>
                    <a:pt x="1807674" y="1303021"/>
                  </a:lnTo>
                  <a:lnTo>
                    <a:pt x="1824815" y="1307466"/>
                  </a:lnTo>
                  <a:lnTo>
                    <a:pt x="1841955" y="1312228"/>
                  </a:lnTo>
                  <a:lnTo>
                    <a:pt x="1858143" y="1317943"/>
                  </a:lnTo>
                  <a:lnTo>
                    <a:pt x="1874331" y="1324293"/>
                  </a:lnTo>
                  <a:lnTo>
                    <a:pt x="1890519" y="1331596"/>
                  </a:lnTo>
                  <a:lnTo>
                    <a:pt x="1906073" y="1339216"/>
                  </a:lnTo>
                  <a:lnTo>
                    <a:pt x="1921308" y="1347471"/>
                  </a:lnTo>
                  <a:lnTo>
                    <a:pt x="1936227" y="1356678"/>
                  </a:lnTo>
                  <a:lnTo>
                    <a:pt x="1950511" y="1366203"/>
                  </a:lnTo>
                  <a:lnTo>
                    <a:pt x="1964477" y="1376046"/>
                  </a:lnTo>
                  <a:lnTo>
                    <a:pt x="1977808" y="1386841"/>
                  </a:lnTo>
                  <a:lnTo>
                    <a:pt x="1991140" y="1398271"/>
                  </a:lnTo>
                  <a:lnTo>
                    <a:pt x="2003836" y="1410018"/>
                  </a:lnTo>
                  <a:lnTo>
                    <a:pt x="2015580" y="1422401"/>
                  </a:lnTo>
                  <a:lnTo>
                    <a:pt x="2027007" y="1435101"/>
                  </a:lnTo>
                  <a:lnTo>
                    <a:pt x="2038117" y="1448118"/>
                  </a:lnTo>
                  <a:lnTo>
                    <a:pt x="2048909" y="1462088"/>
                  </a:lnTo>
                  <a:lnTo>
                    <a:pt x="2058749" y="1476376"/>
                  </a:lnTo>
                  <a:lnTo>
                    <a:pt x="2067954" y="1490981"/>
                  </a:lnTo>
                  <a:lnTo>
                    <a:pt x="2076841" y="1505903"/>
                  </a:lnTo>
                  <a:lnTo>
                    <a:pt x="2084777" y="1521143"/>
                  </a:lnTo>
                  <a:lnTo>
                    <a:pt x="2092077" y="1537018"/>
                  </a:lnTo>
                  <a:lnTo>
                    <a:pt x="2099060" y="1552893"/>
                  </a:lnTo>
                  <a:lnTo>
                    <a:pt x="2105409" y="1569721"/>
                  </a:lnTo>
                  <a:lnTo>
                    <a:pt x="2110487" y="1586231"/>
                  </a:lnTo>
                  <a:lnTo>
                    <a:pt x="2115249" y="1603376"/>
                  </a:lnTo>
                  <a:lnTo>
                    <a:pt x="2119057" y="1620838"/>
                  </a:lnTo>
                  <a:lnTo>
                    <a:pt x="2191428" y="1620838"/>
                  </a:lnTo>
                  <a:lnTo>
                    <a:pt x="2191428" y="1289368"/>
                  </a:lnTo>
                  <a:lnTo>
                    <a:pt x="2191435" y="1289209"/>
                  </a:lnTo>
                  <a:lnTo>
                    <a:pt x="2191428" y="1289051"/>
                  </a:lnTo>
                  <a:lnTo>
                    <a:pt x="2191428" y="1183958"/>
                  </a:lnTo>
                  <a:lnTo>
                    <a:pt x="1555330" y="1183958"/>
                  </a:lnTo>
                  <a:lnTo>
                    <a:pt x="1550569" y="1183958"/>
                  </a:lnTo>
                  <a:lnTo>
                    <a:pt x="1546442" y="1183641"/>
                  </a:lnTo>
                  <a:lnTo>
                    <a:pt x="1537555" y="1182053"/>
                  </a:lnTo>
                  <a:lnTo>
                    <a:pt x="1530889" y="1180148"/>
                  </a:lnTo>
                  <a:lnTo>
                    <a:pt x="1524541" y="1177926"/>
                  </a:lnTo>
                  <a:lnTo>
                    <a:pt x="1518510" y="1175386"/>
                  </a:lnTo>
                  <a:lnTo>
                    <a:pt x="1512479" y="1172211"/>
                  </a:lnTo>
                  <a:lnTo>
                    <a:pt x="1507083" y="1168401"/>
                  </a:lnTo>
                  <a:lnTo>
                    <a:pt x="1502004" y="1164591"/>
                  </a:lnTo>
                  <a:lnTo>
                    <a:pt x="1497243" y="1159828"/>
                  </a:lnTo>
                  <a:lnTo>
                    <a:pt x="1492799" y="1155066"/>
                  </a:lnTo>
                  <a:lnTo>
                    <a:pt x="1488673" y="1149986"/>
                  </a:lnTo>
                  <a:lnTo>
                    <a:pt x="1485181" y="1144271"/>
                  </a:lnTo>
                  <a:lnTo>
                    <a:pt x="1482325" y="1138238"/>
                  </a:lnTo>
                  <a:lnTo>
                    <a:pt x="1479785" y="1131888"/>
                  </a:lnTo>
                  <a:lnTo>
                    <a:pt x="1477563" y="1125538"/>
                  </a:lnTo>
                  <a:lnTo>
                    <a:pt x="1475976" y="1118871"/>
                  </a:lnTo>
                  <a:lnTo>
                    <a:pt x="1475341" y="1112203"/>
                  </a:lnTo>
                  <a:lnTo>
                    <a:pt x="1475024" y="1104901"/>
                  </a:lnTo>
                  <a:lnTo>
                    <a:pt x="1475024" y="701358"/>
                  </a:lnTo>
                  <a:lnTo>
                    <a:pt x="549761" y="701358"/>
                  </a:lnTo>
                  <a:close/>
                  <a:moveTo>
                    <a:pt x="1413828" y="353736"/>
                  </a:moveTo>
                  <a:lnTo>
                    <a:pt x="1523366" y="353736"/>
                  </a:lnTo>
                  <a:lnTo>
                    <a:pt x="1531303" y="354054"/>
                  </a:lnTo>
                  <a:lnTo>
                    <a:pt x="1539241" y="355325"/>
                  </a:lnTo>
                  <a:lnTo>
                    <a:pt x="1546226" y="357232"/>
                  </a:lnTo>
                  <a:lnTo>
                    <a:pt x="1553846" y="360092"/>
                  </a:lnTo>
                  <a:lnTo>
                    <a:pt x="1560513" y="363271"/>
                  </a:lnTo>
                  <a:lnTo>
                    <a:pt x="1566863" y="367085"/>
                  </a:lnTo>
                  <a:lnTo>
                    <a:pt x="1572896" y="371534"/>
                  </a:lnTo>
                  <a:lnTo>
                    <a:pt x="1578611" y="376619"/>
                  </a:lnTo>
                  <a:lnTo>
                    <a:pt x="1583691" y="382340"/>
                  </a:lnTo>
                  <a:lnTo>
                    <a:pt x="1588136" y="388061"/>
                  </a:lnTo>
                  <a:lnTo>
                    <a:pt x="1591946" y="395053"/>
                  </a:lnTo>
                  <a:lnTo>
                    <a:pt x="1595438" y="401727"/>
                  </a:lnTo>
                  <a:lnTo>
                    <a:pt x="1597978" y="408719"/>
                  </a:lnTo>
                  <a:lnTo>
                    <a:pt x="1599883" y="416347"/>
                  </a:lnTo>
                  <a:lnTo>
                    <a:pt x="1601153" y="424293"/>
                  </a:lnTo>
                  <a:lnTo>
                    <a:pt x="1601471" y="432238"/>
                  </a:lnTo>
                  <a:lnTo>
                    <a:pt x="1601471" y="544513"/>
                  </a:lnTo>
                  <a:lnTo>
                    <a:pt x="1797834" y="544513"/>
                  </a:lnTo>
                  <a:lnTo>
                    <a:pt x="1812118" y="545148"/>
                  </a:lnTo>
                  <a:lnTo>
                    <a:pt x="1826084" y="545466"/>
                  </a:lnTo>
                  <a:lnTo>
                    <a:pt x="1840368" y="546101"/>
                  </a:lnTo>
                  <a:lnTo>
                    <a:pt x="1854017" y="547053"/>
                  </a:lnTo>
                  <a:lnTo>
                    <a:pt x="1867665" y="548641"/>
                  </a:lnTo>
                  <a:lnTo>
                    <a:pt x="1881632" y="550228"/>
                  </a:lnTo>
                  <a:lnTo>
                    <a:pt x="1894963" y="552133"/>
                  </a:lnTo>
                  <a:lnTo>
                    <a:pt x="1908612" y="554038"/>
                  </a:lnTo>
                  <a:lnTo>
                    <a:pt x="1921943" y="556896"/>
                  </a:lnTo>
                  <a:lnTo>
                    <a:pt x="1934957" y="559753"/>
                  </a:lnTo>
                  <a:lnTo>
                    <a:pt x="1948289" y="562928"/>
                  </a:lnTo>
                  <a:lnTo>
                    <a:pt x="1961303" y="566103"/>
                  </a:lnTo>
                  <a:lnTo>
                    <a:pt x="1973999" y="569596"/>
                  </a:lnTo>
                  <a:lnTo>
                    <a:pt x="1986696" y="573723"/>
                  </a:lnTo>
                  <a:lnTo>
                    <a:pt x="1999392" y="577533"/>
                  </a:lnTo>
                  <a:lnTo>
                    <a:pt x="2011771" y="581978"/>
                  </a:lnTo>
                  <a:lnTo>
                    <a:pt x="2023833" y="586741"/>
                  </a:lnTo>
                  <a:lnTo>
                    <a:pt x="2036212" y="591503"/>
                  </a:lnTo>
                  <a:lnTo>
                    <a:pt x="2048274" y="596583"/>
                  </a:lnTo>
                  <a:lnTo>
                    <a:pt x="2059701" y="602298"/>
                  </a:lnTo>
                  <a:lnTo>
                    <a:pt x="2071445" y="607696"/>
                  </a:lnTo>
                  <a:lnTo>
                    <a:pt x="2082555" y="613411"/>
                  </a:lnTo>
                  <a:lnTo>
                    <a:pt x="2094299" y="619761"/>
                  </a:lnTo>
                  <a:lnTo>
                    <a:pt x="2105409" y="626111"/>
                  </a:lnTo>
                  <a:lnTo>
                    <a:pt x="2115883" y="632461"/>
                  </a:lnTo>
                  <a:lnTo>
                    <a:pt x="2126675" y="639128"/>
                  </a:lnTo>
                  <a:lnTo>
                    <a:pt x="2137467" y="645796"/>
                  </a:lnTo>
                  <a:lnTo>
                    <a:pt x="2147307" y="653098"/>
                  </a:lnTo>
                  <a:lnTo>
                    <a:pt x="2157782" y="660401"/>
                  </a:lnTo>
                  <a:lnTo>
                    <a:pt x="2167622" y="668021"/>
                  </a:lnTo>
                  <a:lnTo>
                    <a:pt x="2177144" y="675958"/>
                  </a:lnTo>
                  <a:lnTo>
                    <a:pt x="2186667" y="683896"/>
                  </a:lnTo>
                  <a:lnTo>
                    <a:pt x="2195872" y="691833"/>
                  </a:lnTo>
                  <a:lnTo>
                    <a:pt x="2204759" y="700088"/>
                  </a:lnTo>
                  <a:lnTo>
                    <a:pt x="2213647" y="708978"/>
                  </a:lnTo>
                  <a:lnTo>
                    <a:pt x="2222217" y="717551"/>
                  </a:lnTo>
                  <a:lnTo>
                    <a:pt x="2230152" y="726441"/>
                  </a:lnTo>
                  <a:lnTo>
                    <a:pt x="2238723" y="735648"/>
                  </a:lnTo>
                  <a:lnTo>
                    <a:pt x="2246023" y="744538"/>
                  </a:lnTo>
                  <a:lnTo>
                    <a:pt x="2253641" y="754063"/>
                  </a:lnTo>
                  <a:lnTo>
                    <a:pt x="2261259" y="763588"/>
                  </a:lnTo>
                  <a:lnTo>
                    <a:pt x="2268242" y="773113"/>
                  </a:lnTo>
                  <a:lnTo>
                    <a:pt x="2275225" y="783273"/>
                  </a:lnTo>
                  <a:lnTo>
                    <a:pt x="2281573" y="793116"/>
                  </a:lnTo>
                  <a:lnTo>
                    <a:pt x="2287922" y="803276"/>
                  </a:lnTo>
                  <a:lnTo>
                    <a:pt x="2293635" y="813753"/>
                  </a:lnTo>
                  <a:lnTo>
                    <a:pt x="2299349" y="823913"/>
                  </a:lnTo>
                  <a:lnTo>
                    <a:pt x="2304427" y="834708"/>
                  </a:lnTo>
                  <a:lnTo>
                    <a:pt x="2309506" y="845503"/>
                  </a:lnTo>
                  <a:lnTo>
                    <a:pt x="2314267" y="856298"/>
                  </a:lnTo>
                  <a:lnTo>
                    <a:pt x="2319028" y="867411"/>
                  </a:lnTo>
                  <a:lnTo>
                    <a:pt x="2323155" y="878523"/>
                  </a:lnTo>
                  <a:lnTo>
                    <a:pt x="2326964" y="889636"/>
                  </a:lnTo>
                  <a:lnTo>
                    <a:pt x="2330455" y="900748"/>
                  </a:lnTo>
                  <a:lnTo>
                    <a:pt x="2333629" y="912178"/>
                  </a:lnTo>
                  <a:lnTo>
                    <a:pt x="2336486" y="923608"/>
                  </a:lnTo>
                  <a:lnTo>
                    <a:pt x="2339343" y="935038"/>
                  </a:lnTo>
                  <a:lnTo>
                    <a:pt x="2341565" y="947103"/>
                  </a:lnTo>
                  <a:lnTo>
                    <a:pt x="2343152" y="958851"/>
                  </a:lnTo>
                  <a:lnTo>
                    <a:pt x="2344739" y="970916"/>
                  </a:lnTo>
                  <a:lnTo>
                    <a:pt x="2346009" y="982663"/>
                  </a:lnTo>
                  <a:lnTo>
                    <a:pt x="2347278" y="994728"/>
                  </a:lnTo>
                  <a:lnTo>
                    <a:pt x="2347596" y="1007111"/>
                  </a:lnTo>
                  <a:lnTo>
                    <a:pt x="2347913" y="1019176"/>
                  </a:lnTo>
                  <a:lnTo>
                    <a:pt x="2347913" y="1089978"/>
                  </a:lnTo>
                  <a:lnTo>
                    <a:pt x="2349183" y="1097916"/>
                  </a:lnTo>
                  <a:lnTo>
                    <a:pt x="2349500" y="1105853"/>
                  </a:lnTo>
                  <a:lnTo>
                    <a:pt x="2349183" y="1113791"/>
                  </a:lnTo>
                  <a:lnTo>
                    <a:pt x="2347913" y="1121728"/>
                  </a:lnTo>
                  <a:lnTo>
                    <a:pt x="2347913" y="1289051"/>
                  </a:lnTo>
                  <a:lnTo>
                    <a:pt x="2347907" y="1289209"/>
                  </a:lnTo>
                  <a:lnTo>
                    <a:pt x="2347913" y="1289368"/>
                  </a:lnTo>
                  <a:lnTo>
                    <a:pt x="2347913" y="1652906"/>
                  </a:lnTo>
                  <a:lnTo>
                    <a:pt x="2347596" y="1659256"/>
                  </a:lnTo>
                  <a:lnTo>
                    <a:pt x="2347278" y="1665606"/>
                  </a:lnTo>
                  <a:lnTo>
                    <a:pt x="2346326" y="1671956"/>
                  </a:lnTo>
                  <a:lnTo>
                    <a:pt x="2345374" y="1677988"/>
                  </a:lnTo>
                  <a:lnTo>
                    <a:pt x="2343787" y="1684021"/>
                  </a:lnTo>
                  <a:lnTo>
                    <a:pt x="2341565" y="1690053"/>
                  </a:lnTo>
                  <a:lnTo>
                    <a:pt x="2339660" y="1695768"/>
                  </a:lnTo>
                  <a:lnTo>
                    <a:pt x="2337438" y="1701483"/>
                  </a:lnTo>
                  <a:lnTo>
                    <a:pt x="2334582" y="1706881"/>
                  </a:lnTo>
                  <a:lnTo>
                    <a:pt x="2331725" y="1712278"/>
                  </a:lnTo>
                  <a:lnTo>
                    <a:pt x="2328551" y="1717358"/>
                  </a:lnTo>
                  <a:lnTo>
                    <a:pt x="2325059" y="1722438"/>
                  </a:lnTo>
                  <a:lnTo>
                    <a:pt x="2321568" y="1727518"/>
                  </a:lnTo>
                  <a:lnTo>
                    <a:pt x="2317441" y="1731963"/>
                  </a:lnTo>
                  <a:lnTo>
                    <a:pt x="2312998" y="1736726"/>
                  </a:lnTo>
                  <a:lnTo>
                    <a:pt x="2308871" y="1741171"/>
                  </a:lnTo>
                  <a:lnTo>
                    <a:pt x="2304110" y="1744981"/>
                  </a:lnTo>
                  <a:lnTo>
                    <a:pt x="2299349" y="1749108"/>
                  </a:lnTo>
                  <a:lnTo>
                    <a:pt x="2293953" y="1752601"/>
                  </a:lnTo>
                  <a:lnTo>
                    <a:pt x="2288874" y="1756093"/>
                  </a:lnTo>
                  <a:lnTo>
                    <a:pt x="2283795" y="1759268"/>
                  </a:lnTo>
                  <a:lnTo>
                    <a:pt x="2278399" y="1762443"/>
                  </a:lnTo>
                  <a:lnTo>
                    <a:pt x="2272369" y="1765301"/>
                  </a:lnTo>
                  <a:lnTo>
                    <a:pt x="2266338" y="1767841"/>
                  </a:lnTo>
                  <a:lnTo>
                    <a:pt x="2260307" y="1770063"/>
                  </a:lnTo>
                  <a:lnTo>
                    <a:pt x="2253959" y="1771651"/>
                  </a:lnTo>
                  <a:lnTo>
                    <a:pt x="2247610" y="1773556"/>
                  </a:lnTo>
                  <a:lnTo>
                    <a:pt x="2241262" y="1774826"/>
                  </a:lnTo>
                  <a:lnTo>
                    <a:pt x="2234914" y="1776096"/>
                  </a:lnTo>
                  <a:lnTo>
                    <a:pt x="2228248" y="1776731"/>
                  </a:lnTo>
                  <a:lnTo>
                    <a:pt x="2221582" y="1777366"/>
                  </a:lnTo>
                  <a:lnTo>
                    <a:pt x="2214917" y="1777683"/>
                  </a:lnTo>
                  <a:lnTo>
                    <a:pt x="2049861" y="1777683"/>
                  </a:lnTo>
                  <a:lnTo>
                    <a:pt x="2041926" y="1777366"/>
                  </a:lnTo>
                  <a:lnTo>
                    <a:pt x="2034308" y="1776096"/>
                  </a:lnTo>
                  <a:lnTo>
                    <a:pt x="2026690" y="1774191"/>
                  </a:lnTo>
                  <a:lnTo>
                    <a:pt x="2019707" y="1771333"/>
                  </a:lnTo>
                  <a:lnTo>
                    <a:pt x="2012724" y="1768158"/>
                  </a:lnTo>
                  <a:lnTo>
                    <a:pt x="2006375" y="1764031"/>
                  </a:lnTo>
                  <a:lnTo>
                    <a:pt x="2000662" y="1759903"/>
                  </a:lnTo>
                  <a:lnTo>
                    <a:pt x="1994949" y="1755141"/>
                  </a:lnTo>
                  <a:lnTo>
                    <a:pt x="1989870" y="1749426"/>
                  </a:lnTo>
                  <a:lnTo>
                    <a:pt x="1985426" y="1743393"/>
                  </a:lnTo>
                  <a:lnTo>
                    <a:pt x="1981617" y="1737043"/>
                  </a:lnTo>
                  <a:lnTo>
                    <a:pt x="1977808" y="1730376"/>
                  </a:lnTo>
                  <a:lnTo>
                    <a:pt x="1975586" y="1723391"/>
                  </a:lnTo>
                  <a:lnTo>
                    <a:pt x="1973682" y="1715771"/>
                  </a:lnTo>
                  <a:lnTo>
                    <a:pt x="1972095" y="1708151"/>
                  </a:lnTo>
                  <a:lnTo>
                    <a:pt x="1971460" y="1700213"/>
                  </a:lnTo>
                  <a:lnTo>
                    <a:pt x="1971143" y="1687196"/>
                  </a:lnTo>
                  <a:lnTo>
                    <a:pt x="1969873" y="1674496"/>
                  </a:lnTo>
                  <a:lnTo>
                    <a:pt x="1968286" y="1662113"/>
                  </a:lnTo>
                  <a:lnTo>
                    <a:pt x="1966064" y="1649731"/>
                  </a:lnTo>
                  <a:lnTo>
                    <a:pt x="1962890" y="1637666"/>
                  </a:lnTo>
                  <a:lnTo>
                    <a:pt x="1959398" y="1625601"/>
                  </a:lnTo>
                  <a:lnTo>
                    <a:pt x="1955272" y="1614171"/>
                  </a:lnTo>
                  <a:lnTo>
                    <a:pt x="1950511" y="1602741"/>
                  </a:lnTo>
                  <a:lnTo>
                    <a:pt x="1945432" y="1591628"/>
                  </a:lnTo>
                  <a:lnTo>
                    <a:pt x="1939718" y="1580833"/>
                  </a:lnTo>
                  <a:lnTo>
                    <a:pt x="1933370" y="1570356"/>
                  </a:lnTo>
                  <a:lnTo>
                    <a:pt x="1927022" y="1560196"/>
                  </a:lnTo>
                  <a:lnTo>
                    <a:pt x="1920039" y="1550353"/>
                  </a:lnTo>
                  <a:lnTo>
                    <a:pt x="1912421" y="1540828"/>
                  </a:lnTo>
                  <a:lnTo>
                    <a:pt x="1904168" y="1531621"/>
                  </a:lnTo>
                  <a:lnTo>
                    <a:pt x="1895915" y="1522731"/>
                  </a:lnTo>
                  <a:lnTo>
                    <a:pt x="1887028" y="1514476"/>
                  </a:lnTo>
                  <a:lnTo>
                    <a:pt x="1877823" y="1506856"/>
                  </a:lnTo>
                  <a:lnTo>
                    <a:pt x="1868300" y="1499553"/>
                  </a:lnTo>
                  <a:lnTo>
                    <a:pt x="1858460" y="1492251"/>
                  </a:lnTo>
                  <a:lnTo>
                    <a:pt x="1848303" y="1485901"/>
                  </a:lnTo>
                  <a:lnTo>
                    <a:pt x="1837511" y="1479868"/>
                  </a:lnTo>
                  <a:lnTo>
                    <a:pt x="1826719" y="1474471"/>
                  </a:lnTo>
                  <a:lnTo>
                    <a:pt x="1815610" y="1469391"/>
                  </a:lnTo>
                  <a:lnTo>
                    <a:pt x="1804183" y="1464946"/>
                  </a:lnTo>
                  <a:lnTo>
                    <a:pt x="1792756" y="1460818"/>
                  </a:lnTo>
                  <a:lnTo>
                    <a:pt x="1780694" y="1457326"/>
                  </a:lnTo>
                  <a:lnTo>
                    <a:pt x="1768315" y="1454468"/>
                  </a:lnTo>
                  <a:lnTo>
                    <a:pt x="1756253" y="1452246"/>
                  </a:lnTo>
                  <a:lnTo>
                    <a:pt x="1743557" y="1450658"/>
                  </a:lnTo>
                  <a:lnTo>
                    <a:pt x="1730860" y="1449706"/>
                  </a:lnTo>
                  <a:lnTo>
                    <a:pt x="1718163" y="1449388"/>
                  </a:lnTo>
                  <a:lnTo>
                    <a:pt x="1704832" y="1449706"/>
                  </a:lnTo>
                  <a:lnTo>
                    <a:pt x="1692135" y="1450658"/>
                  </a:lnTo>
                  <a:lnTo>
                    <a:pt x="1680074" y="1452246"/>
                  </a:lnTo>
                  <a:lnTo>
                    <a:pt x="1667695" y="1454468"/>
                  </a:lnTo>
                  <a:lnTo>
                    <a:pt x="1655315" y="1457326"/>
                  </a:lnTo>
                  <a:lnTo>
                    <a:pt x="1643571" y="1460818"/>
                  </a:lnTo>
                  <a:lnTo>
                    <a:pt x="1631509" y="1464946"/>
                  </a:lnTo>
                  <a:lnTo>
                    <a:pt x="1620400" y="1469391"/>
                  </a:lnTo>
                  <a:lnTo>
                    <a:pt x="1609290" y="1474471"/>
                  </a:lnTo>
                  <a:lnTo>
                    <a:pt x="1598181" y="1479868"/>
                  </a:lnTo>
                  <a:lnTo>
                    <a:pt x="1587706" y="1485901"/>
                  </a:lnTo>
                  <a:lnTo>
                    <a:pt x="1577549" y="1492251"/>
                  </a:lnTo>
                  <a:lnTo>
                    <a:pt x="1567709" y="1499553"/>
                  </a:lnTo>
                  <a:lnTo>
                    <a:pt x="1558187" y="1506856"/>
                  </a:lnTo>
                  <a:lnTo>
                    <a:pt x="1548664" y="1514476"/>
                  </a:lnTo>
                  <a:lnTo>
                    <a:pt x="1540094" y="1522731"/>
                  </a:lnTo>
                  <a:lnTo>
                    <a:pt x="1531524" y="1531621"/>
                  </a:lnTo>
                  <a:lnTo>
                    <a:pt x="1523588" y="1540828"/>
                  </a:lnTo>
                  <a:lnTo>
                    <a:pt x="1516288" y="1550353"/>
                  </a:lnTo>
                  <a:lnTo>
                    <a:pt x="1508987" y="1560196"/>
                  </a:lnTo>
                  <a:lnTo>
                    <a:pt x="1502322" y="1570356"/>
                  </a:lnTo>
                  <a:lnTo>
                    <a:pt x="1495973" y="1580833"/>
                  </a:lnTo>
                  <a:lnTo>
                    <a:pt x="1490260" y="1591628"/>
                  </a:lnTo>
                  <a:lnTo>
                    <a:pt x="1485181" y="1602741"/>
                  </a:lnTo>
                  <a:lnTo>
                    <a:pt x="1480420" y="1614171"/>
                  </a:lnTo>
                  <a:lnTo>
                    <a:pt x="1476611" y="1625601"/>
                  </a:lnTo>
                  <a:lnTo>
                    <a:pt x="1472802" y="1637666"/>
                  </a:lnTo>
                  <a:lnTo>
                    <a:pt x="1470263" y="1649731"/>
                  </a:lnTo>
                  <a:lnTo>
                    <a:pt x="1467724" y="1662113"/>
                  </a:lnTo>
                  <a:lnTo>
                    <a:pt x="1465819" y="1674496"/>
                  </a:lnTo>
                  <a:lnTo>
                    <a:pt x="1464549" y="1687196"/>
                  </a:lnTo>
                  <a:lnTo>
                    <a:pt x="1464232" y="1700213"/>
                  </a:lnTo>
                  <a:lnTo>
                    <a:pt x="1463915" y="1708151"/>
                  </a:lnTo>
                  <a:lnTo>
                    <a:pt x="1462645" y="1715771"/>
                  </a:lnTo>
                  <a:lnTo>
                    <a:pt x="1460740" y="1723391"/>
                  </a:lnTo>
                  <a:lnTo>
                    <a:pt x="1457884" y="1730376"/>
                  </a:lnTo>
                  <a:lnTo>
                    <a:pt x="1454710" y="1737043"/>
                  </a:lnTo>
                  <a:lnTo>
                    <a:pt x="1450583" y="1743393"/>
                  </a:lnTo>
                  <a:lnTo>
                    <a:pt x="1445822" y="1749426"/>
                  </a:lnTo>
                  <a:lnTo>
                    <a:pt x="1440743" y="1755141"/>
                  </a:lnTo>
                  <a:lnTo>
                    <a:pt x="1435347" y="1759903"/>
                  </a:lnTo>
                  <a:lnTo>
                    <a:pt x="1429316" y="1764031"/>
                  </a:lnTo>
                  <a:lnTo>
                    <a:pt x="1422968" y="1768158"/>
                  </a:lnTo>
                  <a:lnTo>
                    <a:pt x="1416302" y="1771333"/>
                  </a:lnTo>
                  <a:lnTo>
                    <a:pt x="1409002" y="1774191"/>
                  </a:lnTo>
                  <a:lnTo>
                    <a:pt x="1401384" y="1776096"/>
                  </a:lnTo>
                  <a:lnTo>
                    <a:pt x="1394083" y="1777366"/>
                  </a:lnTo>
                  <a:lnTo>
                    <a:pt x="1386148" y="1777683"/>
                  </a:lnTo>
                  <a:lnTo>
                    <a:pt x="894156" y="1777683"/>
                  </a:lnTo>
                  <a:lnTo>
                    <a:pt x="886221" y="1777366"/>
                  </a:lnTo>
                  <a:lnTo>
                    <a:pt x="878285" y="1776096"/>
                  </a:lnTo>
                  <a:lnTo>
                    <a:pt x="870667" y="1774191"/>
                  </a:lnTo>
                  <a:lnTo>
                    <a:pt x="863684" y="1771333"/>
                  </a:lnTo>
                  <a:lnTo>
                    <a:pt x="856701" y="1768158"/>
                  </a:lnTo>
                  <a:lnTo>
                    <a:pt x="850353" y="1764031"/>
                  </a:lnTo>
                  <a:lnTo>
                    <a:pt x="844639" y="1759903"/>
                  </a:lnTo>
                  <a:lnTo>
                    <a:pt x="838926" y="1755141"/>
                  </a:lnTo>
                  <a:lnTo>
                    <a:pt x="833847" y="1749426"/>
                  </a:lnTo>
                  <a:lnTo>
                    <a:pt x="829403" y="1743393"/>
                  </a:lnTo>
                  <a:lnTo>
                    <a:pt x="825594" y="1737043"/>
                  </a:lnTo>
                  <a:lnTo>
                    <a:pt x="822420" y="1730376"/>
                  </a:lnTo>
                  <a:lnTo>
                    <a:pt x="819563" y="1723391"/>
                  </a:lnTo>
                  <a:lnTo>
                    <a:pt x="817659" y="1715771"/>
                  </a:lnTo>
                  <a:lnTo>
                    <a:pt x="816389" y="1708151"/>
                  </a:lnTo>
                  <a:lnTo>
                    <a:pt x="815437" y="1700213"/>
                  </a:lnTo>
                  <a:lnTo>
                    <a:pt x="815120" y="1687196"/>
                  </a:lnTo>
                  <a:lnTo>
                    <a:pt x="813850" y="1674496"/>
                  </a:lnTo>
                  <a:lnTo>
                    <a:pt x="812263" y="1662113"/>
                  </a:lnTo>
                  <a:lnTo>
                    <a:pt x="810041" y="1649731"/>
                  </a:lnTo>
                  <a:lnTo>
                    <a:pt x="806867" y="1637666"/>
                  </a:lnTo>
                  <a:lnTo>
                    <a:pt x="803375" y="1625601"/>
                  </a:lnTo>
                  <a:lnTo>
                    <a:pt x="799249" y="1614171"/>
                  </a:lnTo>
                  <a:lnTo>
                    <a:pt x="794488" y="1602741"/>
                  </a:lnTo>
                  <a:lnTo>
                    <a:pt x="789409" y="1591628"/>
                  </a:lnTo>
                  <a:lnTo>
                    <a:pt x="783696" y="1580833"/>
                  </a:lnTo>
                  <a:lnTo>
                    <a:pt x="777982" y="1570356"/>
                  </a:lnTo>
                  <a:lnTo>
                    <a:pt x="770999" y="1560196"/>
                  </a:lnTo>
                  <a:lnTo>
                    <a:pt x="764016" y="1550353"/>
                  </a:lnTo>
                  <a:lnTo>
                    <a:pt x="756398" y="1540828"/>
                  </a:lnTo>
                  <a:lnTo>
                    <a:pt x="748463" y="1531621"/>
                  </a:lnTo>
                  <a:lnTo>
                    <a:pt x="739892" y="1522731"/>
                  </a:lnTo>
                  <a:lnTo>
                    <a:pt x="731005" y="1514476"/>
                  </a:lnTo>
                  <a:lnTo>
                    <a:pt x="721800" y="1506856"/>
                  </a:lnTo>
                  <a:lnTo>
                    <a:pt x="712277" y="1499553"/>
                  </a:lnTo>
                  <a:lnTo>
                    <a:pt x="702438" y="1492251"/>
                  </a:lnTo>
                  <a:lnTo>
                    <a:pt x="692280" y="1485901"/>
                  </a:lnTo>
                  <a:lnTo>
                    <a:pt x="681488" y="1479868"/>
                  </a:lnTo>
                  <a:lnTo>
                    <a:pt x="670696" y="1474471"/>
                  </a:lnTo>
                  <a:lnTo>
                    <a:pt x="659587" y="1469391"/>
                  </a:lnTo>
                  <a:lnTo>
                    <a:pt x="648160" y="1464946"/>
                  </a:lnTo>
                  <a:lnTo>
                    <a:pt x="636733" y="1460818"/>
                  </a:lnTo>
                  <a:lnTo>
                    <a:pt x="624671" y="1457326"/>
                  </a:lnTo>
                  <a:lnTo>
                    <a:pt x="612292" y="1454468"/>
                  </a:lnTo>
                  <a:lnTo>
                    <a:pt x="600230" y="1452246"/>
                  </a:lnTo>
                  <a:lnTo>
                    <a:pt x="587534" y="1450658"/>
                  </a:lnTo>
                  <a:lnTo>
                    <a:pt x="574837" y="1449706"/>
                  </a:lnTo>
                  <a:lnTo>
                    <a:pt x="562140" y="1449388"/>
                  </a:lnTo>
                  <a:lnTo>
                    <a:pt x="548809" y="1449706"/>
                  </a:lnTo>
                  <a:lnTo>
                    <a:pt x="536112" y="1450658"/>
                  </a:lnTo>
                  <a:lnTo>
                    <a:pt x="524051" y="1452246"/>
                  </a:lnTo>
                  <a:lnTo>
                    <a:pt x="511354" y="1454468"/>
                  </a:lnTo>
                  <a:lnTo>
                    <a:pt x="499292" y="1457326"/>
                  </a:lnTo>
                  <a:lnTo>
                    <a:pt x="487548" y="1460818"/>
                  </a:lnTo>
                  <a:lnTo>
                    <a:pt x="475486" y="1464946"/>
                  </a:lnTo>
                  <a:lnTo>
                    <a:pt x="464377" y="1469391"/>
                  </a:lnTo>
                  <a:lnTo>
                    <a:pt x="452950" y="1474471"/>
                  </a:lnTo>
                  <a:lnTo>
                    <a:pt x="442158" y="1479868"/>
                  </a:lnTo>
                  <a:lnTo>
                    <a:pt x="431366" y="1485901"/>
                  </a:lnTo>
                  <a:lnTo>
                    <a:pt x="421526" y="1492251"/>
                  </a:lnTo>
                  <a:lnTo>
                    <a:pt x="411686" y="1499553"/>
                  </a:lnTo>
                  <a:lnTo>
                    <a:pt x="402164" y="1506856"/>
                  </a:lnTo>
                  <a:lnTo>
                    <a:pt x="392641" y="1514476"/>
                  </a:lnTo>
                  <a:lnTo>
                    <a:pt x="383754" y="1522731"/>
                  </a:lnTo>
                  <a:lnTo>
                    <a:pt x="375501" y="1531621"/>
                  </a:lnTo>
                  <a:lnTo>
                    <a:pt x="367566" y="1540828"/>
                  </a:lnTo>
                  <a:lnTo>
                    <a:pt x="359948" y="1550353"/>
                  </a:lnTo>
                  <a:lnTo>
                    <a:pt x="352964" y="1560196"/>
                  </a:lnTo>
                  <a:lnTo>
                    <a:pt x="346299" y="1570356"/>
                  </a:lnTo>
                  <a:lnTo>
                    <a:pt x="340268" y="1580833"/>
                  </a:lnTo>
                  <a:lnTo>
                    <a:pt x="334237" y="1591628"/>
                  </a:lnTo>
                  <a:lnTo>
                    <a:pt x="329158" y="1602741"/>
                  </a:lnTo>
                  <a:lnTo>
                    <a:pt x="324715" y="1614171"/>
                  </a:lnTo>
                  <a:lnTo>
                    <a:pt x="320271" y="1625601"/>
                  </a:lnTo>
                  <a:lnTo>
                    <a:pt x="316779" y="1637666"/>
                  </a:lnTo>
                  <a:lnTo>
                    <a:pt x="313923" y="1649731"/>
                  </a:lnTo>
                  <a:lnTo>
                    <a:pt x="311701" y="1662113"/>
                  </a:lnTo>
                  <a:lnTo>
                    <a:pt x="309796" y="1674496"/>
                  </a:lnTo>
                  <a:lnTo>
                    <a:pt x="308844" y="1687196"/>
                  </a:lnTo>
                  <a:lnTo>
                    <a:pt x="308209" y="1700213"/>
                  </a:lnTo>
                  <a:lnTo>
                    <a:pt x="307574" y="1708151"/>
                  </a:lnTo>
                  <a:lnTo>
                    <a:pt x="306622" y="1715771"/>
                  </a:lnTo>
                  <a:lnTo>
                    <a:pt x="304400" y="1723391"/>
                  </a:lnTo>
                  <a:lnTo>
                    <a:pt x="301861" y="1730376"/>
                  </a:lnTo>
                  <a:lnTo>
                    <a:pt x="298687" y="1737043"/>
                  </a:lnTo>
                  <a:lnTo>
                    <a:pt x="294560" y="1743393"/>
                  </a:lnTo>
                  <a:lnTo>
                    <a:pt x="289799" y="1749426"/>
                  </a:lnTo>
                  <a:lnTo>
                    <a:pt x="285038" y="1755141"/>
                  </a:lnTo>
                  <a:lnTo>
                    <a:pt x="279642" y="1759903"/>
                  </a:lnTo>
                  <a:lnTo>
                    <a:pt x="273611" y="1764031"/>
                  </a:lnTo>
                  <a:lnTo>
                    <a:pt x="266945" y="1768158"/>
                  </a:lnTo>
                  <a:lnTo>
                    <a:pt x="259962" y="1771333"/>
                  </a:lnTo>
                  <a:lnTo>
                    <a:pt x="252979" y="1774191"/>
                  </a:lnTo>
                  <a:lnTo>
                    <a:pt x="245678" y="1776096"/>
                  </a:lnTo>
                  <a:lnTo>
                    <a:pt x="237743" y="1777366"/>
                  </a:lnTo>
                  <a:lnTo>
                    <a:pt x="229808" y="1777683"/>
                  </a:lnTo>
                  <a:lnTo>
                    <a:pt x="132679" y="1777683"/>
                  </a:lnTo>
                  <a:lnTo>
                    <a:pt x="126013" y="1777366"/>
                  </a:lnTo>
                  <a:lnTo>
                    <a:pt x="119348" y="1776731"/>
                  </a:lnTo>
                  <a:lnTo>
                    <a:pt x="112682" y="1776096"/>
                  </a:lnTo>
                  <a:lnTo>
                    <a:pt x="106334" y="1774826"/>
                  </a:lnTo>
                  <a:lnTo>
                    <a:pt x="99985" y="1773556"/>
                  </a:lnTo>
                  <a:lnTo>
                    <a:pt x="93637" y="1771651"/>
                  </a:lnTo>
                  <a:lnTo>
                    <a:pt x="87289" y="1770063"/>
                  </a:lnTo>
                  <a:lnTo>
                    <a:pt x="81258" y="1767841"/>
                  </a:lnTo>
                  <a:lnTo>
                    <a:pt x="75227" y="1765301"/>
                  </a:lnTo>
                  <a:lnTo>
                    <a:pt x="69196" y="1762443"/>
                  </a:lnTo>
                  <a:lnTo>
                    <a:pt x="63800" y="1759268"/>
                  </a:lnTo>
                  <a:lnTo>
                    <a:pt x="58722" y="1756093"/>
                  </a:lnTo>
                  <a:lnTo>
                    <a:pt x="53325" y="1752601"/>
                  </a:lnTo>
                  <a:lnTo>
                    <a:pt x="48247" y="1749108"/>
                  </a:lnTo>
                  <a:lnTo>
                    <a:pt x="43486" y="1744981"/>
                  </a:lnTo>
                  <a:lnTo>
                    <a:pt x="38724" y="1741171"/>
                  </a:lnTo>
                  <a:lnTo>
                    <a:pt x="34281" y="1736726"/>
                  </a:lnTo>
                  <a:lnTo>
                    <a:pt x="30154" y="1731963"/>
                  </a:lnTo>
                  <a:lnTo>
                    <a:pt x="26028" y="1727518"/>
                  </a:lnTo>
                  <a:lnTo>
                    <a:pt x="22536" y="1722438"/>
                  </a:lnTo>
                  <a:lnTo>
                    <a:pt x="19045" y="1717358"/>
                  </a:lnTo>
                  <a:lnTo>
                    <a:pt x="15871" y="1712278"/>
                  </a:lnTo>
                  <a:lnTo>
                    <a:pt x="13014" y="1706881"/>
                  </a:lnTo>
                  <a:lnTo>
                    <a:pt x="10157" y="1701483"/>
                  </a:lnTo>
                  <a:lnTo>
                    <a:pt x="7935" y="1695768"/>
                  </a:lnTo>
                  <a:lnTo>
                    <a:pt x="5713" y="1690053"/>
                  </a:lnTo>
                  <a:lnTo>
                    <a:pt x="3809" y="1684021"/>
                  </a:lnTo>
                  <a:lnTo>
                    <a:pt x="2222" y="1677988"/>
                  </a:lnTo>
                  <a:lnTo>
                    <a:pt x="1587" y="1671956"/>
                  </a:lnTo>
                  <a:lnTo>
                    <a:pt x="317" y="1665606"/>
                  </a:lnTo>
                  <a:lnTo>
                    <a:pt x="0" y="1659256"/>
                  </a:lnTo>
                  <a:lnTo>
                    <a:pt x="0" y="1652906"/>
                  </a:lnTo>
                  <a:lnTo>
                    <a:pt x="0" y="1476058"/>
                  </a:lnTo>
                  <a:lnTo>
                    <a:pt x="6" y="1475902"/>
                  </a:lnTo>
                  <a:lnTo>
                    <a:pt x="0" y="1475741"/>
                  </a:lnTo>
                  <a:lnTo>
                    <a:pt x="0" y="1019176"/>
                  </a:lnTo>
                  <a:lnTo>
                    <a:pt x="0" y="1007111"/>
                  </a:lnTo>
                  <a:lnTo>
                    <a:pt x="317" y="994728"/>
                  </a:lnTo>
                  <a:lnTo>
                    <a:pt x="1587" y="982663"/>
                  </a:lnTo>
                  <a:lnTo>
                    <a:pt x="2539" y="970916"/>
                  </a:lnTo>
                  <a:lnTo>
                    <a:pt x="4126" y="958851"/>
                  </a:lnTo>
                  <a:lnTo>
                    <a:pt x="6348" y="947103"/>
                  </a:lnTo>
                  <a:lnTo>
                    <a:pt x="8253" y="935038"/>
                  </a:lnTo>
                  <a:lnTo>
                    <a:pt x="11109" y="923608"/>
                  </a:lnTo>
                  <a:lnTo>
                    <a:pt x="13649" y="912178"/>
                  </a:lnTo>
                  <a:lnTo>
                    <a:pt x="16823" y="900748"/>
                  </a:lnTo>
                  <a:lnTo>
                    <a:pt x="20632" y="889636"/>
                  </a:lnTo>
                  <a:lnTo>
                    <a:pt x="24441" y="878523"/>
                  </a:lnTo>
                  <a:lnTo>
                    <a:pt x="28885" y="867411"/>
                  </a:lnTo>
                  <a:lnTo>
                    <a:pt x="33328" y="856298"/>
                  </a:lnTo>
                  <a:lnTo>
                    <a:pt x="38090" y="845503"/>
                  </a:lnTo>
                  <a:lnTo>
                    <a:pt x="43168" y="834708"/>
                  </a:lnTo>
                  <a:lnTo>
                    <a:pt x="48247" y="823913"/>
                  </a:lnTo>
                  <a:lnTo>
                    <a:pt x="54278" y="813753"/>
                  </a:lnTo>
                  <a:lnTo>
                    <a:pt x="60309" y="803276"/>
                  </a:lnTo>
                  <a:lnTo>
                    <a:pt x="66022" y="793116"/>
                  </a:lnTo>
                  <a:lnTo>
                    <a:pt x="73005" y="783273"/>
                  </a:lnTo>
                  <a:lnTo>
                    <a:pt x="79671" y="773113"/>
                  </a:lnTo>
                  <a:lnTo>
                    <a:pt x="86337" y="763588"/>
                  </a:lnTo>
                  <a:lnTo>
                    <a:pt x="93954" y="754063"/>
                  </a:lnTo>
                  <a:lnTo>
                    <a:pt x="101572" y="744538"/>
                  </a:lnTo>
                  <a:lnTo>
                    <a:pt x="108873" y="735648"/>
                  </a:lnTo>
                  <a:lnTo>
                    <a:pt x="117443" y="726441"/>
                  </a:lnTo>
                  <a:lnTo>
                    <a:pt x="125696" y="717551"/>
                  </a:lnTo>
                  <a:lnTo>
                    <a:pt x="133949" y="708978"/>
                  </a:lnTo>
                  <a:lnTo>
                    <a:pt x="142836" y="700088"/>
                  </a:lnTo>
                  <a:lnTo>
                    <a:pt x="151724" y="691833"/>
                  </a:lnTo>
                  <a:lnTo>
                    <a:pt x="160929" y="683896"/>
                  </a:lnTo>
                  <a:lnTo>
                    <a:pt x="170451" y="675958"/>
                  </a:lnTo>
                  <a:lnTo>
                    <a:pt x="179974" y="668021"/>
                  </a:lnTo>
                  <a:lnTo>
                    <a:pt x="189814" y="660401"/>
                  </a:lnTo>
                  <a:lnTo>
                    <a:pt x="200288" y="653098"/>
                  </a:lnTo>
                  <a:lnTo>
                    <a:pt x="210445" y="645796"/>
                  </a:lnTo>
                  <a:lnTo>
                    <a:pt x="220920" y="639128"/>
                  </a:lnTo>
                  <a:lnTo>
                    <a:pt x="231395" y="632461"/>
                  </a:lnTo>
                  <a:lnTo>
                    <a:pt x="242187" y="626111"/>
                  </a:lnTo>
                  <a:lnTo>
                    <a:pt x="253296" y="619761"/>
                  </a:lnTo>
                  <a:lnTo>
                    <a:pt x="264723" y="613411"/>
                  </a:lnTo>
                  <a:lnTo>
                    <a:pt x="275833" y="607696"/>
                  </a:lnTo>
                  <a:lnTo>
                    <a:pt x="287895" y="602298"/>
                  </a:lnTo>
                  <a:lnTo>
                    <a:pt x="299321" y="596583"/>
                  </a:lnTo>
                  <a:lnTo>
                    <a:pt x="311383" y="591503"/>
                  </a:lnTo>
                  <a:lnTo>
                    <a:pt x="323445" y="586741"/>
                  </a:lnTo>
                  <a:lnTo>
                    <a:pt x="335824" y="581978"/>
                  </a:lnTo>
                  <a:lnTo>
                    <a:pt x="348203" y="577533"/>
                  </a:lnTo>
                  <a:lnTo>
                    <a:pt x="360900" y="573723"/>
                  </a:lnTo>
                  <a:lnTo>
                    <a:pt x="373596" y="569596"/>
                  </a:lnTo>
                  <a:lnTo>
                    <a:pt x="386293" y="566103"/>
                  </a:lnTo>
                  <a:lnTo>
                    <a:pt x="399307" y="562928"/>
                  </a:lnTo>
                  <a:lnTo>
                    <a:pt x="412321" y="559753"/>
                  </a:lnTo>
                  <a:lnTo>
                    <a:pt x="425652" y="556896"/>
                  </a:lnTo>
                  <a:lnTo>
                    <a:pt x="438984" y="554038"/>
                  </a:lnTo>
                  <a:lnTo>
                    <a:pt x="452633" y="552133"/>
                  </a:lnTo>
                  <a:lnTo>
                    <a:pt x="465964" y="550228"/>
                  </a:lnTo>
                  <a:lnTo>
                    <a:pt x="479930" y="548641"/>
                  </a:lnTo>
                  <a:lnTo>
                    <a:pt x="493262" y="547053"/>
                  </a:lnTo>
                  <a:lnTo>
                    <a:pt x="507228" y="546101"/>
                  </a:lnTo>
                  <a:lnTo>
                    <a:pt x="521511" y="545466"/>
                  </a:lnTo>
                  <a:lnTo>
                    <a:pt x="535478" y="545148"/>
                  </a:lnTo>
                  <a:lnTo>
                    <a:pt x="549761" y="544513"/>
                  </a:lnTo>
                  <a:lnTo>
                    <a:pt x="1335088" y="544513"/>
                  </a:lnTo>
                  <a:lnTo>
                    <a:pt x="1335088" y="432238"/>
                  </a:lnTo>
                  <a:lnTo>
                    <a:pt x="1335723" y="424293"/>
                  </a:lnTo>
                  <a:lnTo>
                    <a:pt x="1336676" y="416347"/>
                  </a:lnTo>
                  <a:lnTo>
                    <a:pt x="1338898" y="408719"/>
                  </a:lnTo>
                  <a:lnTo>
                    <a:pt x="1341438" y="401727"/>
                  </a:lnTo>
                  <a:lnTo>
                    <a:pt x="1344613" y="395053"/>
                  </a:lnTo>
                  <a:lnTo>
                    <a:pt x="1348741" y="388061"/>
                  </a:lnTo>
                  <a:lnTo>
                    <a:pt x="1353186" y="382340"/>
                  </a:lnTo>
                  <a:lnTo>
                    <a:pt x="1358266" y="376619"/>
                  </a:lnTo>
                  <a:lnTo>
                    <a:pt x="1363663" y="371534"/>
                  </a:lnTo>
                  <a:lnTo>
                    <a:pt x="1369696" y="367085"/>
                  </a:lnTo>
                  <a:lnTo>
                    <a:pt x="1376363" y="363271"/>
                  </a:lnTo>
                  <a:lnTo>
                    <a:pt x="1383348" y="360092"/>
                  </a:lnTo>
                  <a:lnTo>
                    <a:pt x="1390333" y="357232"/>
                  </a:lnTo>
                  <a:lnTo>
                    <a:pt x="1397953" y="355325"/>
                  </a:lnTo>
                  <a:lnTo>
                    <a:pt x="1405573" y="354054"/>
                  </a:lnTo>
                  <a:lnTo>
                    <a:pt x="1413828" y="353736"/>
                  </a:lnTo>
                  <a:close/>
                  <a:moveTo>
                    <a:pt x="1740853" y="352465"/>
                  </a:moveTo>
                  <a:lnTo>
                    <a:pt x="1859916" y="352465"/>
                  </a:lnTo>
                  <a:lnTo>
                    <a:pt x="1867853" y="352783"/>
                  </a:lnTo>
                  <a:lnTo>
                    <a:pt x="1875791" y="354054"/>
                  </a:lnTo>
                  <a:lnTo>
                    <a:pt x="1883093" y="355643"/>
                  </a:lnTo>
                  <a:lnTo>
                    <a:pt x="1890396" y="358503"/>
                  </a:lnTo>
                  <a:lnTo>
                    <a:pt x="1897063" y="361682"/>
                  </a:lnTo>
                  <a:lnTo>
                    <a:pt x="1903731" y="365495"/>
                  </a:lnTo>
                  <a:lnTo>
                    <a:pt x="1909763" y="370263"/>
                  </a:lnTo>
                  <a:lnTo>
                    <a:pt x="1915478" y="375030"/>
                  </a:lnTo>
                  <a:lnTo>
                    <a:pt x="1920241" y="380751"/>
                  </a:lnTo>
                  <a:lnTo>
                    <a:pt x="1925003" y="387107"/>
                  </a:lnTo>
                  <a:lnTo>
                    <a:pt x="1928813" y="393464"/>
                  </a:lnTo>
                  <a:lnTo>
                    <a:pt x="1931988" y="400138"/>
                  </a:lnTo>
                  <a:lnTo>
                    <a:pt x="1934846" y="407130"/>
                  </a:lnTo>
                  <a:lnTo>
                    <a:pt x="1936751" y="414758"/>
                  </a:lnTo>
                  <a:lnTo>
                    <a:pt x="1938021" y="422703"/>
                  </a:lnTo>
                  <a:lnTo>
                    <a:pt x="1938338" y="430649"/>
                  </a:lnTo>
                  <a:lnTo>
                    <a:pt x="1938021" y="438595"/>
                  </a:lnTo>
                  <a:lnTo>
                    <a:pt x="1936751" y="446540"/>
                  </a:lnTo>
                  <a:lnTo>
                    <a:pt x="1934846" y="454168"/>
                  </a:lnTo>
                  <a:lnTo>
                    <a:pt x="1931988" y="461160"/>
                  </a:lnTo>
                  <a:lnTo>
                    <a:pt x="1928813" y="468152"/>
                  </a:lnTo>
                  <a:lnTo>
                    <a:pt x="1925003" y="474508"/>
                  </a:lnTo>
                  <a:lnTo>
                    <a:pt x="1920241" y="480229"/>
                  </a:lnTo>
                  <a:lnTo>
                    <a:pt x="1915478" y="485950"/>
                  </a:lnTo>
                  <a:lnTo>
                    <a:pt x="1909763" y="491035"/>
                  </a:lnTo>
                  <a:lnTo>
                    <a:pt x="1903731" y="495802"/>
                  </a:lnTo>
                  <a:lnTo>
                    <a:pt x="1897063" y="499299"/>
                  </a:lnTo>
                  <a:lnTo>
                    <a:pt x="1890396" y="503112"/>
                  </a:lnTo>
                  <a:lnTo>
                    <a:pt x="1883093" y="505337"/>
                  </a:lnTo>
                  <a:lnTo>
                    <a:pt x="1875791" y="507244"/>
                  </a:lnTo>
                  <a:lnTo>
                    <a:pt x="1867853" y="508515"/>
                  </a:lnTo>
                  <a:lnTo>
                    <a:pt x="1859916" y="508833"/>
                  </a:lnTo>
                  <a:lnTo>
                    <a:pt x="1740853" y="508833"/>
                  </a:lnTo>
                  <a:lnTo>
                    <a:pt x="1732916" y="508515"/>
                  </a:lnTo>
                  <a:lnTo>
                    <a:pt x="1724978" y="507244"/>
                  </a:lnTo>
                  <a:lnTo>
                    <a:pt x="1717358" y="505337"/>
                  </a:lnTo>
                  <a:lnTo>
                    <a:pt x="1710056" y="503112"/>
                  </a:lnTo>
                  <a:lnTo>
                    <a:pt x="1703388" y="499299"/>
                  </a:lnTo>
                  <a:lnTo>
                    <a:pt x="1696721" y="495802"/>
                  </a:lnTo>
                  <a:lnTo>
                    <a:pt x="1690688" y="491035"/>
                  </a:lnTo>
                  <a:lnTo>
                    <a:pt x="1685291" y="485950"/>
                  </a:lnTo>
                  <a:lnTo>
                    <a:pt x="1680528" y="480229"/>
                  </a:lnTo>
                  <a:lnTo>
                    <a:pt x="1675766" y="474508"/>
                  </a:lnTo>
                  <a:lnTo>
                    <a:pt x="1671638" y="468152"/>
                  </a:lnTo>
                  <a:lnTo>
                    <a:pt x="1668463" y="461160"/>
                  </a:lnTo>
                  <a:lnTo>
                    <a:pt x="1665606" y="454168"/>
                  </a:lnTo>
                  <a:lnTo>
                    <a:pt x="1663701" y="446540"/>
                  </a:lnTo>
                  <a:lnTo>
                    <a:pt x="1663066" y="438595"/>
                  </a:lnTo>
                  <a:lnTo>
                    <a:pt x="1662113" y="430649"/>
                  </a:lnTo>
                  <a:lnTo>
                    <a:pt x="1663066" y="422703"/>
                  </a:lnTo>
                  <a:lnTo>
                    <a:pt x="1663701" y="414758"/>
                  </a:lnTo>
                  <a:lnTo>
                    <a:pt x="1665606" y="407130"/>
                  </a:lnTo>
                  <a:lnTo>
                    <a:pt x="1668463" y="400138"/>
                  </a:lnTo>
                  <a:lnTo>
                    <a:pt x="1671638" y="393464"/>
                  </a:lnTo>
                  <a:lnTo>
                    <a:pt x="1675766" y="387107"/>
                  </a:lnTo>
                  <a:lnTo>
                    <a:pt x="1680528" y="380751"/>
                  </a:lnTo>
                  <a:lnTo>
                    <a:pt x="1685291" y="375030"/>
                  </a:lnTo>
                  <a:lnTo>
                    <a:pt x="1690688" y="370263"/>
                  </a:lnTo>
                  <a:lnTo>
                    <a:pt x="1696721" y="365495"/>
                  </a:lnTo>
                  <a:lnTo>
                    <a:pt x="1703388" y="361682"/>
                  </a:lnTo>
                  <a:lnTo>
                    <a:pt x="1710056" y="358503"/>
                  </a:lnTo>
                  <a:lnTo>
                    <a:pt x="1717358" y="355643"/>
                  </a:lnTo>
                  <a:lnTo>
                    <a:pt x="1724978" y="354054"/>
                  </a:lnTo>
                  <a:lnTo>
                    <a:pt x="1732916" y="352783"/>
                  </a:lnTo>
                  <a:lnTo>
                    <a:pt x="1740853" y="352465"/>
                  </a:lnTo>
                  <a:close/>
                  <a:moveTo>
                    <a:pt x="1076961" y="352465"/>
                  </a:moveTo>
                  <a:lnTo>
                    <a:pt x="1196341" y="352465"/>
                  </a:lnTo>
                  <a:lnTo>
                    <a:pt x="1204278" y="352783"/>
                  </a:lnTo>
                  <a:lnTo>
                    <a:pt x="1211898" y="354054"/>
                  </a:lnTo>
                  <a:lnTo>
                    <a:pt x="1219201" y="355643"/>
                  </a:lnTo>
                  <a:lnTo>
                    <a:pt x="1226503" y="358503"/>
                  </a:lnTo>
                  <a:lnTo>
                    <a:pt x="1233488" y="361682"/>
                  </a:lnTo>
                  <a:lnTo>
                    <a:pt x="1239838" y="365495"/>
                  </a:lnTo>
                  <a:lnTo>
                    <a:pt x="1245871" y="370263"/>
                  </a:lnTo>
                  <a:lnTo>
                    <a:pt x="1251586" y="375030"/>
                  </a:lnTo>
                  <a:lnTo>
                    <a:pt x="1256666" y="380751"/>
                  </a:lnTo>
                  <a:lnTo>
                    <a:pt x="1261111" y="387107"/>
                  </a:lnTo>
                  <a:lnTo>
                    <a:pt x="1264921" y="393464"/>
                  </a:lnTo>
                  <a:lnTo>
                    <a:pt x="1268096" y="400138"/>
                  </a:lnTo>
                  <a:lnTo>
                    <a:pt x="1270953" y="407130"/>
                  </a:lnTo>
                  <a:lnTo>
                    <a:pt x="1272858" y="414758"/>
                  </a:lnTo>
                  <a:lnTo>
                    <a:pt x="1274128" y="422703"/>
                  </a:lnTo>
                  <a:lnTo>
                    <a:pt x="1274446" y="430649"/>
                  </a:lnTo>
                  <a:lnTo>
                    <a:pt x="1274128" y="438595"/>
                  </a:lnTo>
                  <a:lnTo>
                    <a:pt x="1272858" y="446540"/>
                  </a:lnTo>
                  <a:lnTo>
                    <a:pt x="1270953" y="454168"/>
                  </a:lnTo>
                  <a:lnTo>
                    <a:pt x="1268096" y="461160"/>
                  </a:lnTo>
                  <a:lnTo>
                    <a:pt x="1264921" y="468152"/>
                  </a:lnTo>
                  <a:lnTo>
                    <a:pt x="1261111" y="474508"/>
                  </a:lnTo>
                  <a:lnTo>
                    <a:pt x="1256666" y="480229"/>
                  </a:lnTo>
                  <a:lnTo>
                    <a:pt x="1251586" y="485950"/>
                  </a:lnTo>
                  <a:lnTo>
                    <a:pt x="1245871" y="491035"/>
                  </a:lnTo>
                  <a:lnTo>
                    <a:pt x="1239838" y="495802"/>
                  </a:lnTo>
                  <a:lnTo>
                    <a:pt x="1233488" y="499299"/>
                  </a:lnTo>
                  <a:lnTo>
                    <a:pt x="1226503" y="503112"/>
                  </a:lnTo>
                  <a:lnTo>
                    <a:pt x="1219201" y="505337"/>
                  </a:lnTo>
                  <a:lnTo>
                    <a:pt x="1211898" y="507244"/>
                  </a:lnTo>
                  <a:lnTo>
                    <a:pt x="1204278" y="508515"/>
                  </a:lnTo>
                  <a:lnTo>
                    <a:pt x="1196341" y="508833"/>
                  </a:lnTo>
                  <a:lnTo>
                    <a:pt x="1076961" y="508833"/>
                  </a:lnTo>
                  <a:lnTo>
                    <a:pt x="1069023" y="508515"/>
                  </a:lnTo>
                  <a:lnTo>
                    <a:pt x="1061086" y="507244"/>
                  </a:lnTo>
                  <a:lnTo>
                    <a:pt x="1053466" y="505337"/>
                  </a:lnTo>
                  <a:lnTo>
                    <a:pt x="1046163" y="503112"/>
                  </a:lnTo>
                  <a:lnTo>
                    <a:pt x="1039496" y="499299"/>
                  </a:lnTo>
                  <a:lnTo>
                    <a:pt x="1033146" y="495802"/>
                  </a:lnTo>
                  <a:lnTo>
                    <a:pt x="1027113" y="491035"/>
                  </a:lnTo>
                  <a:lnTo>
                    <a:pt x="1021716" y="485950"/>
                  </a:lnTo>
                  <a:lnTo>
                    <a:pt x="1016636" y="480229"/>
                  </a:lnTo>
                  <a:lnTo>
                    <a:pt x="1012191" y="474508"/>
                  </a:lnTo>
                  <a:lnTo>
                    <a:pt x="1008063" y="468152"/>
                  </a:lnTo>
                  <a:lnTo>
                    <a:pt x="1004571" y="461160"/>
                  </a:lnTo>
                  <a:lnTo>
                    <a:pt x="1002348" y="454168"/>
                  </a:lnTo>
                  <a:lnTo>
                    <a:pt x="1000126" y="446540"/>
                  </a:lnTo>
                  <a:lnTo>
                    <a:pt x="999173" y="438595"/>
                  </a:lnTo>
                  <a:lnTo>
                    <a:pt x="998538" y="430649"/>
                  </a:lnTo>
                  <a:lnTo>
                    <a:pt x="999173" y="422703"/>
                  </a:lnTo>
                  <a:lnTo>
                    <a:pt x="1000126" y="414758"/>
                  </a:lnTo>
                  <a:lnTo>
                    <a:pt x="1002348" y="407130"/>
                  </a:lnTo>
                  <a:lnTo>
                    <a:pt x="1004571" y="400138"/>
                  </a:lnTo>
                  <a:lnTo>
                    <a:pt x="1008063" y="393464"/>
                  </a:lnTo>
                  <a:lnTo>
                    <a:pt x="1012191" y="387107"/>
                  </a:lnTo>
                  <a:lnTo>
                    <a:pt x="1016636" y="380751"/>
                  </a:lnTo>
                  <a:lnTo>
                    <a:pt x="1021716" y="375030"/>
                  </a:lnTo>
                  <a:lnTo>
                    <a:pt x="1027113" y="370263"/>
                  </a:lnTo>
                  <a:lnTo>
                    <a:pt x="1033146" y="365495"/>
                  </a:lnTo>
                  <a:lnTo>
                    <a:pt x="1039496" y="361682"/>
                  </a:lnTo>
                  <a:lnTo>
                    <a:pt x="1046163" y="358503"/>
                  </a:lnTo>
                  <a:lnTo>
                    <a:pt x="1053466" y="355643"/>
                  </a:lnTo>
                  <a:lnTo>
                    <a:pt x="1061086" y="354054"/>
                  </a:lnTo>
                  <a:lnTo>
                    <a:pt x="1069023" y="352783"/>
                  </a:lnTo>
                  <a:lnTo>
                    <a:pt x="1076961" y="352465"/>
                  </a:lnTo>
                  <a:close/>
                  <a:moveTo>
                    <a:pt x="1750696" y="104563"/>
                  </a:moveTo>
                  <a:lnTo>
                    <a:pt x="1758316" y="104881"/>
                  </a:lnTo>
                  <a:lnTo>
                    <a:pt x="1765301" y="105835"/>
                  </a:lnTo>
                  <a:lnTo>
                    <a:pt x="1772921" y="107742"/>
                  </a:lnTo>
                  <a:lnTo>
                    <a:pt x="1779906" y="109966"/>
                  </a:lnTo>
                  <a:lnTo>
                    <a:pt x="1786891" y="113145"/>
                  </a:lnTo>
                  <a:lnTo>
                    <a:pt x="1793558" y="117276"/>
                  </a:lnTo>
                  <a:lnTo>
                    <a:pt x="1799908" y="122044"/>
                  </a:lnTo>
                  <a:lnTo>
                    <a:pt x="1805941" y="127447"/>
                  </a:lnTo>
                  <a:lnTo>
                    <a:pt x="1811338" y="133485"/>
                  </a:lnTo>
                  <a:lnTo>
                    <a:pt x="1816101" y="139524"/>
                  </a:lnTo>
                  <a:lnTo>
                    <a:pt x="1819593" y="146198"/>
                  </a:lnTo>
                  <a:lnTo>
                    <a:pt x="1823403" y="153508"/>
                  </a:lnTo>
                  <a:lnTo>
                    <a:pt x="1825626" y="160500"/>
                  </a:lnTo>
                  <a:lnTo>
                    <a:pt x="1827213" y="167810"/>
                  </a:lnTo>
                  <a:lnTo>
                    <a:pt x="1828483" y="175120"/>
                  </a:lnTo>
                  <a:lnTo>
                    <a:pt x="1828801" y="182748"/>
                  </a:lnTo>
                  <a:lnTo>
                    <a:pt x="1828483" y="190375"/>
                  </a:lnTo>
                  <a:lnTo>
                    <a:pt x="1827213" y="198003"/>
                  </a:lnTo>
                  <a:lnTo>
                    <a:pt x="1825626" y="204995"/>
                  </a:lnTo>
                  <a:lnTo>
                    <a:pt x="1823403" y="212305"/>
                  </a:lnTo>
                  <a:lnTo>
                    <a:pt x="1820228" y="219297"/>
                  </a:lnTo>
                  <a:lnTo>
                    <a:pt x="1816101" y="225972"/>
                  </a:lnTo>
                  <a:lnTo>
                    <a:pt x="1811338" y="232328"/>
                  </a:lnTo>
                  <a:lnTo>
                    <a:pt x="1805941" y="238367"/>
                  </a:lnTo>
                  <a:lnTo>
                    <a:pt x="1721803" y="322589"/>
                  </a:lnTo>
                  <a:lnTo>
                    <a:pt x="1715771" y="328310"/>
                  </a:lnTo>
                  <a:lnTo>
                    <a:pt x="1709421" y="333078"/>
                  </a:lnTo>
                  <a:lnTo>
                    <a:pt x="1702753" y="336891"/>
                  </a:lnTo>
                  <a:lnTo>
                    <a:pt x="1695451" y="340070"/>
                  </a:lnTo>
                  <a:lnTo>
                    <a:pt x="1688466" y="342612"/>
                  </a:lnTo>
                  <a:lnTo>
                    <a:pt x="1681163" y="344519"/>
                  </a:lnTo>
                  <a:lnTo>
                    <a:pt x="1673543" y="345155"/>
                  </a:lnTo>
                  <a:lnTo>
                    <a:pt x="1666241" y="345790"/>
                  </a:lnTo>
                  <a:lnTo>
                    <a:pt x="1658621" y="345155"/>
                  </a:lnTo>
                  <a:lnTo>
                    <a:pt x="1651318" y="344519"/>
                  </a:lnTo>
                  <a:lnTo>
                    <a:pt x="1644016" y="342612"/>
                  </a:lnTo>
                  <a:lnTo>
                    <a:pt x="1636713" y="340070"/>
                  </a:lnTo>
                  <a:lnTo>
                    <a:pt x="1629728" y="336891"/>
                  </a:lnTo>
                  <a:lnTo>
                    <a:pt x="1623378" y="333078"/>
                  </a:lnTo>
                  <a:lnTo>
                    <a:pt x="1617028" y="328310"/>
                  </a:lnTo>
                  <a:lnTo>
                    <a:pt x="1610996" y="322589"/>
                  </a:lnTo>
                  <a:lnTo>
                    <a:pt x="1605281" y="316551"/>
                  </a:lnTo>
                  <a:lnTo>
                    <a:pt x="1600518" y="310194"/>
                  </a:lnTo>
                  <a:lnTo>
                    <a:pt x="1596708" y="303838"/>
                  </a:lnTo>
                  <a:lnTo>
                    <a:pt x="1593533" y="296846"/>
                  </a:lnTo>
                  <a:lnTo>
                    <a:pt x="1591311" y="289536"/>
                  </a:lnTo>
                  <a:lnTo>
                    <a:pt x="1589088" y="282544"/>
                  </a:lnTo>
                  <a:lnTo>
                    <a:pt x="1588453" y="274916"/>
                  </a:lnTo>
                  <a:lnTo>
                    <a:pt x="1588136" y="267288"/>
                  </a:lnTo>
                  <a:lnTo>
                    <a:pt x="1588453" y="259978"/>
                  </a:lnTo>
                  <a:lnTo>
                    <a:pt x="1589088" y="252351"/>
                  </a:lnTo>
                  <a:lnTo>
                    <a:pt x="1591311" y="245041"/>
                  </a:lnTo>
                  <a:lnTo>
                    <a:pt x="1593533" y="238049"/>
                  </a:lnTo>
                  <a:lnTo>
                    <a:pt x="1596708" y="230739"/>
                  </a:lnTo>
                  <a:lnTo>
                    <a:pt x="1600518" y="224065"/>
                  </a:lnTo>
                  <a:lnTo>
                    <a:pt x="1605281" y="217708"/>
                  </a:lnTo>
                  <a:lnTo>
                    <a:pt x="1610996" y="211670"/>
                  </a:lnTo>
                  <a:lnTo>
                    <a:pt x="1695133" y="127447"/>
                  </a:lnTo>
                  <a:lnTo>
                    <a:pt x="1701166" y="122044"/>
                  </a:lnTo>
                  <a:lnTo>
                    <a:pt x="1707516" y="117276"/>
                  </a:lnTo>
                  <a:lnTo>
                    <a:pt x="1714183" y="113145"/>
                  </a:lnTo>
                  <a:lnTo>
                    <a:pt x="1720851" y="109966"/>
                  </a:lnTo>
                  <a:lnTo>
                    <a:pt x="1728471" y="107742"/>
                  </a:lnTo>
                  <a:lnTo>
                    <a:pt x="1735456" y="105835"/>
                  </a:lnTo>
                  <a:lnTo>
                    <a:pt x="1743076" y="104881"/>
                  </a:lnTo>
                  <a:lnTo>
                    <a:pt x="1750696" y="104563"/>
                  </a:lnTo>
                  <a:close/>
                  <a:moveTo>
                    <a:pt x="1186498" y="93758"/>
                  </a:moveTo>
                  <a:lnTo>
                    <a:pt x="1193801" y="94075"/>
                  </a:lnTo>
                  <a:lnTo>
                    <a:pt x="1201103" y="95029"/>
                  </a:lnTo>
                  <a:lnTo>
                    <a:pt x="1208723" y="96936"/>
                  </a:lnTo>
                  <a:lnTo>
                    <a:pt x="1215708" y="99478"/>
                  </a:lnTo>
                  <a:lnTo>
                    <a:pt x="1222376" y="102656"/>
                  </a:lnTo>
                  <a:lnTo>
                    <a:pt x="1229361" y="106470"/>
                  </a:lnTo>
                  <a:lnTo>
                    <a:pt x="1235711" y="111238"/>
                  </a:lnTo>
                  <a:lnTo>
                    <a:pt x="1241426" y="116959"/>
                  </a:lnTo>
                  <a:lnTo>
                    <a:pt x="1326198" y="201181"/>
                  </a:lnTo>
                  <a:lnTo>
                    <a:pt x="1331278" y="206902"/>
                  </a:lnTo>
                  <a:lnTo>
                    <a:pt x="1336041" y="213259"/>
                  </a:lnTo>
                  <a:lnTo>
                    <a:pt x="1339851" y="220251"/>
                  </a:lnTo>
                  <a:lnTo>
                    <a:pt x="1343026" y="227243"/>
                  </a:lnTo>
                  <a:lnTo>
                    <a:pt x="1345566" y="234553"/>
                  </a:lnTo>
                  <a:lnTo>
                    <a:pt x="1347471" y="241545"/>
                  </a:lnTo>
                  <a:lnTo>
                    <a:pt x="1348741" y="249173"/>
                  </a:lnTo>
                  <a:lnTo>
                    <a:pt x="1348741" y="256800"/>
                  </a:lnTo>
                  <a:lnTo>
                    <a:pt x="1348741" y="264110"/>
                  </a:lnTo>
                  <a:lnTo>
                    <a:pt x="1347471" y="271738"/>
                  </a:lnTo>
                  <a:lnTo>
                    <a:pt x="1345566" y="279048"/>
                  </a:lnTo>
                  <a:lnTo>
                    <a:pt x="1343026" y="286040"/>
                  </a:lnTo>
                  <a:lnTo>
                    <a:pt x="1339851" y="293350"/>
                  </a:lnTo>
                  <a:lnTo>
                    <a:pt x="1336041" y="300024"/>
                  </a:lnTo>
                  <a:lnTo>
                    <a:pt x="1331278" y="306063"/>
                  </a:lnTo>
                  <a:lnTo>
                    <a:pt x="1326198" y="311784"/>
                  </a:lnTo>
                  <a:lnTo>
                    <a:pt x="1320166" y="317504"/>
                  </a:lnTo>
                  <a:lnTo>
                    <a:pt x="1313816" y="322272"/>
                  </a:lnTo>
                  <a:lnTo>
                    <a:pt x="1307148" y="326085"/>
                  </a:lnTo>
                  <a:lnTo>
                    <a:pt x="1299846" y="329264"/>
                  </a:lnTo>
                  <a:lnTo>
                    <a:pt x="1292861" y="331806"/>
                  </a:lnTo>
                  <a:lnTo>
                    <a:pt x="1285558" y="333713"/>
                  </a:lnTo>
                  <a:lnTo>
                    <a:pt x="1277938" y="334667"/>
                  </a:lnTo>
                  <a:lnTo>
                    <a:pt x="1270636" y="334985"/>
                  </a:lnTo>
                  <a:lnTo>
                    <a:pt x="1263016" y="334667"/>
                  </a:lnTo>
                  <a:lnTo>
                    <a:pt x="1255396" y="333713"/>
                  </a:lnTo>
                  <a:lnTo>
                    <a:pt x="1248411" y="331806"/>
                  </a:lnTo>
                  <a:lnTo>
                    <a:pt x="1241108" y="329264"/>
                  </a:lnTo>
                  <a:lnTo>
                    <a:pt x="1234123" y="326085"/>
                  </a:lnTo>
                  <a:lnTo>
                    <a:pt x="1227773" y="322272"/>
                  </a:lnTo>
                  <a:lnTo>
                    <a:pt x="1221423" y="317504"/>
                  </a:lnTo>
                  <a:lnTo>
                    <a:pt x="1215391" y="311784"/>
                  </a:lnTo>
                  <a:lnTo>
                    <a:pt x="1130936" y="227561"/>
                  </a:lnTo>
                  <a:lnTo>
                    <a:pt x="1125221" y="221840"/>
                  </a:lnTo>
                  <a:lnTo>
                    <a:pt x="1120776" y="215483"/>
                  </a:lnTo>
                  <a:lnTo>
                    <a:pt x="1116966" y="208491"/>
                  </a:lnTo>
                  <a:lnTo>
                    <a:pt x="1113791" y="201499"/>
                  </a:lnTo>
                  <a:lnTo>
                    <a:pt x="1110933" y="194189"/>
                  </a:lnTo>
                  <a:lnTo>
                    <a:pt x="1109346" y="187197"/>
                  </a:lnTo>
                  <a:lnTo>
                    <a:pt x="1108076" y="179570"/>
                  </a:lnTo>
                  <a:lnTo>
                    <a:pt x="1107758" y="171942"/>
                  </a:lnTo>
                  <a:lnTo>
                    <a:pt x="1108076" y="164632"/>
                  </a:lnTo>
                  <a:lnTo>
                    <a:pt x="1109346" y="157004"/>
                  </a:lnTo>
                  <a:lnTo>
                    <a:pt x="1110933" y="149694"/>
                  </a:lnTo>
                  <a:lnTo>
                    <a:pt x="1113791" y="142702"/>
                  </a:lnTo>
                  <a:lnTo>
                    <a:pt x="1116966" y="135392"/>
                  </a:lnTo>
                  <a:lnTo>
                    <a:pt x="1120776" y="129036"/>
                  </a:lnTo>
                  <a:lnTo>
                    <a:pt x="1125221" y="122679"/>
                  </a:lnTo>
                  <a:lnTo>
                    <a:pt x="1130936" y="116959"/>
                  </a:lnTo>
                  <a:lnTo>
                    <a:pt x="1136651" y="111238"/>
                  </a:lnTo>
                  <a:lnTo>
                    <a:pt x="1143001" y="106470"/>
                  </a:lnTo>
                  <a:lnTo>
                    <a:pt x="1149986" y="102656"/>
                  </a:lnTo>
                  <a:lnTo>
                    <a:pt x="1156653" y="99478"/>
                  </a:lnTo>
                  <a:lnTo>
                    <a:pt x="1163638" y="96936"/>
                  </a:lnTo>
                  <a:lnTo>
                    <a:pt x="1171258" y="95029"/>
                  </a:lnTo>
                  <a:lnTo>
                    <a:pt x="1178878" y="94075"/>
                  </a:lnTo>
                  <a:lnTo>
                    <a:pt x="1186498" y="93758"/>
                  </a:lnTo>
                  <a:close/>
                  <a:moveTo>
                    <a:pt x="1468438" y="0"/>
                  </a:moveTo>
                  <a:lnTo>
                    <a:pt x="1476376" y="318"/>
                  </a:lnTo>
                  <a:lnTo>
                    <a:pt x="1483996" y="1589"/>
                  </a:lnTo>
                  <a:lnTo>
                    <a:pt x="1491616" y="3496"/>
                  </a:lnTo>
                  <a:lnTo>
                    <a:pt x="1498601" y="6039"/>
                  </a:lnTo>
                  <a:lnTo>
                    <a:pt x="1505903" y="9535"/>
                  </a:lnTo>
                  <a:lnTo>
                    <a:pt x="1512253" y="13666"/>
                  </a:lnTo>
                  <a:lnTo>
                    <a:pt x="1518286" y="17798"/>
                  </a:lnTo>
                  <a:lnTo>
                    <a:pt x="1523683" y="23201"/>
                  </a:lnTo>
                  <a:lnTo>
                    <a:pt x="1528763" y="28604"/>
                  </a:lnTo>
                  <a:lnTo>
                    <a:pt x="1533208" y="34643"/>
                  </a:lnTo>
                  <a:lnTo>
                    <a:pt x="1537336" y="40999"/>
                  </a:lnTo>
                  <a:lnTo>
                    <a:pt x="1540828" y="47991"/>
                  </a:lnTo>
                  <a:lnTo>
                    <a:pt x="1543051" y="55301"/>
                  </a:lnTo>
                  <a:lnTo>
                    <a:pt x="1545273" y="62929"/>
                  </a:lnTo>
                  <a:lnTo>
                    <a:pt x="1546226" y="70239"/>
                  </a:lnTo>
                  <a:lnTo>
                    <a:pt x="1546861" y="78184"/>
                  </a:lnTo>
                  <a:lnTo>
                    <a:pt x="1546861" y="198003"/>
                  </a:lnTo>
                  <a:lnTo>
                    <a:pt x="1546226" y="205949"/>
                  </a:lnTo>
                  <a:lnTo>
                    <a:pt x="1545273" y="213259"/>
                  </a:lnTo>
                  <a:lnTo>
                    <a:pt x="1543051" y="220886"/>
                  </a:lnTo>
                  <a:lnTo>
                    <a:pt x="1540828" y="228196"/>
                  </a:lnTo>
                  <a:lnTo>
                    <a:pt x="1537336" y="235188"/>
                  </a:lnTo>
                  <a:lnTo>
                    <a:pt x="1533208" y="241545"/>
                  </a:lnTo>
                  <a:lnTo>
                    <a:pt x="1528763" y="247583"/>
                  </a:lnTo>
                  <a:lnTo>
                    <a:pt x="1523683" y="252986"/>
                  </a:lnTo>
                  <a:lnTo>
                    <a:pt x="1518286" y="258389"/>
                  </a:lnTo>
                  <a:lnTo>
                    <a:pt x="1512253" y="262521"/>
                  </a:lnTo>
                  <a:lnTo>
                    <a:pt x="1505903" y="266653"/>
                  </a:lnTo>
                  <a:lnTo>
                    <a:pt x="1498601" y="269831"/>
                  </a:lnTo>
                  <a:lnTo>
                    <a:pt x="1491616" y="272691"/>
                  </a:lnTo>
                  <a:lnTo>
                    <a:pt x="1483996" y="274598"/>
                  </a:lnTo>
                  <a:lnTo>
                    <a:pt x="1476376" y="275870"/>
                  </a:lnTo>
                  <a:lnTo>
                    <a:pt x="1468438" y="276187"/>
                  </a:lnTo>
                  <a:lnTo>
                    <a:pt x="1460183" y="275870"/>
                  </a:lnTo>
                  <a:lnTo>
                    <a:pt x="1452563" y="274598"/>
                  </a:lnTo>
                  <a:lnTo>
                    <a:pt x="1445261" y="272691"/>
                  </a:lnTo>
                  <a:lnTo>
                    <a:pt x="1437958" y="269831"/>
                  </a:lnTo>
                  <a:lnTo>
                    <a:pt x="1431291" y="266653"/>
                  </a:lnTo>
                  <a:lnTo>
                    <a:pt x="1424623" y="262521"/>
                  </a:lnTo>
                  <a:lnTo>
                    <a:pt x="1418591" y="258389"/>
                  </a:lnTo>
                  <a:lnTo>
                    <a:pt x="1412876" y="252986"/>
                  </a:lnTo>
                  <a:lnTo>
                    <a:pt x="1407796" y="247583"/>
                  </a:lnTo>
                  <a:lnTo>
                    <a:pt x="1403351" y="241545"/>
                  </a:lnTo>
                  <a:lnTo>
                    <a:pt x="1399541" y="235188"/>
                  </a:lnTo>
                  <a:lnTo>
                    <a:pt x="1396366" y="228196"/>
                  </a:lnTo>
                  <a:lnTo>
                    <a:pt x="1393508" y="220886"/>
                  </a:lnTo>
                  <a:lnTo>
                    <a:pt x="1391603" y="213259"/>
                  </a:lnTo>
                  <a:lnTo>
                    <a:pt x="1390333" y="205949"/>
                  </a:lnTo>
                  <a:lnTo>
                    <a:pt x="1390016" y="198003"/>
                  </a:lnTo>
                  <a:lnTo>
                    <a:pt x="1390016" y="78184"/>
                  </a:lnTo>
                  <a:lnTo>
                    <a:pt x="1390333" y="70239"/>
                  </a:lnTo>
                  <a:lnTo>
                    <a:pt x="1391603" y="62929"/>
                  </a:lnTo>
                  <a:lnTo>
                    <a:pt x="1393508" y="55301"/>
                  </a:lnTo>
                  <a:lnTo>
                    <a:pt x="1396366" y="47991"/>
                  </a:lnTo>
                  <a:lnTo>
                    <a:pt x="1399541" y="40999"/>
                  </a:lnTo>
                  <a:lnTo>
                    <a:pt x="1403351" y="34643"/>
                  </a:lnTo>
                  <a:lnTo>
                    <a:pt x="1407796" y="28604"/>
                  </a:lnTo>
                  <a:lnTo>
                    <a:pt x="1412876" y="23201"/>
                  </a:lnTo>
                  <a:lnTo>
                    <a:pt x="1418591" y="17798"/>
                  </a:lnTo>
                  <a:lnTo>
                    <a:pt x="1424623" y="13666"/>
                  </a:lnTo>
                  <a:lnTo>
                    <a:pt x="1431291" y="9535"/>
                  </a:lnTo>
                  <a:lnTo>
                    <a:pt x="1437958" y="6039"/>
                  </a:lnTo>
                  <a:lnTo>
                    <a:pt x="1445261" y="3496"/>
                  </a:lnTo>
                  <a:lnTo>
                    <a:pt x="1452563" y="1589"/>
                  </a:lnTo>
                  <a:lnTo>
                    <a:pt x="1460183" y="318"/>
                  </a:lnTo>
                  <a:lnTo>
                    <a:pt x="1468438" y="0"/>
                  </a:lnTo>
                  <a:close/>
                </a:path>
              </a:pathLst>
            </a:custGeom>
            <a:solidFill>
              <a:srgbClr val="00B4A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8" name="MH_SubTitle_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74036" y="5192752"/>
              <a:ext cx="1967857" cy="5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21608" y="4543655"/>
            <a:ext cx="1967857" cy="1158782"/>
            <a:chOff x="2921608" y="4543655"/>
            <a:chExt cx="1967857" cy="1158782"/>
          </a:xfrm>
        </p:grpSpPr>
        <p:sp>
          <p:nvSpPr>
            <p:cNvPr id="54" name="KSO_Shape"/>
            <p:cNvSpPr/>
            <p:nvPr/>
          </p:nvSpPr>
          <p:spPr bwMode="auto">
            <a:xfrm>
              <a:off x="3583377" y="4543655"/>
              <a:ext cx="644321" cy="563781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00B4A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9" name="MH_SubTitle_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21608" y="5160753"/>
              <a:ext cx="1967857" cy="5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15">
        <p14:prism isInverted="1"/>
      </p:transition>
    </mc:Choice>
    <mc:Fallback>
      <p:transition spd="slow" advTm="3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472759" y="1742456"/>
            <a:ext cx="7173458" cy="4384158"/>
            <a:chOff x="2754313" y="1809750"/>
            <a:chExt cx="6683376" cy="4084638"/>
          </a:xfrm>
        </p:grpSpPr>
        <p:sp>
          <p:nvSpPr>
            <p:cNvPr id="33" name="MH_Other_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919789" y="1809750"/>
              <a:ext cx="306387" cy="4084638"/>
            </a:xfrm>
            <a:prstGeom prst="roundRect">
              <a:avLst>
                <a:gd name="adj" fmla="val 50000"/>
              </a:avLst>
            </a:prstGeom>
            <a:solidFill>
              <a:srgbClr val="00B4A9">
                <a:alpha val="69804"/>
              </a:srgbClr>
            </a:solidFill>
            <a:ln w="12700" cmpd="sng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MH_Other_2"/>
            <p:cNvSpPr/>
            <p:nvPr>
              <p:custDataLst>
                <p:tags r:id="rId3"/>
              </p:custDataLst>
            </p:nvPr>
          </p:nvSpPr>
          <p:spPr>
            <a:xfrm>
              <a:off x="5988051" y="2619375"/>
              <a:ext cx="176213" cy="177800"/>
            </a:xfrm>
            <a:prstGeom prst="ellipse">
              <a:avLst/>
            </a:prstGeom>
            <a:solidFill>
              <a:srgbClr val="00B4A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1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36" name="MH_Other_3"/>
            <p:cNvCxnSpPr>
              <a:cxnSpLocks noChangeShapeType="1"/>
              <a:stCxn id="35" idx="6"/>
            </p:cNvCxnSpPr>
            <p:nvPr>
              <p:custDataLst>
                <p:tags r:id="rId4"/>
              </p:custDataLst>
            </p:nvPr>
          </p:nvCxnSpPr>
          <p:spPr bwMode="auto">
            <a:xfrm>
              <a:off x="6145213" y="2701925"/>
              <a:ext cx="2495550" cy="0"/>
            </a:xfrm>
            <a:prstGeom prst="line">
              <a:avLst/>
            </a:prstGeom>
            <a:noFill/>
            <a:ln w="28575">
              <a:solidFill>
                <a:srgbClr val="00B4A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MH_Other_4"/>
            <p:cNvSpPr/>
            <p:nvPr>
              <p:custDataLst>
                <p:tags r:id="rId5"/>
              </p:custDataLst>
            </p:nvPr>
          </p:nvSpPr>
          <p:spPr>
            <a:xfrm flipH="1">
              <a:off x="5991226" y="3763963"/>
              <a:ext cx="176213" cy="176212"/>
            </a:xfrm>
            <a:prstGeom prst="ellipse">
              <a:avLst/>
            </a:prstGeom>
            <a:solidFill>
              <a:srgbClr val="00B4A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1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39" name="MH_Other_5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3552826" y="3846513"/>
              <a:ext cx="2411413" cy="0"/>
            </a:xfrm>
            <a:prstGeom prst="line">
              <a:avLst/>
            </a:prstGeom>
            <a:noFill/>
            <a:ln w="28575">
              <a:solidFill>
                <a:srgbClr val="00B4A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MH_Other_6"/>
            <p:cNvSpPr/>
            <p:nvPr>
              <p:custDataLst>
                <p:tags r:id="rId7"/>
              </p:custDataLst>
            </p:nvPr>
          </p:nvSpPr>
          <p:spPr>
            <a:xfrm>
              <a:off x="5988051" y="4914901"/>
              <a:ext cx="176213" cy="176213"/>
            </a:xfrm>
            <a:prstGeom prst="ellipse">
              <a:avLst/>
            </a:prstGeom>
            <a:solidFill>
              <a:srgbClr val="00B4A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1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41" name="MH_Other_7"/>
            <p:cNvCxnSpPr>
              <a:cxnSpLocks noChangeShapeType="1"/>
              <a:stCxn id="40" idx="6"/>
            </p:cNvCxnSpPr>
            <p:nvPr>
              <p:custDataLst>
                <p:tags r:id="rId8"/>
              </p:custDataLst>
            </p:nvPr>
          </p:nvCxnSpPr>
          <p:spPr bwMode="auto">
            <a:xfrm>
              <a:off x="6145213" y="4995863"/>
              <a:ext cx="2495550" cy="0"/>
            </a:xfrm>
            <a:prstGeom prst="line">
              <a:avLst/>
            </a:prstGeom>
            <a:noFill/>
            <a:ln w="28575">
              <a:solidFill>
                <a:srgbClr val="00B4A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MH_Other_8"/>
            <p:cNvSpPr/>
            <p:nvPr>
              <p:custDataLst>
                <p:tags r:id="rId9"/>
              </p:custDataLst>
            </p:nvPr>
          </p:nvSpPr>
          <p:spPr bwMode="auto">
            <a:xfrm>
              <a:off x="8620126" y="2378075"/>
              <a:ext cx="817563" cy="711200"/>
            </a:xfrm>
            <a:custGeom>
              <a:avLst/>
              <a:gdLst>
                <a:gd name="T0" fmla="*/ 456868 w 817440"/>
                <a:gd name="T1" fmla="*/ 146 h 711011"/>
                <a:gd name="T2" fmla="*/ 523461 w 817440"/>
                <a:gd name="T3" fmla="*/ 4594 h 711011"/>
                <a:gd name="T4" fmla="*/ 817419 w 817440"/>
                <a:gd name="T5" fmla="*/ 379567 h 711011"/>
                <a:gd name="T6" fmla="*/ 476497 w 817440"/>
                <a:gd name="T7" fmla="*/ 712107 h 711011"/>
                <a:gd name="T8" fmla="*/ 115547 w 817440"/>
                <a:gd name="T9" fmla="*/ 401090 h 711011"/>
                <a:gd name="T10" fmla="*/ 0 w 817440"/>
                <a:gd name="T11" fmla="*/ 325300 h 711011"/>
                <a:gd name="T12" fmla="*/ 124993 w 817440"/>
                <a:gd name="T13" fmla="*/ 265469 h 711011"/>
                <a:gd name="T14" fmla="*/ 456868 w 817440"/>
                <a:gd name="T15" fmla="*/ 146 h 71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7440"/>
                <a:gd name="T25" fmla="*/ 0 h 711011"/>
                <a:gd name="T26" fmla="*/ 817440 w 817440"/>
                <a:gd name="T27" fmla="*/ 711011 h 7110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7440" h="711011">
                  <a:moveTo>
                    <a:pt x="456385" y="146"/>
                  </a:moveTo>
                  <a:cubicBezTo>
                    <a:pt x="478301" y="-488"/>
                    <a:pt x="500553" y="941"/>
                    <a:pt x="522908" y="4587"/>
                  </a:cubicBezTo>
                  <a:cubicBezTo>
                    <a:pt x="702153" y="33818"/>
                    <a:pt x="829329" y="195910"/>
                    <a:pt x="816558" y="378860"/>
                  </a:cubicBezTo>
                  <a:cubicBezTo>
                    <a:pt x="803852" y="560888"/>
                    <a:pt x="656698" y="704308"/>
                    <a:pt x="475993" y="710784"/>
                  </a:cubicBezTo>
                  <a:cubicBezTo>
                    <a:pt x="293901" y="717309"/>
                    <a:pt x="137557" y="582700"/>
                    <a:pt x="115428" y="400344"/>
                  </a:cubicBezTo>
                  <a:lnTo>
                    <a:pt x="0" y="324698"/>
                  </a:lnTo>
                  <a:lnTo>
                    <a:pt x="124860" y="264976"/>
                  </a:lnTo>
                  <a:cubicBezTo>
                    <a:pt x="165980" y="110190"/>
                    <a:pt x="302969" y="4590"/>
                    <a:pt x="456385" y="146"/>
                  </a:cubicBezTo>
                  <a:close/>
                </a:path>
              </a:pathLst>
            </a:custGeom>
            <a:noFill/>
            <a:ln w="28575">
              <a:solidFill>
                <a:srgbClr val="00B4A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800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 dirty="0">
                  <a:solidFill>
                    <a:srgbClr val="00B4A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endParaRPr lang="zh-CN" altLang="en-US" sz="3200" b="1" dirty="0">
                <a:solidFill>
                  <a:srgbClr val="00B4A9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" name="MH_Other_9"/>
            <p:cNvSpPr/>
            <p:nvPr>
              <p:custDataLst>
                <p:tags r:id="rId10"/>
              </p:custDataLst>
            </p:nvPr>
          </p:nvSpPr>
          <p:spPr bwMode="auto">
            <a:xfrm>
              <a:off x="8620126" y="4672013"/>
              <a:ext cx="817563" cy="711200"/>
            </a:xfrm>
            <a:custGeom>
              <a:avLst/>
              <a:gdLst>
                <a:gd name="T0" fmla="*/ 456868 w 817440"/>
                <a:gd name="T1" fmla="*/ 146 h 711010"/>
                <a:gd name="T2" fmla="*/ 523461 w 817440"/>
                <a:gd name="T3" fmla="*/ 4593 h 711010"/>
                <a:gd name="T4" fmla="*/ 817419 w 817440"/>
                <a:gd name="T5" fmla="*/ 379566 h 711010"/>
                <a:gd name="T6" fmla="*/ 476497 w 817440"/>
                <a:gd name="T7" fmla="*/ 712113 h 711010"/>
                <a:gd name="T8" fmla="*/ 115547 w 817440"/>
                <a:gd name="T9" fmla="*/ 401092 h 711010"/>
                <a:gd name="T10" fmla="*/ 0 w 817440"/>
                <a:gd name="T11" fmla="*/ 325306 h 711010"/>
                <a:gd name="T12" fmla="*/ 124993 w 817440"/>
                <a:gd name="T13" fmla="*/ 265473 h 711010"/>
                <a:gd name="T14" fmla="*/ 456868 w 817440"/>
                <a:gd name="T15" fmla="*/ 146 h 7110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7440"/>
                <a:gd name="T25" fmla="*/ 0 h 711010"/>
                <a:gd name="T26" fmla="*/ 817440 w 817440"/>
                <a:gd name="T27" fmla="*/ 711010 h 7110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7440" h="711010">
                  <a:moveTo>
                    <a:pt x="456385" y="146"/>
                  </a:moveTo>
                  <a:cubicBezTo>
                    <a:pt x="478301" y="-489"/>
                    <a:pt x="500553" y="941"/>
                    <a:pt x="522908" y="4586"/>
                  </a:cubicBezTo>
                  <a:cubicBezTo>
                    <a:pt x="702153" y="33817"/>
                    <a:pt x="829329" y="195909"/>
                    <a:pt x="816558" y="378859"/>
                  </a:cubicBezTo>
                  <a:cubicBezTo>
                    <a:pt x="803852" y="560887"/>
                    <a:pt x="656698" y="704307"/>
                    <a:pt x="475993" y="710783"/>
                  </a:cubicBezTo>
                  <a:cubicBezTo>
                    <a:pt x="293901" y="717308"/>
                    <a:pt x="137557" y="582699"/>
                    <a:pt x="115428" y="400343"/>
                  </a:cubicBezTo>
                  <a:lnTo>
                    <a:pt x="0" y="324697"/>
                  </a:lnTo>
                  <a:lnTo>
                    <a:pt x="124860" y="264976"/>
                  </a:lnTo>
                  <a:cubicBezTo>
                    <a:pt x="165980" y="110189"/>
                    <a:pt x="302969" y="4589"/>
                    <a:pt x="456385" y="146"/>
                  </a:cubicBezTo>
                  <a:close/>
                </a:path>
              </a:pathLst>
            </a:custGeom>
            <a:noFill/>
            <a:ln w="28575">
              <a:solidFill>
                <a:srgbClr val="00B4A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800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rgbClr val="00B4A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endParaRPr lang="zh-CN" altLang="en-US" sz="3200" b="1">
                <a:solidFill>
                  <a:srgbClr val="00B4A9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MH_Other_10"/>
            <p:cNvSpPr/>
            <p:nvPr>
              <p:custDataLst>
                <p:tags r:id="rId11"/>
              </p:custDataLst>
            </p:nvPr>
          </p:nvSpPr>
          <p:spPr bwMode="auto">
            <a:xfrm>
              <a:off x="2754313" y="3522663"/>
              <a:ext cx="817562" cy="709612"/>
            </a:xfrm>
            <a:custGeom>
              <a:avLst/>
              <a:gdLst>
                <a:gd name="T0" fmla="*/ 361434 w 817440"/>
                <a:gd name="T1" fmla="*/ 146 h 711011"/>
                <a:gd name="T2" fmla="*/ 693302 w 817440"/>
                <a:gd name="T3" fmla="*/ 261350 h 711011"/>
                <a:gd name="T4" fmla="*/ 818294 w 817440"/>
                <a:gd name="T5" fmla="*/ 320252 h 711011"/>
                <a:gd name="T6" fmla="*/ 702748 w 817440"/>
                <a:gd name="T7" fmla="*/ 394862 h 711011"/>
                <a:gd name="T8" fmla="*/ 341805 w 817440"/>
                <a:gd name="T9" fmla="*/ 701051 h 711011"/>
                <a:gd name="T10" fmla="*/ 883 w 817440"/>
                <a:gd name="T11" fmla="*/ 373672 h 711011"/>
                <a:gd name="T12" fmla="*/ 294840 w 817440"/>
                <a:gd name="T13" fmla="*/ 4524 h 711011"/>
                <a:gd name="T14" fmla="*/ 361434 w 817440"/>
                <a:gd name="T15" fmla="*/ 146 h 71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7440"/>
                <a:gd name="T25" fmla="*/ 0 h 711011"/>
                <a:gd name="T26" fmla="*/ 817440 w 817440"/>
                <a:gd name="T27" fmla="*/ 711011 h 7110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7440" h="711011">
                  <a:moveTo>
                    <a:pt x="361056" y="146"/>
                  </a:moveTo>
                  <a:cubicBezTo>
                    <a:pt x="514472" y="4590"/>
                    <a:pt x="651461" y="110190"/>
                    <a:pt x="692581" y="264976"/>
                  </a:cubicBezTo>
                  <a:lnTo>
                    <a:pt x="817440" y="324698"/>
                  </a:lnTo>
                  <a:lnTo>
                    <a:pt x="702013" y="400344"/>
                  </a:lnTo>
                  <a:cubicBezTo>
                    <a:pt x="679884" y="582700"/>
                    <a:pt x="523540" y="717309"/>
                    <a:pt x="341448" y="710784"/>
                  </a:cubicBezTo>
                  <a:cubicBezTo>
                    <a:pt x="160743" y="704308"/>
                    <a:pt x="13589" y="560888"/>
                    <a:pt x="883" y="378860"/>
                  </a:cubicBezTo>
                  <a:cubicBezTo>
                    <a:pt x="-11888" y="195910"/>
                    <a:pt x="115288" y="33818"/>
                    <a:pt x="294532" y="4587"/>
                  </a:cubicBezTo>
                  <a:cubicBezTo>
                    <a:pt x="316888" y="941"/>
                    <a:pt x="339140" y="-488"/>
                    <a:pt x="361056" y="146"/>
                  </a:cubicBezTo>
                  <a:close/>
                </a:path>
              </a:pathLst>
            </a:custGeom>
            <a:noFill/>
            <a:ln w="28575">
              <a:solidFill>
                <a:srgbClr val="00B4A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10800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rgbClr val="00B4A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  <a:endParaRPr lang="zh-CN" altLang="en-US" sz="3200" b="1">
                <a:solidFill>
                  <a:srgbClr val="00B4A9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686775" y="2238582"/>
            <a:ext cx="1965713" cy="1275942"/>
            <a:chOff x="1301618" y="3753886"/>
            <a:chExt cx="1965713" cy="1275942"/>
          </a:xfrm>
        </p:grpSpPr>
        <p:sp>
          <p:nvSpPr>
            <p:cNvPr id="64" name="MH_SubTitle_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547712" y="3420158"/>
            <a:ext cx="1965713" cy="1275942"/>
            <a:chOff x="1301618" y="3753886"/>
            <a:chExt cx="1965713" cy="1275942"/>
          </a:xfrm>
        </p:grpSpPr>
        <p:sp>
          <p:nvSpPr>
            <p:cNvPr id="67" name="MH_SubTitle_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6775" y="4755055"/>
            <a:ext cx="1965713" cy="1275942"/>
            <a:chOff x="1301618" y="3753886"/>
            <a:chExt cx="1965713" cy="1275942"/>
          </a:xfrm>
        </p:grpSpPr>
        <p:sp>
          <p:nvSpPr>
            <p:cNvPr id="70" name="MH_SubTitle_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2" name="KSO_Shape"/>
          <p:cNvSpPr/>
          <p:nvPr/>
        </p:nvSpPr>
        <p:spPr bwMode="auto">
          <a:xfrm>
            <a:off x="4809876" y="2429733"/>
            <a:ext cx="636047" cy="540640"/>
          </a:xfrm>
          <a:custGeom>
            <a:avLst/>
            <a:gdLst>
              <a:gd name="T0" fmla="*/ 160329 w 2160587"/>
              <a:gd name="T1" fmla="*/ 1674812 h 1836737"/>
              <a:gd name="T2" fmla="*/ 1129743 w 2160587"/>
              <a:gd name="T3" fmla="*/ 848061 h 1836737"/>
              <a:gd name="T4" fmla="*/ 1158271 w 2160587"/>
              <a:gd name="T5" fmla="*/ 1043536 h 1836737"/>
              <a:gd name="T6" fmla="*/ 1353532 w 2160587"/>
              <a:gd name="T7" fmla="*/ 1072142 h 1836737"/>
              <a:gd name="T8" fmla="*/ 1367796 w 2160587"/>
              <a:gd name="T9" fmla="*/ 1145247 h 1836737"/>
              <a:gd name="T10" fmla="*/ 1316445 w 2160587"/>
              <a:gd name="T11" fmla="*/ 1197055 h 1836737"/>
              <a:gd name="T12" fmla="*/ 1148762 w 2160587"/>
              <a:gd name="T13" fmla="*/ 1373142 h 1836737"/>
              <a:gd name="T14" fmla="*/ 1088218 w 2160587"/>
              <a:gd name="T15" fmla="*/ 1413827 h 1836737"/>
              <a:gd name="T16" fmla="*/ 1019750 w 2160587"/>
              <a:gd name="T17" fmla="*/ 1385856 h 1836737"/>
              <a:gd name="T18" fmla="*/ 859357 w 2160587"/>
              <a:gd name="T19" fmla="*/ 1200234 h 1836737"/>
              <a:gd name="T20" fmla="*/ 798496 w 2160587"/>
              <a:gd name="T21" fmla="*/ 1159550 h 1836737"/>
              <a:gd name="T22" fmla="*/ 798496 w 2160587"/>
              <a:gd name="T23" fmla="*/ 1084856 h 1836737"/>
              <a:gd name="T24" fmla="*/ 859357 w 2160587"/>
              <a:gd name="T25" fmla="*/ 1044172 h 1836737"/>
              <a:gd name="T26" fmla="*/ 1019750 w 2160587"/>
              <a:gd name="T27" fmla="*/ 858868 h 1836737"/>
              <a:gd name="T28" fmla="*/ 301227 w 2160587"/>
              <a:gd name="T29" fmla="*/ 646747 h 1836737"/>
              <a:gd name="T30" fmla="*/ 2003954 w 2160587"/>
              <a:gd name="T31" fmla="*/ 550545 h 1836737"/>
              <a:gd name="T32" fmla="*/ 391689 w 2160587"/>
              <a:gd name="T33" fmla="*/ 393700 h 1836737"/>
              <a:gd name="T34" fmla="*/ 456865 w 2160587"/>
              <a:gd name="T35" fmla="*/ 428307 h 1836737"/>
              <a:gd name="T36" fmla="*/ 1692991 w 2160587"/>
              <a:gd name="T37" fmla="*/ 490537 h 1836737"/>
              <a:gd name="T38" fmla="*/ 1708479 w 2160587"/>
              <a:gd name="T39" fmla="*/ 422275 h 1836737"/>
              <a:gd name="T40" fmla="*/ 2082429 w 2160587"/>
              <a:gd name="T41" fmla="*/ 393700 h 1836737"/>
              <a:gd name="T42" fmla="*/ 2147243 w 2160587"/>
              <a:gd name="T43" fmla="*/ 428307 h 1836737"/>
              <a:gd name="T44" fmla="*/ 2157092 w 2160587"/>
              <a:gd name="T45" fmla="*/ 808355 h 1836737"/>
              <a:gd name="T46" fmla="*/ 2105622 w 2160587"/>
              <a:gd name="T47" fmla="*/ 860107 h 1836737"/>
              <a:gd name="T48" fmla="*/ 2032548 w 2160587"/>
              <a:gd name="T49" fmla="*/ 845820 h 1836737"/>
              <a:gd name="T50" fmla="*/ 2038267 w 2160587"/>
              <a:gd name="T51" fmla="*/ 1380490 h 1836737"/>
              <a:gd name="T52" fmla="*/ 2112612 w 2160587"/>
              <a:gd name="T53" fmla="*/ 1373187 h 1836737"/>
              <a:gd name="T54" fmla="*/ 2158998 w 2160587"/>
              <a:gd name="T55" fmla="*/ 1429702 h 1836737"/>
              <a:gd name="T56" fmla="*/ 2142795 w 2160587"/>
              <a:gd name="T57" fmla="*/ 1808162 h 1836737"/>
              <a:gd name="T58" fmla="*/ 1768845 w 2160587"/>
              <a:gd name="T59" fmla="*/ 1836737 h 1836737"/>
              <a:gd name="T60" fmla="*/ 1704031 w 2160587"/>
              <a:gd name="T61" fmla="*/ 1802130 h 1836737"/>
              <a:gd name="T62" fmla="*/ 467992 w 2160587"/>
              <a:gd name="T63" fmla="*/ 1741487 h 1836737"/>
              <a:gd name="T64" fmla="*/ 452096 w 2160587"/>
              <a:gd name="T65" fmla="*/ 1808162 h 1836737"/>
              <a:gd name="T66" fmla="*/ 78211 w 2160587"/>
              <a:gd name="T67" fmla="*/ 1836737 h 1836737"/>
              <a:gd name="T68" fmla="*/ 13035 w 2160587"/>
              <a:gd name="T69" fmla="*/ 1802130 h 1836737"/>
              <a:gd name="T70" fmla="*/ 3179 w 2160587"/>
              <a:gd name="T71" fmla="*/ 1422082 h 1836737"/>
              <a:gd name="T72" fmla="*/ 54684 w 2160587"/>
              <a:gd name="T73" fmla="*/ 1370330 h 1836737"/>
              <a:gd name="T74" fmla="*/ 127808 w 2160587"/>
              <a:gd name="T75" fmla="*/ 1384617 h 1836737"/>
              <a:gd name="T76" fmla="*/ 121767 w 2160587"/>
              <a:gd name="T77" fmla="*/ 850265 h 1836737"/>
              <a:gd name="T78" fmla="*/ 47689 w 2160587"/>
              <a:gd name="T79" fmla="*/ 857250 h 1836737"/>
              <a:gd name="T80" fmla="*/ 1590 w 2160587"/>
              <a:gd name="T81" fmla="*/ 801052 h 1836737"/>
              <a:gd name="T82" fmla="*/ 17804 w 2160587"/>
              <a:gd name="T83" fmla="*/ 422275 h 1836737"/>
              <a:gd name="T84" fmla="*/ 1080293 w 2160587"/>
              <a:gd name="T85" fmla="*/ 0 h 1836737"/>
              <a:gd name="T86" fmla="*/ 1229746 w 2160587"/>
              <a:gd name="T87" fmla="*/ 38797 h 1836737"/>
              <a:gd name="T88" fmla="*/ 1340086 w 2160587"/>
              <a:gd name="T89" fmla="*/ 139925 h 1836737"/>
              <a:gd name="T90" fmla="*/ 1392235 w 2160587"/>
              <a:gd name="T91" fmla="*/ 284302 h 1836737"/>
              <a:gd name="T92" fmla="*/ 1370930 w 2160587"/>
              <a:gd name="T93" fmla="*/ 372073 h 1836737"/>
              <a:gd name="T94" fmla="*/ 1299702 w 2160587"/>
              <a:gd name="T95" fmla="*/ 393698 h 1836737"/>
              <a:gd name="T96" fmla="*/ 1243101 w 2160587"/>
              <a:gd name="T97" fmla="*/ 347268 h 1836737"/>
              <a:gd name="T98" fmla="*/ 1230064 w 2160587"/>
              <a:gd name="T99" fmla="*/ 269355 h 1836737"/>
              <a:gd name="T100" fmla="*/ 1191270 w 2160587"/>
              <a:gd name="T101" fmla="*/ 204163 h 1836737"/>
              <a:gd name="T102" fmla="*/ 1126719 w 2160587"/>
              <a:gd name="T103" fmla="*/ 164412 h 1836737"/>
              <a:gd name="T104" fmla="*/ 1048495 w 2160587"/>
              <a:gd name="T105" fmla="*/ 160277 h 1836737"/>
              <a:gd name="T106" fmla="*/ 980447 w 2160587"/>
              <a:gd name="T107" fmla="*/ 193669 h 1836737"/>
              <a:gd name="T108" fmla="*/ 935611 w 2160587"/>
              <a:gd name="T109" fmla="*/ 254409 h 1836737"/>
              <a:gd name="T110" fmla="*/ 921620 w 2160587"/>
              <a:gd name="T111" fmla="*/ 332322 h 1836737"/>
              <a:gd name="T112" fmla="*/ 875512 w 2160587"/>
              <a:gd name="T113" fmla="*/ 388928 h 1836737"/>
              <a:gd name="T114" fmla="*/ 801422 w 2160587"/>
              <a:gd name="T115" fmla="*/ 381613 h 1836737"/>
              <a:gd name="T116" fmla="*/ 766762 w 2160587"/>
              <a:gd name="T117" fmla="*/ 316421 h 1836737"/>
              <a:gd name="T118" fmla="*/ 804602 w 2160587"/>
              <a:gd name="T119" fmla="*/ 166002 h 1836737"/>
              <a:gd name="T120" fmla="*/ 905085 w 2160587"/>
              <a:gd name="T121" fmla="*/ 54698 h 1836737"/>
              <a:gd name="T122" fmla="*/ 1048177 w 2160587"/>
              <a:gd name="T123" fmla="*/ 2226 h 1836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0587" h="1836737">
                <a:moveTo>
                  <a:pt x="2003954" y="1667985"/>
                </a:moveTo>
                <a:lnTo>
                  <a:pt x="2003431" y="1669097"/>
                </a:lnTo>
                <a:lnTo>
                  <a:pt x="2000893" y="1674812"/>
                </a:lnTo>
                <a:lnTo>
                  <a:pt x="1997719" y="1679892"/>
                </a:lnTo>
                <a:lnTo>
                  <a:pt x="2003954" y="1679892"/>
                </a:lnTo>
                <a:lnTo>
                  <a:pt x="2003954" y="1667985"/>
                </a:lnTo>
                <a:close/>
                <a:moveTo>
                  <a:pt x="156421" y="1666510"/>
                </a:moveTo>
                <a:lnTo>
                  <a:pt x="156421" y="1679892"/>
                </a:lnTo>
                <a:lnTo>
                  <a:pt x="163502" y="1679892"/>
                </a:lnTo>
                <a:lnTo>
                  <a:pt x="160329" y="1674812"/>
                </a:lnTo>
                <a:lnTo>
                  <a:pt x="157790" y="1669097"/>
                </a:lnTo>
                <a:lnTo>
                  <a:pt x="156421" y="1666510"/>
                </a:lnTo>
                <a:close/>
                <a:moveTo>
                  <a:pt x="1080293" y="830262"/>
                </a:moveTo>
                <a:lnTo>
                  <a:pt x="1088218" y="830580"/>
                </a:lnTo>
                <a:lnTo>
                  <a:pt x="1095826" y="831851"/>
                </a:lnTo>
                <a:lnTo>
                  <a:pt x="1103116" y="833758"/>
                </a:lnTo>
                <a:lnTo>
                  <a:pt x="1110724" y="836301"/>
                </a:lnTo>
                <a:lnTo>
                  <a:pt x="1117380" y="839797"/>
                </a:lnTo>
                <a:lnTo>
                  <a:pt x="1123720" y="843293"/>
                </a:lnTo>
                <a:lnTo>
                  <a:pt x="1129743" y="848061"/>
                </a:lnTo>
                <a:lnTo>
                  <a:pt x="1135448" y="853464"/>
                </a:lnTo>
                <a:lnTo>
                  <a:pt x="1140520" y="858868"/>
                </a:lnTo>
                <a:lnTo>
                  <a:pt x="1144958" y="864907"/>
                </a:lnTo>
                <a:lnTo>
                  <a:pt x="1148762" y="871264"/>
                </a:lnTo>
                <a:lnTo>
                  <a:pt x="1151931" y="877939"/>
                </a:lnTo>
                <a:lnTo>
                  <a:pt x="1154784" y="885249"/>
                </a:lnTo>
                <a:lnTo>
                  <a:pt x="1156686" y="892559"/>
                </a:lnTo>
                <a:lnTo>
                  <a:pt x="1157954" y="900506"/>
                </a:lnTo>
                <a:lnTo>
                  <a:pt x="1158271" y="908452"/>
                </a:lnTo>
                <a:lnTo>
                  <a:pt x="1158271" y="1043536"/>
                </a:lnTo>
                <a:lnTo>
                  <a:pt x="1292988" y="1043536"/>
                </a:lnTo>
                <a:lnTo>
                  <a:pt x="1301230" y="1044172"/>
                </a:lnTo>
                <a:lnTo>
                  <a:pt x="1308838" y="1045125"/>
                </a:lnTo>
                <a:lnTo>
                  <a:pt x="1316445" y="1047350"/>
                </a:lnTo>
                <a:lnTo>
                  <a:pt x="1323419" y="1049893"/>
                </a:lnTo>
                <a:lnTo>
                  <a:pt x="1330392" y="1053071"/>
                </a:lnTo>
                <a:lnTo>
                  <a:pt x="1337049" y="1057203"/>
                </a:lnTo>
                <a:lnTo>
                  <a:pt x="1343072" y="1061653"/>
                </a:lnTo>
                <a:lnTo>
                  <a:pt x="1348460" y="1066739"/>
                </a:lnTo>
                <a:lnTo>
                  <a:pt x="1353532" y="1072142"/>
                </a:lnTo>
                <a:lnTo>
                  <a:pt x="1357970" y="1078181"/>
                </a:lnTo>
                <a:lnTo>
                  <a:pt x="1362091" y="1084856"/>
                </a:lnTo>
                <a:lnTo>
                  <a:pt x="1365260" y="1091849"/>
                </a:lnTo>
                <a:lnTo>
                  <a:pt x="1367796" y="1098841"/>
                </a:lnTo>
                <a:lnTo>
                  <a:pt x="1370015" y="1106469"/>
                </a:lnTo>
                <a:lnTo>
                  <a:pt x="1370966" y="1114416"/>
                </a:lnTo>
                <a:lnTo>
                  <a:pt x="1371600" y="1122362"/>
                </a:lnTo>
                <a:lnTo>
                  <a:pt x="1370966" y="1130308"/>
                </a:lnTo>
                <a:lnTo>
                  <a:pt x="1370015" y="1138254"/>
                </a:lnTo>
                <a:lnTo>
                  <a:pt x="1367796" y="1145247"/>
                </a:lnTo>
                <a:lnTo>
                  <a:pt x="1365260" y="1152875"/>
                </a:lnTo>
                <a:lnTo>
                  <a:pt x="1362091" y="1159550"/>
                </a:lnTo>
                <a:lnTo>
                  <a:pt x="1357970" y="1165907"/>
                </a:lnTo>
                <a:lnTo>
                  <a:pt x="1353532" y="1171946"/>
                </a:lnTo>
                <a:lnTo>
                  <a:pt x="1348460" y="1177667"/>
                </a:lnTo>
                <a:lnTo>
                  <a:pt x="1343072" y="1182752"/>
                </a:lnTo>
                <a:lnTo>
                  <a:pt x="1337049" y="1187202"/>
                </a:lnTo>
                <a:lnTo>
                  <a:pt x="1330392" y="1191016"/>
                </a:lnTo>
                <a:lnTo>
                  <a:pt x="1323419" y="1194195"/>
                </a:lnTo>
                <a:lnTo>
                  <a:pt x="1316445" y="1197055"/>
                </a:lnTo>
                <a:lnTo>
                  <a:pt x="1308838" y="1198963"/>
                </a:lnTo>
                <a:lnTo>
                  <a:pt x="1301230" y="1200234"/>
                </a:lnTo>
                <a:lnTo>
                  <a:pt x="1292988" y="1200552"/>
                </a:lnTo>
                <a:lnTo>
                  <a:pt x="1158271" y="1200552"/>
                </a:lnTo>
                <a:lnTo>
                  <a:pt x="1158271" y="1335636"/>
                </a:lnTo>
                <a:lnTo>
                  <a:pt x="1157954" y="1343900"/>
                </a:lnTo>
                <a:lnTo>
                  <a:pt x="1156686" y="1351528"/>
                </a:lnTo>
                <a:lnTo>
                  <a:pt x="1154784" y="1359157"/>
                </a:lnTo>
                <a:lnTo>
                  <a:pt x="1151931" y="1366149"/>
                </a:lnTo>
                <a:lnTo>
                  <a:pt x="1148762" y="1373142"/>
                </a:lnTo>
                <a:lnTo>
                  <a:pt x="1144958" y="1379817"/>
                </a:lnTo>
                <a:lnTo>
                  <a:pt x="1140520" y="1385856"/>
                </a:lnTo>
                <a:lnTo>
                  <a:pt x="1135448" y="1391259"/>
                </a:lnTo>
                <a:lnTo>
                  <a:pt x="1129743" y="1396345"/>
                </a:lnTo>
                <a:lnTo>
                  <a:pt x="1123720" y="1400795"/>
                </a:lnTo>
                <a:lnTo>
                  <a:pt x="1117380" y="1404927"/>
                </a:lnTo>
                <a:lnTo>
                  <a:pt x="1110724" y="1408105"/>
                </a:lnTo>
                <a:lnTo>
                  <a:pt x="1103116" y="1410648"/>
                </a:lnTo>
                <a:lnTo>
                  <a:pt x="1095826" y="1412873"/>
                </a:lnTo>
                <a:lnTo>
                  <a:pt x="1088218" y="1413827"/>
                </a:lnTo>
                <a:lnTo>
                  <a:pt x="1080293" y="1414462"/>
                </a:lnTo>
                <a:lnTo>
                  <a:pt x="1072369" y="1413827"/>
                </a:lnTo>
                <a:lnTo>
                  <a:pt x="1064444" y="1412873"/>
                </a:lnTo>
                <a:lnTo>
                  <a:pt x="1056837" y="1410648"/>
                </a:lnTo>
                <a:lnTo>
                  <a:pt x="1049863" y="1408105"/>
                </a:lnTo>
                <a:lnTo>
                  <a:pt x="1043207" y="1404927"/>
                </a:lnTo>
                <a:lnTo>
                  <a:pt x="1036233" y="1400795"/>
                </a:lnTo>
                <a:lnTo>
                  <a:pt x="1030527" y="1396345"/>
                </a:lnTo>
                <a:lnTo>
                  <a:pt x="1024822" y="1391259"/>
                </a:lnTo>
                <a:lnTo>
                  <a:pt x="1019750" y="1385856"/>
                </a:lnTo>
                <a:lnTo>
                  <a:pt x="1015312" y="1379817"/>
                </a:lnTo>
                <a:lnTo>
                  <a:pt x="1011508" y="1373142"/>
                </a:lnTo>
                <a:lnTo>
                  <a:pt x="1008339" y="1366149"/>
                </a:lnTo>
                <a:lnTo>
                  <a:pt x="1005486" y="1359157"/>
                </a:lnTo>
                <a:lnTo>
                  <a:pt x="1003584" y="1351528"/>
                </a:lnTo>
                <a:lnTo>
                  <a:pt x="1002316" y="1343900"/>
                </a:lnTo>
                <a:lnTo>
                  <a:pt x="1001999" y="1335636"/>
                </a:lnTo>
                <a:lnTo>
                  <a:pt x="1001999" y="1200552"/>
                </a:lnTo>
                <a:lnTo>
                  <a:pt x="867282" y="1200552"/>
                </a:lnTo>
                <a:lnTo>
                  <a:pt x="859357" y="1200234"/>
                </a:lnTo>
                <a:lnTo>
                  <a:pt x="851432" y="1198963"/>
                </a:lnTo>
                <a:lnTo>
                  <a:pt x="843825" y="1197055"/>
                </a:lnTo>
                <a:lnTo>
                  <a:pt x="836534" y="1194195"/>
                </a:lnTo>
                <a:lnTo>
                  <a:pt x="829878" y="1191016"/>
                </a:lnTo>
                <a:lnTo>
                  <a:pt x="823538" y="1187202"/>
                </a:lnTo>
                <a:lnTo>
                  <a:pt x="817515" y="1182752"/>
                </a:lnTo>
                <a:lnTo>
                  <a:pt x="812127" y="1177667"/>
                </a:lnTo>
                <a:lnTo>
                  <a:pt x="807055" y="1171946"/>
                </a:lnTo>
                <a:lnTo>
                  <a:pt x="802300" y="1165907"/>
                </a:lnTo>
                <a:lnTo>
                  <a:pt x="798496" y="1159550"/>
                </a:lnTo>
                <a:lnTo>
                  <a:pt x="795010" y="1152875"/>
                </a:lnTo>
                <a:lnTo>
                  <a:pt x="792791" y="1145247"/>
                </a:lnTo>
                <a:lnTo>
                  <a:pt x="790572" y="1138254"/>
                </a:lnTo>
                <a:lnTo>
                  <a:pt x="789621" y="1130308"/>
                </a:lnTo>
                <a:lnTo>
                  <a:pt x="788987" y="1122362"/>
                </a:lnTo>
                <a:lnTo>
                  <a:pt x="789621" y="1114416"/>
                </a:lnTo>
                <a:lnTo>
                  <a:pt x="790572" y="1106469"/>
                </a:lnTo>
                <a:lnTo>
                  <a:pt x="792791" y="1098841"/>
                </a:lnTo>
                <a:lnTo>
                  <a:pt x="795010" y="1091849"/>
                </a:lnTo>
                <a:lnTo>
                  <a:pt x="798496" y="1084856"/>
                </a:lnTo>
                <a:lnTo>
                  <a:pt x="802300" y="1078181"/>
                </a:lnTo>
                <a:lnTo>
                  <a:pt x="807055" y="1072142"/>
                </a:lnTo>
                <a:lnTo>
                  <a:pt x="812127" y="1066739"/>
                </a:lnTo>
                <a:lnTo>
                  <a:pt x="817515" y="1061653"/>
                </a:lnTo>
                <a:lnTo>
                  <a:pt x="823538" y="1057203"/>
                </a:lnTo>
                <a:lnTo>
                  <a:pt x="829878" y="1053071"/>
                </a:lnTo>
                <a:lnTo>
                  <a:pt x="836534" y="1049893"/>
                </a:lnTo>
                <a:lnTo>
                  <a:pt x="843825" y="1047350"/>
                </a:lnTo>
                <a:lnTo>
                  <a:pt x="851432" y="1045125"/>
                </a:lnTo>
                <a:lnTo>
                  <a:pt x="859357" y="1044172"/>
                </a:lnTo>
                <a:lnTo>
                  <a:pt x="867282" y="1043536"/>
                </a:lnTo>
                <a:lnTo>
                  <a:pt x="1001999" y="1043536"/>
                </a:lnTo>
                <a:lnTo>
                  <a:pt x="1001999" y="908452"/>
                </a:lnTo>
                <a:lnTo>
                  <a:pt x="1002316" y="900506"/>
                </a:lnTo>
                <a:lnTo>
                  <a:pt x="1003584" y="892559"/>
                </a:lnTo>
                <a:lnTo>
                  <a:pt x="1005486" y="885249"/>
                </a:lnTo>
                <a:lnTo>
                  <a:pt x="1008339" y="877939"/>
                </a:lnTo>
                <a:lnTo>
                  <a:pt x="1011508" y="871264"/>
                </a:lnTo>
                <a:lnTo>
                  <a:pt x="1015312" y="864907"/>
                </a:lnTo>
                <a:lnTo>
                  <a:pt x="1019750" y="858868"/>
                </a:lnTo>
                <a:lnTo>
                  <a:pt x="1024822" y="853464"/>
                </a:lnTo>
                <a:lnTo>
                  <a:pt x="1030527" y="848061"/>
                </a:lnTo>
                <a:lnTo>
                  <a:pt x="1036233" y="843293"/>
                </a:lnTo>
                <a:lnTo>
                  <a:pt x="1043207" y="839797"/>
                </a:lnTo>
                <a:lnTo>
                  <a:pt x="1049863" y="836301"/>
                </a:lnTo>
                <a:lnTo>
                  <a:pt x="1056837" y="833758"/>
                </a:lnTo>
                <a:lnTo>
                  <a:pt x="1064444" y="831851"/>
                </a:lnTo>
                <a:lnTo>
                  <a:pt x="1072369" y="830580"/>
                </a:lnTo>
                <a:lnTo>
                  <a:pt x="1080293" y="830262"/>
                </a:lnTo>
                <a:close/>
                <a:moveTo>
                  <a:pt x="301227" y="646747"/>
                </a:moveTo>
                <a:lnTo>
                  <a:pt x="301227" y="1584642"/>
                </a:lnTo>
                <a:lnTo>
                  <a:pt x="1859994" y="1584642"/>
                </a:lnTo>
                <a:lnTo>
                  <a:pt x="1859994" y="646747"/>
                </a:lnTo>
                <a:lnTo>
                  <a:pt x="301227" y="646747"/>
                </a:lnTo>
                <a:close/>
                <a:moveTo>
                  <a:pt x="1997005" y="550545"/>
                </a:moveTo>
                <a:lnTo>
                  <a:pt x="1997719" y="551497"/>
                </a:lnTo>
                <a:lnTo>
                  <a:pt x="2000893" y="557212"/>
                </a:lnTo>
                <a:lnTo>
                  <a:pt x="2003431" y="562609"/>
                </a:lnTo>
                <a:lnTo>
                  <a:pt x="2003954" y="563786"/>
                </a:lnTo>
                <a:lnTo>
                  <a:pt x="2003954" y="550545"/>
                </a:lnTo>
                <a:lnTo>
                  <a:pt x="1997005" y="550545"/>
                </a:lnTo>
                <a:close/>
                <a:moveTo>
                  <a:pt x="156421" y="550545"/>
                </a:moveTo>
                <a:lnTo>
                  <a:pt x="156421" y="565349"/>
                </a:lnTo>
                <a:lnTo>
                  <a:pt x="157790" y="562609"/>
                </a:lnTo>
                <a:lnTo>
                  <a:pt x="160329" y="557212"/>
                </a:lnTo>
                <a:lnTo>
                  <a:pt x="163502" y="551497"/>
                </a:lnTo>
                <a:lnTo>
                  <a:pt x="164097" y="550545"/>
                </a:lnTo>
                <a:lnTo>
                  <a:pt x="156421" y="550545"/>
                </a:lnTo>
                <a:close/>
                <a:moveTo>
                  <a:pt x="78211" y="393700"/>
                </a:moveTo>
                <a:lnTo>
                  <a:pt x="391689" y="393700"/>
                </a:lnTo>
                <a:lnTo>
                  <a:pt x="399638" y="394017"/>
                </a:lnTo>
                <a:lnTo>
                  <a:pt x="407586" y="395287"/>
                </a:lnTo>
                <a:lnTo>
                  <a:pt x="415216" y="397192"/>
                </a:lnTo>
                <a:lnTo>
                  <a:pt x="422211" y="400050"/>
                </a:lnTo>
                <a:lnTo>
                  <a:pt x="428887" y="403225"/>
                </a:lnTo>
                <a:lnTo>
                  <a:pt x="435246" y="407352"/>
                </a:lnTo>
                <a:lnTo>
                  <a:pt x="441286" y="411480"/>
                </a:lnTo>
                <a:lnTo>
                  <a:pt x="447009" y="416877"/>
                </a:lnTo>
                <a:lnTo>
                  <a:pt x="452096" y="422275"/>
                </a:lnTo>
                <a:lnTo>
                  <a:pt x="456865" y="428307"/>
                </a:lnTo>
                <a:lnTo>
                  <a:pt x="460362" y="434657"/>
                </a:lnTo>
                <a:lnTo>
                  <a:pt x="463859" y="441325"/>
                </a:lnTo>
                <a:lnTo>
                  <a:pt x="466403" y="448945"/>
                </a:lnTo>
                <a:lnTo>
                  <a:pt x="468310" y="456565"/>
                </a:lnTo>
                <a:lnTo>
                  <a:pt x="469582" y="463867"/>
                </a:lnTo>
                <a:lnTo>
                  <a:pt x="469900" y="471805"/>
                </a:lnTo>
                <a:lnTo>
                  <a:pt x="469582" y="479742"/>
                </a:lnTo>
                <a:lnTo>
                  <a:pt x="468310" y="487680"/>
                </a:lnTo>
                <a:lnTo>
                  <a:pt x="467595" y="490537"/>
                </a:lnTo>
                <a:lnTo>
                  <a:pt x="1692991" y="490537"/>
                </a:lnTo>
                <a:lnTo>
                  <a:pt x="1692276" y="487680"/>
                </a:lnTo>
                <a:lnTo>
                  <a:pt x="1691005" y="479742"/>
                </a:lnTo>
                <a:lnTo>
                  <a:pt x="1690687" y="471805"/>
                </a:lnTo>
                <a:lnTo>
                  <a:pt x="1691005" y="463867"/>
                </a:lnTo>
                <a:lnTo>
                  <a:pt x="1692276" y="456565"/>
                </a:lnTo>
                <a:lnTo>
                  <a:pt x="1694182" y="448945"/>
                </a:lnTo>
                <a:lnTo>
                  <a:pt x="1697041" y="441325"/>
                </a:lnTo>
                <a:lnTo>
                  <a:pt x="1700218" y="434657"/>
                </a:lnTo>
                <a:lnTo>
                  <a:pt x="1704031" y="428307"/>
                </a:lnTo>
                <a:lnTo>
                  <a:pt x="1708479" y="422275"/>
                </a:lnTo>
                <a:lnTo>
                  <a:pt x="1713562" y="416877"/>
                </a:lnTo>
                <a:lnTo>
                  <a:pt x="1719281" y="411480"/>
                </a:lnTo>
                <a:lnTo>
                  <a:pt x="1725000" y="407352"/>
                </a:lnTo>
                <a:lnTo>
                  <a:pt x="1731354" y="403225"/>
                </a:lnTo>
                <a:lnTo>
                  <a:pt x="1738662" y="400050"/>
                </a:lnTo>
                <a:lnTo>
                  <a:pt x="1745652" y="397192"/>
                </a:lnTo>
                <a:lnTo>
                  <a:pt x="1753277" y="395287"/>
                </a:lnTo>
                <a:lnTo>
                  <a:pt x="1760902" y="394017"/>
                </a:lnTo>
                <a:lnTo>
                  <a:pt x="1768845" y="393700"/>
                </a:lnTo>
                <a:lnTo>
                  <a:pt x="2082429" y="393700"/>
                </a:lnTo>
                <a:lnTo>
                  <a:pt x="2090372" y="394017"/>
                </a:lnTo>
                <a:lnTo>
                  <a:pt x="2097997" y="395287"/>
                </a:lnTo>
                <a:lnTo>
                  <a:pt x="2105622" y="397192"/>
                </a:lnTo>
                <a:lnTo>
                  <a:pt x="2112612" y="400050"/>
                </a:lnTo>
                <a:lnTo>
                  <a:pt x="2119920" y="403225"/>
                </a:lnTo>
                <a:lnTo>
                  <a:pt x="2126274" y="407352"/>
                </a:lnTo>
                <a:lnTo>
                  <a:pt x="2131993" y="411480"/>
                </a:lnTo>
                <a:lnTo>
                  <a:pt x="2137712" y="416877"/>
                </a:lnTo>
                <a:lnTo>
                  <a:pt x="2142795" y="422275"/>
                </a:lnTo>
                <a:lnTo>
                  <a:pt x="2147243" y="428307"/>
                </a:lnTo>
                <a:lnTo>
                  <a:pt x="2151056" y="434657"/>
                </a:lnTo>
                <a:lnTo>
                  <a:pt x="2154233" y="441325"/>
                </a:lnTo>
                <a:lnTo>
                  <a:pt x="2157092" y="448945"/>
                </a:lnTo>
                <a:lnTo>
                  <a:pt x="2158998" y="456565"/>
                </a:lnTo>
                <a:lnTo>
                  <a:pt x="2160269" y="463867"/>
                </a:lnTo>
                <a:lnTo>
                  <a:pt x="2160587" y="471805"/>
                </a:lnTo>
                <a:lnTo>
                  <a:pt x="2160587" y="785177"/>
                </a:lnTo>
                <a:lnTo>
                  <a:pt x="2160269" y="793432"/>
                </a:lnTo>
                <a:lnTo>
                  <a:pt x="2158998" y="801052"/>
                </a:lnTo>
                <a:lnTo>
                  <a:pt x="2157092" y="808355"/>
                </a:lnTo>
                <a:lnTo>
                  <a:pt x="2154233" y="815657"/>
                </a:lnTo>
                <a:lnTo>
                  <a:pt x="2151056" y="822642"/>
                </a:lnTo>
                <a:lnTo>
                  <a:pt x="2147243" y="828992"/>
                </a:lnTo>
                <a:lnTo>
                  <a:pt x="2142795" y="835025"/>
                </a:lnTo>
                <a:lnTo>
                  <a:pt x="2137712" y="840740"/>
                </a:lnTo>
                <a:lnTo>
                  <a:pt x="2131993" y="845820"/>
                </a:lnTo>
                <a:lnTo>
                  <a:pt x="2126274" y="850265"/>
                </a:lnTo>
                <a:lnTo>
                  <a:pt x="2119920" y="854075"/>
                </a:lnTo>
                <a:lnTo>
                  <a:pt x="2112612" y="857250"/>
                </a:lnTo>
                <a:lnTo>
                  <a:pt x="2105622" y="860107"/>
                </a:lnTo>
                <a:lnTo>
                  <a:pt x="2097997" y="862012"/>
                </a:lnTo>
                <a:lnTo>
                  <a:pt x="2090372" y="863282"/>
                </a:lnTo>
                <a:lnTo>
                  <a:pt x="2082429" y="863600"/>
                </a:lnTo>
                <a:lnTo>
                  <a:pt x="2074169" y="863282"/>
                </a:lnTo>
                <a:lnTo>
                  <a:pt x="2066543" y="862012"/>
                </a:lnTo>
                <a:lnTo>
                  <a:pt x="2058918" y="860107"/>
                </a:lnTo>
                <a:lnTo>
                  <a:pt x="2051929" y="857250"/>
                </a:lnTo>
                <a:lnTo>
                  <a:pt x="2045257" y="854075"/>
                </a:lnTo>
                <a:lnTo>
                  <a:pt x="2038267" y="850265"/>
                </a:lnTo>
                <a:lnTo>
                  <a:pt x="2032548" y="845820"/>
                </a:lnTo>
                <a:lnTo>
                  <a:pt x="2026829" y="840740"/>
                </a:lnTo>
                <a:lnTo>
                  <a:pt x="2021746" y="835025"/>
                </a:lnTo>
                <a:lnTo>
                  <a:pt x="2017298" y="828992"/>
                </a:lnTo>
                <a:lnTo>
                  <a:pt x="2016125" y="827039"/>
                </a:lnTo>
                <a:lnTo>
                  <a:pt x="2016125" y="1403398"/>
                </a:lnTo>
                <a:lnTo>
                  <a:pt x="2017298" y="1401445"/>
                </a:lnTo>
                <a:lnTo>
                  <a:pt x="2021746" y="1395412"/>
                </a:lnTo>
                <a:lnTo>
                  <a:pt x="2026829" y="1390015"/>
                </a:lnTo>
                <a:lnTo>
                  <a:pt x="2032548" y="1384617"/>
                </a:lnTo>
                <a:lnTo>
                  <a:pt x="2038267" y="1380490"/>
                </a:lnTo>
                <a:lnTo>
                  <a:pt x="2045257" y="1376362"/>
                </a:lnTo>
                <a:lnTo>
                  <a:pt x="2051929" y="1373187"/>
                </a:lnTo>
                <a:lnTo>
                  <a:pt x="2058918" y="1370330"/>
                </a:lnTo>
                <a:lnTo>
                  <a:pt x="2066543" y="1368425"/>
                </a:lnTo>
                <a:lnTo>
                  <a:pt x="2074169" y="1367155"/>
                </a:lnTo>
                <a:lnTo>
                  <a:pt x="2082429" y="1366837"/>
                </a:lnTo>
                <a:lnTo>
                  <a:pt x="2090372" y="1367155"/>
                </a:lnTo>
                <a:lnTo>
                  <a:pt x="2097997" y="1368425"/>
                </a:lnTo>
                <a:lnTo>
                  <a:pt x="2105622" y="1370330"/>
                </a:lnTo>
                <a:lnTo>
                  <a:pt x="2112612" y="1373187"/>
                </a:lnTo>
                <a:lnTo>
                  <a:pt x="2119920" y="1376362"/>
                </a:lnTo>
                <a:lnTo>
                  <a:pt x="2126274" y="1380490"/>
                </a:lnTo>
                <a:lnTo>
                  <a:pt x="2131993" y="1384617"/>
                </a:lnTo>
                <a:lnTo>
                  <a:pt x="2137712" y="1390015"/>
                </a:lnTo>
                <a:lnTo>
                  <a:pt x="2142795" y="1395412"/>
                </a:lnTo>
                <a:lnTo>
                  <a:pt x="2147243" y="1401445"/>
                </a:lnTo>
                <a:lnTo>
                  <a:pt x="2151056" y="1407795"/>
                </a:lnTo>
                <a:lnTo>
                  <a:pt x="2154233" y="1414462"/>
                </a:lnTo>
                <a:lnTo>
                  <a:pt x="2157092" y="1422082"/>
                </a:lnTo>
                <a:lnTo>
                  <a:pt x="2158998" y="1429702"/>
                </a:lnTo>
                <a:lnTo>
                  <a:pt x="2160269" y="1437005"/>
                </a:lnTo>
                <a:lnTo>
                  <a:pt x="2160587" y="1444942"/>
                </a:lnTo>
                <a:lnTo>
                  <a:pt x="2160587" y="1758315"/>
                </a:lnTo>
                <a:lnTo>
                  <a:pt x="2160269" y="1766570"/>
                </a:lnTo>
                <a:lnTo>
                  <a:pt x="2158998" y="1774190"/>
                </a:lnTo>
                <a:lnTo>
                  <a:pt x="2157092" y="1781492"/>
                </a:lnTo>
                <a:lnTo>
                  <a:pt x="2154233" y="1788795"/>
                </a:lnTo>
                <a:lnTo>
                  <a:pt x="2151056" y="1795462"/>
                </a:lnTo>
                <a:lnTo>
                  <a:pt x="2147243" y="1802130"/>
                </a:lnTo>
                <a:lnTo>
                  <a:pt x="2142795" y="1808162"/>
                </a:lnTo>
                <a:lnTo>
                  <a:pt x="2137712" y="1813877"/>
                </a:lnTo>
                <a:lnTo>
                  <a:pt x="2131993" y="1818957"/>
                </a:lnTo>
                <a:lnTo>
                  <a:pt x="2126274" y="1823402"/>
                </a:lnTo>
                <a:lnTo>
                  <a:pt x="2119920" y="1827212"/>
                </a:lnTo>
                <a:lnTo>
                  <a:pt x="2112612" y="1830387"/>
                </a:lnTo>
                <a:lnTo>
                  <a:pt x="2105622" y="1833245"/>
                </a:lnTo>
                <a:lnTo>
                  <a:pt x="2097997" y="1835150"/>
                </a:lnTo>
                <a:lnTo>
                  <a:pt x="2090372" y="1836420"/>
                </a:lnTo>
                <a:lnTo>
                  <a:pt x="2082429" y="1836737"/>
                </a:lnTo>
                <a:lnTo>
                  <a:pt x="1768845" y="1836737"/>
                </a:lnTo>
                <a:lnTo>
                  <a:pt x="1760902" y="1836420"/>
                </a:lnTo>
                <a:lnTo>
                  <a:pt x="1753277" y="1835150"/>
                </a:lnTo>
                <a:lnTo>
                  <a:pt x="1745652" y="1833245"/>
                </a:lnTo>
                <a:lnTo>
                  <a:pt x="1738662" y="1830387"/>
                </a:lnTo>
                <a:lnTo>
                  <a:pt x="1731354" y="1827212"/>
                </a:lnTo>
                <a:lnTo>
                  <a:pt x="1725000" y="1823402"/>
                </a:lnTo>
                <a:lnTo>
                  <a:pt x="1719281" y="1818957"/>
                </a:lnTo>
                <a:lnTo>
                  <a:pt x="1713562" y="1813877"/>
                </a:lnTo>
                <a:lnTo>
                  <a:pt x="1708479" y="1808162"/>
                </a:lnTo>
                <a:lnTo>
                  <a:pt x="1704031" y="1802130"/>
                </a:lnTo>
                <a:lnTo>
                  <a:pt x="1700218" y="1795462"/>
                </a:lnTo>
                <a:lnTo>
                  <a:pt x="1697041" y="1788795"/>
                </a:lnTo>
                <a:lnTo>
                  <a:pt x="1694182" y="1781492"/>
                </a:lnTo>
                <a:lnTo>
                  <a:pt x="1692276" y="1774190"/>
                </a:lnTo>
                <a:lnTo>
                  <a:pt x="1691005" y="1766570"/>
                </a:lnTo>
                <a:lnTo>
                  <a:pt x="1690687" y="1758315"/>
                </a:lnTo>
                <a:lnTo>
                  <a:pt x="1691005" y="1750377"/>
                </a:lnTo>
                <a:lnTo>
                  <a:pt x="1692276" y="1742757"/>
                </a:lnTo>
                <a:lnTo>
                  <a:pt x="1692594" y="1741487"/>
                </a:lnTo>
                <a:lnTo>
                  <a:pt x="467992" y="1741487"/>
                </a:lnTo>
                <a:lnTo>
                  <a:pt x="468310" y="1742757"/>
                </a:lnTo>
                <a:lnTo>
                  <a:pt x="469582" y="1750377"/>
                </a:lnTo>
                <a:lnTo>
                  <a:pt x="469900" y="1758315"/>
                </a:lnTo>
                <a:lnTo>
                  <a:pt x="469582" y="1766570"/>
                </a:lnTo>
                <a:lnTo>
                  <a:pt x="468310" y="1774190"/>
                </a:lnTo>
                <a:lnTo>
                  <a:pt x="466403" y="1781492"/>
                </a:lnTo>
                <a:lnTo>
                  <a:pt x="463859" y="1788795"/>
                </a:lnTo>
                <a:lnTo>
                  <a:pt x="460362" y="1795462"/>
                </a:lnTo>
                <a:lnTo>
                  <a:pt x="456865" y="1802130"/>
                </a:lnTo>
                <a:lnTo>
                  <a:pt x="452096" y="1808162"/>
                </a:lnTo>
                <a:lnTo>
                  <a:pt x="447009" y="1813877"/>
                </a:lnTo>
                <a:lnTo>
                  <a:pt x="441286" y="1818957"/>
                </a:lnTo>
                <a:lnTo>
                  <a:pt x="435246" y="1823402"/>
                </a:lnTo>
                <a:lnTo>
                  <a:pt x="428887" y="1827212"/>
                </a:lnTo>
                <a:lnTo>
                  <a:pt x="422211" y="1830387"/>
                </a:lnTo>
                <a:lnTo>
                  <a:pt x="415216" y="1833245"/>
                </a:lnTo>
                <a:lnTo>
                  <a:pt x="407586" y="1835150"/>
                </a:lnTo>
                <a:lnTo>
                  <a:pt x="399638" y="1836420"/>
                </a:lnTo>
                <a:lnTo>
                  <a:pt x="391689" y="1836737"/>
                </a:lnTo>
                <a:lnTo>
                  <a:pt x="78211" y="1836737"/>
                </a:lnTo>
                <a:lnTo>
                  <a:pt x="70262" y="1836420"/>
                </a:lnTo>
                <a:lnTo>
                  <a:pt x="62314" y="1835150"/>
                </a:lnTo>
                <a:lnTo>
                  <a:pt x="54684" y="1833245"/>
                </a:lnTo>
                <a:lnTo>
                  <a:pt x="47689" y="1830387"/>
                </a:lnTo>
                <a:lnTo>
                  <a:pt x="40695" y="1827212"/>
                </a:lnTo>
                <a:lnTo>
                  <a:pt x="34018" y="1823402"/>
                </a:lnTo>
                <a:lnTo>
                  <a:pt x="27978" y="1818957"/>
                </a:lnTo>
                <a:lnTo>
                  <a:pt x="22573" y="1813877"/>
                </a:lnTo>
                <a:lnTo>
                  <a:pt x="17804" y="1808162"/>
                </a:lnTo>
                <a:lnTo>
                  <a:pt x="13035" y="1802130"/>
                </a:lnTo>
                <a:lnTo>
                  <a:pt x="8902" y="1795462"/>
                </a:lnTo>
                <a:lnTo>
                  <a:pt x="5723" y="1788795"/>
                </a:lnTo>
                <a:lnTo>
                  <a:pt x="3179" y="1781492"/>
                </a:lnTo>
                <a:lnTo>
                  <a:pt x="1590" y="1774190"/>
                </a:lnTo>
                <a:lnTo>
                  <a:pt x="318" y="1766570"/>
                </a:lnTo>
                <a:lnTo>
                  <a:pt x="0" y="1758315"/>
                </a:lnTo>
                <a:lnTo>
                  <a:pt x="0" y="1444942"/>
                </a:lnTo>
                <a:lnTo>
                  <a:pt x="318" y="1437005"/>
                </a:lnTo>
                <a:lnTo>
                  <a:pt x="1590" y="1429702"/>
                </a:lnTo>
                <a:lnTo>
                  <a:pt x="3179" y="1422082"/>
                </a:lnTo>
                <a:lnTo>
                  <a:pt x="5723" y="1414462"/>
                </a:lnTo>
                <a:lnTo>
                  <a:pt x="8902" y="1407795"/>
                </a:lnTo>
                <a:lnTo>
                  <a:pt x="13035" y="1401445"/>
                </a:lnTo>
                <a:lnTo>
                  <a:pt x="17804" y="1395412"/>
                </a:lnTo>
                <a:lnTo>
                  <a:pt x="22573" y="1390015"/>
                </a:lnTo>
                <a:lnTo>
                  <a:pt x="27978" y="1384617"/>
                </a:lnTo>
                <a:lnTo>
                  <a:pt x="34018" y="1380490"/>
                </a:lnTo>
                <a:lnTo>
                  <a:pt x="40695" y="1376362"/>
                </a:lnTo>
                <a:lnTo>
                  <a:pt x="47689" y="1373187"/>
                </a:lnTo>
                <a:lnTo>
                  <a:pt x="54684" y="1370330"/>
                </a:lnTo>
                <a:lnTo>
                  <a:pt x="62314" y="1368425"/>
                </a:lnTo>
                <a:lnTo>
                  <a:pt x="70262" y="1367155"/>
                </a:lnTo>
                <a:lnTo>
                  <a:pt x="78211" y="1366837"/>
                </a:lnTo>
                <a:lnTo>
                  <a:pt x="86159" y="1367155"/>
                </a:lnTo>
                <a:lnTo>
                  <a:pt x="94107" y="1368425"/>
                </a:lnTo>
                <a:lnTo>
                  <a:pt x="101102" y="1370330"/>
                </a:lnTo>
                <a:lnTo>
                  <a:pt x="108732" y="1373187"/>
                </a:lnTo>
                <a:lnTo>
                  <a:pt x="115408" y="1376362"/>
                </a:lnTo>
                <a:lnTo>
                  <a:pt x="121767" y="1380490"/>
                </a:lnTo>
                <a:lnTo>
                  <a:pt x="127808" y="1384617"/>
                </a:lnTo>
                <a:lnTo>
                  <a:pt x="133530" y="1390015"/>
                </a:lnTo>
                <a:lnTo>
                  <a:pt x="138617" y="1395412"/>
                </a:lnTo>
                <a:lnTo>
                  <a:pt x="143068" y="1401445"/>
                </a:lnTo>
                <a:lnTo>
                  <a:pt x="144462" y="1403765"/>
                </a:lnTo>
                <a:lnTo>
                  <a:pt x="144462" y="826672"/>
                </a:lnTo>
                <a:lnTo>
                  <a:pt x="143068" y="828992"/>
                </a:lnTo>
                <a:lnTo>
                  <a:pt x="138617" y="835025"/>
                </a:lnTo>
                <a:lnTo>
                  <a:pt x="133530" y="840740"/>
                </a:lnTo>
                <a:lnTo>
                  <a:pt x="127808" y="845820"/>
                </a:lnTo>
                <a:lnTo>
                  <a:pt x="121767" y="850265"/>
                </a:lnTo>
                <a:lnTo>
                  <a:pt x="115408" y="854075"/>
                </a:lnTo>
                <a:lnTo>
                  <a:pt x="108732" y="857250"/>
                </a:lnTo>
                <a:lnTo>
                  <a:pt x="101102" y="860107"/>
                </a:lnTo>
                <a:lnTo>
                  <a:pt x="94107" y="862012"/>
                </a:lnTo>
                <a:lnTo>
                  <a:pt x="86159" y="863282"/>
                </a:lnTo>
                <a:lnTo>
                  <a:pt x="78211" y="863600"/>
                </a:lnTo>
                <a:lnTo>
                  <a:pt x="70262" y="863282"/>
                </a:lnTo>
                <a:lnTo>
                  <a:pt x="62314" y="862012"/>
                </a:lnTo>
                <a:lnTo>
                  <a:pt x="54684" y="860107"/>
                </a:lnTo>
                <a:lnTo>
                  <a:pt x="47689" y="857250"/>
                </a:lnTo>
                <a:lnTo>
                  <a:pt x="40695" y="854075"/>
                </a:lnTo>
                <a:lnTo>
                  <a:pt x="34018" y="850265"/>
                </a:lnTo>
                <a:lnTo>
                  <a:pt x="27978" y="845820"/>
                </a:lnTo>
                <a:lnTo>
                  <a:pt x="22573" y="840740"/>
                </a:lnTo>
                <a:lnTo>
                  <a:pt x="17804" y="835025"/>
                </a:lnTo>
                <a:lnTo>
                  <a:pt x="13035" y="828992"/>
                </a:lnTo>
                <a:lnTo>
                  <a:pt x="8902" y="822642"/>
                </a:lnTo>
                <a:lnTo>
                  <a:pt x="5723" y="815657"/>
                </a:lnTo>
                <a:lnTo>
                  <a:pt x="3179" y="808355"/>
                </a:lnTo>
                <a:lnTo>
                  <a:pt x="1590" y="801052"/>
                </a:lnTo>
                <a:lnTo>
                  <a:pt x="318" y="793432"/>
                </a:lnTo>
                <a:lnTo>
                  <a:pt x="0" y="785177"/>
                </a:lnTo>
                <a:lnTo>
                  <a:pt x="0" y="471805"/>
                </a:lnTo>
                <a:lnTo>
                  <a:pt x="318" y="463867"/>
                </a:lnTo>
                <a:lnTo>
                  <a:pt x="1590" y="456565"/>
                </a:lnTo>
                <a:lnTo>
                  <a:pt x="3179" y="448945"/>
                </a:lnTo>
                <a:lnTo>
                  <a:pt x="5723" y="441325"/>
                </a:lnTo>
                <a:lnTo>
                  <a:pt x="8902" y="434657"/>
                </a:lnTo>
                <a:lnTo>
                  <a:pt x="13035" y="428307"/>
                </a:lnTo>
                <a:lnTo>
                  <a:pt x="17804" y="422275"/>
                </a:lnTo>
                <a:lnTo>
                  <a:pt x="22573" y="416877"/>
                </a:lnTo>
                <a:lnTo>
                  <a:pt x="27978" y="411480"/>
                </a:lnTo>
                <a:lnTo>
                  <a:pt x="34018" y="407352"/>
                </a:lnTo>
                <a:lnTo>
                  <a:pt x="40695" y="403225"/>
                </a:lnTo>
                <a:lnTo>
                  <a:pt x="47689" y="400050"/>
                </a:lnTo>
                <a:lnTo>
                  <a:pt x="54684" y="397192"/>
                </a:lnTo>
                <a:lnTo>
                  <a:pt x="62314" y="395287"/>
                </a:lnTo>
                <a:lnTo>
                  <a:pt x="70262" y="394017"/>
                </a:lnTo>
                <a:lnTo>
                  <a:pt x="78211" y="393700"/>
                </a:lnTo>
                <a:close/>
                <a:moveTo>
                  <a:pt x="1080293" y="0"/>
                </a:moveTo>
                <a:lnTo>
                  <a:pt x="1096193" y="636"/>
                </a:lnTo>
                <a:lnTo>
                  <a:pt x="1112092" y="2226"/>
                </a:lnTo>
                <a:lnTo>
                  <a:pt x="1127991" y="4134"/>
                </a:lnTo>
                <a:lnTo>
                  <a:pt x="1142936" y="6996"/>
                </a:lnTo>
                <a:lnTo>
                  <a:pt x="1158517" y="10494"/>
                </a:lnTo>
                <a:lnTo>
                  <a:pt x="1173145" y="14310"/>
                </a:lnTo>
                <a:lnTo>
                  <a:pt x="1188090" y="19716"/>
                </a:lnTo>
                <a:lnTo>
                  <a:pt x="1202399" y="25123"/>
                </a:lnTo>
                <a:lnTo>
                  <a:pt x="1215754" y="31483"/>
                </a:lnTo>
                <a:lnTo>
                  <a:pt x="1229746" y="38797"/>
                </a:lnTo>
                <a:lnTo>
                  <a:pt x="1242783" y="46111"/>
                </a:lnTo>
                <a:lnTo>
                  <a:pt x="1255502" y="54698"/>
                </a:lnTo>
                <a:lnTo>
                  <a:pt x="1267904" y="63284"/>
                </a:lnTo>
                <a:lnTo>
                  <a:pt x="1279351" y="72506"/>
                </a:lnTo>
                <a:lnTo>
                  <a:pt x="1290798" y="82365"/>
                </a:lnTo>
                <a:lnTo>
                  <a:pt x="1301610" y="93177"/>
                </a:lnTo>
                <a:lnTo>
                  <a:pt x="1312421" y="103989"/>
                </a:lnTo>
                <a:lnTo>
                  <a:pt x="1321961" y="115438"/>
                </a:lnTo>
                <a:lnTo>
                  <a:pt x="1331500" y="127204"/>
                </a:lnTo>
                <a:lnTo>
                  <a:pt x="1340086" y="139925"/>
                </a:lnTo>
                <a:lnTo>
                  <a:pt x="1348035" y="152645"/>
                </a:lnTo>
                <a:lnTo>
                  <a:pt x="1355667" y="166002"/>
                </a:lnTo>
                <a:lnTo>
                  <a:pt x="1362981" y="179676"/>
                </a:lnTo>
                <a:lnTo>
                  <a:pt x="1369340" y="193669"/>
                </a:lnTo>
                <a:lnTo>
                  <a:pt x="1374746" y="207979"/>
                </a:lnTo>
                <a:lnTo>
                  <a:pt x="1379516" y="222608"/>
                </a:lnTo>
                <a:lnTo>
                  <a:pt x="1383967" y="237872"/>
                </a:lnTo>
                <a:lnTo>
                  <a:pt x="1387465" y="252819"/>
                </a:lnTo>
                <a:lnTo>
                  <a:pt x="1390327" y="268401"/>
                </a:lnTo>
                <a:lnTo>
                  <a:pt x="1392235" y="284302"/>
                </a:lnTo>
                <a:lnTo>
                  <a:pt x="1393507" y="300202"/>
                </a:lnTo>
                <a:lnTo>
                  <a:pt x="1393825" y="316421"/>
                </a:lnTo>
                <a:lnTo>
                  <a:pt x="1393507" y="324371"/>
                </a:lnTo>
                <a:lnTo>
                  <a:pt x="1392235" y="332322"/>
                </a:lnTo>
                <a:lnTo>
                  <a:pt x="1390327" y="339954"/>
                </a:lnTo>
                <a:lnTo>
                  <a:pt x="1387465" y="347268"/>
                </a:lnTo>
                <a:lnTo>
                  <a:pt x="1384285" y="353946"/>
                </a:lnTo>
                <a:lnTo>
                  <a:pt x="1380470" y="360625"/>
                </a:lnTo>
                <a:lnTo>
                  <a:pt x="1376018" y="366667"/>
                </a:lnTo>
                <a:lnTo>
                  <a:pt x="1370930" y="372073"/>
                </a:lnTo>
                <a:lnTo>
                  <a:pt x="1365207" y="376843"/>
                </a:lnTo>
                <a:lnTo>
                  <a:pt x="1359165" y="381613"/>
                </a:lnTo>
                <a:lnTo>
                  <a:pt x="1352805" y="385747"/>
                </a:lnTo>
                <a:lnTo>
                  <a:pt x="1345809" y="388928"/>
                </a:lnTo>
                <a:lnTo>
                  <a:pt x="1338496" y="391790"/>
                </a:lnTo>
                <a:lnTo>
                  <a:pt x="1331182" y="393698"/>
                </a:lnTo>
                <a:lnTo>
                  <a:pt x="1323551" y="394334"/>
                </a:lnTo>
                <a:lnTo>
                  <a:pt x="1315601" y="395288"/>
                </a:lnTo>
                <a:lnTo>
                  <a:pt x="1307334" y="394334"/>
                </a:lnTo>
                <a:lnTo>
                  <a:pt x="1299702" y="393698"/>
                </a:lnTo>
                <a:lnTo>
                  <a:pt x="1292070" y="391790"/>
                </a:lnTo>
                <a:lnTo>
                  <a:pt x="1285075" y="388928"/>
                </a:lnTo>
                <a:lnTo>
                  <a:pt x="1278079" y="385747"/>
                </a:lnTo>
                <a:lnTo>
                  <a:pt x="1271401" y="381613"/>
                </a:lnTo>
                <a:lnTo>
                  <a:pt x="1265360" y="376843"/>
                </a:lnTo>
                <a:lnTo>
                  <a:pt x="1259954" y="372073"/>
                </a:lnTo>
                <a:lnTo>
                  <a:pt x="1254866" y="366667"/>
                </a:lnTo>
                <a:lnTo>
                  <a:pt x="1250415" y="360625"/>
                </a:lnTo>
                <a:lnTo>
                  <a:pt x="1246281" y="353946"/>
                </a:lnTo>
                <a:lnTo>
                  <a:pt x="1243101" y="347268"/>
                </a:lnTo>
                <a:lnTo>
                  <a:pt x="1240557" y="339954"/>
                </a:lnTo>
                <a:lnTo>
                  <a:pt x="1238331" y="332322"/>
                </a:lnTo>
                <a:lnTo>
                  <a:pt x="1237377" y="324371"/>
                </a:lnTo>
                <a:lnTo>
                  <a:pt x="1236741" y="316421"/>
                </a:lnTo>
                <a:lnTo>
                  <a:pt x="1236741" y="308471"/>
                </a:lnTo>
                <a:lnTo>
                  <a:pt x="1236105" y="300202"/>
                </a:lnTo>
                <a:lnTo>
                  <a:pt x="1235151" y="292252"/>
                </a:lnTo>
                <a:lnTo>
                  <a:pt x="1233561" y="284302"/>
                </a:lnTo>
                <a:lnTo>
                  <a:pt x="1231972" y="276670"/>
                </a:lnTo>
                <a:lnTo>
                  <a:pt x="1230064" y="269355"/>
                </a:lnTo>
                <a:lnTo>
                  <a:pt x="1227202" y="261723"/>
                </a:lnTo>
                <a:lnTo>
                  <a:pt x="1224658" y="254409"/>
                </a:lnTo>
                <a:lnTo>
                  <a:pt x="1221478" y="247413"/>
                </a:lnTo>
                <a:lnTo>
                  <a:pt x="1218298" y="240734"/>
                </a:lnTo>
                <a:lnTo>
                  <a:pt x="1214164" y="233738"/>
                </a:lnTo>
                <a:lnTo>
                  <a:pt x="1210349" y="227378"/>
                </a:lnTo>
                <a:lnTo>
                  <a:pt x="1205897" y="221018"/>
                </a:lnTo>
                <a:lnTo>
                  <a:pt x="1201127" y="215293"/>
                </a:lnTo>
                <a:lnTo>
                  <a:pt x="1196357" y="209569"/>
                </a:lnTo>
                <a:lnTo>
                  <a:pt x="1191270" y="204163"/>
                </a:lnTo>
                <a:lnTo>
                  <a:pt x="1185546" y="198439"/>
                </a:lnTo>
                <a:lnTo>
                  <a:pt x="1180140" y="193669"/>
                </a:lnTo>
                <a:lnTo>
                  <a:pt x="1174099" y="188898"/>
                </a:lnTo>
                <a:lnTo>
                  <a:pt x="1167739" y="184446"/>
                </a:lnTo>
                <a:lnTo>
                  <a:pt x="1161379" y="180312"/>
                </a:lnTo>
                <a:lnTo>
                  <a:pt x="1155020" y="176178"/>
                </a:lnTo>
                <a:lnTo>
                  <a:pt x="1148342" y="172998"/>
                </a:lnTo>
                <a:lnTo>
                  <a:pt x="1141028" y="169818"/>
                </a:lnTo>
                <a:lnTo>
                  <a:pt x="1134033" y="166638"/>
                </a:lnTo>
                <a:lnTo>
                  <a:pt x="1126719" y="164412"/>
                </a:lnTo>
                <a:lnTo>
                  <a:pt x="1119087" y="162186"/>
                </a:lnTo>
                <a:lnTo>
                  <a:pt x="1111774" y="160277"/>
                </a:lnTo>
                <a:lnTo>
                  <a:pt x="1104142" y="159005"/>
                </a:lnTo>
                <a:lnTo>
                  <a:pt x="1096193" y="158051"/>
                </a:lnTo>
                <a:lnTo>
                  <a:pt x="1088243" y="157097"/>
                </a:lnTo>
                <a:lnTo>
                  <a:pt x="1080293" y="157097"/>
                </a:lnTo>
                <a:lnTo>
                  <a:pt x="1072026" y="157097"/>
                </a:lnTo>
                <a:lnTo>
                  <a:pt x="1064076" y="158051"/>
                </a:lnTo>
                <a:lnTo>
                  <a:pt x="1056445" y="159005"/>
                </a:lnTo>
                <a:lnTo>
                  <a:pt x="1048495" y="160277"/>
                </a:lnTo>
                <a:lnTo>
                  <a:pt x="1040864" y="162186"/>
                </a:lnTo>
                <a:lnTo>
                  <a:pt x="1033550" y="164412"/>
                </a:lnTo>
                <a:lnTo>
                  <a:pt x="1026236" y="166638"/>
                </a:lnTo>
                <a:lnTo>
                  <a:pt x="1019241" y="169818"/>
                </a:lnTo>
                <a:lnTo>
                  <a:pt x="1012245" y="172998"/>
                </a:lnTo>
                <a:lnTo>
                  <a:pt x="1005567" y="176178"/>
                </a:lnTo>
                <a:lnTo>
                  <a:pt x="998890" y="180312"/>
                </a:lnTo>
                <a:lnTo>
                  <a:pt x="992530" y="184446"/>
                </a:lnTo>
                <a:lnTo>
                  <a:pt x="986488" y="188898"/>
                </a:lnTo>
                <a:lnTo>
                  <a:pt x="980447" y="193669"/>
                </a:lnTo>
                <a:lnTo>
                  <a:pt x="974723" y="198439"/>
                </a:lnTo>
                <a:lnTo>
                  <a:pt x="969317" y="204163"/>
                </a:lnTo>
                <a:lnTo>
                  <a:pt x="964230" y="209569"/>
                </a:lnTo>
                <a:lnTo>
                  <a:pt x="959142" y="215293"/>
                </a:lnTo>
                <a:lnTo>
                  <a:pt x="954690" y="221018"/>
                </a:lnTo>
                <a:lnTo>
                  <a:pt x="950238" y="227378"/>
                </a:lnTo>
                <a:lnTo>
                  <a:pt x="946105" y="233738"/>
                </a:lnTo>
                <a:lnTo>
                  <a:pt x="942289" y="240734"/>
                </a:lnTo>
                <a:lnTo>
                  <a:pt x="938791" y="247413"/>
                </a:lnTo>
                <a:lnTo>
                  <a:pt x="935611" y="254409"/>
                </a:lnTo>
                <a:lnTo>
                  <a:pt x="932749" y="261723"/>
                </a:lnTo>
                <a:lnTo>
                  <a:pt x="930523" y="269355"/>
                </a:lnTo>
                <a:lnTo>
                  <a:pt x="928615" y="276670"/>
                </a:lnTo>
                <a:lnTo>
                  <a:pt x="926390" y="284302"/>
                </a:lnTo>
                <a:lnTo>
                  <a:pt x="925436" y="292252"/>
                </a:lnTo>
                <a:lnTo>
                  <a:pt x="924164" y="300202"/>
                </a:lnTo>
                <a:lnTo>
                  <a:pt x="923846" y="308471"/>
                </a:lnTo>
                <a:lnTo>
                  <a:pt x="923210" y="316421"/>
                </a:lnTo>
                <a:lnTo>
                  <a:pt x="922892" y="324371"/>
                </a:lnTo>
                <a:lnTo>
                  <a:pt x="921620" y="332322"/>
                </a:lnTo>
                <a:lnTo>
                  <a:pt x="919712" y="339954"/>
                </a:lnTo>
                <a:lnTo>
                  <a:pt x="917486" y="347268"/>
                </a:lnTo>
                <a:lnTo>
                  <a:pt x="913670" y="353946"/>
                </a:lnTo>
                <a:lnTo>
                  <a:pt x="909854" y="360625"/>
                </a:lnTo>
                <a:lnTo>
                  <a:pt x="905403" y="366667"/>
                </a:lnTo>
                <a:lnTo>
                  <a:pt x="900315" y="372073"/>
                </a:lnTo>
                <a:lnTo>
                  <a:pt x="894591" y="376843"/>
                </a:lnTo>
                <a:lnTo>
                  <a:pt x="888868" y="381613"/>
                </a:lnTo>
                <a:lnTo>
                  <a:pt x="882508" y="385747"/>
                </a:lnTo>
                <a:lnTo>
                  <a:pt x="875512" y="388928"/>
                </a:lnTo>
                <a:lnTo>
                  <a:pt x="868517" y="391790"/>
                </a:lnTo>
                <a:lnTo>
                  <a:pt x="860885" y="393698"/>
                </a:lnTo>
                <a:lnTo>
                  <a:pt x="852935" y="394334"/>
                </a:lnTo>
                <a:lnTo>
                  <a:pt x="844986" y="395288"/>
                </a:lnTo>
                <a:lnTo>
                  <a:pt x="837036" y="394334"/>
                </a:lnTo>
                <a:lnTo>
                  <a:pt x="829087" y="393698"/>
                </a:lnTo>
                <a:lnTo>
                  <a:pt x="821455" y="391790"/>
                </a:lnTo>
                <a:lnTo>
                  <a:pt x="814459" y="388928"/>
                </a:lnTo>
                <a:lnTo>
                  <a:pt x="807782" y="385747"/>
                </a:lnTo>
                <a:lnTo>
                  <a:pt x="801422" y="381613"/>
                </a:lnTo>
                <a:lnTo>
                  <a:pt x="795063" y="376843"/>
                </a:lnTo>
                <a:lnTo>
                  <a:pt x="789339" y="372073"/>
                </a:lnTo>
                <a:lnTo>
                  <a:pt x="784569" y="366667"/>
                </a:lnTo>
                <a:lnTo>
                  <a:pt x="779799" y="360625"/>
                </a:lnTo>
                <a:lnTo>
                  <a:pt x="775984" y="353946"/>
                </a:lnTo>
                <a:lnTo>
                  <a:pt x="772804" y="347268"/>
                </a:lnTo>
                <a:lnTo>
                  <a:pt x="769942" y="339954"/>
                </a:lnTo>
                <a:lnTo>
                  <a:pt x="768352" y="332322"/>
                </a:lnTo>
                <a:lnTo>
                  <a:pt x="767080" y="324371"/>
                </a:lnTo>
                <a:lnTo>
                  <a:pt x="766762" y="316421"/>
                </a:lnTo>
                <a:lnTo>
                  <a:pt x="767080" y="300202"/>
                </a:lnTo>
                <a:lnTo>
                  <a:pt x="768352" y="284302"/>
                </a:lnTo>
                <a:lnTo>
                  <a:pt x="770260" y="268401"/>
                </a:lnTo>
                <a:lnTo>
                  <a:pt x="773122" y="252819"/>
                </a:lnTo>
                <a:lnTo>
                  <a:pt x="776301" y="237872"/>
                </a:lnTo>
                <a:lnTo>
                  <a:pt x="780753" y="222608"/>
                </a:lnTo>
                <a:lnTo>
                  <a:pt x="785841" y="207979"/>
                </a:lnTo>
                <a:lnTo>
                  <a:pt x="791247" y="193669"/>
                </a:lnTo>
                <a:lnTo>
                  <a:pt x="797288" y="179676"/>
                </a:lnTo>
                <a:lnTo>
                  <a:pt x="804602" y="166002"/>
                </a:lnTo>
                <a:lnTo>
                  <a:pt x="811916" y="152645"/>
                </a:lnTo>
                <a:lnTo>
                  <a:pt x="819865" y="139925"/>
                </a:lnTo>
                <a:lnTo>
                  <a:pt x="828769" y="127204"/>
                </a:lnTo>
                <a:lnTo>
                  <a:pt x="838308" y="115438"/>
                </a:lnTo>
                <a:lnTo>
                  <a:pt x="848166" y="103989"/>
                </a:lnTo>
                <a:lnTo>
                  <a:pt x="858659" y="93177"/>
                </a:lnTo>
                <a:lnTo>
                  <a:pt x="869153" y="82365"/>
                </a:lnTo>
                <a:lnTo>
                  <a:pt x="880918" y="72506"/>
                </a:lnTo>
                <a:lnTo>
                  <a:pt x="892683" y="63284"/>
                </a:lnTo>
                <a:lnTo>
                  <a:pt x="905085" y="54698"/>
                </a:lnTo>
                <a:lnTo>
                  <a:pt x="917804" y="46111"/>
                </a:lnTo>
                <a:lnTo>
                  <a:pt x="930841" y="38797"/>
                </a:lnTo>
                <a:lnTo>
                  <a:pt x="944515" y="31483"/>
                </a:lnTo>
                <a:lnTo>
                  <a:pt x="958188" y="25123"/>
                </a:lnTo>
                <a:lnTo>
                  <a:pt x="972497" y="19716"/>
                </a:lnTo>
                <a:lnTo>
                  <a:pt x="986806" y="14310"/>
                </a:lnTo>
                <a:lnTo>
                  <a:pt x="1002070" y="10494"/>
                </a:lnTo>
                <a:lnTo>
                  <a:pt x="1017015" y="6996"/>
                </a:lnTo>
                <a:lnTo>
                  <a:pt x="1032596" y="4134"/>
                </a:lnTo>
                <a:lnTo>
                  <a:pt x="1048177" y="2226"/>
                </a:lnTo>
                <a:lnTo>
                  <a:pt x="1064076" y="636"/>
                </a:lnTo>
                <a:lnTo>
                  <a:pt x="1080293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KSO_Shape"/>
          <p:cNvSpPr/>
          <p:nvPr/>
        </p:nvSpPr>
        <p:spPr bwMode="auto">
          <a:xfrm>
            <a:off x="4809876" y="4970765"/>
            <a:ext cx="644321" cy="563781"/>
          </a:xfrm>
          <a:custGeom>
            <a:avLst/>
            <a:gdLst>
              <a:gd name="T0" fmla="*/ 1057936 w 2019300"/>
              <a:gd name="T1" fmla="*/ 1427350 h 1766888"/>
              <a:gd name="T2" fmla="*/ 1097009 w 2019300"/>
              <a:gd name="T3" fmla="*/ 1440995 h 1766888"/>
              <a:gd name="T4" fmla="*/ 1134812 w 2019300"/>
              <a:gd name="T5" fmla="*/ 1428936 h 1766888"/>
              <a:gd name="T6" fmla="*/ 1155143 w 2019300"/>
              <a:gd name="T7" fmla="*/ 1405454 h 1766888"/>
              <a:gd name="T8" fmla="*/ 1376876 w 2019300"/>
              <a:gd name="T9" fmla="*/ 1161748 h 1766888"/>
              <a:gd name="T10" fmla="*/ 1401654 w 2019300"/>
              <a:gd name="T11" fmla="*/ 1182374 h 1766888"/>
              <a:gd name="T12" fmla="*/ 1606550 w 2019300"/>
              <a:gd name="T13" fmla="*/ 1189038 h 1766888"/>
              <a:gd name="T14" fmla="*/ 1071596 w 2019300"/>
              <a:gd name="T15" fmla="*/ 1750387 h 1766888"/>
              <a:gd name="T16" fmla="*/ 1029346 w 2019300"/>
              <a:gd name="T17" fmla="*/ 1765302 h 1766888"/>
              <a:gd name="T18" fmla="*/ 983601 w 2019300"/>
              <a:gd name="T19" fmla="*/ 1764032 h 1766888"/>
              <a:gd name="T20" fmla="*/ 941987 w 2019300"/>
              <a:gd name="T21" fmla="*/ 1747214 h 1766888"/>
              <a:gd name="T22" fmla="*/ 516628 w 2019300"/>
              <a:gd name="T23" fmla="*/ 1189038 h 1766888"/>
              <a:gd name="T24" fmla="*/ 544265 w 2019300"/>
              <a:gd name="T25" fmla="*/ 1182374 h 1766888"/>
              <a:gd name="T26" fmla="*/ 561102 w 2019300"/>
              <a:gd name="T27" fmla="*/ 1170633 h 1766888"/>
              <a:gd name="T28" fmla="*/ 798083 w 2019300"/>
              <a:gd name="T29" fmla="*/ 611188 h 1766888"/>
              <a:gd name="T30" fmla="*/ 602838 w 2019300"/>
              <a:gd name="T31" fmla="*/ 3809 h 1766888"/>
              <a:gd name="T32" fmla="*/ 692676 w 2019300"/>
              <a:gd name="T33" fmla="*/ 22854 h 1766888"/>
              <a:gd name="T34" fmla="*/ 777435 w 2019300"/>
              <a:gd name="T35" fmla="*/ 56817 h 1766888"/>
              <a:gd name="T36" fmla="*/ 855211 w 2019300"/>
              <a:gd name="T37" fmla="*/ 104746 h 1766888"/>
              <a:gd name="T38" fmla="*/ 929494 w 2019300"/>
              <a:gd name="T39" fmla="*/ 171403 h 1766888"/>
              <a:gd name="T40" fmla="*/ 1009491 w 2019300"/>
              <a:gd name="T41" fmla="*/ 283450 h 1766888"/>
              <a:gd name="T42" fmla="*/ 1089806 w 2019300"/>
              <a:gd name="T43" fmla="*/ 171403 h 1766888"/>
              <a:gd name="T44" fmla="*/ 1163772 w 2019300"/>
              <a:gd name="T45" fmla="*/ 104746 h 1766888"/>
              <a:gd name="T46" fmla="*/ 1241865 w 2019300"/>
              <a:gd name="T47" fmla="*/ 56817 h 1766888"/>
              <a:gd name="T48" fmla="*/ 1326624 w 2019300"/>
              <a:gd name="T49" fmla="*/ 22854 h 1766888"/>
              <a:gd name="T50" fmla="*/ 1416145 w 2019300"/>
              <a:gd name="T51" fmla="*/ 3809 h 1766888"/>
              <a:gd name="T52" fmla="*/ 1509475 w 2019300"/>
              <a:gd name="T53" fmla="*/ 635 h 1766888"/>
              <a:gd name="T54" fmla="*/ 1600901 w 2019300"/>
              <a:gd name="T55" fmla="*/ 13014 h 1766888"/>
              <a:gd name="T56" fmla="*/ 1687882 w 2019300"/>
              <a:gd name="T57" fmla="*/ 40311 h 1766888"/>
              <a:gd name="T58" fmla="*/ 1769150 w 2019300"/>
              <a:gd name="T59" fmla="*/ 82527 h 1766888"/>
              <a:gd name="T60" fmla="*/ 1842480 w 2019300"/>
              <a:gd name="T61" fmla="*/ 138709 h 1766888"/>
              <a:gd name="T62" fmla="*/ 1905971 w 2019300"/>
              <a:gd name="T63" fmla="*/ 206636 h 1766888"/>
              <a:gd name="T64" fmla="*/ 1956128 w 2019300"/>
              <a:gd name="T65" fmla="*/ 283767 h 1766888"/>
              <a:gd name="T66" fmla="*/ 1991999 w 2019300"/>
              <a:gd name="T67" fmla="*/ 367247 h 1766888"/>
              <a:gd name="T68" fmla="*/ 2012951 w 2019300"/>
              <a:gd name="T69" fmla="*/ 456757 h 1766888"/>
              <a:gd name="T70" fmla="*/ 2018665 w 2019300"/>
              <a:gd name="T71" fmla="*/ 549759 h 1766888"/>
              <a:gd name="T72" fmla="*/ 2008824 w 2019300"/>
              <a:gd name="T73" fmla="*/ 641491 h 1766888"/>
              <a:gd name="T74" fmla="*/ 1983111 w 2019300"/>
              <a:gd name="T75" fmla="*/ 729415 h 1766888"/>
              <a:gd name="T76" fmla="*/ 1943430 w 2019300"/>
              <a:gd name="T77" fmla="*/ 811307 h 1766888"/>
              <a:gd name="T78" fmla="*/ 1889146 w 2019300"/>
              <a:gd name="T79" fmla="*/ 886217 h 1766888"/>
              <a:gd name="T80" fmla="*/ 1321862 w 2019300"/>
              <a:gd name="T81" fmla="*/ 757982 h 1766888"/>
              <a:gd name="T82" fmla="*/ 1294562 w 2019300"/>
              <a:gd name="T83" fmla="*/ 726558 h 1766888"/>
              <a:gd name="T84" fmla="*/ 1257103 w 2019300"/>
              <a:gd name="T85" fmla="*/ 718623 h 1766888"/>
              <a:gd name="T86" fmla="*/ 1219326 w 2019300"/>
              <a:gd name="T87" fmla="*/ 737033 h 1766888"/>
              <a:gd name="T88" fmla="*/ 863782 w 2019300"/>
              <a:gd name="T89" fmla="*/ 397083 h 1766888"/>
              <a:gd name="T90" fmla="*/ 842195 w 2019300"/>
              <a:gd name="T91" fmla="*/ 372960 h 1766888"/>
              <a:gd name="T92" fmla="*/ 811403 w 2019300"/>
              <a:gd name="T93" fmla="*/ 362803 h 1766888"/>
              <a:gd name="T94" fmla="*/ 780293 w 2019300"/>
              <a:gd name="T95" fmla="*/ 368516 h 1766888"/>
              <a:gd name="T96" fmla="*/ 755214 w 2019300"/>
              <a:gd name="T97" fmla="*/ 389148 h 1766888"/>
              <a:gd name="T98" fmla="*/ 147615 w 2019300"/>
              <a:gd name="T99" fmla="*/ 905579 h 1766888"/>
              <a:gd name="T100" fmla="*/ 89521 w 2019300"/>
              <a:gd name="T101" fmla="*/ 833526 h 1766888"/>
              <a:gd name="T102" fmla="*/ 45713 w 2019300"/>
              <a:gd name="T103" fmla="*/ 753221 h 1766888"/>
              <a:gd name="T104" fmla="*/ 15873 w 2019300"/>
              <a:gd name="T105" fmla="*/ 667202 h 1766888"/>
              <a:gd name="T106" fmla="*/ 1270 w 2019300"/>
              <a:gd name="T107" fmla="*/ 576104 h 1766888"/>
              <a:gd name="T108" fmla="*/ 2857 w 2019300"/>
              <a:gd name="T109" fmla="*/ 482785 h 1766888"/>
              <a:gd name="T110" fmla="*/ 19365 w 2019300"/>
              <a:gd name="T111" fmla="*/ 392640 h 1766888"/>
              <a:gd name="T112" fmla="*/ 51110 w 2019300"/>
              <a:gd name="T113" fmla="*/ 307256 h 1766888"/>
              <a:gd name="T114" fmla="*/ 97140 w 2019300"/>
              <a:gd name="T115" fmla="*/ 228220 h 1766888"/>
              <a:gd name="T116" fmla="*/ 157455 w 2019300"/>
              <a:gd name="T117" fmla="*/ 156802 h 1766888"/>
              <a:gd name="T118" fmla="*/ 228247 w 2019300"/>
              <a:gd name="T119" fmla="*/ 97128 h 1766888"/>
              <a:gd name="T120" fmla="*/ 307292 w 2019300"/>
              <a:gd name="T121" fmla="*/ 51103 h 1766888"/>
              <a:gd name="T122" fmla="*/ 392686 w 2019300"/>
              <a:gd name="T123" fmla="*/ 19045 h 1766888"/>
              <a:gd name="T124" fmla="*/ 483159 w 2019300"/>
              <a:gd name="T125" fmla="*/ 2222 h 1766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9300" h="1766888">
                <a:moveTo>
                  <a:pt x="798083" y="611188"/>
                </a:moveTo>
                <a:lnTo>
                  <a:pt x="1039193" y="1402281"/>
                </a:lnTo>
                <a:lnTo>
                  <a:pt x="1042052" y="1407993"/>
                </a:lnTo>
                <a:lnTo>
                  <a:pt x="1045229" y="1413387"/>
                </a:lnTo>
                <a:lnTo>
                  <a:pt x="1049359" y="1418465"/>
                </a:lnTo>
                <a:lnTo>
                  <a:pt x="1053171" y="1422907"/>
                </a:lnTo>
                <a:lnTo>
                  <a:pt x="1057936" y="1427350"/>
                </a:lnTo>
                <a:lnTo>
                  <a:pt x="1062701" y="1430840"/>
                </a:lnTo>
                <a:lnTo>
                  <a:pt x="1068101" y="1433696"/>
                </a:lnTo>
                <a:lnTo>
                  <a:pt x="1073502" y="1436552"/>
                </a:lnTo>
                <a:lnTo>
                  <a:pt x="1079220" y="1438139"/>
                </a:lnTo>
                <a:lnTo>
                  <a:pt x="1084938" y="1440043"/>
                </a:lnTo>
                <a:lnTo>
                  <a:pt x="1090973" y="1440677"/>
                </a:lnTo>
                <a:lnTo>
                  <a:pt x="1097009" y="1440995"/>
                </a:lnTo>
                <a:lnTo>
                  <a:pt x="1103363" y="1440677"/>
                </a:lnTo>
                <a:lnTo>
                  <a:pt x="1109398" y="1440043"/>
                </a:lnTo>
                <a:lnTo>
                  <a:pt x="1115434" y="1438456"/>
                </a:lnTo>
                <a:lnTo>
                  <a:pt x="1121470" y="1436552"/>
                </a:lnTo>
                <a:lnTo>
                  <a:pt x="1126235" y="1434331"/>
                </a:lnTo>
                <a:lnTo>
                  <a:pt x="1130364" y="1431792"/>
                </a:lnTo>
                <a:lnTo>
                  <a:pt x="1134812" y="1428936"/>
                </a:lnTo>
                <a:lnTo>
                  <a:pt x="1138306" y="1426080"/>
                </a:lnTo>
                <a:lnTo>
                  <a:pt x="1141801" y="1422907"/>
                </a:lnTo>
                <a:lnTo>
                  <a:pt x="1144977" y="1419417"/>
                </a:lnTo>
                <a:lnTo>
                  <a:pt x="1148472" y="1415926"/>
                </a:lnTo>
                <a:lnTo>
                  <a:pt x="1150695" y="1411801"/>
                </a:lnTo>
                <a:lnTo>
                  <a:pt x="1152919" y="1408627"/>
                </a:lnTo>
                <a:lnTo>
                  <a:pt x="1155143" y="1405454"/>
                </a:lnTo>
                <a:lnTo>
                  <a:pt x="1157366" y="1401964"/>
                </a:lnTo>
                <a:lnTo>
                  <a:pt x="1158637" y="1398473"/>
                </a:lnTo>
                <a:lnTo>
                  <a:pt x="1279351" y="961833"/>
                </a:lnTo>
                <a:lnTo>
                  <a:pt x="1369569" y="1148738"/>
                </a:lnTo>
                <a:lnTo>
                  <a:pt x="1371793" y="1153498"/>
                </a:lnTo>
                <a:lnTo>
                  <a:pt x="1374017" y="1157623"/>
                </a:lnTo>
                <a:lnTo>
                  <a:pt x="1376876" y="1161748"/>
                </a:lnTo>
                <a:lnTo>
                  <a:pt x="1379735" y="1165239"/>
                </a:lnTo>
                <a:lnTo>
                  <a:pt x="1382911" y="1168729"/>
                </a:lnTo>
                <a:lnTo>
                  <a:pt x="1386088" y="1171903"/>
                </a:lnTo>
                <a:lnTo>
                  <a:pt x="1389900" y="1174758"/>
                </a:lnTo>
                <a:lnTo>
                  <a:pt x="1393394" y="1177614"/>
                </a:lnTo>
                <a:lnTo>
                  <a:pt x="1397524" y="1180153"/>
                </a:lnTo>
                <a:lnTo>
                  <a:pt x="1401654" y="1182374"/>
                </a:lnTo>
                <a:lnTo>
                  <a:pt x="1406101" y="1184596"/>
                </a:lnTo>
                <a:lnTo>
                  <a:pt x="1410231" y="1185865"/>
                </a:lnTo>
                <a:lnTo>
                  <a:pt x="1414996" y="1187134"/>
                </a:lnTo>
                <a:lnTo>
                  <a:pt x="1419443" y="1188086"/>
                </a:lnTo>
                <a:lnTo>
                  <a:pt x="1424526" y="1188721"/>
                </a:lnTo>
                <a:lnTo>
                  <a:pt x="1429609" y="1189038"/>
                </a:lnTo>
                <a:lnTo>
                  <a:pt x="1606550" y="1189038"/>
                </a:lnTo>
                <a:lnTo>
                  <a:pt x="1102092" y="1726588"/>
                </a:lnTo>
                <a:lnTo>
                  <a:pt x="1097645" y="1731348"/>
                </a:lnTo>
                <a:lnTo>
                  <a:pt x="1092879" y="1735473"/>
                </a:lnTo>
                <a:lnTo>
                  <a:pt x="1087797" y="1739598"/>
                </a:lnTo>
                <a:lnTo>
                  <a:pt x="1082714" y="1743723"/>
                </a:lnTo>
                <a:lnTo>
                  <a:pt x="1076996" y="1747214"/>
                </a:lnTo>
                <a:lnTo>
                  <a:pt x="1071596" y="1750387"/>
                </a:lnTo>
                <a:lnTo>
                  <a:pt x="1065878" y="1753561"/>
                </a:lnTo>
                <a:lnTo>
                  <a:pt x="1060160" y="1756099"/>
                </a:lnTo>
                <a:lnTo>
                  <a:pt x="1054124" y="1758638"/>
                </a:lnTo>
                <a:lnTo>
                  <a:pt x="1048088" y="1760859"/>
                </a:lnTo>
                <a:lnTo>
                  <a:pt x="1041735" y="1762446"/>
                </a:lnTo>
                <a:lnTo>
                  <a:pt x="1035699" y="1764032"/>
                </a:lnTo>
                <a:lnTo>
                  <a:pt x="1029346" y="1765302"/>
                </a:lnTo>
                <a:lnTo>
                  <a:pt x="1022992" y="1766254"/>
                </a:lnTo>
                <a:lnTo>
                  <a:pt x="1016004" y="1766571"/>
                </a:lnTo>
                <a:lnTo>
                  <a:pt x="1009650" y="1766888"/>
                </a:lnTo>
                <a:lnTo>
                  <a:pt x="1003297" y="1766571"/>
                </a:lnTo>
                <a:lnTo>
                  <a:pt x="996626" y="1766254"/>
                </a:lnTo>
                <a:lnTo>
                  <a:pt x="989955" y="1765302"/>
                </a:lnTo>
                <a:lnTo>
                  <a:pt x="983601" y="1764032"/>
                </a:lnTo>
                <a:lnTo>
                  <a:pt x="977566" y="1762446"/>
                </a:lnTo>
                <a:lnTo>
                  <a:pt x="971212" y="1760859"/>
                </a:lnTo>
                <a:lnTo>
                  <a:pt x="965177" y="1758638"/>
                </a:lnTo>
                <a:lnTo>
                  <a:pt x="959141" y="1756099"/>
                </a:lnTo>
                <a:lnTo>
                  <a:pt x="953423" y="1753561"/>
                </a:lnTo>
                <a:lnTo>
                  <a:pt x="947705" y="1750387"/>
                </a:lnTo>
                <a:lnTo>
                  <a:pt x="941987" y="1747214"/>
                </a:lnTo>
                <a:lnTo>
                  <a:pt x="936586" y="1743723"/>
                </a:lnTo>
                <a:lnTo>
                  <a:pt x="931504" y="1739598"/>
                </a:lnTo>
                <a:lnTo>
                  <a:pt x="926739" y="1735473"/>
                </a:lnTo>
                <a:lnTo>
                  <a:pt x="921656" y="1731348"/>
                </a:lnTo>
                <a:lnTo>
                  <a:pt x="916891" y="1726588"/>
                </a:lnTo>
                <a:lnTo>
                  <a:pt x="412750" y="1189038"/>
                </a:lnTo>
                <a:lnTo>
                  <a:pt x="516628" y="1189038"/>
                </a:lnTo>
                <a:lnTo>
                  <a:pt x="516946" y="1189038"/>
                </a:lnTo>
                <a:lnTo>
                  <a:pt x="522028" y="1188721"/>
                </a:lnTo>
                <a:lnTo>
                  <a:pt x="527429" y="1188086"/>
                </a:lnTo>
                <a:lnTo>
                  <a:pt x="532511" y="1186499"/>
                </a:lnTo>
                <a:lnTo>
                  <a:pt x="537594" y="1185230"/>
                </a:lnTo>
                <a:lnTo>
                  <a:pt x="540771" y="1183961"/>
                </a:lnTo>
                <a:lnTo>
                  <a:pt x="544265" y="1182374"/>
                </a:lnTo>
                <a:lnTo>
                  <a:pt x="547442" y="1180470"/>
                </a:lnTo>
                <a:lnTo>
                  <a:pt x="549666" y="1179518"/>
                </a:lnTo>
                <a:lnTo>
                  <a:pt x="551254" y="1178249"/>
                </a:lnTo>
                <a:lnTo>
                  <a:pt x="553795" y="1176345"/>
                </a:lnTo>
                <a:lnTo>
                  <a:pt x="556337" y="1174441"/>
                </a:lnTo>
                <a:lnTo>
                  <a:pt x="558560" y="1172220"/>
                </a:lnTo>
                <a:lnTo>
                  <a:pt x="561102" y="1170633"/>
                </a:lnTo>
                <a:lnTo>
                  <a:pt x="565231" y="1165239"/>
                </a:lnTo>
                <a:lnTo>
                  <a:pt x="567137" y="1163335"/>
                </a:lnTo>
                <a:lnTo>
                  <a:pt x="568726" y="1160796"/>
                </a:lnTo>
                <a:lnTo>
                  <a:pt x="572220" y="1156036"/>
                </a:lnTo>
                <a:lnTo>
                  <a:pt x="575079" y="1150324"/>
                </a:lnTo>
                <a:lnTo>
                  <a:pt x="575079" y="1150007"/>
                </a:lnTo>
                <a:lnTo>
                  <a:pt x="798083" y="611188"/>
                </a:lnTo>
                <a:close/>
                <a:moveTo>
                  <a:pt x="523158" y="0"/>
                </a:moveTo>
                <a:lnTo>
                  <a:pt x="536173" y="0"/>
                </a:lnTo>
                <a:lnTo>
                  <a:pt x="549824" y="0"/>
                </a:lnTo>
                <a:lnTo>
                  <a:pt x="562839" y="635"/>
                </a:lnTo>
                <a:lnTo>
                  <a:pt x="576490" y="1270"/>
                </a:lnTo>
                <a:lnTo>
                  <a:pt x="589822" y="2222"/>
                </a:lnTo>
                <a:lnTo>
                  <a:pt x="602838" y="3809"/>
                </a:lnTo>
                <a:lnTo>
                  <a:pt x="615536" y="5713"/>
                </a:lnTo>
                <a:lnTo>
                  <a:pt x="628869" y="7618"/>
                </a:lnTo>
                <a:lnTo>
                  <a:pt x="641567" y="10157"/>
                </a:lnTo>
                <a:lnTo>
                  <a:pt x="654582" y="13014"/>
                </a:lnTo>
                <a:lnTo>
                  <a:pt x="667280" y="15871"/>
                </a:lnTo>
                <a:lnTo>
                  <a:pt x="679978" y="19045"/>
                </a:lnTo>
                <a:lnTo>
                  <a:pt x="692676" y="22854"/>
                </a:lnTo>
                <a:lnTo>
                  <a:pt x="705057" y="26980"/>
                </a:lnTo>
                <a:lnTo>
                  <a:pt x="717120" y="31106"/>
                </a:lnTo>
                <a:lnTo>
                  <a:pt x="729501" y="35550"/>
                </a:lnTo>
                <a:lnTo>
                  <a:pt x="741881" y="40311"/>
                </a:lnTo>
                <a:lnTo>
                  <a:pt x="753627" y="45390"/>
                </a:lnTo>
                <a:lnTo>
                  <a:pt x="765690" y="51103"/>
                </a:lnTo>
                <a:lnTo>
                  <a:pt x="777435" y="56817"/>
                </a:lnTo>
                <a:lnTo>
                  <a:pt x="788864" y="62848"/>
                </a:lnTo>
                <a:lnTo>
                  <a:pt x="800292" y="68879"/>
                </a:lnTo>
                <a:lnTo>
                  <a:pt x="811403" y="75862"/>
                </a:lnTo>
                <a:lnTo>
                  <a:pt x="822513" y="82527"/>
                </a:lnTo>
                <a:lnTo>
                  <a:pt x="833624" y="89510"/>
                </a:lnTo>
                <a:lnTo>
                  <a:pt x="844735" y="97128"/>
                </a:lnTo>
                <a:lnTo>
                  <a:pt x="855211" y="104746"/>
                </a:lnTo>
                <a:lnTo>
                  <a:pt x="865687" y="112682"/>
                </a:lnTo>
                <a:lnTo>
                  <a:pt x="875845" y="121252"/>
                </a:lnTo>
                <a:lnTo>
                  <a:pt x="886321" y="129822"/>
                </a:lnTo>
                <a:lnTo>
                  <a:pt x="896162" y="138709"/>
                </a:lnTo>
                <a:lnTo>
                  <a:pt x="906003" y="147597"/>
                </a:lnTo>
                <a:lnTo>
                  <a:pt x="915526" y="156802"/>
                </a:lnTo>
                <a:lnTo>
                  <a:pt x="929494" y="171403"/>
                </a:lnTo>
                <a:lnTo>
                  <a:pt x="942510" y="186321"/>
                </a:lnTo>
                <a:lnTo>
                  <a:pt x="955525" y="201557"/>
                </a:lnTo>
                <a:lnTo>
                  <a:pt x="967588" y="217110"/>
                </a:lnTo>
                <a:lnTo>
                  <a:pt x="979016" y="232981"/>
                </a:lnTo>
                <a:lnTo>
                  <a:pt x="989492" y="249487"/>
                </a:lnTo>
                <a:lnTo>
                  <a:pt x="999968" y="266309"/>
                </a:lnTo>
                <a:lnTo>
                  <a:pt x="1009491" y="283450"/>
                </a:lnTo>
                <a:lnTo>
                  <a:pt x="1019015" y="266309"/>
                </a:lnTo>
                <a:lnTo>
                  <a:pt x="1029173" y="249487"/>
                </a:lnTo>
                <a:lnTo>
                  <a:pt x="1040284" y="232981"/>
                </a:lnTo>
                <a:lnTo>
                  <a:pt x="1051712" y="217110"/>
                </a:lnTo>
                <a:lnTo>
                  <a:pt x="1063775" y="201557"/>
                </a:lnTo>
                <a:lnTo>
                  <a:pt x="1076156" y="186321"/>
                </a:lnTo>
                <a:lnTo>
                  <a:pt x="1089806" y="171403"/>
                </a:lnTo>
                <a:lnTo>
                  <a:pt x="1103457" y="156802"/>
                </a:lnTo>
                <a:lnTo>
                  <a:pt x="1113298" y="147597"/>
                </a:lnTo>
                <a:lnTo>
                  <a:pt x="1122821" y="138709"/>
                </a:lnTo>
                <a:lnTo>
                  <a:pt x="1132662" y="129822"/>
                </a:lnTo>
                <a:lnTo>
                  <a:pt x="1143138" y="121252"/>
                </a:lnTo>
                <a:lnTo>
                  <a:pt x="1153296" y="112682"/>
                </a:lnTo>
                <a:lnTo>
                  <a:pt x="1163772" y="104746"/>
                </a:lnTo>
                <a:lnTo>
                  <a:pt x="1174566" y="97128"/>
                </a:lnTo>
                <a:lnTo>
                  <a:pt x="1185359" y="89510"/>
                </a:lnTo>
                <a:lnTo>
                  <a:pt x="1196470" y="82527"/>
                </a:lnTo>
                <a:lnTo>
                  <a:pt x="1207580" y="75862"/>
                </a:lnTo>
                <a:lnTo>
                  <a:pt x="1219009" y="68879"/>
                </a:lnTo>
                <a:lnTo>
                  <a:pt x="1230437" y="62848"/>
                </a:lnTo>
                <a:lnTo>
                  <a:pt x="1241865" y="56817"/>
                </a:lnTo>
                <a:lnTo>
                  <a:pt x="1253611" y="51103"/>
                </a:lnTo>
                <a:lnTo>
                  <a:pt x="1265356" y="45390"/>
                </a:lnTo>
                <a:lnTo>
                  <a:pt x="1277419" y="40311"/>
                </a:lnTo>
                <a:lnTo>
                  <a:pt x="1289482" y="35550"/>
                </a:lnTo>
                <a:lnTo>
                  <a:pt x="1301546" y="31106"/>
                </a:lnTo>
                <a:lnTo>
                  <a:pt x="1313926" y="26980"/>
                </a:lnTo>
                <a:lnTo>
                  <a:pt x="1326624" y="22854"/>
                </a:lnTo>
                <a:lnTo>
                  <a:pt x="1339005" y="19045"/>
                </a:lnTo>
                <a:lnTo>
                  <a:pt x="1351703" y="15871"/>
                </a:lnTo>
                <a:lnTo>
                  <a:pt x="1364718" y="13014"/>
                </a:lnTo>
                <a:lnTo>
                  <a:pt x="1377416" y="10157"/>
                </a:lnTo>
                <a:lnTo>
                  <a:pt x="1390114" y="7618"/>
                </a:lnTo>
                <a:lnTo>
                  <a:pt x="1403130" y="5713"/>
                </a:lnTo>
                <a:lnTo>
                  <a:pt x="1416145" y="3809"/>
                </a:lnTo>
                <a:lnTo>
                  <a:pt x="1429478" y="2222"/>
                </a:lnTo>
                <a:lnTo>
                  <a:pt x="1442493" y="1270"/>
                </a:lnTo>
                <a:lnTo>
                  <a:pt x="1456144" y="635"/>
                </a:lnTo>
                <a:lnTo>
                  <a:pt x="1469159" y="0"/>
                </a:lnTo>
                <a:lnTo>
                  <a:pt x="1482810" y="0"/>
                </a:lnTo>
                <a:lnTo>
                  <a:pt x="1496142" y="0"/>
                </a:lnTo>
                <a:lnTo>
                  <a:pt x="1509475" y="635"/>
                </a:lnTo>
                <a:lnTo>
                  <a:pt x="1522808" y="1270"/>
                </a:lnTo>
                <a:lnTo>
                  <a:pt x="1535824" y="2222"/>
                </a:lnTo>
                <a:lnTo>
                  <a:pt x="1549157" y="3809"/>
                </a:lnTo>
                <a:lnTo>
                  <a:pt x="1562172" y="5713"/>
                </a:lnTo>
                <a:lnTo>
                  <a:pt x="1575188" y="7618"/>
                </a:lnTo>
                <a:lnTo>
                  <a:pt x="1588203" y="10157"/>
                </a:lnTo>
                <a:lnTo>
                  <a:pt x="1600901" y="13014"/>
                </a:lnTo>
                <a:lnTo>
                  <a:pt x="1613916" y="15871"/>
                </a:lnTo>
                <a:lnTo>
                  <a:pt x="1626297" y="19045"/>
                </a:lnTo>
                <a:lnTo>
                  <a:pt x="1638678" y="22854"/>
                </a:lnTo>
                <a:lnTo>
                  <a:pt x="1651376" y="26980"/>
                </a:lnTo>
                <a:lnTo>
                  <a:pt x="1663756" y="31106"/>
                </a:lnTo>
                <a:lnTo>
                  <a:pt x="1675819" y="35550"/>
                </a:lnTo>
                <a:lnTo>
                  <a:pt x="1687882" y="40311"/>
                </a:lnTo>
                <a:lnTo>
                  <a:pt x="1699945" y="45390"/>
                </a:lnTo>
                <a:lnTo>
                  <a:pt x="1711691" y="51103"/>
                </a:lnTo>
                <a:lnTo>
                  <a:pt x="1723437" y="56817"/>
                </a:lnTo>
                <a:lnTo>
                  <a:pt x="1735182" y="62848"/>
                </a:lnTo>
                <a:lnTo>
                  <a:pt x="1746611" y="68879"/>
                </a:lnTo>
                <a:lnTo>
                  <a:pt x="1757721" y="75862"/>
                </a:lnTo>
                <a:lnTo>
                  <a:pt x="1769150" y="82527"/>
                </a:lnTo>
                <a:lnTo>
                  <a:pt x="1780260" y="89510"/>
                </a:lnTo>
                <a:lnTo>
                  <a:pt x="1790736" y="97128"/>
                </a:lnTo>
                <a:lnTo>
                  <a:pt x="1801529" y="104746"/>
                </a:lnTo>
                <a:lnTo>
                  <a:pt x="1812323" y="112682"/>
                </a:lnTo>
                <a:lnTo>
                  <a:pt x="1822481" y="121252"/>
                </a:lnTo>
                <a:lnTo>
                  <a:pt x="1832640" y="129822"/>
                </a:lnTo>
                <a:lnTo>
                  <a:pt x="1842480" y="138709"/>
                </a:lnTo>
                <a:lnTo>
                  <a:pt x="1852004" y="147597"/>
                </a:lnTo>
                <a:lnTo>
                  <a:pt x="1861845" y="156802"/>
                </a:lnTo>
                <a:lnTo>
                  <a:pt x="1871368" y="166642"/>
                </a:lnTo>
                <a:lnTo>
                  <a:pt x="1880257" y="176482"/>
                </a:lnTo>
                <a:lnTo>
                  <a:pt x="1889146" y="186321"/>
                </a:lnTo>
                <a:lnTo>
                  <a:pt x="1897717" y="196479"/>
                </a:lnTo>
                <a:lnTo>
                  <a:pt x="1905971" y="206636"/>
                </a:lnTo>
                <a:lnTo>
                  <a:pt x="1914224" y="217428"/>
                </a:lnTo>
                <a:lnTo>
                  <a:pt x="1921526" y="228220"/>
                </a:lnTo>
                <a:lnTo>
                  <a:pt x="1929144" y="238694"/>
                </a:lnTo>
                <a:lnTo>
                  <a:pt x="1936128" y="249804"/>
                </a:lnTo>
                <a:lnTo>
                  <a:pt x="1943430" y="260913"/>
                </a:lnTo>
                <a:lnTo>
                  <a:pt x="1949779" y="272340"/>
                </a:lnTo>
                <a:lnTo>
                  <a:pt x="1956128" y="283767"/>
                </a:lnTo>
                <a:lnTo>
                  <a:pt x="1962159" y="295511"/>
                </a:lnTo>
                <a:lnTo>
                  <a:pt x="1967873" y="307256"/>
                </a:lnTo>
                <a:lnTo>
                  <a:pt x="1973270" y="319000"/>
                </a:lnTo>
                <a:lnTo>
                  <a:pt x="1978667" y="331062"/>
                </a:lnTo>
                <a:lnTo>
                  <a:pt x="1983111" y="343123"/>
                </a:lnTo>
                <a:lnTo>
                  <a:pt x="1987873" y="355185"/>
                </a:lnTo>
                <a:lnTo>
                  <a:pt x="1991999" y="367247"/>
                </a:lnTo>
                <a:lnTo>
                  <a:pt x="1996126" y="379943"/>
                </a:lnTo>
                <a:lnTo>
                  <a:pt x="1999618" y="392640"/>
                </a:lnTo>
                <a:lnTo>
                  <a:pt x="2003110" y="405019"/>
                </a:lnTo>
                <a:lnTo>
                  <a:pt x="2005967" y="418033"/>
                </a:lnTo>
                <a:lnTo>
                  <a:pt x="2008824" y="430729"/>
                </a:lnTo>
                <a:lnTo>
                  <a:pt x="2011364" y="443426"/>
                </a:lnTo>
                <a:lnTo>
                  <a:pt x="2012951" y="456757"/>
                </a:lnTo>
                <a:lnTo>
                  <a:pt x="2014856" y="469771"/>
                </a:lnTo>
                <a:lnTo>
                  <a:pt x="2016443" y="482785"/>
                </a:lnTo>
                <a:lnTo>
                  <a:pt x="2017713" y="496116"/>
                </a:lnTo>
                <a:lnTo>
                  <a:pt x="2018348" y="509448"/>
                </a:lnTo>
                <a:lnTo>
                  <a:pt x="2018665" y="522462"/>
                </a:lnTo>
                <a:lnTo>
                  <a:pt x="2019300" y="536110"/>
                </a:lnTo>
                <a:lnTo>
                  <a:pt x="2018665" y="549759"/>
                </a:lnTo>
                <a:lnTo>
                  <a:pt x="2018348" y="562773"/>
                </a:lnTo>
                <a:lnTo>
                  <a:pt x="2017713" y="576104"/>
                </a:lnTo>
                <a:lnTo>
                  <a:pt x="2016443" y="589436"/>
                </a:lnTo>
                <a:lnTo>
                  <a:pt x="2014856" y="602767"/>
                </a:lnTo>
                <a:lnTo>
                  <a:pt x="2012951" y="615464"/>
                </a:lnTo>
                <a:lnTo>
                  <a:pt x="2011364" y="628795"/>
                </a:lnTo>
                <a:lnTo>
                  <a:pt x="2008824" y="641491"/>
                </a:lnTo>
                <a:lnTo>
                  <a:pt x="2005967" y="654188"/>
                </a:lnTo>
                <a:lnTo>
                  <a:pt x="2003110" y="667202"/>
                </a:lnTo>
                <a:lnTo>
                  <a:pt x="1999618" y="679898"/>
                </a:lnTo>
                <a:lnTo>
                  <a:pt x="1996126" y="692277"/>
                </a:lnTo>
                <a:lnTo>
                  <a:pt x="1991999" y="704974"/>
                </a:lnTo>
                <a:lnTo>
                  <a:pt x="1987873" y="717036"/>
                </a:lnTo>
                <a:lnTo>
                  <a:pt x="1983111" y="729415"/>
                </a:lnTo>
                <a:lnTo>
                  <a:pt x="1978667" y="741476"/>
                </a:lnTo>
                <a:lnTo>
                  <a:pt x="1973270" y="753221"/>
                </a:lnTo>
                <a:lnTo>
                  <a:pt x="1967873" y="765282"/>
                </a:lnTo>
                <a:lnTo>
                  <a:pt x="1962159" y="777027"/>
                </a:lnTo>
                <a:lnTo>
                  <a:pt x="1956128" y="788453"/>
                </a:lnTo>
                <a:lnTo>
                  <a:pt x="1949779" y="799880"/>
                </a:lnTo>
                <a:lnTo>
                  <a:pt x="1943430" y="811307"/>
                </a:lnTo>
                <a:lnTo>
                  <a:pt x="1936128" y="822417"/>
                </a:lnTo>
                <a:lnTo>
                  <a:pt x="1929144" y="833526"/>
                </a:lnTo>
                <a:lnTo>
                  <a:pt x="1921526" y="844318"/>
                </a:lnTo>
                <a:lnTo>
                  <a:pt x="1914224" y="855110"/>
                </a:lnTo>
                <a:lnTo>
                  <a:pt x="1905971" y="865585"/>
                </a:lnTo>
                <a:lnTo>
                  <a:pt x="1897717" y="875742"/>
                </a:lnTo>
                <a:lnTo>
                  <a:pt x="1889146" y="886217"/>
                </a:lnTo>
                <a:lnTo>
                  <a:pt x="1880257" y="896056"/>
                </a:lnTo>
                <a:lnTo>
                  <a:pt x="1871368" y="905579"/>
                </a:lnTo>
                <a:lnTo>
                  <a:pt x="1861845" y="915419"/>
                </a:lnTo>
                <a:lnTo>
                  <a:pt x="1724389" y="1062063"/>
                </a:lnTo>
                <a:lnTo>
                  <a:pt x="1467572" y="1062063"/>
                </a:lnTo>
                <a:lnTo>
                  <a:pt x="1324402" y="764330"/>
                </a:lnTo>
                <a:lnTo>
                  <a:pt x="1321862" y="757982"/>
                </a:lnTo>
                <a:lnTo>
                  <a:pt x="1319005" y="751634"/>
                </a:lnTo>
                <a:lnTo>
                  <a:pt x="1315513" y="745920"/>
                </a:lnTo>
                <a:lnTo>
                  <a:pt x="1311069" y="740207"/>
                </a:lnTo>
                <a:lnTo>
                  <a:pt x="1306307" y="735128"/>
                </a:lnTo>
                <a:lnTo>
                  <a:pt x="1300911" y="730367"/>
                </a:lnTo>
                <a:lnTo>
                  <a:pt x="1297736" y="728462"/>
                </a:lnTo>
                <a:lnTo>
                  <a:pt x="1294562" y="726558"/>
                </a:lnTo>
                <a:lnTo>
                  <a:pt x="1291387" y="724971"/>
                </a:lnTo>
                <a:lnTo>
                  <a:pt x="1287895" y="723384"/>
                </a:lnTo>
                <a:lnTo>
                  <a:pt x="1281864" y="721162"/>
                </a:lnTo>
                <a:lnTo>
                  <a:pt x="1275515" y="719892"/>
                </a:lnTo>
                <a:lnTo>
                  <a:pt x="1269483" y="718623"/>
                </a:lnTo>
                <a:lnTo>
                  <a:pt x="1263452" y="718305"/>
                </a:lnTo>
                <a:lnTo>
                  <a:pt x="1257103" y="718623"/>
                </a:lnTo>
                <a:lnTo>
                  <a:pt x="1251071" y="719892"/>
                </a:lnTo>
                <a:lnTo>
                  <a:pt x="1245357" y="721162"/>
                </a:lnTo>
                <a:lnTo>
                  <a:pt x="1239643" y="723384"/>
                </a:lnTo>
                <a:lnTo>
                  <a:pt x="1234246" y="725923"/>
                </a:lnTo>
                <a:lnTo>
                  <a:pt x="1228849" y="729097"/>
                </a:lnTo>
                <a:lnTo>
                  <a:pt x="1223770" y="732589"/>
                </a:lnTo>
                <a:lnTo>
                  <a:pt x="1219326" y="737033"/>
                </a:lnTo>
                <a:lnTo>
                  <a:pt x="1215517" y="741159"/>
                </a:lnTo>
                <a:lnTo>
                  <a:pt x="1211390" y="746238"/>
                </a:lnTo>
                <a:lnTo>
                  <a:pt x="1208215" y="751951"/>
                </a:lnTo>
                <a:lnTo>
                  <a:pt x="1205358" y="757664"/>
                </a:lnTo>
                <a:lnTo>
                  <a:pt x="1095203" y="1155700"/>
                </a:lnTo>
                <a:lnTo>
                  <a:pt x="866004" y="401527"/>
                </a:lnTo>
                <a:lnTo>
                  <a:pt x="863782" y="397083"/>
                </a:lnTo>
                <a:lnTo>
                  <a:pt x="861242" y="392957"/>
                </a:lnTo>
                <a:lnTo>
                  <a:pt x="859020" y="389148"/>
                </a:lnTo>
                <a:lnTo>
                  <a:pt x="856163" y="385022"/>
                </a:lnTo>
                <a:lnTo>
                  <a:pt x="852989" y="381530"/>
                </a:lnTo>
                <a:lnTo>
                  <a:pt x="849179" y="378356"/>
                </a:lnTo>
                <a:lnTo>
                  <a:pt x="845687" y="375499"/>
                </a:lnTo>
                <a:lnTo>
                  <a:pt x="842195" y="372960"/>
                </a:lnTo>
                <a:lnTo>
                  <a:pt x="837751" y="370421"/>
                </a:lnTo>
                <a:lnTo>
                  <a:pt x="833942" y="368516"/>
                </a:lnTo>
                <a:lnTo>
                  <a:pt x="829815" y="366612"/>
                </a:lnTo>
                <a:lnTo>
                  <a:pt x="825370" y="365342"/>
                </a:lnTo>
                <a:lnTo>
                  <a:pt x="820926" y="364073"/>
                </a:lnTo>
                <a:lnTo>
                  <a:pt x="816164" y="363438"/>
                </a:lnTo>
                <a:lnTo>
                  <a:pt x="811403" y="362803"/>
                </a:lnTo>
                <a:lnTo>
                  <a:pt x="806958" y="362803"/>
                </a:lnTo>
                <a:lnTo>
                  <a:pt x="802197" y="362803"/>
                </a:lnTo>
                <a:lnTo>
                  <a:pt x="797752" y="363438"/>
                </a:lnTo>
                <a:lnTo>
                  <a:pt x="793308" y="364073"/>
                </a:lnTo>
                <a:lnTo>
                  <a:pt x="788864" y="365342"/>
                </a:lnTo>
                <a:lnTo>
                  <a:pt x="784419" y="366612"/>
                </a:lnTo>
                <a:lnTo>
                  <a:pt x="780293" y="368516"/>
                </a:lnTo>
                <a:lnTo>
                  <a:pt x="775848" y="370421"/>
                </a:lnTo>
                <a:lnTo>
                  <a:pt x="772039" y="372960"/>
                </a:lnTo>
                <a:lnTo>
                  <a:pt x="768229" y="375499"/>
                </a:lnTo>
                <a:lnTo>
                  <a:pt x="764420" y="378356"/>
                </a:lnTo>
                <a:lnTo>
                  <a:pt x="761246" y="381530"/>
                </a:lnTo>
                <a:lnTo>
                  <a:pt x="758071" y="385022"/>
                </a:lnTo>
                <a:lnTo>
                  <a:pt x="755214" y="389148"/>
                </a:lnTo>
                <a:lnTo>
                  <a:pt x="752357" y="392957"/>
                </a:lnTo>
                <a:lnTo>
                  <a:pt x="750135" y="397083"/>
                </a:lnTo>
                <a:lnTo>
                  <a:pt x="748230" y="401527"/>
                </a:lnTo>
                <a:lnTo>
                  <a:pt x="474588" y="1062063"/>
                </a:lnTo>
                <a:lnTo>
                  <a:pt x="294911" y="1062063"/>
                </a:lnTo>
                <a:lnTo>
                  <a:pt x="157455" y="915419"/>
                </a:lnTo>
                <a:lnTo>
                  <a:pt x="147615" y="905579"/>
                </a:lnTo>
                <a:lnTo>
                  <a:pt x="138726" y="896056"/>
                </a:lnTo>
                <a:lnTo>
                  <a:pt x="129837" y="886217"/>
                </a:lnTo>
                <a:lnTo>
                  <a:pt x="121266" y="875742"/>
                </a:lnTo>
                <a:lnTo>
                  <a:pt x="113330" y="865585"/>
                </a:lnTo>
                <a:lnTo>
                  <a:pt x="105076" y="855110"/>
                </a:lnTo>
                <a:lnTo>
                  <a:pt x="97140" y="844318"/>
                </a:lnTo>
                <a:lnTo>
                  <a:pt x="89521" y="833526"/>
                </a:lnTo>
                <a:lnTo>
                  <a:pt x="82537" y="822417"/>
                </a:lnTo>
                <a:lnTo>
                  <a:pt x="75871" y="811307"/>
                </a:lnTo>
                <a:lnTo>
                  <a:pt x="68887" y="799880"/>
                </a:lnTo>
                <a:lnTo>
                  <a:pt x="62855" y="788453"/>
                </a:lnTo>
                <a:lnTo>
                  <a:pt x="56824" y="777027"/>
                </a:lnTo>
                <a:lnTo>
                  <a:pt x="51110" y="765282"/>
                </a:lnTo>
                <a:lnTo>
                  <a:pt x="45713" y="753221"/>
                </a:lnTo>
                <a:lnTo>
                  <a:pt x="40634" y="741476"/>
                </a:lnTo>
                <a:lnTo>
                  <a:pt x="35872" y="729415"/>
                </a:lnTo>
                <a:lnTo>
                  <a:pt x="31110" y="717036"/>
                </a:lnTo>
                <a:lnTo>
                  <a:pt x="26984" y="704974"/>
                </a:lnTo>
                <a:lnTo>
                  <a:pt x="23174" y="692277"/>
                </a:lnTo>
                <a:lnTo>
                  <a:pt x="19365" y="679898"/>
                </a:lnTo>
                <a:lnTo>
                  <a:pt x="15873" y="667202"/>
                </a:lnTo>
                <a:lnTo>
                  <a:pt x="13016" y="654188"/>
                </a:lnTo>
                <a:lnTo>
                  <a:pt x="10159" y="641491"/>
                </a:lnTo>
                <a:lnTo>
                  <a:pt x="7619" y="628795"/>
                </a:lnTo>
                <a:lnTo>
                  <a:pt x="6032" y="615464"/>
                </a:lnTo>
                <a:lnTo>
                  <a:pt x="4127" y="602767"/>
                </a:lnTo>
                <a:lnTo>
                  <a:pt x="2857" y="589436"/>
                </a:lnTo>
                <a:lnTo>
                  <a:pt x="1270" y="576104"/>
                </a:lnTo>
                <a:lnTo>
                  <a:pt x="635" y="562773"/>
                </a:lnTo>
                <a:lnTo>
                  <a:pt x="318" y="549759"/>
                </a:lnTo>
                <a:lnTo>
                  <a:pt x="0" y="536110"/>
                </a:lnTo>
                <a:lnTo>
                  <a:pt x="318" y="522462"/>
                </a:lnTo>
                <a:lnTo>
                  <a:pt x="635" y="509448"/>
                </a:lnTo>
                <a:lnTo>
                  <a:pt x="1270" y="496116"/>
                </a:lnTo>
                <a:lnTo>
                  <a:pt x="2857" y="482785"/>
                </a:lnTo>
                <a:lnTo>
                  <a:pt x="4127" y="469771"/>
                </a:lnTo>
                <a:lnTo>
                  <a:pt x="6032" y="456757"/>
                </a:lnTo>
                <a:lnTo>
                  <a:pt x="7619" y="443426"/>
                </a:lnTo>
                <a:lnTo>
                  <a:pt x="10159" y="430729"/>
                </a:lnTo>
                <a:lnTo>
                  <a:pt x="13016" y="418033"/>
                </a:lnTo>
                <a:lnTo>
                  <a:pt x="15873" y="405019"/>
                </a:lnTo>
                <a:lnTo>
                  <a:pt x="19365" y="392640"/>
                </a:lnTo>
                <a:lnTo>
                  <a:pt x="23174" y="379943"/>
                </a:lnTo>
                <a:lnTo>
                  <a:pt x="26984" y="367247"/>
                </a:lnTo>
                <a:lnTo>
                  <a:pt x="31110" y="355185"/>
                </a:lnTo>
                <a:lnTo>
                  <a:pt x="35872" y="343123"/>
                </a:lnTo>
                <a:lnTo>
                  <a:pt x="40634" y="331062"/>
                </a:lnTo>
                <a:lnTo>
                  <a:pt x="45713" y="319000"/>
                </a:lnTo>
                <a:lnTo>
                  <a:pt x="51110" y="307256"/>
                </a:lnTo>
                <a:lnTo>
                  <a:pt x="56824" y="295511"/>
                </a:lnTo>
                <a:lnTo>
                  <a:pt x="62855" y="283767"/>
                </a:lnTo>
                <a:lnTo>
                  <a:pt x="68887" y="272340"/>
                </a:lnTo>
                <a:lnTo>
                  <a:pt x="75871" y="260913"/>
                </a:lnTo>
                <a:lnTo>
                  <a:pt x="82537" y="249804"/>
                </a:lnTo>
                <a:lnTo>
                  <a:pt x="89521" y="238694"/>
                </a:lnTo>
                <a:lnTo>
                  <a:pt x="97140" y="228220"/>
                </a:lnTo>
                <a:lnTo>
                  <a:pt x="105076" y="217428"/>
                </a:lnTo>
                <a:lnTo>
                  <a:pt x="113330" y="206636"/>
                </a:lnTo>
                <a:lnTo>
                  <a:pt x="121266" y="196479"/>
                </a:lnTo>
                <a:lnTo>
                  <a:pt x="129837" y="186321"/>
                </a:lnTo>
                <a:lnTo>
                  <a:pt x="138726" y="176482"/>
                </a:lnTo>
                <a:lnTo>
                  <a:pt x="147615" y="166642"/>
                </a:lnTo>
                <a:lnTo>
                  <a:pt x="157455" y="156802"/>
                </a:lnTo>
                <a:lnTo>
                  <a:pt x="166662" y="147597"/>
                </a:lnTo>
                <a:lnTo>
                  <a:pt x="176502" y="138709"/>
                </a:lnTo>
                <a:lnTo>
                  <a:pt x="186661" y="129822"/>
                </a:lnTo>
                <a:lnTo>
                  <a:pt x="196502" y="121252"/>
                </a:lnTo>
                <a:lnTo>
                  <a:pt x="206978" y="112682"/>
                </a:lnTo>
                <a:lnTo>
                  <a:pt x="217454" y="104746"/>
                </a:lnTo>
                <a:lnTo>
                  <a:pt x="228247" y="97128"/>
                </a:lnTo>
                <a:lnTo>
                  <a:pt x="239040" y="89510"/>
                </a:lnTo>
                <a:lnTo>
                  <a:pt x="249833" y="82527"/>
                </a:lnTo>
                <a:lnTo>
                  <a:pt x="260944" y="75862"/>
                </a:lnTo>
                <a:lnTo>
                  <a:pt x="272372" y="68879"/>
                </a:lnTo>
                <a:lnTo>
                  <a:pt x="283801" y="62848"/>
                </a:lnTo>
                <a:lnTo>
                  <a:pt x="295546" y="56817"/>
                </a:lnTo>
                <a:lnTo>
                  <a:pt x="307292" y="51103"/>
                </a:lnTo>
                <a:lnTo>
                  <a:pt x="319038" y="45390"/>
                </a:lnTo>
                <a:lnTo>
                  <a:pt x="331101" y="40311"/>
                </a:lnTo>
                <a:lnTo>
                  <a:pt x="343164" y="35550"/>
                </a:lnTo>
                <a:lnTo>
                  <a:pt x="355227" y="31106"/>
                </a:lnTo>
                <a:lnTo>
                  <a:pt x="367925" y="26980"/>
                </a:lnTo>
                <a:lnTo>
                  <a:pt x="380305" y="22854"/>
                </a:lnTo>
                <a:lnTo>
                  <a:pt x="392686" y="19045"/>
                </a:lnTo>
                <a:lnTo>
                  <a:pt x="405067" y="15871"/>
                </a:lnTo>
                <a:lnTo>
                  <a:pt x="418082" y="13014"/>
                </a:lnTo>
                <a:lnTo>
                  <a:pt x="430780" y="10157"/>
                </a:lnTo>
                <a:lnTo>
                  <a:pt x="444113" y="7618"/>
                </a:lnTo>
                <a:lnTo>
                  <a:pt x="456811" y="5713"/>
                </a:lnTo>
                <a:lnTo>
                  <a:pt x="470144" y="3809"/>
                </a:lnTo>
                <a:lnTo>
                  <a:pt x="483159" y="2222"/>
                </a:lnTo>
                <a:lnTo>
                  <a:pt x="496492" y="1270"/>
                </a:lnTo>
                <a:lnTo>
                  <a:pt x="509508" y="635"/>
                </a:lnTo>
                <a:lnTo>
                  <a:pt x="523158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4" name="KSO_Shape"/>
          <p:cNvSpPr/>
          <p:nvPr/>
        </p:nvSpPr>
        <p:spPr bwMode="auto">
          <a:xfrm>
            <a:off x="6623641" y="3658051"/>
            <a:ext cx="559666" cy="559666"/>
          </a:xfrm>
          <a:custGeom>
            <a:avLst/>
            <a:gdLst>
              <a:gd name="T0" fmla="*/ 1525625 w 2019300"/>
              <a:gd name="T1" fmla="*/ 1755362 h 2019301"/>
              <a:gd name="T2" fmla="*/ 1603674 w 2019300"/>
              <a:gd name="T3" fmla="*/ 1706508 h 2019301"/>
              <a:gd name="T4" fmla="*/ 1639843 w 2019300"/>
              <a:gd name="T5" fmla="*/ 1631324 h 2019301"/>
              <a:gd name="T6" fmla="*/ 1625883 w 2019300"/>
              <a:gd name="T7" fmla="*/ 1355330 h 2019301"/>
              <a:gd name="T8" fmla="*/ 1564967 w 2019300"/>
              <a:gd name="T9" fmla="*/ 1292835 h 2019301"/>
              <a:gd name="T10" fmla="*/ 1471055 w 2019300"/>
              <a:gd name="T11" fmla="*/ 1263333 h 2019301"/>
              <a:gd name="T12" fmla="*/ 1738832 w 2019300"/>
              <a:gd name="T13" fmla="*/ 888362 h 2019301"/>
              <a:gd name="T14" fmla="*/ 1899054 w 2019300"/>
              <a:gd name="T15" fmla="*/ 960057 h 2019301"/>
              <a:gd name="T16" fmla="*/ 1999312 w 2019300"/>
              <a:gd name="T17" fmla="*/ 1101861 h 2019301"/>
              <a:gd name="T18" fmla="*/ 2019300 w 2019300"/>
              <a:gd name="T19" fmla="*/ 1696991 h 2019301"/>
              <a:gd name="T20" fmla="*/ 1979324 w 2019300"/>
              <a:gd name="T21" fmla="*/ 1846091 h 2019301"/>
              <a:gd name="T22" fmla="*/ 1859713 w 2019300"/>
              <a:gd name="T23" fmla="*/ 1971716 h 2019301"/>
              <a:gd name="T24" fmla="*/ 1705201 w 2019300"/>
              <a:gd name="T25" fmla="*/ 2018984 h 2019301"/>
              <a:gd name="T26" fmla="*/ 1368893 w 2019300"/>
              <a:gd name="T27" fmla="*/ 2004391 h 2019301"/>
              <a:gd name="T28" fmla="*/ 1222314 w 2019300"/>
              <a:gd name="T29" fmla="*/ 1910807 h 2019301"/>
              <a:gd name="T30" fmla="*/ 1143313 w 2019300"/>
              <a:gd name="T31" fmla="*/ 1755362 h 2019301"/>
              <a:gd name="T32" fmla="*/ 1138236 w 2019300"/>
              <a:gd name="T33" fmla="*/ 1181486 h 2019301"/>
              <a:gd name="T34" fmla="*/ 1202325 w 2019300"/>
              <a:gd name="T35" fmla="*/ 1017476 h 2019301"/>
              <a:gd name="T36" fmla="*/ 1338752 w 2019300"/>
              <a:gd name="T37" fmla="*/ 910251 h 2019301"/>
              <a:gd name="T38" fmla="*/ 126047 w 2019300"/>
              <a:gd name="T39" fmla="*/ 1641158 h 2019301"/>
              <a:gd name="T40" fmla="*/ 498793 w 2019300"/>
              <a:gd name="T41" fmla="*/ 1614488 h 2019301"/>
              <a:gd name="T42" fmla="*/ 594678 w 2019300"/>
              <a:gd name="T43" fmla="*/ 1535113 h 2019301"/>
              <a:gd name="T44" fmla="*/ 630873 w 2019300"/>
              <a:gd name="T45" fmla="*/ 1420496 h 2019301"/>
              <a:gd name="T46" fmla="*/ 600710 w 2019300"/>
              <a:gd name="T47" fmla="*/ 873443 h 2019301"/>
              <a:gd name="T48" fmla="*/ 509270 w 2019300"/>
              <a:gd name="T49" fmla="*/ 789940 h 2019301"/>
              <a:gd name="T50" fmla="*/ 378778 w 2019300"/>
              <a:gd name="T51" fmla="*/ 757873 h 2019301"/>
              <a:gd name="T52" fmla="*/ 1745279 w 2019300"/>
              <a:gd name="T53" fmla="*/ 646041 h 2019301"/>
              <a:gd name="T54" fmla="*/ 1766887 w 2019300"/>
              <a:gd name="T55" fmla="*/ 707325 h 2019301"/>
              <a:gd name="T56" fmla="*/ 1723671 w 2019300"/>
              <a:gd name="T57" fmla="*/ 754395 h 2019301"/>
              <a:gd name="T58" fmla="*/ 1412260 w 2019300"/>
              <a:gd name="T59" fmla="*/ 742706 h 2019301"/>
              <a:gd name="T60" fmla="*/ 1390334 w 2019300"/>
              <a:gd name="T61" fmla="*/ 681737 h 2019301"/>
              <a:gd name="T62" fmla="*/ 1433551 w 2019300"/>
              <a:gd name="T63" fmla="*/ 634668 h 2019301"/>
              <a:gd name="T64" fmla="*/ 997268 w 2019300"/>
              <a:gd name="T65" fmla="*/ 386080 h 2019301"/>
              <a:gd name="T66" fmla="*/ 1153478 w 2019300"/>
              <a:gd name="T67" fmla="*/ 465456 h 2019301"/>
              <a:gd name="T68" fmla="*/ 1247141 w 2019300"/>
              <a:gd name="T69" fmla="*/ 611823 h 2019301"/>
              <a:gd name="T70" fmla="*/ 1242378 w 2019300"/>
              <a:gd name="T71" fmla="*/ 760413 h 2019301"/>
              <a:gd name="T72" fmla="*/ 1139826 w 2019300"/>
              <a:gd name="T73" fmla="*/ 786130 h 2019301"/>
              <a:gd name="T74" fmla="*/ 1049338 w 2019300"/>
              <a:gd name="T75" fmla="*/ 835978 h 2019301"/>
              <a:gd name="T76" fmla="*/ 969328 w 2019300"/>
              <a:gd name="T77" fmla="*/ 913766 h 2019301"/>
              <a:gd name="T78" fmla="*/ 916623 w 2019300"/>
              <a:gd name="T79" fmla="*/ 1002348 h 2019301"/>
              <a:gd name="T80" fmla="*/ 887730 w 2019300"/>
              <a:gd name="T81" fmla="*/ 1103631 h 2019301"/>
              <a:gd name="T82" fmla="*/ 885508 w 2019300"/>
              <a:gd name="T83" fmla="*/ 1781176 h 2019301"/>
              <a:gd name="T84" fmla="*/ 909638 w 2019300"/>
              <a:gd name="T85" fmla="*/ 1884998 h 2019301"/>
              <a:gd name="T86" fmla="*/ 217487 w 2019300"/>
              <a:gd name="T87" fmla="*/ 1873568 h 2019301"/>
              <a:gd name="T88" fmla="*/ 75565 w 2019300"/>
              <a:gd name="T89" fmla="*/ 1772921 h 2019301"/>
              <a:gd name="T90" fmla="*/ 4127 w 2019300"/>
              <a:gd name="T91" fmla="*/ 1613218 h 2019301"/>
              <a:gd name="T92" fmla="*/ 4127 w 2019300"/>
              <a:gd name="T93" fmla="*/ 660083 h 2019301"/>
              <a:gd name="T94" fmla="*/ 75565 w 2019300"/>
              <a:gd name="T95" fmla="*/ 499746 h 2019301"/>
              <a:gd name="T96" fmla="*/ 217487 w 2019300"/>
              <a:gd name="T97" fmla="*/ 399416 h 2019301"/>
              <a:gd name="T98" fmla="*/ 884396 w 2019300"/>
              <a:gd name="T99" fmla="*/ 0 h 2019301"/>
              <a:gd name="T100" fmla="*/ 950201 w 2019300"/>
              <a:gd name="T101" fmla="*/ 18508 h 2019301"/>
              <a:gd name="T102" fmla="*/ 995661 w 2019300"/>
              <a:gd name="T103" fmla="*/ 66372 h 2019301"/>
              <a:gd name="T104" fmla="*/ 1010602 w 2019300"/>
              <a:gd name="T105" fmla="*/ 133382 h 2019301"/>
              <a:gd name="T106" fmla="*/ 989303 w 2019300"/>
              <a:gd name="T107" fmla="*/ 197839 h 2019301"/>
              <a:gd name="T108" fmla="*/ 939393 w 2019300"/>
              <a:gd name="T109" fmla="*/ 241555 h 2019301"/>
              <a:gd name="T110" fmla="*/ 372897 w 2019300"/>
              <a:gd name="T111" fmla="*/ 253681 h 2019301"/>
              <a:gd name="T112" fmla="*/ 308681 w 2019300"/>
              <a:gd name="T113" fmla="*/ 231982 h 2019301"/>
              <a:gd name="T114" fmla="*/ 265129 w 2019300"/>
              <a:gd name="T115" fmla="*/ 181884 h 2019301"/>
              <a:gd name="T116" fmla="*/ 253367 w 2019300"/>
              <a:gd name="T117" fmla="*/ 113917 h 2019301"/>
              <a:gd name="T118" fmla="*/ 277845 w 2019300"/>
              <a:gd name="T119" fmla="*/ 51055 h 2019301"/>
              <a:gd name="T120" fmla="*/ 329980 w 2019300"/>
              <a:gd name="T121" fmla="*/ 10211 h 2019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19300" h="2019301">
                <a:moveTo>
                  <a:pt x="1262607" y="1262698"/>
                </a:moveTo>
                <a:lnTo>
                  <a:pt x="1262607" y="1767417"/>
                </a:lnTo>
                <a:lnTo>
                  <a:pt x="1452018" y="1767417"/>
                </a:lnTo>
                <a:lnTo>
                  <a:pt x="1461537" y="1767100"/>
                </a:lnTo>
                <a:lnTo>
                  <a:pt x="1471055" y="1766148"/>
                </a:lnTo>
                <a:lnTo>
                  <a:pt x="1480890" y="1765514"/>
                </a:lnTo>
                <a:lnTo>
                  <a:pt x="1490091" y="1764245"/>
                </a:lnTo>
                <a:lnTo>
                  <a:pt x="1499292" y="1762342"/>
                </a:lnTo>
                <a:lnTo>
                  <a:pt x="1508175" y="1760121"/>
                </a:lnTo>
                <a:lnTo>
                  <a:pt x="1517059" y="1757900"/>
                </a:lnTo>
                <a:lnTo>
                  <a:pt x="1525625" y="1755362"/>
                </a:lnTo>
                <a:lnTo>
                  <a:pt x="1533874" y="1752507"/>
                </a:lnTo>
                <a:lnTo>
                  <a:pt x="1541806" y="1748701"/>
                </a:lnTo>
                <a:lnTo>
                  <a:pt x="1549738" y="1745211"/>
                </a:lnTo>
                <a:lnTo>
                  <a:pt x="1557670" y="1741404"/>
                </a:lnTo>
                <a:lnTo>
                  <a:pt x="1564967" y="1736963"/>
                </a:lnTo>
                <a:lnTo>
                  <a:pt x="1572264" y="1732522"/>
                </a:lnTo>
                <a:lnTo>
                  <a:pt x="1578927" y="1727763"/>
                </a:lnTo>
                <a:lnTo>
                  <a:pt x="1585590" y="1722687"/>
                </a:lnTo>
                <a:lnTo>
                  <a:pt x="1591935" y="1717612"/>
                </a:lnTo>
                <a:lnTo>
                  <a:pt x="1597963" y="1712219"/>
                </a:lnTo>
                <a:lnTo>
                  <a:pt x="1603674" y="1706508"/>
                </a:lnTo>
                <a:lnTo>
                  <a:pt x="1608433" y="1700481"/>
                </a:lnTo>
                <a:lnTo>
                  <a:pt x="1613510" y="1694454"/>
                </a:lnTo>
                <a:lnTo>
                  <a:pt x="1618269" y="1687792"/>
                </a:lnTo>
                <a:lnTo>
                  <a:pt x="1622393" y="1681447"/>
                </a:lnTo>
                <a:lnTo>
                  <a:pt x="1625883" y="1674785"/>
                </a:lnTo>
                <a:lnTo>
                  <a:pt x="1629373" y="1668123"/>
                </a:lnTo>
                <a:lnTo>
                  <a:pt x="1632229" y="1660827"/>
                </a:lnTo>
                <a:lnTo>
                  <a:pt x="1634767" y="1653848"/>
                </a:lnTo>
                <a:lnTo>
                  <a:pt x="1636988" y="1646234"/>
                </a:lnTo>
                <a:lnTo>
                  <a:pt x="1638891" y="1638938"/>
                </a:lnTo>
                <a:lnTo>
                  <a:pt x="1639843" y="1631324"/>
                </a:lnTo>
                <a:lnTo>
                  <a:pt x="1640478" y="1623393"/>
                </a:lnTo>
                <a:lnTo>
                  <a:pt x="1640795" y="1615780"/>
                </a:lnTo>
                <a:lnTo>
                  <a:pt x="1640795" y="1414019"/>
                </a:lnTo>
                <a:lnTo>
                  <a:pt x="1640478" y="1406088"/>
                </a:lnTo>
                <a:lnTo>
                  <a:pt x="1639843" y="1398474"/>
                </a:lnTo>
                <a:lnTo>
                  <a:pt x="1638891" y="1391178"/>
                </a:lnTo>
                <a:lnTo>
                  <a:pt x="1636988" y="1383564"/>
                </a:lnTo>
                <a:lnTo>
                  <a:pt x="1634767" y="1376268"/>
                </a:lnTo>
                <a:lnTo>
                  <a:pt x="1632229" y="1368972"/>
                </a:lnTo>
                <a:lnTo>
                  <a:pt x="1629373" y="1361992"/>
                </a:lnTo>
                <a:lnTo>
                  <a:pt x="1625883" y="1355330"/>
                </a:lnTo>
                <a:lnTo>
                  <a:pt x="1622393" y="1348351"/>
                </a:lnTo>
                <a:lnTo>
                  <a:pt x="1618269" y="1342007"/>
                </a:lnTo>
                <a:lnTo>
                  <a:pt x="1613510" y="1335662"/>
                </a:lnTo>
                <a:lnTo>
                  <a:pt x="1608433" y="1329635"/>
                </a:lnTo>
                <a:lnTo>
                  <a:pt x="1603674" y="1323607"/>
                </a:lnTo>
                <a:lnTo>
                  <a:pt x="1597963" y="1317897"/>
                </a:lnTo>
                <a:lnTo>
                  <a:pt x="1591935" y="1312504"/>
                </a:lnTo>
                <a:lnTo>
                  <a:pt x="1585590" y="1307111"/>
                </a:lnTo>
                <a:lnTo>
                  <a:pt x="1578927" y="1302035"/>
                </a:lnTo>
                <a:lnTo>
                  <a:pt x="1572264" y="1297277"/>
                </a:lnTo>
                <a:lnTo>
                  <a:pt x="1564967" y="1292835"/>
                </a:lnTo>
                <a:lnTo>
                  <a:pt x="1557670" y="1288711"/>
                </a:lnTo>
                <a:lnTo>
                  <a:pt x="1549738" y="1284587"/>
                </a:lnTo>
                <a:lnTo>
                  <a:pt x="1541806" y="1281098"/>
                </a:lnTo>
                <a:lnTo>
                  <a:pt x="1533874" y="1277608"/>
                </a:lnTo>
                <a:lnTo>
                  <a:pt x="1525625" y="1274753"/>
                </a:lnTo>
                <a:lnTo>
                  <a:pt x="1517059" y="1271898"/>
                </a:lnTo>
                <a:lnTo>
                  <a:pt x="1508175" y="1269360"/>
                </a:lnTo>
                <a:lnTo>
                  <a:pt x="1499292" y="1267774"/>
                </a:lnTo>
                <a:lnTo>
                  <a:pt x="1490091" y="1265870"/>
                </a:lnTo>
                <a:lnTo>
                  <a:pt x="1480890" y="1264602"/>
                </a:lnTo>
                <a:lnTo>
                  <a:pt x="1471055" y="1263333"/>
                </a:lnTo>
                <a:lnTo>
                  <a:pt x="1461537" y="1263015"/>
                </a:lnTo>
                <a:lnTo>
                  <a:pt x="1452018" y="1262698"/>
                </a:lnTo>
                <a:lnTo>
                  <a:pt x="1262607" y="1262698"/>
                </a:lnTo>
                <a:close/>
                <a:moveTo>
                  <a:pt x="1458998" y="884238"/>
                </a:moveTo>
                <a:lnTo>
                  <a:pt x="1467565" y="884238"/>
                </a:lnTo>
                <a:lnTo>
                  <a:pt x="1688386" y="884238"/>
                </a:lnTo>
                <a:lnTo>
                  <a:pt x="1696635" y="884238"/>
                </a:lnTo>
                <a:lnTo>
                  <a:pt x="1705201" y="884873"/>
                </a:lnTo>
                <a:lnTo>
                  <a:pt x="1713450" y="885507"/>
                </a:lnTo>
                <a:lnTo>
                  <a:pt x="1722017" y="886141"/>
                </a:lnTo>
                <a:lnTo>
                  <a:pt x="1738832" y="888362"/>
                </a:lnTo>
                <a:lnTo>
                  <a:pt x="1754696" y="891217"/>
                </a:lnTo>
                <a:lnTo>
                  <a:pt x="1770876" y="894707"/>
                </a:lnTo>
                <a:lnTo>
                  <a:pt x="1786740" y="899465"/>
                </a:lnTo>
                <a:lnTo>
                  <a:pt x="1802286" y="904541"/>
                </a:lnTo>
                <a:lnTo>
                  <a:pt x="1817198" y="910251"/>
                </a:lnTo>
                <a:lnTo>
                  <a:pt x="1831793" y="917230"/>
                </a:lnTo>
                <a:lnTo>
                  <a:pt x="1846070" y="924210"/>
                </a:lnTo>
                <a:lnTo>
                  <a:pt x="1859713" y="932458"/>
                </a:lnTo>
                <a:lnTo>
                  <a:pt x="1873355" y="941023"/>
                </a:lnTo>
                <a:lnTo>
                  <a:pt x="1886046" y="950223"/>
                </a:lnTo>
                <a:lnTo>
                  <a:pt x="1899054" y="960057"/>
                </a:lnTo>
                <a:lnTo>
                  <a:pt x="1910793" y="970526"/>
                </a:lnTo>
                <a:lnTo>
                  <a:pt x="1922532" y="981629"/>
                </a:lnTo>
                <a:lnTo>
                  <a:pt x="1933002" y="993049"/>
                </a:lnTo>
                <a:lnTo>
                  <a:pt x="1943790" y="1005104"/>
                </a:lnTo>
                <a:lnTo>
                  <a:pt x="1953308" y="1017476"/>
                </a:lnTo>
                <a:lnTo>
                  <a:pt x="1962509" y="1030166"/>
                </a:lnTo>
                <a:lnTo>
                  <a:pt x="1971075" y="1043807"/>
                </a:lnTo>
                <a:lnTo>
                  <a:pt x="1979324" y="1057765"/>
                </a:lnTo>
                <a:lnTo>
                  <a:pt x="1986621" y="1072041"/>
                </a:lnTo>
                <a:lnTo>
                  <a:pt x="1993284" y="1086633"/>
                </a:lnTo>
                <a:lnTo>
                  <a:pt x="1999312" y="1101861"/>
                </a:lnTo>
                <a:lnTo>
                  <a:pt x="2004388" y="1117088"/>
                </a:lnTo>
                <a:lnTo>
                  <a:pt x="2008830" y="1132632"/>
                </a:lnTo>
                <a:lnTo>
                  <a:pt x="2012638" y="1148811"/>
                </a:lnTo>
                <a:lnTo>
                  <a:pt x="2015493" y="1165307"/>
                </a:lnTo>
                <a:lnTo>
                  <a:pt x="2017397" y="1181486"/>
                </a:lnTo>
                <a:lnTo>
                  <a:pt x="2018348" y="1190052"/>
                </a:lnTo>
                <a:lnTo>
                  <a:pt x="2018983" y="1198617"/>
                </a:lnTo>
                <a:lnTo>
                  <a:pt x="2019300" y="1206865"/>
                </a:lnTo>
                <a:lnTo>
                  <a:pt x="2019300" y="1215430"/>
                </a:lnTo>
                <a:lnTo>
                  <a:pt x="2019300" y="1688426"/>
                </a:lnTo>
                <a:lnTo>
                  <a:pt x="2019300" y="1696991"/>
                </a:lnTo>
                <a:lnTo>
                  <a:pt x="2018983" y="1705240"/>
                </a:lnTo>
                <a:lnTo>
                  <a:pt x="2018348" y="1713805"/>
                </a:lnTo>
                <a:lnTo>
                  <a:pt x="2017397" y="1722053"/>
                </a:lnTo>
                <a:lnTo>
                  <a:pt x="2015493" y="1738866"/>
                </a:lnTo>
                <a:lnTo>
                  <a:pt x="2012638" y="1755362"/>
                </a:lnTo>
                <a:lnTo>
                  <a:pt x="2008830" y="1771224"/>
                </a:lnTo>
                <a:lnTo>
                  <a:pt x="2004388" y="1786769"/>
                </a:lnTo>
                <a:lnTo>
                  <a:pt x="1999312" y="1802313"/>
                </a:lnTo>
                <a:lnTo>
                  <a:pt x="1993284" y="1817223"/>
                </a:lnTo>
                <a:lnTo>
                  <a:pt x="1986621" y="1831816"/>
                </a:lnTo>
                <a:lnTo>
                  <a:pt x="1979324" y="1846091"/>
                </a:lnTo>
                <a:lnTo>
                  <a:pt x="1971075" y="1859732"/>
                </a:lnTo>
                <a:lnTo>
                  <a:pt x="1962509" y="1873373"/>
                </a:lnTo>
                <a:lnTo>
                  <a:pt x="1953308" y="1886380"/>
                </a:lnTo>
                <a:lnTo>
                  <a:pt x="1943790" y="1899069"/>
                </a:lnTo>
                <a:lnTo>
                  <a:pt x="1933002" y="1910807"/>
                </a:lnTo>
                <a:lnTo>
                  <a:pt x="1922532" y="1922545"/>
                </a:lnTo>
                <a:lnTo>
                  <a:pt x="1910793" y="1933648"/>
                </a:lnTo>
                <a:lnTo>
                  <a:pt x="1899054" y="1943800"/>
                </a:lnTo>
                <a:lnTo>
                  <a:pt x="1886046" y="1953317"/>
                </a:lnTo>
                <a:lnTo>
                  <a:pt x="1873355" y="1962834"/>
                </a:lnTo>
                <a:lnTo>
                  <a:pt x="1859713" y="1971716"/>
                </a:lnTo>
                <a:lnTo>
                  <a:pt x="1846070" y="1979330"/>
                </a:lnTo>
                <a:lnTo>
                  <a:pt x="1831793" y="1986626"/>
                </a:lnTo>
                <a:lnTo>
                  <a:pt x="1817198" y="1993288"/>
                </a:lnTo>
                <a:lnTo>
                  <a:pt x="1802286" y="1999315"/>
                </a:lnTo>
                <a:lnTo>
                  <a:pt x="1786740" y="2004391"/>
                </a:lnTo>
                <a:lnTo>
                  <a:pt x="1770876" y="2008832"/>
                </a:lnTo>
                <a:lnTo>
                  <a:pt x="1754696" y="2012639"/>
                </a:lnTo>
                <a:lnTo>
                  <a:pt x="1738832" y="2015494"/>
                </a:lnTo>
                <a:lnTo>
                  <a:pt x="1722017" y="2017398"/>
                </a:lnTo>
                <a:lnTo>
                  <a:pt x="1713450" y="2018349"/>
                </a:lnTo>
                <a:lnTo>
                  <a:pt x="1705201" y="2018984"/>
                </a:lnTo>
                <a:lnTo>
                  <a:pt x="1696635" y="2019301"/>
                </a:lnTo>
                <a:lnTo>
                  <a:pt x="1688386" y="2019301"/>
                </a:lnTo>
                <a:lnTo>
                  <a:pt x="1467565" y="2019301"/>
                </a:lnTo>
                <a:lnTo>
                  <a:pt x="1458998" y="2019301"/>
                </a:lnTo>
                <a:lnTo>
                  <a:pt x="1450432" y="2018984"/>
                </a:lnTo>
                <a:lnTo>
                  <a:pt x="1441866" y="2018349"/>
                </a:lnTo>
                <a:lnTo>
                  <a:pt x="1433617" y="2017398"/>
                </a:lnTo>
                <a:lnTo>
                  <a:pt x="1417118" y="2015494"/>
                </a:lnTo>
                <a:lnTo>
                  <a:pt x="1400938" y="2012639"/>
                </a:lnTo>
                <a:lnTo>
                  <a:pt x="1385074" y="2008832"/>
                </a:lnTo>
                <a:lnTo>
                  <a:pt x="1368893" y="2004391"/>
                </a:lnTo>
                <a:lnTo>
                  <a:pt x="1353664" y="1999315"/>
                </a:lnTo>
                <a:lnTo>
                  <a:pt x="1338752" y="1993288"/>
                </a:lnTo>
                <a:lnTo>
                  <a:pt x="1324158" y="1986626"/>
                </a:lnTo>
                <a:lnTo>
                  <a:pt x="1309881" y="1979330"/>
                </a:lnTo>
                <a:lnTo>
                  <a:pt x="1295921" y="1971716"/>
                </a:lnTo>
                <a:lnTo>
                  <a:pt x="1282595" y="1962834"/>
                </a:lnTo>
                <a:lnTo>
                  <a:pt x="1269270" y="1953317"/>
                </a:lnTo>
                <a:lnTo>
                  <a:pt x="1256896" y="1943800"/>
                </a:lnTo>
                <a:lnTo>
                  <a:pt x="1245157" y="1933648"/>
                </a:lnTo>
                <a:lnTo>
                  <a:pt x="1233418" y="1922545"/>
                </a:lnTo>
                <a:lnTo>
                  <a:pt x="1222314" y="1910807"/>
                </a:lnTo>
                <a:lnTo>
                  <a:pt x="1212161" y="1899069"/>
                </a:lnTo>
                <a:lnTo>
                  <a:pt x="1202325" y="1886380"/>
                </a:lnTo>
                <a:lnTo>
                  <a:pt x="1193124" y="1873373"/>
                </a:lnTo>
                <a:lnTo>
                  <a:pt x="1184241" y="1859732"/>
                </a:lnTo>
                <a:lnTo>
                  <a:pt x="1176309" y="1846091"/>
                </a:lnTo>
                <a:lnTo>
                  <a:pt x="1169012" y="1831816"/>
                </a:lnTo>
                <a:lnTo>
                  <a:pt x="1162666" y="1817223"/>
                </a:lnTo>
                <a:lnTo>
                  <a:pt x="1156638" y="1802313"/>
                </a:lnTo>
                <a:lnTo>
                  <a:pt x="1151562" y="1786769"/>
                </a:lnTo>
                <a:lnTo>
                  <a:pt x="1146803" y="1771224"/>
                </a:lnTo>
                <a:lnTo>
                  <a:pt x="1143313" y="1755362"/>
                </a:lnTo>
                <a:lnTo>
                  <a:pt x="1140140" y="1738866"/>
                </a:lnTo>
                <a:lnTo>
                  <a:pt x="1138236" y="1722053"/>
                </a:lnTo>
                <a:lnTo>
                  <a:pt x="1137285" y="1713805"/>
                </a:lnTo>
                <a:lnTo>
                  <a:pt x="1136967" y="1705240"/>
                </a:lnTo>
                <a:lnTo>
                  <a:pt x="1136650" y="1696991"/>
                </a:lnTo>
                <a:lnTo>
                  <a:pt x="1136650" y="1688426"/>
                </a:lnTo>
                <a:lnTo>
                  <a:pt x="1136650" y="1215430"/>
                </a:lnTo>
                <a:lnTo>
                  <a:pt x="1136650" y="1206865"/>
                </a:lnTo>
                <a:lnTo>
                  <a:pt x="1136967" y="1198617"/>
                </a:lnTo>
                <a:lnTo>
                  <a:pt x="1137285" y="1190052"/>
                </a:lnTo>
                <a:lnTo>
                  <a:pt x="1138236" y="1181486"/>
                </a:lnTo>
                <a:lnTo>
                  <a:pt x="1140140" y="1165307"/>
                </a:lnTo>
                <a:lnTo>
                  <a:pt x="1143313" y="1148811"/>
                </a:lnTo>
                <a:lnTo>
                  <a:pt x="1146803" y="1132632"/>
                </a:lnTo>
                <a:lnTo>
                  <a:pt x="1151562" y="1117088"/>
                </a:lnTo>
                <a:lnTo>
                  <a:pt x="1156638" y="1101861"/>
                </a:lnTo>
                <a:lnTo>
                  <a:pt x="1162666" y="1086633"/>
                </a:lnTo>
                <a:lnTo>
                  <a:pt x="1169012" y="1072041"/>
                </a:lnTo>
                <a:lnTo>
                  <a:pt x="1176309" y="1057765"/>
                </a:lnTo>
                <a:lnTo>
                  <a:pt x="1184241" y="1043807"/>
                </a:lnTo>
                <a:lnTo>
                  <a:pt x="1193124" y="1030166"/>
                </a:lnTo>
                <a:lnTo>
                  <a:pt x="1202325" y="1017476"/>
                </a:lnTo>
                <a:lnTo>
                  <a:pt x="1212161" y="1005104"/>
                </a:lnTo>
                <a:lnTo>
                  <a:pt x="1222314" y="993049"/>
                </a:lnTo>
                <a:lnTo>
                  <a:pt x="1233418" y="981629"/>
                </a:lnTo>
                <a:lnTo>
                  <a:pt x="1245157" y="970526"/>
                </a:lnTo>
                <a:lnTo>
                  <a:pt x="1256896" y="960057"/>
                </a:lnTo>
                <a:lnTo>
                  <a:pt x="1269270" y="950223"/>
                </a:lnTo>
                <a:lnTo>
                  <a:pt x="1282595" y="941023"/>
                </a:lnTo>
                <a:lnTo>
                  <a:pt x="1295921" y="932458"/>
                </a:lnTo>
                <a:lnTo>
                  <a:pt x="1309881" y="924210"/>
                </a:lnTo>
                <a:lnTo>
                  <a:pt x="1324158" y="917230"/>
                </a:lnTo>
                <a:lnTo>
                  <a:pt x="1338752" y="910251"/>
                </a:lnTo>
                <a:lnTo>
                  <a:pt x="1353664" y="904541"/>
                </a:lnTo>
                <a:lnTo>
                  <a:pt x="1368893" y="899465"/>
                </a:lnTo>
                <a:lnTo>
                  <a:pt x="1385074" y="894707"/>
                </a:lnTo>
                <a:lnTo>
                  <a:pt x="1400938" y="891217"/>
                </a:lnTo>
                <a:lnTo>
                  <a:pt x="1417118" y="888362"/>
                </a:lnTo>
                <a:lnTo>
                  <a:pt x="1433617" y="886141"/>
                </a:lnTo>
                <a:lnTo>
                  <a:pt x="1441866" y="885507"/>
                </a:lnTo>
                <a:lnTo>
                  <a:pt x="1450432" y="884873"/>
                </a:lnTo>
                <a:lnTo>
                  <a:pt x="1458998" y="884238"/>
                </a:lnTo>
                <a:close/>
                <a:moveTo>
                  <a:pt x="126047" y="757873"/>
                </a:moveTo>
                <a:lnTo>
                  <a:pt x="126047" y="1641158"/>
                </a:lnTo>
                <a:lnTo>
                  <a:pt x="378778" y="1641158"/>
                </a:lnTo>
                <a:lnTo>
                  <a:pt x="391478" y="1640841"/>
                </a:lnTo>
                <a:lnTo>
                  <a:pt x="404495" y="1640206"/>
                </a:lnTo>
                <a:lnTo>
                  <a:pt x="417195" y="1638936"/>
                </a:lnTo>
                <a:lnTo>
                  <a:pt x="429578" y="1637031"/>
                </a:lnTo>
                <a:lnTo>
                  <a:pt x="441643" y="1634491"/>
                </a:lnTo>
                <a:lnTo>
                  <a:pt x="453390" y="1631316"/>
                </a:lnTo>
                <a:lnTo>
                  <a:pt x="465138" y="1628141"/>
                </a:lnTo>
                <a:lnTo>
                  <a:pt x="476568" y="1624331"/>
                </a:lnTo>
                <a:lnTo>
                  <a:pt x="487998" y="1619568"/>
                </a:lnTo>
                <a:lnTo>
                  <a:pt x="498793" y="1614488"/>
                </a:lnTo>
                <a:lnTo>
                  <a:pt x="509270" y="1609726"/>
                </a:lnTo>
                <a:lnTo>
                  <a:pt x="519748" y="1603376"/>
                </a:lnTo>
                <a:lnTo>
                  <a:pt x="529590" y="1597343"/>
                </a:lnTo>
                <a:lnTo>
                  <a:pt x="539115" y="1590993"/>
                </a:lnTo>
                <a:lnTo>
                  <a:pt x="548323" y="1584008"/>
                </a:lnTo>
                <a:lnTo>
                  <a:pt x="557213" y="1576706"/>
                </a:lnTo>
                <a:lnTo>
                  <a:pt x="565468" y="1569086"/>
                </a:lnTo>
                <a:lnTo>
                  <a:pt x="573405" y="1561148"/>
                </a:lnTo>
                <a:lnTo>
                  <a:pt x="581025" y="1552576"/>
                </a:lnTo>
                <a:lnTo>
                  <a:pt x="587693" y="1544003"/>
                </a:lnTo>
                <a:lnTo>
                  <a:pt x="594678" y="1535113"/>
                </a:lnTo>
                <a:lnTo>
                  <a:pt x="600710" y="1525906"/>
                </a:lnTo>
                <a:lnTo>
                  <a:pt x="606425" y="1516381"/>
                </a:lnTo>
                <a:lnTo>
                  <a:pt x="611188" y="1506538"/>
                </a:lnTo>
                <a:lnTo>
                  <a:pt x="615633" y="1496378"/>
                </a:lnTo>
                <a:lnTo>
                  <a:pt x="619760" y="1486218"/>
                </a:lnTo>
                <a:lnTo>
                  <a:pt x="622935" y="1475741"/>
                </a:lnTo>
                <a:lnTo>
                  <a:pt x="625793" y="1464946"/>
                </a:lnTo>
                <a:lnTo>
                  <a:pt x="628015" y="1454151"/>
                </a:lnTo>
                <a:lnTo>
                  <a:pt x="629920" y="1443356"/>
                </a:lnTo>
                <a:lnTo>
                  <a:pt x="630873" y="1431926"/>
                </a:lnTo>
                <a:lnTo>
                  <a:pt x="630873" y="1420496"/>
                </a:lnTo>
                <a:lnTo>
                  <a:pt x="630873" y="978853"/>
                </a:lnTo>
                <a:lnTo>
                  <a:pt x="630873" y="967423"/>
                </a:lnTo>
                <a:lnTo>
                  <a:pt x="629920" y="956311"/>
                </a:lnTo>
                <a:lnTo>
                  <a:pt x="628015" y="945198"/>
                </a:lnTo>
                <a:lnTo>
                  <a:pt x="625793" y="934403"/>
                </a:lnTo>
                <a:lnTo>
                  <a:pt x="622935" y="923608"/>
                </a:lnTo>
                <a:lnTo>
                  <a:pt x="619760" y="913131"/>
                </a:lnTo>
                <a:lnTo>
                  <a:pt x="615633" y="902971"/>
                </a:lnTo>
                <a:lnTo>
                  <a:pt x="611188" y="893128"/>
                </a:lnTo>
                <a:lnTo>
                  <a:pt x="606425" y="882968"/>
                </a:lnTo>
                <a:lnTo>
                  <a:pt x="600710" y="873443"/>
                </a:lnTo>
                <a:lnTo>
                  <a:pt x="594678" y="864235"/>
                </a:lnTo>
                <a:lnTo>
                  <a:pt x="587693" y="855345"/>
                </a:lnTo>
                <a:lnTo>
                  <a:pt x="581025" y="846773"/>
                </a:lnTo>
                <a:lnTo>
                  <a:pt x="573405" y="838518"/>
                </a:lnTo>
                <a:lnTo>
                  <a:pt x="565468" y="830263"/>
                </a:lnTo>
                <a:lnTo>
                  <a:pt x="557213" y="822325"/>
                </a:lnTo>
                <a:lnTo>
                  <a:pt x="548323" y="815341"/>
                </a:lnTo>
                <a:lnTo>
                  <a:pt x="539115" y="808355"/>
                </a:lnTo>
                <a:lnTo>
                  <a:pt x="529590" y="801688"/>
                </a:lnTo>
                <a:lnTo>
                  <a:pt x="519748" y="795655"/>
                </a:lnTo>
                <a:lnTo>
                  <a:pt x="509270" y="789940"/>
                </a:lnTo>
                <a:lnTo>
                  <a:pt x="498793" y="784860"/>
                </a:lnTo>
                <a:lnTo>
                  <a:pt x="487998" y="779780"/>
                </a:lnTo>
                <a:lnTo>
                  <a:pt x="476568" y="775335"/>
                </a:lnTo>
                <a:lnTo>
                  <a:pt x="465138" y="771526"/>
                </a:lnTo>
                <a:lnTo>
                  <a:pt x="453390" y="768033"/>
                </a:lnTo>
                <a:lnTo>
                  <a:pt x="441643" y="764858"/>
                </a:lnTo>
                <a:lnTo>
                  <a:pt x="429578" y="762318"/>
                </a:lnTo>
                <a:lnTo>
                  <a:pt x="417195" y="760413"/>
                </a:lnTo>
                <a:lnTo>
                  <a:pt x="404495" y="759143"/>
                </a:lnTo>
                <a:lnTo>
                  <a:pt x="391478" y="758190"/>
                </a:lnTo>
                <a:lnTo>
                  <a:pt x="378778" y="757873"/>
                </a:lnTo>
                <a:lnTo>
                  <a:pt x="126047" y="757873"/>
                </a:lnTo>
                <a:close/>
                <a:moveTo>
                  <a:pt x="1445943" y="631825"/>
                </a:moveTo>
                <a:lnTo>
                  <a:pt x="1452617" y="631825"/>
                </a:lnTo>
                <a:lnTo>
                  <a:pt x="1704923" y="631825"/>
                </a:lnTo>
                <a:lnTo>
                  <a:pt x="1711278" y="631825"/>
                </a:lnTo>
                <a:lnTo>
                  <a:pt x="1717634" y="633089"/>
                </a:lnTo>
                <a:lnTo>
                  <a:pt x="1723671" y="634668"/>
                </a:lnTo>
                <a:lnTo>
                  <a:pt x="1729391" y="636879"/>
                </a:lnTo>
                <a:lnTo>
                  <a:pt x="1735111" y="639407"/>
                </a:lnTo>
                <a:lnTo>
                  <a:pt x="1740195" y="642566"/>
                </a:lnTo>
                <a:lnTo>
                  <a:pt x="1745279" y="646041"/>
                </a:lnTo>
                <a:lnTo>
                  <a:pt x="1749410" y="649831"/>
                </a:lnTo>
                <a:lnTo>
                  <a:pt x="1753859" y="654570"/>
                </a:lnTo>
                <a:lnTo>
                  <a:pt x="1757354" y="659624"/>
                </a:lnTo>
                <a:lnTo>
                  <a:pt x="1760532" y="664363"/>
                </a:lnTo>
                <a:lnTo>
                  <a:pt x="1763392" y="670049"/>
                </a:lnTo>
                <a:lnTo>
                  <a:pt x="1765616" y="675735"/>
                </a:lnTo>
                <a:lnTo>
                  <a:pt x="1766887" y="681737"/>
                </a:lnTo>
                <a:lnTo>
                  <a:pt x="1767841" y="688371"/>
                </a:lnTo>
                <a:lnTo>
                  <a:pt x="1768476" y="694689"/>
                </a:lnTo>
                <a:lnTo>
                  <a:pt x="1767841" y="701008"/>
                </a:lnTo>
                <a:lnTo>
                  <a:pt x="1766887" y="707325"/>
                </a:lnTo>
                <a:lnTo>
                  <a:pt x="1765616" y="713328"/>
                </a:lnTo>
                <a:lnTo>
                  <a:pt x="1763392" y="719014"/>
                </a:lnTo>
                <a:lnTo>
                  <a:pt x="1760532" y="724384"/>
                </a:lnTo>
                <a:lnTo>
                  <a:pt x="1757354" y="729755"/>
                </a:lnTo>
                <a:lnTo>
                  <a:pt x="1753859" y="734177"/>
                </a:lnTo>
                <a:lnTo>
                  <a:pt x="1749410" y="738916"/>
                </a:lnTo>
                <a:lnTo>
                  <a:pt x="1745279" y="742706"/>
                </a:lnTo>
                <a:lnTo>
                  <a:pt x="1740195" y="746813"/>
                </a:lnTo>
                <a:lnTo>
                  <a:pt x="1735111" y="749972"/>
                </a:lnTo>
                <a:lnTo>
                  <a:pt x="1729391" y="752500"/>
                </a:lnTo>
                <a:lnTo>
                  <a:pt x="1723671" y="754395"/>
                </a:lnTo>
                <a:lnTo>
                  <a:pt x="1717634" y="755974"/>
                </a:lnTo>
                <a:lnTo>
                  <a:pt x="1711278" y="756922"/>
                </a:lnTo>
                <a:lnTo>
                  <a:pt x="1704923" y="757238"/>
                </a:lnTo>
                <a:lnTo>
                  <a:pt x="1452617" y="757238"/>
                </a:lnTo>
                <a:lnTo>
                  <a:pt x="1445943" y="756922"/>
                </a:lnTo>
                <a:lnTo>
                  <a:pt x="1439588" y="755974"/>
                </a:lnTo>
                <a:lnTo>
                  <a:pt x="1433551" y="754395"/>
                </a:lnTo>
                <a:lnTo>
                  <a:pt x="1427831" y="752500"/>
                </a:lnTo>
                <a:lnTo>
                  <a:pt x="1422111" y="749972"/>
                </a:lnTo>
                <a:lnTo>
                  <a:pt x="1417344" y="746813"/>
                </a:lnTo>
                <a:lnTo>
                  <a:pt x="1412260" y="742706"/>
                </a:lnTo>
                <a:lnTo>
                  <a:pt x="1407494" y="738916"/>
                </a:lnTo>
                <a:lnTo>
                  <a:pt x="1403681" y="734177"/>
                </a:lnTo>
                <a:lnTo>
                  <a:pt x="1400185" y="729755"/>
                </a:lnTo>
                <a:lnTo>
                  <a:pt x="1397007" y="724384"/>
                </a:lnTo>
                <a:lnTo>
                  <a:pt x="1394148" y="719014"/>
                </a:lnTo>
                <a:lnTo>
                  <a:pt x="1391923" y="713328"/>
                </a:lnTo>
                <a:lnTo>
                  <a:pt x="1390334" y="707325"/>
                </a:lnTo>
                <a:lnTo>
                  <a:pt x="1389381" y="701008"/>
                </a:lnTo>
                <a:lnTo>
                  <a:pt x="1389063" y="694689"/>
                </a:lnTo>
                <a:lnTo>
                  <a:pt x="1389381" y="688371"/>
                </a:lnTo>
                <a:lnTo>
                  <a:pt x="1390334" y="681737"/>
                </a:lnTo>
                <a:lnTo>
                  <a:pt x="1391923" y="675735"/>
                </a:lnTo>
                <a:lnTo>
                  <a:pt x="1394148" y="670049"/>
                </a:lnTo>
                <a:lnTo>
                  <a:pt x="1397007" y="664363"/>
                </a:lnTo>
                <a:lnTo>
                  <a:pt x="1400185" y="659624"/>
                </a:lnTo>
                <a:lnTo>
                  <a:pt x="1403681" y="654570"/>
                </a:lnTo>
                <a:lnTo>
                  <a:pt x="1407494" y="649831"/>
                </a:lnTo>
                <a:lnTo>
                  <a:pt x="1412260" y="646041"/>
                </a:lnTo>
                <a:lnTo>
                  <a:pt x="1417344" y="642566"/>
                </a:lnTo>
                <a:lnTo>
                  <a:pt x="1422111" y="639407"/>
                </a:lnTo>
                <a:lnTo>
                  <a:pt x="1427831" y="636879"/>
                </a:lnTo>
                <a:lnTo>
                  <a:pt x="1433551" y="634668"/>
                </a:lnTo>
                <a:lnTo>
                  <a:pt x="1439588" y="633089"/>
                </a:lnTo>
                <a:lnTo>
                  <a:pt x="1445943" y="631825"/>
                </a:lnTo>
                <a:close/>
                <a:moveTo>
                  <a:pt x="322897" y="379413"/>
                </a:moveTo>
                <a:lnTo>
                  <a:pt x="331470" y="379413"/>
                </a:lnTo>
                <a:lnTo>
                  <a:pt x="930910" y="379413"/>
                </a:lnTo>
                <a:lnTo>
                  <a:pt x="939165" y="379413"/>
                </a:lnTo>
                <a:lnTo>
                  <a:pt x="947738" y="379731"/>
                </a:lnTo>
                <a:lnTo>
                  <a:pt x="956310" y="380365"/>
                </a:lnTo>
                <a:lnTo>
                  <a:pt x="964565" y="381318"/>
                </a:lnTo>
                <a:lnTo>
                  <a:pt x="981393" y="383223"/>
                </a:lnTo>
                <a:lnTo>
                  <a:pt x="997268" y="386080"/>
                </a:lnTo>
                <a:lnTo>
                  <a:pt x="1013460" y="389573"/>
                </a:lnTo>
                <a:lnTo>
                  <a:pt x="1029335" y="394335"/>
                </a:lnTo>
                <a:lnTo>
                  <a:pt x="1044893" y="399416"/>
                </a:lnTo>
                <a:lnTo>
                  <a:pt x="1059815" y="405448"/>
                </a:lnTo>
                <a:lnTo>
                  <a:pt x="1074420" y="412116"/>
                </a:lnTo>
                <a:lnTo>
                  <a:pt x="1088708" y="419418"/>
                </a:lnTo>
                <a:lnTo>
                  <a:pt x="1102360" y="427355"/>
                </a:lnTo>
                <a:lnTo>
                  <a:pt x="1116013" y="435928"/>
                </a:lnTo>
                <a:lnTo>
                  <a:pt x="1128713" y="445136"/>
                </a:lnTo>
                <a:lnTo>
                  <a:pt x="1141731" y="454978"/>
                </a:lnTo>
                <a:lnTo>
                  <a:pt x="1153478" y="465456"/>
                </a:lnTo>
                <a:lnTo>
                  <a:pt x="1165226" y="476251"/>
                </a:lnTo>
                <a:lnTo>
                  <a:pt x="1175703" y="487998"/>
                </a:lnTo>
                <a:lnTo>
                  <a:pt x="1186498" y="499746"/>
                </a:lnTo>
                <a:lnTo>
                  <a:pt x="1196023" y="512128"/>
                </a:lnTo>
                <a:lnTo>
                  <a:pt x="1205231" y="525463"/>
                </a:lnTo>
                <a:lnTo>
                  <a:pt x="1213803" y="538798"/>
                </a:lnTo>
                <a:lnTo>
                  <a:pt x="1222058" y="552768"/>
                </a:lnTo>
                <a:lnTo>
                  <a:pt x="1229361" y="567056"/>
                </a:lnTo>
                <a:lnTo>
                  <a:pt x="1236028" y="581660"/>
                </a:lnTo>
                <a:lnTo>
                  <a:pt x="1242061" y="596583"/>
                </a:lnTo>
                <a:lnTo>
                  <a:pt x="1247141" y="611823"/>
                </a:lnTo>
                <a:lnTo>
                  <a:pt x="1251586" y="627698"/>
                </a:lnTo>
                <a:lnTo>
                  <a:pt x="1255396" y="643573"/>
                </a:lnTo>
                <a:lnTo>
                  <a:pt x="1258253" y="660083"/>
                </a:lnTo>
                <a:lnTo>
                  <a:pt x="1260158" y="676910"/>
                </a:lnTo>
                <a:lnTo>
                  <a:pt x="1260793" y="684848"/>
                </a:lnTo>
                <a:lnTo>
                  <a:pt x="1261746" y="693421"/>
                </a:lnTo>
                <a:lnTo>
                  <a:pt x="1262063" y="701993"/>
                </a:lnTo>
                <a:lnTo>
                  <a:pt x="1262063" y="710566"/>
                </a:lnTo>
                <a:lnTo>
                  <a:pt x="1262063" y="759143"/>
                </a:lnTo>
                <a:lnTo>
                  <a:pt x="1251903" y="759778"/>
                </a:lnTo>
                <a:lnTo>
                  <a:pt x="1242378" y="760413"/>
                </a:lnTo>
                <a:lnTo>
                  <a:pt x="1232536" y="762001"/>
                </a:lnTo>
                <a:lnTo>
                  <a:pt x="1222693" y="763270"/>
                </a:lnTo>
                <a:lnTo>
                  <a:pt x="1213168" y="765176"/>
                </a:lnTo>
                <a:lnTo>
                  <a:pt x="1203961" y="766763"/>
                </a:lnTo>
                <a:lnTo>
                  <a:pt x="1194436" y="768985"/>
                </a:lnTo>
                <a:lnTo>
                  <a:pt x="1185228" y="771526"/>
                </a:lnTo>
                <a:lnTo>
                  <a:pt x="1175703" y="774065"/>
                </a:lnTo>
                <a:lnTo>
                  <a:pt x="1166496" y="776606"/>
                </a:lnTo>
                <a:lnTo>
                  <a:pt x="1157606" y="779780"/>
                </a:lnTo>
                <a:lnTo>
                  <a:pt x="1148716" y="782955"/>
                </a:lnTo>
                <a:lnTo>
                  <a:pt x="1139826" y="786130"/>
                </a:lnTo>
                <a:lnTo>
                  <a:pt x="1130935" y="789623"/>
                </a:lnTo>
                <a:lnTo>
                  <a:pt x="1122363" y="793751"/>
                </a:lnTo>
                <a:lnTo>
                  <a:pt x="1113790" y="797560"/>
                </a:lnTo>
                <a:lnTo>
                  <a:pt x="1105218" y="801688"/>
                </a:lnTo>
                <a:lnTo>
                  <a:pt x="1096963" y="806133"/>
                </a:lnTo>
                <a:lnTo>
                  <a:pt x="1088708" y="810578"/>
                </a:lnTo>
                <a:lnTo>
                  <a:pt x="1080770" y="815341"/>
                </a:lnTo>
                <a:lnTo>
                  <a:pt x="1072515" y="820420"/>
                </a:lnTo>
                <a:lnTo>
                  <a:pt x="1064578" y="825183"/>
                </a:lnTo>
                <a:lnTo>
                  <a:pt x="1056958" y="830580"/>
                </a:lnTo>
                <a:lnTo>
                  <a:pt x="1049338" y="835978"/>
                </a:lnTo>
                <a:lnTo>
                  <a:pt x="1042035" y="841693"/>
                </a:lnTo>
                <a:lnTo>
                  <a:pt x="1034415" y="847408"/>
                </a:lnTo>
                <a:lnTo>
                  <a:pt x="1027430" y="853440"/>
                </a:lnTo>
                <a:lnTo>
                  <a:pt x="1020128" y="859473"/>
                </a:lnTo>
                <a:lnTo>
                  <a:pt x="1013460" y="865823"/>
                </a:lnTo>
                <a:lnTo>
                  <a:pt x="1006793" y="872173"/>
                </a:lnTo>
                <a:lnTo>
                  <a:pt x="993458" y="885508"/>
                </a:lnTo>
                <a:lnTo>
                  <a:pt x="987108" y="892176"/>
                </a:lnTo>
                <a:lnTo>
                  <a:pt x="981075" y="899478"/>
                </a:lnTo>
                <a:lnTo>
                  <a:pt x="975043" y="906463"/>
                </a:lnTo>
                <a:lnTo>
                  <a:pt x="969328" y="913766"/>
                </a:lnTo>
                <a:lnTo>
                  <a:pt x="963613" y="921068"/>
                </a:lnTo>
                <a:lnTo>
                  <a:pt x="958215" y="928688"/>
                </a:lnTo>
                <a:lnTo>
                  <a:pt x="952818" y="936308"/>
                </a:lnTo>
                <a:lnTo>
                  <a:pt x="947420" y="944246"/>
                </a:lnTo>
                <a:lnTo>
                  <a:pt x="942658" y="952183"/>
                </a:lnTo>
                <a:lnTo>
                  <a:pt x="937895" y="960438"/>
                </a:lnTo>
                <a:lnTo>
                  <a:pt x="933133" y="968376"/>
                </a:lnTo>
                <a:lnTo>
                  <a:pt x="928688" y="976631"/>
                </a:lnTo>
                <a:lnTo>
                  <a:pt x="924243" y="985203"/>
                </a:lnTo>
                <a:lnTo>
                  <a:pt x="920433" y="993776"/>
                </a:lnTo>
                <a:lnTo>
                  <a:pt x="916623" y="1002348"/>
                </a:lnTo>
                <a:lnTo>
                  <a:pt x="912813" y="1010921"/>
                </a:lnTo>
                <a:lnTo>
                  <a:pt x="909320" y="1019811"/>
                </a:lnTo>
                <a:lnTo>
                  <a:pt x="906145" y="1028701"/>
                </a:lnTo>
                <a:lnTo>
                  <a:pt x="903288" y="1037908"/>
                </a:lnTo>
                <a:lnTo>
                  <a:pt x="900430" y="1046798"/>
                </a:lnTo>
                <a:lnTo>
                  <a:pt x="897573" y="1056006"/>
                </a:lnTo>
                <a:lnTo>
                  <a:pt x="895033" y="1065213"/>
                </a:lnTo>
                <a:lnTo>
                  <a:pt x="893128" y="1075056"/>
                </a:lnTo>
                <a:lnTo>
                  <a:pt x="891223" y="1084263"/>
                </a:lnTo>
                <a:lnTo>
                  <a:pt x="889318" y="1093788"/>
                </a:lnTo>
                <a:lnTo>
                  <a:pt x="887730" y="1103631"/>
                </a:lnTo>
                <a:lnTo>
                  <a:pt x="886460" y="1113156"/>
                </a:lnTo>
                <a:lnTo>
                  <a:pt x="885508" y="1122998"/>
                </a:lnTo>
                <a:lnTo>
                  <a:pt x="884555" y="1133158"/>
                </a:lnTo>
                <a:lnTo>
                  <a:pt x="884238" y="1142683"/>
                </a:lnTo>
                <a:lnTo>
                  <a:pt x="883603" y="1152526"/>
                </a:lnTo>
                <a:lnTo>
                  <a:pt x="883285" y="1163003"/>
                </a:lnTo>
                <a:lnTo>
                  <a:pt x="883285" y="1741488"/>
                </a:lnTo>
                <a:lnTo>
                  <a:pt x="883603" y="1751331"/>
                </a:lnTo>
                <a:lnTo>
                  <a:pt x="884238" y="1761173"/>
                </a:lnTo>
                <a:lnTo>
                  <a:pt x="884555" y="1771333"/>
                </a:lnTo>
                <a:lnTo>
                  <a:pt x="885508" y="1781176"/>
                </a:lnTo>
                <a:lnTo>
                  <a:pt x="886460" y="1791336"/>
                </a:lnTo>
                <a:lnTo>
                  <a:pt x="888048" y="1800861"/>
                </a:lnTo>
                <a:lnTo>
                  <a:pt x="889318" y="1810386"/>
                </a:lnTo>
                <a:lnTo>
                  <a:pt x="891223" y="1820228"/>
                </a:lnTo>
                <a:lnTo>
                  <a:pt x="893445" y="1829753"/>
                </a:lnTo>
                <a:lnTo>
                  <a:pt x="895668" y="1838961"/>
                </a:lnTo>
                <a:lnTo>
                  <a:pt x="897890" y="1848486"/>
                </a:lnTo>
                <a:lnTo>
                  <a:pt x="900430" y="1857693"/>
                </a:lnTo>
                <a:lnTo>
                  <a:pt x="903288" y="1866583"/>
                </a:lnTo>
                <a:lnTo>
                  <a:pt x="906463" y="1876108"/>
                </a:lnTo>
                <a:lnTo>
                  <a:pt x="909638" y="1884998"/>
                </a:lnTo>
                <a:lnTo>
                  <a:pt x="913448" y="1893888"/>
                </a:lnTo>
                <a:lnTo>
                  <a:pt x="331470" y="1893888"/>
                </a:lnTo>
                <a:lnTo>
                  <a:pt x="322897" y="1893888"/>
                </a:lnTo>
                <a:lnTo>
                  <a:pt x="314325" y="1893571"/>
                </a:lnTo>
                <a:lnTo>
                  <a:pt x="305752" y="1892618"/>
                </a:lnTo>
                <a:lnTo>
                  <a:pt x="297497" y="1891983"/>
                </a:lnTo>
                <a:lnTo>
                  <a:pt x="280670" y="1889761"/>
                </a:lnTo>
                <a:lnTo>
                  <a:pt x="264795" y="1886903"/>
                </a:lnTo>
                <a:lnTo>
                  <a:pt x="248602" y="1883411"/>
                </a:lnTo>
                <a:lnTo>
                  <a:pt x="232727" y="1878966"/>
                </a:lnTo>
                <a:lnTo>
                  <a:pt x="217487" y="1873568"/>
                </a:lnTo>
                <a:lnTo>
                  <a:pt x="202247" y="1867853"/>
                </a:lnTo>
                <a:lnTo>
                  <a:pt x="187642" y="1861186"/>
                </a:lnTo>
                <a:lnTo>
                  <a:pt x="173672" y="1853883"/>
                </a:lnTo>
                <a:lnTo>
                  <a:pt x="159702" y="1845628"/>
                </a:lnTo>
                <a:lnTo>
                  <a:pt x="146050" y="1837056"/>
                </a:lnTo>
                <a:lnTo>
                  <a:pt x="133032" y="1827848"/>
                </a:lnTo>
                <a:lnTo>
                  <a:pt x="120332" y="1818006"/>
                </a:lnTo>
                <a:lnTo>
                  <a:pt x="108585" y="1807528"/>
                </a:lnTo>
                <a:lnTo>
                  <a:pt x="96837" y="1796733"/>
                </a:lnTo>
                <a:lnTo>
                  <a:pt x="86042" y="1785303"/>
                </a:lnTo>
                <a:lnTo>
                  <a:pt x="75565" y="1772921"/>
                </a:lnTo>
                <a:lnTo>
                  <a:pt x="66040" y="1760538"/>
                </a:lnTo>
                <a:lnTo>
                  <a:pt x="56832" y="1747838"/>
                </a:lnTo>
                <a:lnTo>
                  <a:pt x="48260" y="1734186"/>
                </a:lnTo>
                <a:lnTo>
                  <a:pt x="40005" y="1720216"/>
                </a:lnTo>
                <a:lnTo>
                  <a:pt x="32702" y="1706246"/>
                </a:lnTo>
                <a:lnTo>
                  <a:pt x="26035" y="1691641"/>
                </a:lnTo>
                <a:lnTo>
                  <a:pt x="20002" y="1676401"/>
                </a:lnTo>
                <a:lnTo>
                  <a:pt x="14922" y="1660843"/>
                </a:lnTo>
                <a:lnTo>
                  <a:pt x="10477" y="1645286"/>
                </a:lnTo>
                <a:lnTo>
                  <a:pt x="6985" y="1629093"/>
                </a:lnTo>
                <a:lnTo>
                  <a:pt x="4127" y="1613218"/>
                </a:lnTo>
                <a:lnTo>
                  <a:pt x="1905" y="1596391"/>
                </a:lnTo>
                <a:lnTo>
                  <a:pt x="1270" y="1587818"/>
                </a:lnTo>
                <a:lnTo>
                  <a:pt x="317" y="1579563"/>
                </a:lnTo>
                <a:lnTo>
                  <a:pt x="0" y="1570991"/>
                </a:lnTo>
                <a:lnTo>
                  <a:pt x="0" y="1562418"/>
                </a:lnTo>
                <a:lnTo>
                  <a:pt x="0" y="710566"/>
                </a:lnTo>
                <a:lnTo>
                  <a:pt x="0" y="701993"/>
                </a:lnTo>
                <a:lnTo>
                  <a:pt x="317" y="693421"/>
                </a:lnTo>
                <a:lnTo>
                  <a:pt x="1270" y="684848"/>
                </a:lnTo>
                <a:lnTo>
                  <a:pt x="1905" y="676910"/>
                </a:lnTo>
                <a:lnTo>
                  <a:pt x="4127" y="660083"/>
                </a:lnTo>
                <a:lnTo>
                  <a:pt x="6985" y="643573"/>
                </a:lnTo>
                <a:lnTo>
                  <a:pt x="10477" y="627698"/>
                </a:lnTo>
                <a:lnTo>
                  <a:pt x="14922" y="611823"/>
                </a:lnTo>
                <a:lnTo>
                  <a:pt x="20002" y="596583"/>
                </a:lnTo>
                <a:lnTo>
                  <a:pt x="26035" y="581660"/>
                </a:lnTo>
                <a:lnTo>
                  <a:pt x="32702" y="567056"/>
                </a:lnTo>
                <a:lnTo>
                  <a:pt x="40005" y="552768"/>
                </a:lnTo>
                <a:lnTo>
                  <a:pt x="48260" y="538798"/>
                </a:lnTo>
                <a:lnTo>
                  <a:pt x="56832" y="525463"/>
                </a:lnTo>
                <a:lnTo>
                  <a:pt x="66040" y="512128"/>
                </a:lnTo>
                <a:lnTo>
                  <a:pt x="75565" y="499746"/>
                </a:lnTo>
                <a:lnTo>
                  <a:pt x="86042" y="487998"/>
                </a:lnTo>
                <a:lnTo>
                  <a:pt x="96837" y="476251"/>
                </a:lnTo>
                <a:lnTo>
                  <a:pt x="108585" y="465456"/>
                </a:lnTo>
                <a:lnTo>
                  <a:pt x="120332" y="454978"/>
                </a:lnTo>
                <a:lnTo>
                  <a:pt x="133032" y="445136"/>
                </a:lnTo>
                <a:lnTo>
                  <a:pt x="146050" y="435928"/>
                </a:lnTo>
                <a:lnTo>
                  <a:pt x="159702" y="427355"/>
                </a:lnTo>
                <a:lnTo>
                  <a:pt x="173672" y="419418"/>
                </a:lnTo>
                <a:lnTo>
                  <a:pt x="187642" y="412116"/>
                </a:lnTo>
                <a:lnTo>
                  <a:pt x="202247" y="405448"/>
                </a:lnTo>
                <a:lnTo>
                  <a:pt x="217487" y="399416"/>
                </a:lnTo>
                <a:lnTo>
                  <a:pt x="232727" y="394335"/>
                </a:lnTo>
                <a:lnTo>
                  <a:pt x="248602" y="389573"/>
                </a:lnTo>
                <a:lnTo>
                  <a:pt x="264795" y="386080"/>
                </a:lnTo>
                <a:lnTo>
                  <a:pt x="280670" y="383223"/>
                </a:lnTo>
                <a:lnTo>
                  <a:pt x="297497" y="381318"/>
                </a:lnTo>
                <a:lnTo>
                  <a:pt x="305752" y="380365"/>
                </a:lnTo>
                <a:lnTo>
                  <a:pt x="314325" y="379731"/>
                </a:lnTo>
                <a:lnTo>
                  <a:pt x="322897" y="379413"/>
                </a:lnTo>
                <a:close/>
                <a:moveTo>
                  <a:pt x="372897" y="0"/>
                </a:moveTo>
                <a:lnTo>
                  <a:pt x="379255" y="0"/>
                </a:lnTo>
                <a:lnTo>
                  <a:pt x="884396" y="0"/>
                </a:lnTo>
                <a:lnTo>
                  <a:pt x="891390" y="0"/>
                </a:lnTo>
                <a:lnTo>
                  <a:pt x="897748" y="957"/>
                </a:lnTo>
                <a:lnTo>
                  <a:pt x="903788" y="1596"/>
                </a:lnTo>
                <a:lnTo>
                  <a:pt x="910146" y="2553"/>
                </a:lnTo>
                <a:lnTo>
                  <a:pt x="916186" y="4148"/>
                </a:lnTo>
                <a:lnTo>
                  <a:pt x="922226" y="5744"/>
                </a:lnTo>
                <a:lnTo>
                  <a:pt x="927948" y="7658"/>
                </a:lnTo>
                <a:lnTo>
                  <a:pt x="933670" y="10211"/>
                </a:lnTo>
                <a:lnTo>
                  <a:pt x="939393" y="12764"/>
                </a:lnTo>
                <a:lnTo>
                  <a:pt x="944797" y="15636"/>
                </a:lnTo>
                <a:lnTo>
                  <a:pt x="950201" y="18508"/>
                </a:lnTo>
                <a:lnTo>
                  <a:pt x="954970" y="21699"/>
                </a:lnTo>
                <a:lnTo>
                  <a:pt x="960056" y="25209"/>
                </a:lnTo>
                <a:lnTo>
                  <a:pt x="965142" y="29038"/>
                </a:lnTo>
                <a:lnTo>
                  <a:pt x="969275" y="33186"/>
                </a:lnTo>
                <a:lnTo>
                  <a:pt x="974044" y="37334"/>
                </a:lnTo>
                <a:lnTo>
                  <a:pt x="977858" y="41802"/>
                </a:lnTo>
                <a:lnTo>
                  <a:pt x="982309" y="46269"/>
                </a:lnTo>
                <a:lnTo>
                  <a:pt x="985806" y="51055"/>
                </a:lnTo>
                <a:lnTo>
                  <a:pt x="989303" y="55842"/>
                </a:lnTo>
                <a:lnTo>
                  <a:pt x="992482" y="60947"/>
                </a:lnTo>
                <a:lnTo>
                  <a:pt x="995661" y="66372"/>
                </a:lnTo>
                <a:lnTo>
                  <a:pt x="998522" y="72116"/>
                </a:lnTo>
                <a:lnTo>
                  <a:pt x="1001065" y="77540"/>
                </a:lnTo>
                <a:lnTo>
                  <a:pt x="1003290" y="83284"/>
                </a:lnTo>
                <a:lnTo>
                  <a:pt x="1005516" y="89347"/>
                </a:lnTo>
                <a:lnTo>
                  <a:pt x="1006787" y="95410"/>
                </a:lnTo>
                <a:lnTo>
                  <a:pt x="1008377" y="101472"/>
                </a:lnTo>
                <a:lnTo>
                  <a:pt x="1009330" y="107535"/>
                </a:lnTo>
                <a:lnTo>
                  <a:pt x="1010284" y="113917"/>
                </a:lnTo>
                <a:lnTo>
                  <a:pt x="1010602" y="120299"/>
                </a:lnTo>
                <a:lnTo>
                  <a:pt x="1011238" y="127000"/>
                </a:lnTo>
                <a:lnTo>
                  <a:pt x="1010602" y="133382"/>
                </a:lnTo>
                <a:lnTo>
                  <a:pt x="1010284" y="139764"/>
                </a:lnTo>
                <a:lnTo>
                  <a:pt x="1009330" y="146146"/>
                </a:lnTo>
                <a:lnTo>
                  <a:pt x="1008377" y="152528"/>
                </a:lnTo>
                <a:lnTo>
                  <a:pt x="1006787" y="158590"/>
                </a:lnTo>
                <a:lnTo>
                  <a:pt x="1005516" y="164653"/>
                </a:lnTo>
                <a:lnTo>
                  <a:pt x="1003290" y="170397"/>
                </a:lnTo>
                <a:lnTo>
                  <a:pt x="1001065" y="176141"/>
                </a:lnTo>
                <a:lnTo>
                  <a:pt x="998522" y="181884"/>
                </a:lnTo>
                <a:lnTo>
                  <a:pt x="995661" y="187309"/>
                </a:lnTo>
                <a:lnTo>
                  <a:pt x="992482" y="192734"/>
                </a:lnTo>
                <a:lnTo>
                  <a:pt x="989303" y="197839"/>
                </a:lnTo>
                <a:lnTo>
                  <a:pt x="985806" y="202626"/>
                </a:lnTo>
                <a:lnTo>
                  <a:pt x="982309" y="207731"/>
                </a:lnTo>
                <a:lnTo>
                  <a:pt x="977858" y="212199"/>
                </a:lnTo>
                <a:lnTo>
                  <a:pt x="974044" y="216666"/>
                </a:lnTo>
                <a:lnTo>
                  <a:pt x="969275" y="220495"/>
                </a:lnTo>
                <a:lnTo>
                  <a:pt x="965142" y="224962"/>
                </a:lnTo>
                <a:lnTo>
                  <a:pt x="960056" y="228472"/>
                </a:lnTo>
                <a:lnTo>
                  <a:pt x="954970" y="231982"/>
                </a:lnTo>
                <a:lnTo>
                  <a:pt x="950201" y="235173"/>
                </a:lnTo>
                <a:lnTo>
                  <a:pt x="944797" y="238683"/>
                </a:lnTo>
                <a:lnTo>
                  <a:pt x="939393" y="241555"/>
                </a:lnTo>
                <a:lnTo>
                  <a:pt x="933670" y="243789"/>
                </a:lnTo>
                <a:lnTo>
                  <a:pt x="927948" y="246023"/>
                </a:lnTo>
                <a:lnTo>
                  <a:pt x="922226" y="248256"/>
                </a:lnTo>
                <a:lnTo>
                  <a:pt x="916186" y="249533"/>
                </a:lnTo>
                <a:lnTo>
                  <a:pt x="910146" y="251128"/>
                </a:lnTo>
                <a:lnTo>
                  <a:pt x="903788" y="252085"/>
                </a:lnTo>
                <a:lnTo>
                  <a:pt x="897748" y="253362"/>
                </a:lnTo>
                <a:lnTo>
                  <a:pt x="891390" y="253681"/>
                </a:lnTo>
                <a:lnTo>
                  <a:pt x="884396" y="254000"/>
                </a:lnTo>
                <a:lnTo>
                  <a:pt x="379255" y="254000"/>
                </a:lnTo>
                <a:lnTo>
                  <a:pt x="372897" y="253681"/>
                </a:lnTo>
                <a:lnTo>
                  <a:pt x="366221" y="253362"/>
                </a:lnTo>
                <a:lnTo>
                  <a:pt x="359863" y="252085"/>
                </a:lnTo>
                <a:lnTo>
                  <a:pt x="353505" y="251128"/>
                </a:lnTo>
                <a:lnTo>
                  <a:pt x="347465" y="249533"/>
                </a:lnTo>
                <a:lnTo>
                  <a:pt x="341425" y="248256"/>
                </a:lnTo>
                <a:lnTo>
                  <a:pt x="335702" y="246023"/>
                </a:lnTo>
                <a:lnTo>
                  <a:pt x="329980" y="243789"/>
                </a:lnTo>
                <a:lnTo>
                  <a:pt x="324258" y="241555"/>
                </a:lnTo>
                <a:lnTo>
                  <a:pt x="318854" y="238683"/>
                </a:lnTo>
                <a:lnTo>
                  <a:pt x="313449" y="235173"/>
                </a:lnTo>
                <a:lnTo>
                  <a:pt x="308681" y="231982"/>
                </a:lnTo>
                <a:lnTo>
                  <a:pt x="303595" y="228472"/>
                </a:lnTo>
                <a:lnTo>
                  <a:pt x="298508" y="224962"/>
                </a:lnTo>
                <a:lnTo>
                  <a:pt x="294376" y="220495"/>
                </a:lnTo>
                <a:lnTo>
                  <a:pt x="289607" y="216666"/>
                </a:lnTo>
                <a:lnTo>
                  <a:pt x="285792" y="212199"/>
                </a:lnTo>
                <a:lnTo>
                  <a:pt x="281342" y="207731"/>
                </a:lnTo>
                <a:lnTo>
                  <a:pt x="277845" y="202626"/>
                </a:lnTo>
                <a:lnTo>
                  <a:pt x="274348" y="197839"/>
                </a:lnTo>
                <a:lnTo>
                  <a:pt x="271169" y="192734"/>
                </a:lnTo>
                <a:lnTo>
                  <a:pt x="267990" y="187309"/>
                </a:lnTo>
                <a:lnTo>
                  <a:pt x="265129" y="181884"/>
                </a:lnTo>
                <a:lnTo>
                  <a:pt x="262586" y="176141"/>
                </a:lnTo>
                <a:lnTo>
                  <a:pt x="260360" y="170397"/>
                </a:lnTo>
                <a:lnTo>
                  <a:pt x="258135" y="164653"/>
                </a:lnTo>
                <a:lnTo>
                  <a:pt x="256546" y="158590"/>
                </a:lnTo>
                <a:lnTo>
                  <a:pt x="255274" y="152528"/>
                </a:lnTo>
                <a:lnTo>
                  <a:pt x="254002" y="146146"/>
                </a:lnTo>
                <a:lnTo>
                  <a:pt x="253367" y="139764"/>
                </a:lnTo>
                <a:lnTo>
                  <a:pt x="253049" y="133382"/>
                </a:lnTo>
                <a:lnTo>
                  <a:pt x="252413" y="127000"/>
                </a:lnTo>
                <a:lnTo>
                  <a:pt x="253049" y="120299"/>
                </a:lnTo>
                <a:lnTo>
                  <a:pt x="253367" y="113917"/>
                </a:lnTo>
                <a:lnTo>
                  <a:pt x="254002" y="107535"/>
                </a:lnTo>
                <a:lnTo>
                  <a:pt x="255274" y="101472"/>
                </a:lnTo>
                <a:lnTo>
                  <a:pt x="256546" y="95410"/>
                </a:lnTo>
                <a:lnTo>
                  <a:pt x="258135" y="89347"/>
                </a:lnTo>
                <a:lnTo>
                  <a:pt x="260360" y="83284"/>
                </a:lnTo>
                <a:lnTo>
                  <a:pt x="262586" y="77540"/>
                </a:lnTo>
                <a:lnTo>
                  <a:pt x="265129" y="72116"/>
                </a:lnTo>
                <a:lnTo>
                  <a:pt x="267990" y="66372"/>
                </a:lnTo>
                <a:lnTo>
                  <a:pt x="271169" y="60947"/>
                </a:lnTo>
                <a:lnTo>
                  <a:pt x="274348" y="55842"/>
                </a:lnTo>
                <a:lnTo>
                  <a:pt x="277845" y="51055"/>
                </a:lnTo>
                <a:lnTo>
                  <a:pt x="281342" y="46269"/>
                </a:lnTo>
                <a:lnTo>
                  <a:pt x="285792" y="41802"/>
                </a:lnTo>
                <a:lnTo>
                  <a:pt x="289607" y="37334"/>
                </a:lnTo>
                <a:lnTo>
                  <a:pt x="294376" y="33186"/>
                </a:lnTo>
                <a:lnTo>
                  <a:pt x="298508" y="29038"/>
                </a:lnTo>
                <a:lnTo>
                  <a:pt x="303595" y="25209"/>
                </a:lnTo>
                <a:lnTo>
                  <a:pt x="308681" y="21699"/>
                </a:lnTo>
                <a:lnTo>
                  <a:pt x="313449" y="18508"/>
                </a:lnTo>
                <a:lnTo>
                  <a:pt x="318854" y="15636"/>
                </a:lnTo>
                <a:lnTo>
                  <a:pt x="324258" y="12764"/>
                </a:lnTo>
                <a:lnTo>
                  <a:pt x="329980" y="10211"/>
                </a:lnTo>
                <a:lnTo>
                  <a:pt x="335702" y="7658"/>
                </a:lnTo>
                <a:lnTo>
                  <a:pt x="341425" y="5744"/>
                </a:lnTo>
                <a:lnTo>
                  <a:pt x="347465" y="4148"/>
                </a:lnTo>
                <a:lnTo>
                  <a:pt x="353505" y="2553"/>
                </a:lnTo>
                <a:lnTo>
                  <a:pt x="359863" y="1596"/>
                </a:lnTo>
                <a:lnTo>
                  <a:pt x="366221" y="957"/>
                </a:lnTo>
                <a:lnTo>
                  <a:pt x="37289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317">
        <p14:prism isInverted="1"/>
      </p:transition>
    </mc:Choice>
    <mc:Fallback>
      <p:transition spd="slow" advTm="5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57150" y="-19050"/>
            <a:ext cx="12249150" cy="687705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76300" y="762000"/>
            <a:ext cx="10429875" cy="5524500"/>
            <a:chOff x="876300" y="762000"/>
            <a:chExt cx="10429875" cy="5524500"/>
          </a:xfrm>
        </p:grpSpPr>
        <p:sp>
          <p:nvSpPr>
            <p:cNvPr id="13" name="半闭框 12"/>
            <p:cNvSpPr/>
            <p:nvPr/>
          </p:nvSpPr>
          <p:spPr>
            <a:xfrm>
              <a:off x="876300" y="762000"/>
              <a:ext cx="3676650" cy="2095200"/>
            </a:xfrm>
            <a:prstGeom prst="halfFrame">
              <a:avLst>
                <a:gd name="adj1" fmla="val 13821"/>
                <a:gd name="adj2" fmla="val 15040"/>
              </a:avLst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半闭框 13"/>
            <p:cNvSpPr/>
            <p:nvPr/>
          </p:nvSpPr>
          <p:spPr>
            <a:xfrm flipH="1">
              <a:off x="7629525" y="762000"/>
              <a:ext cx="3676650" cy="2095200"/>
            </a:xfrm>
            <a:prstGeom prst="halfFrame">
              <a:avLst>
                <a:gd name="adj1" fmla="val 13821"/>
                <a:gd name="adj2" fmla="val 15040"/>
              </a:avLst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半闭框 14"/>
            <p:cNvSpPr/>
            <p:nvPr/>
          </p:nvSpPr>
          <p:spPr>
            <a:xfrm flipH="1" flipV="1">
              <a:off x="7629525" y="4191000"/>
              <a:ext cx="3676650" cy="2095200"/>
            </a:xfrm>
            <a:prstGeom prst="halfFrame">
              <a:avLst>
                <a:gd name="adj1" fmla="val 13821"/>
                <a:gd name="adj2" fmla="val 15040"/>
              </a:avLst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半闭框 15"/>
            <p:cNvSpPr/>
            <p:nvPr/>
          </p:nvSpPr>
          <p:spPr>
            <a:xfrm flipV="1">
              <a:off x="876300" y="4191000"/>
              <a:ext cx="3676650" cy="2095500"/>
            </a:xfrm>
            <a:prstGeom prst="halfFrame">
              <a:avLst>
                <a:gd name="adj1" fmla="val 13821"/>
                <a:gd name="adj2" fmla="val 15040"/>
              </a:avLst>
            </a:prstGeom>
            <a:solidFill>
              <a:srgbClr val="00B4A9"/>
            </a:solidFill>
            <a:ln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KSO_Shape"/>
          <p:cNvSpPr/>
          <p:nvPr/>
        </p:nvSpPr>
        <p:spPr bwMode="auto">
          <a:xfrm>
            <a:off x="5114925" y="368300"/>
            <a:ext cx="1905000" cy="116840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19625" y="1776730"/>
            <a:ext cx="362839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latin typeface="微软雅黑" pitchFamily="34" charset="-122"/>
                <a:ea typeface="微软雅黑" pitchFamily="34" charset="-122"/>
              </a:rPr>
              <a:t>201X</a:t>
            </a:r>
            <a:endParaRPr lang="zh-CN" altLang="en-US" sz="8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01292" y="3274625"/>
            <a:ext cx="58656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感谢一路有你</a:t>
            </a:r>
            <a:endParaRPr lang="zh-CN" altLang="en-US" sz="4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62325" y="4772169"/>
            <a:ext cx="242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期：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03010" y="4772025"/>
            <a:ext cx="3156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汇报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人：夏雨家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58700" y="4072188"/>
            <a:ext cx="618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suitable for Medical Assistance.</a:t>
            </a:r>
            <a:endParaRPr lang="zh-CN" altLang="en-US" dirty="0">
              <a:latin typeface="Verdana" panose="020B0604030504040204" pitchFamily="34" charset="0"/>
              <a:ea typeface="Yu Gothic" pitchFamily="34" charset="-128"/>
              <a:cs typeface="Verdana" panose="020B060403050404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86253" y="5916868"/>
            <a:ext cx="2326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Assistance</a:t>
            </a:r>
            <a:endParaRPr lang="zh-CN" altLang="en-US" dirty="0">
              <a:latin typeface="Verdana" panose="020B0604030504040204" pitchFamily="34" charset="0"/>
              <a:ea typeface="Yu Gothic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901">
        <p14:vortex dir="r"/>
      </p:transition>
    </mc:Choice>
    <mc:Fallback>
      <p:transition spd="slow" advTm="49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矩形 6"/>
          <p:cNvGrpSpPr/>
          <p:nvPr/>
        </p:nvGrpSpPr>
        <p:grpSpPr>
          <a:xfrm>
            <a:off x="6350" y="1128395"/>
            <a:ext cx="12179300" cy="1014095"/>
            <a:chOff x="6350" y="1128395"/>
            <a:chExt cx="12179300" cy="1014095"/>
          </a:xfrm>
        </p:grpSpPr>
        <p:sp>
          <p:nvSpPr>
            <p:cNvPr id="749" name="矩形"/>
            <p:cNvSpPr>
              <a:spLocks/>
            </p:cNvSpPr>
            <p:nvPr/>
          </p:nvSpPr>
          <p:spPr>
            <a:xfrm rot="0">
              <a:off x="6350" y="1128395"/>
              <a:ext cx="12179935" cy="1014730"/>
            </a:xfrm>
            <a:prstGeom prst="rect"/>
            <a:solidFill>
              <a:srgbClr val="00B0F0"/>
            </a:solidFill>
            <a:ln w="0">
              <a:noFill/>
              <a:prstDash/>
            </a:ln>
          </p:spPr>
          <p:txBody>
            <a:bodyPr wrap="square" lIns="45720" tIns="45720" rIns="45720" bIns="45720" numCol="1" vert="horz" anchor="ctr">
              <a:noAutofit/>
            </a:bodyPr>
            <a:lstStyle/>
            <a:p>
              <a:pPr marL="0" indent="0" algn="ctr" fontAlgn="auto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600" cap="none" dirty="0" smtClean="0" b="0" strike="noStrike">
                <a:solidFill>
                  <a:srgbClr val="FFFFFF"/>
                </a:solidFill>
                <a:latin typeface="Calibri" charset="0"/>
                <a:ea typeface="Calibri" charset="0"/>
              </a:endParaRPr>
            </a:p>
          </p:txBody>
        </p:sp>
        <p:sp>
          <p:nvSpPr>
            <p:cNvPr id="750" name="更多资源请关注微信公众号：学苑君"/>
            <p:cNvSpPr txBox="1">
              <a:spLocks/>
            </p:cNvSpPr>
            <p:nvPr/>
          </p:nvSpPr>
          <p:spPr>
            <a:xfrm rot="0">
              <a:off x="6350" y="1435735"/>
              <a:ext cx="12179935" cy="400685"/>
            </a:xfrm>
            <a:prstGeom prst="rect"/>
            <a:noFill/>
            <a:ln w="0">
              <a:noFill/>
              <a:prstDash/>
            </a:ln>
          </p:spPr>
          <p:txBody>
            <a:bodyPr wrap="square" lIns="0" tIns="0" rIns="0" bIns="0" numCol="1" vert="horz" anchor="ctr">
              <a:spAutoFit/>
            </a:bodyPr>
            <a:lstStyle/>
            <a:p>
              <a:pPr marL="0" indent="0" algn="ctr" fontAlgn="auto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600" cap="none" spc="180" dirty="0" smtClean="0" b="0" strike="noStrike">
                  <a:solidFill>
                    <a:srgbClr val="FFFFFF"/>
                  </a:solidFill>
                  <a:effectLst>
                    <a:outerShdw sx="100000" sy="100000" blurRad="38100" dist="38100" dir="2700000" rotWithShape="0">
                      <a:srgbClr val="000000">
                        <a:alpha val="42745"/>
                      </a:srgbClr>
                    </a:outerShdw>
                  </a:effectLst>
                  <a:latin typeface="微软雅黑" charset="0"/>
                  <a:ea typeface="微软雅黑" charset="0"/>
                </a:rPr>
                <a:t>更多资源请关注微信公众号：学长掌上资源库</a:t>
              </a:r>
              <a:endParaRPr lang="ko-KR" altLang="en-US" sz="2600" cap="none" dirty="0" smtClean="0" b="0" strike="noStrike">
                <a:solidFill>
                  <a:srgbClr val="FFFFFF"/>
                </a:solidFill>
                <a:latin typeface="微软雅黑" charset="0"/>
                <a:ea typeface="微软雅黑" charset="0"/>
              </a:endParaRPr>
            </a:p>
          </p:txBody>
        </p:sp>
      </p:grpSp>
      <p:pic>
        <p:nvPicPr>
          <p:cNvPr id="752" name="学苑君.jpg" descr="C:/Users/Administrator/AppData/Roaming/JisuOffice/ETemp/8720_56481656/fImage273489934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653915" y="2714625"/>
            <a:ext cx="2884805" cy="2884805"/>
          </a:xfrm>
          <a:prstGeom prst="rect"/>
          <a:noFill/>
          <a:ln w="12700" cap="flat" cmpd="sng">
            <a:prstDash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l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-86972" y="4827215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678242" y="4052528"/>
            <a:ext cx="483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4000" b="1" spc="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56867" y="5090306"/>
            <a:ext cx="6678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4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</a:t>
            </a:r>
            <a:r>
              <a:rPr lang="en-US" altLang="zh-CN" b="1" dirty="0">
                <a:solidFill>
                  <a:srgbClr val="00B4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suitable for Medical Assistance.</a:t>
            </a:r>
            <a:endParaRPr lang="zh-CN" altLang="en-US" b="1" dirty="0">
              <a:solidFill>
                <a:srgbClr val="00B4A9"/>
              </a:solidFill>
              <a:latin typeface="Verdana" panose="020B0604030504040204" pitchFamily="34" charset="0"/>
              <a:ea typeface="Yu Gothic" pitchFamily="34" charset="-128"/>
              <a:cs typeface="Verdana" panose="020B060403050404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49544" y="1630898"/>
            <a:ext cx="3492909" cy="2212176"/>
            <a:chOff x="4349543" y="1348609"/>
            <a:chExt cx="3492909" cy="2212176"/>
          </a:xfrm>
        </p:grpSpPr>
        <p:sp>
          <p:nvSpPr>
            <p:cNvPr id="35" name="文本框 34"/>
            <p:cNvSpPr txBox="1"/>
            <p:nvPr/>
          </p:nvSpPr>
          <p:spPr>
            <a:xfrm>
              <a:off x="4795240" y="2454697"/>
              <a:ext cx="2601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 ONE</a:t>
              </a:r>
              <a:endParaRPr lang="zh-CN" altLang="en-US" sz="3200" b="1" dirty="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63212" y="1525162"/>
              <a:ext cx="126557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 smtClean="0"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6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4349543" y="1348609"/>
              <a:ext cx="3492909" cy="2212176"/>
            </a:xfrm>
            <a:custGeom>
              <a:avLst/>
              <a:gdLst>
                <a:gd name="T0" fmla="*/ 113939 w 6855"/>
                <a:gd name="T1" fmla="*/ 556 h 4342"/>
                <a:gd name="T2" fmla="*/ 83370 w 6855"/>
                <a:gd name="T3" fmla="*/ 7500 h 4342"/>
                <a:gd name="T4" fmla="*/ 56136 w 6855"/>
                <a:gd name="T5" fmla="*/ 21666 h 4342"/>
                <a:gd name="T6" fmla="*/ 33070 w 6855"/>
                <a:gd name="T7" fmla="*/ 41387 h 4342"/>
                <a:gd name="T8" fmla="*/ 15284 w 6855"/>
                <a:gd name="T9" fmla="*/ 66386 h 4342"/>
                <a:gd name="T10" fmla="*/ 3891 w 6855"/>
                <a:gd name="T11" fmla="*/ 95273 h 4342"/>
                <a:gd name="T12" fmla="*/ 0 w 6855"/>
                <a:gd name="T13" fmla="*/ 126939 h 4342"/>
                <a:gd name="T14" fmla="*/ 1389 w 6855"/>
                <a:gd name="T15" fmla="*/ 971345 h 4342"/>
                <a:gd name="T16" fmla="*/ 10004 w 6855"/>
                <a:gd name="T17" fmla="*/ 1001343 h 4342"/>
                <a:gd name="T18" fmla="*/ 25289 w 6855"/>
                <a:gd name="T19" fmla="*/ 1027731 h 4342"/>
                <a:gd name="T20" fmla="*/ 46409 w 6855"/>
                <a:gd name="T21" fmla="*/ 1049674 h 4342"/>
                <a:gd name="T22" fmla="*/ 71976 w 6855"/>
                <a:gd name="T23" fmla="*/ 1066340 h 4342"/>
                <a:gd name="T24" fmla="*/ 101433 w 6855"/>
                <a:gd name="T25" fmla="*/ 1076340 h 4342"/>
                <a:gd name="T26" fmla="*/ 825361 w 6855"/>
                <a:gd name="T27" fmla="*/ 1078840 h 4342"/>
                <a:gd name="T28" fmla="*/ 687245 w 6855"/>
                <a:gd name="T29" fmla="*/ 1143281 h 4342"/>
                <a:gd name="T30" fmla="*/ 665013 w 6855"/>
                <a:gd name="T31" fmla="*/ 1150225 h 4342"/>
                <a:gd name="T32" fmla="*/ 650284 w 6855"/>
                <a:gd name="T33" fmla="*/ 1162447 h 4342"/>
                <a:gd name="T34" fmla="*/ 638057 w 6855"/>
                <a:gd name="T35" fmla="*/ 1185779 h 4342"/>
                <a:gd name="T36" fmla="*/ 635000 w 6855"/>
                <a:gd name="T37" fmla="*/ 1206056 h 4342"/>
                <a:gd name="T38" fmla="*/ 1268333 w 6855"/>
                <a:gd name="T39" fmla="*/ 1189668 h 4342"/>
                <a:gd name="T40" fmla="*/ 1259996 w 6855"/>
                <a:gd name="T41" fmla="*/ 1169113 h 4342"/>
                <a:gd name="T42" fmla="*/ 1246934 w 6855"/>
                <a:gd name="T43" fmla="*/ 1155781 h 4342"/>
                <a:gd name="T44" fmla="*/ 1220812 w 6855"/>
                <a:gd name="T45" fmla="*/ 1144392 h 4342"/>
                <a:gd name="T46" fmla="*/ 1079361 w 6855"/>
                <a:gd name="T47" fmla="*/ 1142448 h 4342"/>
                <a:gd name="T48" fmla="*/ 1790783 w 6855"/>
                <a:gd name="T49" fmla="*/ 1078284 h 4342"/>
                <a:gd name="T50" fmla="*/ 1821352 w 6855"/>
                <a:gd name="T51" fmla="*/ 1071062 h 4342"/>
                <a:gd name="T52" fmla="*/ 1848864 w 6855"/>
                <a:gd name="T53" fmla="*/ 1057174 h 4342"/>
                <a:gd name="T54" fmla="*/ 1871652 w 6855"/>
                <a:gd name="T55" fmla="*/ 1037175 h 4342"/>
                <a:gd name="T56" fmla="*/ 1889438 w 6855"/>
                <a:gd name="T57" fmla="*/ 1012176 h 4342"/>
                <a:gd name="T58" fmla="*/ 1900832 w 6855"/>
                <a:gd name="T59" fmla="*/ 983566 h 4342"/>
                <a:gd name="T60" fmla="*/ 1905000 w 6855"/>
                <a:gd name="T61" fmla="*/ 952179 h 4342"/>
                <a:gd name="T62" fmla="*/ 1903333 w 6855"/>
                <a:gd name="T63" fmla="*/ 107773 h 4342"/>
                <a:gd name="T64" fmla="*/ 1894718 w 6855"/>
                <a:gd name="T65" fmla="*/ 77774 h 4342"/>
                <a:gd name="T66" fmla="*/ 1879711 w 6855"/>
                <a:gd name="T67" fmla="*/ 51109 h 4342"/>
                <a:gd name="T68" fmla="*/ 1858313 w 6855"/>
                <a:gd name="T69" fmla="*/ 29165 h 4342"/>
                <a:gd name="T70" fmla="*/ 1832746 w 6855"/>
                <a:gd name="T71" fmla="*/ 12499 h 4342"/>
                <a:gd name="T72" fmla="*/ 1803289 w 6855"/>
                <a:gd name="T73" fmla="*/ 2500 h 4342"/>
                <a:gd name="T74" fmla="*/ 1841083 w 6855"/>
                <a:gd name="T75" fmla="*/ 952179 h 4342"/>
                <a:gd name="T76" fmla="*/ 1836359 w 6855"/>
                <a:gd name="T77" fmla="*/ 976900 h 4342"/>
                <a:gd name="T78" fmla="*/ 1818018 w 6855"/>
                <a:gd name="T79" fmla="*/ 1001065 h 4342"/>
                <a:gd name="T80" fmla="*/ 1790505 w 6855"/>
                <a:gd name="T81" fmla="*/ 1014120 h 4342"/>
                <a:gd name="T82" fmla="*/ 120330 w 6855"/>
                <a:gd name="T83" fmla="*/ 1015231 h 4342"/>
                <a:gd name="T84" fmla="*/ 91707 w 6855"/>
                <a:gd name="T85" fmla="*/ 1004676 h 4342"/>
                <a:gd name="T86" fmla="*/ 71142 w 6855"/>
                <a:gd name="T87" fmla="*/ 982177 h 4342"/>
                <a:gd name="T88" fmla="*/ 63361 w 6855"/>
                <a:gd name="T89" fmla="*/ 952179 h 4342"/>
                <a:gd name="T90" fmla="*/ 66418 w 6855"/>
                <a:gd name="T91" fmla="*/ 108051 h 4342"/>
                <a:gd name="T92" fmla="*/ 81980 w 6855"/>
                <a:gd name="T93" fmla="*/ 82218 h 4342"/>
                <a:gd name="T94" fmla="*/ 107825 w 6855"/>
                <a:gd name="T95" fmla="*/ 66108 h 4342"/>
                <a:gd name="T96" fmla="*/ 1777722 w 6855"/>
                <a:gd name="T97" fmla="*/ 63330 h 4342"/>
                <a:gd name="T98" fmla="*/ 1808291 w 6855"/>
                <a:gd name="T99" fmla="*/ 70830 h 4342"/>
                <a:gd name="T100" fmla="*/ 1830523 w 6855"/>
                <a:gd name="T101" fmla="*/ 91385 h 4342"/>
                <a:gd name="T102" fmla="*/ 1840805 w 6855"/>
                <a:gd name="T103" fmla="*/ 120272 h 43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855" h="4342">
                  <a:moveTo>
                    <a:pt x="6397" y="0"/>
                  </a:moveTo>
                  <a:lnTo>
                    <a:pt x="456" y="0"/>
                  </a:lnTo>
                  <a:lnTo>
                    <a:pt x="433" y="1"/>
                  </a:lnTo>
                  <a:lnTo>
                    <a:pt x="410" y="2"/>
                  </a:lnTo>
                  <a:lnTo>
                    <a:pt x="387" y="5"/>
                  </a:lnTo>
                  <a:lnTo>
                    <a:pt x="365" y="9"/>
                  </a:lnTo>
                  <a:lnTo>
                    <a:pt x="343" y="15"/>
                  </a:lnTo>
                  <a:lnTo>
                    <a:pt x="322" y="20"/>
                  </a:lnTo>
                  <a:lnTo>
                    <a:pt x="300" y="27"/>
                  </a:lnTo>
                  <a:lnTo>
                    <a:pt x="279" y="35"/>
                  </a:lnTo>
                  <a:lnTo>
                    <a:pt x="259" y="45"/>
                  </a:lnTo>
                  <a:lnTo>
                    <a:pt x="240" y="55"/>
                  </a:lnTo>
                  <a:lnTo>
                    <a:pt x="220" y="67"/>
                  </a:lnTo>
                  <a:lnTo>
                    <a:pt x="202" y="78"/>
                  </a:lnTo>
                  <a:lnTo>
                    <a:pt x="184" y="91"/>
                  </a:lnTo>
                  <a:lnTo>
                    <a:pt x="167" y="105"/>
                  </a:lnTo>
                  <a:lnTo>
                    <a:pt x="150" y="118"/>
                  </a:lnTo>
                  <a:lnTo>
                    <a:pt x="134" y="134"/>
                  </a:lnTo>
                  <a:lnTo>
                    <a:pt x="119" y="149"/>
                  </a:lnTo>
                  <a:lnTo>
                    <a:pt x="105" y="167"/>
                  </a:lnTo>
                  <a:lnTo>
                    <a:pt x="91" y="184"/>
                  </a:lnTo>
                  <a:lnTo>
                    <a:pt x="78" y="201"/>
                  </a:lnTo>
                  <a:lnTo>
                    <a:pt x="66" y="221"/>
                  </a:lnTo>
                  <a:lnTo>
                    <a:pt x="55" y="239"/>
                  </a:lnTo>
                  <a:lnTo>
                    <a:pt x="45" y="259"/>
                  </a:lnTo>
                  <a:lnTo>
                    <a:pt x="36" y="280"/>
                  </a:lnTo>
                  <a:lnTo>
                    <a:pt x="28" y="300"/>
                  </a:lnTo>
                  <a:lnTo>
                    <a:pt x="21" y="321"/>
                  </a:lnTo>
                  <a:lnTo>
                    <a:pt x="14" y="343"/>
                  </a:lnTo>
                  <a:lnTo>
                    <a:pt x="9" y="365"/>
                  </a:lnTo>
                  <a:lnTo>
                    <a:pt x="5" y="388"/>
                  </a:lnTo>
                  <a:lnTo>
                    <a:pt x="2" y="410"/>
                  </a:lnTo>
                  <a:lnTo>
                    <a:pt x="0" y="433"/>
                  </a:lnTo>
                  <a:lnTo>
                    <a:pt x="0" y="457"/>
                  </a:lnTo>
                  <a:lnTo>
                    <a:pt x="0" y="3428"/>
                  </a:lnTo>
                  <a:lnTo>
                    <a:pt x="0" y="3451"/>
                  </a:lnTo>
                  <a:lnTo>
                    <a:pt x="2" y="3474"/>
                  </a:lnTo>
                  <a:lnTo>
                    <a:pt x="5" y="3497"/>
                  </a:lnTo>
                  <a:lnTo>
                    <a:pt x="9" y="3519"/>
                  </a:lnTo>
                  <a:lnTo>
                    <a:pt x="14" y="3541"/>
                  </a:lnTo>
                  <a:lnTo>
                    <a:pt x="21" y="3563"/>
                  </a:lnTo>
                  <a:lnTo>
                    <a:pt x="28" y="3584"/>
                  </a:lnTo>
                  <a:lnTo>
                    <a:pt x="36" y="3605"/>
                  </a:lnTo>
                  <a:lnTo>
                    <a:pt x="45" y="3625"/>
                  </a:lnTo>
                  <a:lnTo>
                    <a:pt x="55" y="3644"/>
                  </a:lnTo>
                  <a:lnTo>
                    <a:pt x="66" y="3664"/>
                  </a:lnTo>
                  <a:lnTo>
                    <a:pt x="78" y="3682"/>
                  </a:lnTo>
                  <a:lnTo>
                    <a:pt x="91" y="3700"/>
                  </a:lnTo>
                  <a:lnTo>
                    <a:pt x="105" y="3717"/>
                  </a:lnTo>
                  <a:lnTo>
                    <a:pt x="119" y="3734"/>
                  </a:lnTo>
                  <a:lnTo>
                    <a:pt x="134" y="3750"/>
                  </a:lnTo>
                  <a:lnTo>
                    <a:pt x="150" y="3765"/>
                  </a:lnTo>
                  <a:lnTo>
                    <a:pt x="167" y="3779"/>
                  </a:lnTo>
                  <a:lnTo>
                    <a:pt x="184" y="3793"/>
                  </a:lnTo>
                  <a:lnTo>
                    <a:pt x="202" y="3806"/>
                  </a:lnTo>
                  <a:lnTo>
                    <a:pt x="220" y="3818"/>
                  </a:lnTo>
                  <a:lnTo>
                    <a:pt x="240" y="3829"/>
                  </a:lnTo>
                  <a:lnTo>
                    <a:pt x="259" y="3839"/>
                  </a:lnTo>
                  <a:lnTo>
                    <a:pt x="279" y="3848"/>
                  </a:lnTo>
                  <a:lnTo>
                    <a:pt x="300" y="3856"/>
                  </a:lnTo>
                  <a:lnTo>
                    <a:pt x="322" y="3863"/>
                  </a:lnTo>
                  <a:lnTo>
                    <a:pt x="343" y="3870"/>
                  </a:lnTo>
                  <a:lnTo>
                    <a:pt x="365" y="3875"/>
                  </a:lnTo>
                  <a:lnTo>
                    <a:pt x="387" y="3879"/>
                  </a:lnTo>
                  <a:lnTo>
                    <a:pt x="410" y="3882"/>
                  </a:lnTo>
                  <a:lnTo>
                    <a:pt x="433" y="3884"/>
                  </a:lnTo>
                  <a:lnTo>
                    <a:pt x="456" y="3884"/>
                  </a:lnTo>
                  <a:lnTo>
                    <a:pt x="2970" y="3884"/>
                  </a:lnTo>
                  <a:lnTo>
                    <a:pt x="2970" y="4113"/>
                  </a:lnTo>
                  <a:lnTo>
                    <a:pt x="2513" y="4113"/>
                  </a:lnTo>
                  <a:lnTo>
                    <a:pt x="2492" y="4113"/>
                  </a:lnTo>
                  <a:lnTo>
                    <a:pt x="2473" y="4116"/>
                  </a:lnTo>
                  <a:lnTo>
                    <a:pt x="2454" y="4118"/>
                  </a:lnTo>
                  <a:lnTo>
                    <a:pt x="2438" y="4123"/>
                  </a:lnTo>
                  <a:lnTo>
                    <a:pt x="2422" y="4128"/>
                  </a:lnTo>
                  <a:lnTo>
                    <a:pt x="2407" y="4134"/>
                  </a:lnTo>
                  <a:lnTo>
                    <a:pt x="2393" y="4141"/>
                  </a:lnTo>
                  <a:lnTo>
                    <a:pt x="2381" y="4148"/>
                  </a:lnTo>
                  <a:lnTo>
                    <a:pt x="2369" y="4157"/>
                  </a:lnTo>
                  <a:lnTo>
                    <a:pt x="2359" y="4166"/>
                  </a:lnTo>
                  <a:lnTo>
                    <a:pt x="2349" y="4176"/>
                  </a:lnTo>
                  <a:lnTo>
                    <a:pt x="2340" y="4185"/>
                  </a:lnTo>
                  <a:lnTo>
                    <a:pt x="2332" y="4195"/>
                  </a:lnTo>
                  <a:lnTo>
                    <a:pt x="2325" y="4206"/>
                  </a:lnTo>
                  <a:lnTo>
                    <a:pt x="2314" y="4227"/>
                  </a:lnTo>
                  <a:lnTo>
                    <a:pt x="2303" y="4248"/>
                  </a:lnTo>
                  <a:lnTo>
                    <a:pt x="2296" y="4269"/>
                  </a:lnTo>
                  <a:lnTo>
                    <a:pt x="2292" y="4289"/>
                  </a:lnTo>
                  <a:lnTo>
                    <a:pt x="2288" y="4306"/>
                  </a:lnTo>
                  <a:lnTo>
                    <a:pt x="2286" y="4321"/>
                  </a:lnTo>
                  <a:lnTo>
                    <a:pt x="2285" y="4331"/>
                  </a:lnTo>
                  <a:lnTo>
                    <a:pt x="2285" y="4342"/>
                  </a:lnTo>
                  <a:lnTo>
                    <a:pt x="4570" y="4342"/>
                  </a:lnTo>
                  <a:lnTo>
                    <a:pt x="4569" y="4321"/>
                  </a:lnTo>
                  <a:lnTo>
                    <a:pt x="4567" y="4301"/>
                  </a:lnTo>
                  <a:lnTo>
                    <a:pt x="4564" y="4283"/>
                  </a:lnTo>
                  <a:lnTo>
                    <a:pt x="4559" y="4266"/>
                  </a:lnTo>
                  <a:lnTo>
                    <a:pt x="4555" y="4251"/>
                  </a:lnTo>
                  <a:lnTo>
                    <a:pt x="4548" y="4236"/>
                  </a:lnTo>
                  <a:lnTo>
                    <a:pt x="4541" y="4222"/>
                  </a:lnTo>
                  <a:lnTo>
                    <a:pt x="4534" y="4209"/>
                  </a:lnTo>
                  <a:lnTo>
                    <a:pt x="4526" y="4198"/>
                  </a:lnTo>
                  <a:lnTo>
                    <a:pt x="4517" y="4187"/>
                  </a:lnTo>
                  <a:lnTo>
                    <a:pt x="4507" y="4178"/>
                  </a:lnTo>
                  <a:lnTo>
                    <a:pt x="4497" y="4169"/>
                  </a:lnTo>
                  <a:lnTo>
                    <a:pt x="4487" y="4161"/>
                  </a:lnTo>
                  <a:lnTo>
                    <a:pt x="4476" y="4154"/>
                  </a:lnTo>
                  <a:lnTo>
                    <a:pt x="4456" y="4141"/>
                  </a:lnTo>
                  <a:lnTo>
                    <a:pt x="4434" y="4132"/>
                  </a:lnTo>
                  <a:lnTo>
                    <a:pt x="4413" y="4125"/>
                  </a:lnTo>
                  <a:lnTo>
                    <a:pt x="4393" y="4120"/>
                  </a:lnTo>
                  <a:lnTo>
                    <a:pt x="4376" y="4117"/>
                  </a:lnTo>
                  <a:lnTo>
                    <a:pt x="4362" y="4115"/>
                  </a:lnTo>
                  <a:lnTo>
                    <a:pt x="4351" y="4113"/>
                  </a:lnTo>
                  <a:lnTo>
                    <a:pt x="4340" y="4113"/>
                  </a:lnTo>
                  <a:lnTo>
                    <a:pt x="3884" y="4113"/>
                  </a:lnTo>
                  <a:lnTo>
                    <a:pt x="3884" y="3884"/>
                  </a:lnTo>
                  <a:lnTo>
                    <a:pt x="6397" y="3884"/>
                  </a:lnTo>
                  <a:lnTo>
                    <a:pt x="6421" y="3884"/>
                  </a:lnTo>
                  <a:lnTo>
                    <a:pt x="6444" y="3882"/>
                  </a:lnTo>
                  <a:lnTo>
                    <a:pt x="6466" y="3879"/>
                  </a:lnTo>
                  <a:lnTo>
                    <a:pt x="6489" y="3875"/>
                  </a:lnTo>
                  <a:lnTo>
                    <a:pt x="6511" y="3870"/>
                  </a:lnTo>
                  <a:lnTo>
                    <a:pt x="6533" y="3863"/>
                  </a:lnTo>
                  <a:lnTo>
                    <a:pt x="6554" y="3856"/>
                  </a:lnTo>
                  <a:lnTo>
                    <a:pt x="6575" y="3848"/>
                  </a:lnTo>
                  <a:lnTo>
                    <a:pt x="6595" y="3839"/>
                  </a:lnTo>
                  <a:lnTo>
                    <a:pt x="6615" y="3829"/>
                  </a:lnTo>
                  <a:lnTo>
                    <a:pt x="6633" y="3818"/>
                  </a:lnTo>
                  <a:lnTo>
                    <a:pt x="6653" y="3806"/>
                  </a:lnTo>
                  <a:lnTo>
                    <a:pt x="6670" y="3793"/>
                  </a:lnTo>
                  <a:lnTo>
                    <a:pt x="6687" y="3779"/>
                  </a:lnTo>
                  <a:lnTo>
                    <a:pt x="6705" y="3765"/>
                  </a:lnTo>
                  <a:lnTo>
                    <a:pt x="6720" y="3750"/>
                  </a:lnTo>
                  <a:lnTo>
                    <a:pt x="6735" y="3734"/>
                  </a:lnTo>
                  <a:lnTo>
                    <a:pt x="6750" y="3717"/>
                  </a:lnTo>
                  <a:lnTo>
                    <a:pt x="6764" y="3700"/>
                  </a:lnTo>
                  <a:lnTo>
                    <a:pt x="6776" y="3682"/>
                  </a:lnTo>
                  <a:lnTo>
                    <a:pt x="6788" y="3664"/>
                  </a:lnTo>
                  <a:lnTo>
                    <a:pt x="6799" y="3644"/>
                  </a:lnTo>
                  <a:lnTo>
                    <a:pt x="6810" y="3625"/>
                  </a:lnTo>
                  <a:lnTo>
                    <a:pt x="6818" y="3605"/>
                  </a:lnTo>
                  <a:lnTo>
                    <a:pt x="6827" y="3584"/>
                  </a:lnTo>
                  <a:lnTo>
                    <a:pt x="6834" y="3563"/>
                  </a:lnTo>
                  <a:lnTo>
                    <a:pt x="6840" y="3541"/>
                  </a:lnTo>
                  <a:lnTo>
                    <a:pt x="6845" y="3519"/>
                  </a:lnTo>
                  <a:lnTo>
                    <a:pt x="6849" y="3497"/>
                  </a:lnTo>
                  <a:lnTo>
                    <a:pt x="6852" y="3474"/>
                  </a:lnTo>
                  <a:lnTo>
                    <a:pt x="6853" y="3451"/>
                  </a:lnTo>
                  <a:lnTo>
                    <a:pt x="6855" y="3428"/>
                  </a:lnTo>
                  <a:lnTo>
                    <a:pt x="6855" y="457"/>
                  </a:lnTo>
                  <a:lnTo>
                    <a:pt x="6853" y="433"/>
                  </a:lnTo>
                  <a:lnTo>
                    <a:pt x="6852" y="410"/>
                  </a:lnTo>
                  <a:lnTo>
                    <a:pt x="6849" y="388"/>
                  </a:lnTo>
                  <a:lnTo>
                    <a:pt x="6845" y="365"/>
                  </a:lnTo>
                  <a:lnTo>
                    <a:pt x="6840" y="343"/>
                  </a:lnTo>
                  <a:lnTo>
                    <a:pt x="6834" y="321"/>
                  </a:lnTo>
                  <a:lnTo>
                    <a:pt x="6827" y="300"/>
                  </a:lnTo>
                  <a:lnTo>
                    <a:pt x="6818" y="280"/>
                  </a:lnTo>
                  <a:lnTo>
                    <a:pt x="6810" y="259"/>
                  </a:lnTo>
                  <a:lnTo>
                    <a:pt x="6799" y="239"/>
                  </a:lnTo>
                  <a:lnTo>
                    <a:pt x="6788" y="221"/>
                  </a:lnTo>
                  <a:lnTo>
                    <a:pt x="6776" y="201"/>
                  </a:lnTo>
                  <a:lnTo>
                    <a:pt x="6764" y="184"/>
                  </a:lnTo>
                  <a:lnTo>
                    <a:pt x="6750" y="167"/>
                  </a:lnTo>
                  <a:lnTo>
                    <a:pt x="6735" y="149"/>
                  </a:lnTo>
                  <a:lnTo>
                    <a:pt x="6720" y="134"/>
                  </a:lnTo>
                  <a:lnTo>
                    <a:pt x="6705" y="118"/>
                  </a:lnTo>
                  <a:lnTo>
                    <a:pt x="6687" y="105"/>
                  </a:lnTo>
                  <a:lnTo>
                    <a:pt x="6670" y="91"/>
                  </a:lnTo>
                  <a:lnTo>
                    <a:pt x="6653" y="78"/>
                  </a:lnTo>
                  <a:lnTo>
                    <a:pt x="6633" y="67"/>
                  </a:lnTo>
                  <a:lnTo>
                    <a:pt x="6615" y="55"/>
                  </a:lnTo>
                  <a:lnTo>
                    <a:pt x="6595" y="45"/>
                  </a:lnTo>
                  <a:lnTo>
                    <a:pt x="6575" y="35"/>
                  </a:lnTo>
                  <a:lnTo>
                    <a:pt x="6554" y="27"/>
                  </a:lnTo>
                  <a:lnTo>
                    <a:pt x="6533" y="20"/>
                  </a:lnTo>
                  <a:lnTo>
                    <a:pt x="6511" y="15"/>
                  </a:lnTo>
                  <a:lnTo>
                    <a:pt x="6489" y="9"/>
                  </a:lnTo>
                  <a:lnTo>
                    <a:pt x="6466" y="5"/>
                  </a:lnTo>
                  <a:lnTo>
                    <a:pt x="6444" y="2"/>
                  </a:lnTo>
                  <a:lnTo>
                    <a:pt x="6421" y="1"/>
                  </a:lnTo>
                  <a:lnTo>
                    <a:pt x="6397" y="0"/>
                  </a:lnTo>
                  <a:close/>
                  <a:moveTo>
                    <a:pt x="6625" y="3428"/>
                  </a:moveTo>
                  <a:lnTo>
                    <a:pt x="6625" y="3428"/>
                  </a:lnTo>
                  <a:lnTo>
                    <a:pt x="6624" y="3451"/>
                  </a:lnTo>
                  <a:lnTo>
                    <a:pt x="6621" y="3474"/>
                  </a:lnTo>
                  <a:lnTo>
                    <a:pt x="6616" y="3496"/>
                  </a:lnTo>
                  <a:lnTo>
                    <a:pt x="6608" y="3517"/>
                  </a:lnTo>
                  <a:lnTo>
                    <a:pt x="6599" y="3536"/>
                  </a:lnTo>
                  <a:lnTo>
                    <a:pt x="6587" y="3555"/>
                  </a:lnTo>
                  <a:lnTo>
                    <a:pt x="6573" y="3573"/>
                  </a:lnTo>
                  <a:lnTo>
                    <a:pt x="6558" y="3589"/>
                  </a:lnTo>
                  <a:lnTo>
                    <a:pt x="6542" y="3604"/>
                  </a:lnTo>
                  <a:lnTo>
                    <a:pt x="6525" y="3617"/>
                  </a:lnTo>
                  <a:lnTo>
                    <a:pt x="6507" y="3628"/>
                  </a:lnTo>
                  <a:lnTo>
                    <a:pt x="6486" y="3638"/>
                  </a:lnTo>
                  <a:lnTo>
                    <a:pt x="6465" y="3646"/>
                  </a:lnTo>
                  <a:lnTo>
                    <a:pt x="6443" y="3651"/>
                  </a:lnTo>
                  <a:lnTo>
                    <a:pt x="6420" y="3655"/>
                  </a:lnTo>
                  <a:lnTo>
                    <a:pt x="6397" y="3656"/>
                  </a:lnTo>
                  <a:lnTo>
                    <a:pt x="456" y="3656"/>
                  </a:lnTo>
                  <a:lnTo>
                    <a:pt x="433" y="3655"/>
                  </a:lnTo>
                  <a:lnTo>
                    <a:pt x="410" y="3651"/>
                  </a:lnTo>
                  <a:lnTo>
                    <a:pt x="388" y="3646"/>
                  </a:lnTo>
                  <a:lnTo>
                    <a:pt x="368" y="3638"/>
                  </a:lnTo>
                  <a:lnTo>
                    <a:pt x="348" y="3628"/>
                  </a:lnTo>
                  <a:lnTo>
                    <a:pt x="330" y="3617"/>
                  </a:lnTo>
                  <a:lnTo>
                    <a:pt x="311" y="3604"/>
                  </a:lnTo>
                  <a:lnTo>
                    <a:pt x="295" y="3589"/>
                  </a:lnTo>
                  <a:lnTo>
                    <a:pt x="280" y="3573"/>
                  </a:lnTo>
                  <a:lnTo>
                    <a:pt x="267" y="3555"/>
                  </a:lnTo>
                  <a:lnTo>
                    <a:pt x="256" y="3536"/>
                  </a:lnTo>
                  <a:lnTo>
                    <a:pt x="247" y="3517"/>
                  </a:lnTo>
                  <a:lnTo>
                    <a:pt x="239" y="3496"/>
                  </a:lnTo>
                  <a:lnTo>
                    <a:pt x="233" y="3474"/>
                  </a:lnTo>
                  <a:lnTo>
                    <a:pt x="229" y="3451"/>
                  </a:lnTo>
                  <a:lnTo>
                    <a:pt x="228" y="3428"/>
                  </a:lnTo>
                  <a:lnTo>
                    <a:pt x="228" y="457"/>
                  </a:lnTo>
                  <a:lnTo>
                    <a:pt x="229" y="433"/>
                  </a:lnTo>
                  <a:lnTo>
                    <a:pt x="233" y="411"/>
                  </a:lnTo>
                  <a:lnTo>
                    <a:pt x="239" y="389"/>
                  </a:lnTo>
                  <a:lnTo>
                    <a:pt x="247" y="368"/>
                  </a:lnTo>
                  <a:lnTo>
                    <a:pt x="256" y="348"/>
                  </a:lnTo>
                  <a:lnTo>
                    <a:pt x="267" y="329"/>
                  </a:lnTo>
                  <a:lnTo>
                    <a:pt x="280" y="312"/>
                  </a:lnTo>
                  <a:lnTo>
                    <a:pt x="295" y="296"/>
                  </a:lnTo>
                  <a:lnTo>
                    <a:pt x="311" y="281"/>
                  </a:lnTo>
                  <a:lnTo>
                    <a:pt x="330" y="267"/>
                  </a:lnTo>
                  <a:lnTo>
                    <a:pt x="348" y="255"/>
                  </a:lnTo>
                  <a:lnTo>
                    <a:pt x="368" y="246"/>
                  </a:lnTo>
                  <a:lnTo>
                    <a:pt x="388" y="238"/>
                  </a:lnTo>
                  <a:lnTo>
                    <a:pt x="410" y="232"/>
                  </a:lnTo>
                  <a:lnTo>
                    <a:pt x="433" y="229"/>
                  </a:lnTo>
                  <a:lnTo>
                    <a:pt x="456" y="228"/>
                  </a:lnTo>
                  <a:lnTo>
                    <a:pt x="6397" y="228"/>
                  </a:lnTo>
                  <a:lnTo>
                    <a:pt x="6420" y="229"/>
                  </a:lnTo>
                  <a:lnTo>
                    <a:pt x="6443" y="232"/>
                  </a:lnTo>
                  <a:lnTo>
                    <a:pt x="6465" y="238"/>
                  </a:lnTo>
                  <a:lnTo>
                    <a:pt x="6486" y="246"/>
                  </a:lnTo>
                  <a:lnTo>
                    <a:pt x="6507" y="255"/>
                  </a:lnTo>
                  <a:lnTo>
                    <a:pt x="6525" y="267"/>
                  </a:lnTo>
                  <a:lnTo>
                    <a:pt x="6542" y="281"/>
                  </a:lnTo>
                  <a:lnTo>
                    <a:pt x="6558" y="296"/>
                  </a:lnTo>
                  <a:lnTo>
                    <a:pt x="6573" y="312"/>
                  </a:lnTo>
                  <a:lnTo>
                    <a:pt x="6587" y="329"/>
                  </a:lnTo>
                  <a:lnTo>
                    <a:pt x="6599" y="348"/>
                  </a:lnTo>
                  <a:lnTo>
                    <a:pt x="6608" y="368"/>
                  </a:lnTo>
                  <a:lnTo>
                    <a:pt x="6616" y="389"/>
                  </a:lnTo>
                  <a:lnTo>
                    <a:pt x="6621" y="411"/>
                  </a:lnTo>
                  <a:lnTo>
                    <a:pt x="6624" y="433"/>
                  </a:lnTo>
                  <a:lnTo>
                    <a:pt x="6625" y="457"/>
                  </a:lnTo>
                  <a:lnTo>
                    <a:pt x="6625" y="3428"/>
                  </a:lnTo>
                  <a:close/>
                </a:path>
              </a:pathLst>
            </a:custGeom>
            <a:solidFill>
              <a:srgbClr val="00B4A9"/>
            </a:solidFill>
            <a:ln w="19050">
              <a:solidFill>
                <a:srgbClr val="00B4A9"/>
              </a:solidFill>
            </a:ln>
          </p:spPr>
          <p:txBody>
            <a:bodyPr bIns="144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866">
        <p14:prism isInverted="1"/>
      </p:transition>
    </mc:Choice>
    <mc:Fallback>
      <p:transition spd="slow" advTm="2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KSO_Shape"/>
          <p:cNvSpPr/>
          <p:nvPr/>
        </p:nvSpPr>
        <p:spPr bwMode="auto">
          <a:xfrm>
            <a:off x="8812654" y="2151658"/>
            <a:ext cx="952500" cy="779463"/>
          </a:xfrm>
          <a:custGeom>
            <a:avLst/>
            <a:gdLst>
              <a:gd name="T0" fmla="*/ 1683883 w 2349500"/>
              <a:gd name="T1" fmla="*/ 1753553 h 1922463"/>
              <a:gd name="T2" fmla="*/ 1772441 w 2349500"/>
              <a:gd name="T3" fmla="*/ 1700213 h 1922463"/>
              <a:gd name="T4" fmla="*/ 510719 w 2349500"/>
              <a:gd name="T5" fmla="*/ 1680846 h 1922463"/>
              <a:gd name="T6" fmla="*/ 572615 w 2349500"/>
              <a:gd name="T7" fmla="*/ 1763713 h 1922463"/>
              <a:gd name="T8" fmla="*/ 578011 w 2349500"/>
              <a:gd name="T9" fmla="*/ 1660843 h 1922463"/>
              <a:gd name="T10" fmla="*/ 1888297 w 2349500"/>
              <a:gd name="T11" fmla="*/ 1584643 h 1922463"/>
              <a:gd name="T12" fmla="*/ 1894328 w 2349500"/>
              <a:gd name="T13" fmla="*/ 1829118 h 1922463"/>
              <a:gd name="T14" fmla="*/ 1666107 w 2349500"/>
              <a:gd name="T15" fmla="*/ 1916113 h 1922463"/>
              <a:gd name="T16" fmla="*/ 1508670 w 2349500"/>
              <a:gd name="T17" fmla="*/ 1732916 h 1922463"/>
              <a:gd name="T18" fmla="*/ 1627065 w 2349500"/>
              <a:gd name="T19" fmla="*/ 1520826 h 1922463"/>
              <a:gd name="T20" fmla="*/ 698629 w 2349500"/>
              <a:gd name="T21" fmla="*/ 1555116 h 1922463"/>
              <a:gd name="T22" fmla="*/ 751319 w 2349500"/>
              <a:gd name="T23" fmla="*/ 1793558 h 1922463"/>
              <a:gd name="T24" fmla="*/ 545317 w 2349500"/>
              <a:gd name="T25" fmla="*/ 1922463 h 1922463"/>
              <a:gd name="T26" fmla="*/ 354552 w 2349500"/>
              <a:gd name="T27" fmla="*/ 1774191 h 1922463"/>
              <a:gd name="T28" fmla="*/ 429779 w 2349500"/>
              <a:gd name="T29" fmla="*/ 1541781 h 1922463"/>
              <a:gd name="T30" fmla="*/ 1175068 w 2349500"/>
              <a:gd name="T31" fmla="*/ 912523 h 1922463"/>
              <a:gd name="T32" fmla="*/ 1339851 w 2349500"/>
              <a:gd name="T33" fmla="*/ 1122215 h 1922463"/>
              <a:gd name="T34" fmla="*/ 1156018 w 2349500"/>
              <a:gd name="T35" fmla="*/ 1323646 h 1922463"/>
              <a:gd name="T36" fmla="*/ 949643 w 2349500"/>
              <a:gd name="T37" fmla="*/ 1184805 h 1922463"/>
              <a:gd name="T38" fmla="*/ 900113 w 2349500"/>
              <a:gd name="T39" fmla="*/ 1045963 h 1922463"/>
              <a:gd name="T40" fmla="*/ 1106488 w 2349500"/>
              <a:gd name="T41" fmla="*/ 871538 h 1922463"/>
              <a:gd name="T42" fmla="*/ 2075889 w 2349500"/>
              <a:gd name="T43" fmla="*/ 794703 h 1922463"/>
              <a:gd name="T44" fmla="*/ 414543 w 2349500"/>
              <a:gd name="T45" fmla="*/ 720408 h 1922463"/>
              <a:gd name="T46" fmla="*/ 159342 w 2349500"/>
              <a:gd name="T47" fmla="*/ 978853 h 1922463"/>
              <a:gd name="T48" fmla="*/ 288529 w 2349500"/>
              <a:gd name="T49" fmla="*/ 1398271 h 1922463"/>
              <a:gd name="T50" fmla="*/ 702120 w 2349500"/>
              <a:gd name="T51" fmla="*/ 1317943 h 1922463"/>
              <a:gd name="T52" fmla="*/ 1316634 w 2349500"/>
              <a:gd name="T53" fmla="*/ 1620838 h 1922463"/>
              <a:gd name="T54" fmla="*/ 1594372 w 2349500"/>
              <a:gd name="T55" fmla="*/ 1312228 h 1922463"/>
              <a:gd name="T56" fmla="*/ 2003836 w 2349500"/>
              <a:gd name="T57" fmla="*/ 1410018 h 1922463"/>
              <a:gd name="T58" fmla="*/ 1524541 w 2349500"/>
              <a:gd name="T59" fmla="*/ 1177926 h 1922463"/>
              <a:gd name="T60" fmla="*/ 1572896 w 2349500"/>
              <a:gd name="T61" fmla="*/ 371534 h 1922463"/>
              <a:gd name="T62" fmla="*/ 1986696 w 2349500"/>
              <a:gd name="T63" fmla="*/ 573723 h 1922463"/>
              <a:gd name="T64" fmla="*/ 2246023 w 2349500"/>
              <a:gd name="T65" fmla="*/ 744538 h 1922463"/>
              <a:gd name="T66" fmla="*/ 2347913 w 2349500"/>
              <a:gd name="T67" fmla="*/ 1019176 h 1922463"/>
              <a:gd name="T68" fmla="*/ 2308871 w 2349500"/>
              <a:gd name="T69" fmla="*/ 1741171 h 1922463"/>
              <a:gd name="T70" fmla="*/ 1994949 w 2349500"/>
              <a:gd name="T71" fmla="*/ 1755141 h 1922463"/>
              <a:gd name="T72" fmla="*/ 1887028 w 2349500"/>
              <a:gd name="T73" fmla="*/ 1514476 h 1922463"/>
              <a:gd name="T74" fmla="*/ 1598181 w 2349500"/>
              <a:gd name="T75" fmla="*/ 1479868 h 1922463"/>
              <a:gd name="T76" fmla="*/ 1460740 w 2349500"/>
              <a:gd name="T77" fmla="*/ 1723391 h 1922463"/>
              <a:gd name="T78" fmla="*/ 825594 w 2349500"/>
              <a:gd name="T79" fmla="*/ 1737043 h 1922463"/>
              <a:gd name="T80" fmla="*/ 702438 w 2349500"/>
              <a:gd name="T81" fmla="*/ 1492251 h 1922463"/>
              <a:gd name="T82" fmla="*/ 411686 w 2349500"/>
              <a:gd name="T83" fmla="*/ 1499553 h 1922463"/>
              <a:gd name="T84" fmla="*/ 294560 w 2349500"/>
              <a:gd name="T85" fmla="*/ 1743393 h 1922463"/>
              <a:gd name="T86" fmla="*/ 48247 w 2349500"/>
              <a:gd name="T87" fmla="*/ 1749108 h 1922463"/>
              <a:gd name="T88" fmla="*/ 1587 w 2349500"/>
              <a:gd name="T89" fmla="*/ 982663 h 1922463"/>
              <a:gd name="T90" fmla="*/ 125696 w 2349500"/>
              <a:gd name="T91" fmla="*/ 717551 h 1922463"/>
              <a:gd name="T92" fmla="*/ 399307 w 2349500"/>
              <a:gd name="T93" fmla="*/ 562928 h 1922463"/>
              <a:gd name="T94" fmla="*/ 1383348 w 2349500"/>
              <a:gd name="T95" fmla="*/ 360092 h 1922463"/>
              <a:gd name="T96" fmla="*/ 1934846 w 2349500"/>
              <a:gd name="T97" fmla="*/ 454168 h 1922463"/>
              <a:gd name="T98" fmla="*/ 1671638 w 2349500"/>
              <a:gd name="T99" fmla="*/ 468152 h 1922463"/>
              <a:gd name="T100" fmla="*/ 1211898 w 2349500"/>
              <a:gd name="T101" fmla="*/ 354054 h 1922463"/>
              <a:gd name="T102" fmla="*/ 1233488 w 2349500"/>
              <a:gd name="T103" fmla="*/ 499299 h 1922463"/>
              <a:gd name="T104" fmla="*/ 1002348 w 2349500"/>
              <a:gd name="T105" fmla="*/ 407130 h 1922463"/>
              <a:gd name="T106" fmla="*/ 1819593 w 2349500"/>
              <a:gd name="T107" fmla="*/ 146198 h 1922463"/>
              <a:gd name="T108" fmla="*/ 1644016 w 2349500"/>
              <a:gd name="T109" fmla="*/ 342612 h 1922463"/>
              <a:gd name="T110" fmla="*/ 1714183 w 2349500"/>
              <a:gd name="T111" fmla="*/ 113145 h 1922463"/>
              <a:gd name="T112" fmla="*/ 1347471 w 2349500"/>
              <a:gd name="T113" fmla="*/ 271738 h 1922463"/>
              <a:gd name="T114" fmla="*/ 1120776 w 2349500"/>
              <a:gd name="T115" fmla="*/ 215483 h 1922463"/>
              <a:gd name="T116" fmla="*/ 1483996 w 2349500"/>
              <a:gd name="T117" fmla="*/ 1589 h 1922463"/>
              <a:gd name="T118" fmla="*/ 1512253 w 2349500"/>
              <a:gd name="T119" fmla="*/ 262521 h 1922463"/>
              <a:gd name="T120" fmla="*/ 1391603 w 2349500"/>
              <a:gd name="T121" fmla="*/ 62929 h 192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49500" h="1922463">
                <a:moveTo>
                  <a:pt x="1713402" y="1656716"/>
                </a:moveTo>
                <a:lnTo>
                  <a:pt x="1707689" y="1657351"/>
                </a:lnTo>
                <a:lnTo>
                  <a:pt x="1702610" y="1658938"/>
                </a:lnTo>
                <a:lnTo>
                  <a:pt x="1697531" y="1660526"/>
                </a:lnTo>
                <a:lnTo>
                  <a:pt x="1692770" y="1663066"/>
                </a:lnTo>
                <a:lnTo>
                  <a:pt x="1688326" y="1665606"/>
                </a:lnTo>
                <a:lnTo>
                  <a:pt x="1683883" y="1668781"/>
                </a:lnTo>
                <a:lnTo>
                  <a:pt x="1680391" y="1672591"/>
                </a:lnTo>
                <a:lnTo>
                  <a:pt x="1676900" y="1676401"/>
                </a:lnTo>
                <a:lnTo>
                  <a:pt x="1673725" y="1680528"/>
                </a:lnTo>
                <a:lnTo>
                  <a:pt x="1670869" y="1685291"/>
                </a:lnTo>
                <a:lnTo>
                  <a:pt x="1668329" y="1690053"/>
                </a:lnTo>
                <a:lnTo>
                  <a:pt x="1666425" y="1695133"/>
                </a:lnTo>
                <a:lnTo>
                  <a:pt x="1665155" y="1700213"/>
                </a:lnTo>
                <a:lnTo>
                  <a:pt x="1664520" y="1705293"/>
                </a:lnTo>
                <a:lnTo>
                  <a:pt x="1664203" y="1711326"/>
                </a:lnTo>
                <a:lnTo>
                  <a:pt x="1664520" y="1717041"/>
                </a:lnTo>
                <a:lnTo>
                  <a:pt x="1665155" y="1722121"/>
                </a:lnTo>
                <a:lnTo>
                  <a:pt x="1666425" y="1727518"/>
                </a:lnTo>
                <a:lnTo>
                  <a:pt x="1668329" y="1732281"/>
                </a:lnTo>
                <a:lnTo>
                  <a:pt x="1670869" y="1737043"/>
                </a:lnTo>
                <a:lnTo>
                  <a:pt x="1673725" y="1741806"/>
                </a:lnTo>
                <a:lnTo>
                  <a:pt x="1676900" y="1745933"/>
                </a:lnTo>
                <a:lnTo>
                  <a:pt x="1680391" y="1749743"/>
                </a:lnTo>
                <a:lnTo>
                  <a:pt x="1683883" y="1753553"/>
                </a:lnTo>
                <a:lnTo>
                  <a:pt x="1688326" y="1756728"/>
                </a:lnTo>
                <a:lnTo>
                  <a:pt x="1692770" y="1759268"/>
                </a:lnTo>
                <a:lnTo>
                  <a:pt x="1697531" y="1761808"/>
                </a:lnTo>
                <a:lnTo>
                  <a:pt x="1702610" y="1763713"/>
                </a:lnTo>
                <a:lnTo>
                  <a:pt x="1707689" y="1764983"/>
                </a:lnTo>
                <a:lnTo>
                  <a:pt x="1713402" y="1765618"/>
                </a:lnTo>
                <a:lnTo>
                  <a:pt x="1718798" y="1766253"/>
                </a:lnTo>
                <a:lnTo>
                  <a:pt x="1724512" y="1765618"/>
                </a:lnTo>
                <a:lnTo>
                  <a:pt x="1729908" y="1764983"/>
                </a:lnTo>
                <a:lnTo>
                  <a:pt x="1734986" y="1763713"/>
                </a:lnTo>
                <a:lnTo>
                  <a:pt x="1740382" y="1761808"/>
                </a:lnTo>
                <a:lnTo>
                  <a:pt x="1745144" y="1759268"/>
                </a:lnTo>
                <a:lnTo>
                  <a:pt x="1749270" y="1756728"/>
                </a:lnTo>
                <a:lnTo>
                  <a:pt x="1753714" y="1753553"/>
                </a:lnTo>
                <a:lnTo>
                  <a:pt x="1757840" y="1749743"/>
                </a:lnTo>
                <a:lnTo>
                  <a:pt x="1761332" y="1745933"/>
                </a:lnTo>
                <a:lnTo>
                  <a:pt x="1764506" y="1741806"/>
                </a:lnTo>
                <a:lnTo>
                  <a:pt x="1767363" y="1737043"/>
                </a:lnTo>
                <a:lnTo>
                  <a:pt x="1769267" y="1732281"/>
                </a:lnTo>
                <a:lnTo>
                  <a:pt x="1771172" y="1727518"/>
                </a:lnTo>
                <a:lnTo>
                  <a:pt x="1772441" y="1722121"/>
                </a:lnTo>
                <a:lnTo>
                  <a:pt x="1773711" y="1717041"/>
                </a:lnTo>
                <a:lnTo>
                  <a:pt x="1773711" y="1711326"/>
                </a:lnTo>
                <a:lnTo>
                  <a:pt x="1773711" y="1705293"/>
                </a:lnTo>
                <a:lnTo>
                  <a:pt x="1772441" y="1700213"/>
                </a:lnTo>
                <a:lnTo>
                  <a:pt x="1771172" y="1695133"/>
                </a:lnTo>
                <a:lnTo>
                  <a:pt x="1769267" y="1690053"/>
                </a:lnTo>
                <a:lnTo>
                  <a:pt x="1767363" y="1685291"/>
                </a:lnTo>
                <a:lnTo>
                  <a:pt x="1764506" y="1680528"/>
                </a:lnTo>
                <a:lnTo>
                  <a:pt x="1761332" y="1676401"/>
                </a:lnTo>
                <a:lnTo>
                  <a:pt x="1757840" y="1672591"/>
                </a:lnTo>
                <a:lnTo>
                  <a:pt x="1753714" y="1668781"/>
                </a:lnTo>
                <a:lnTo>
                  <a:pt x="1749270" y="1665606"/>
                </a:lnTo>
                <a:lnTo>
                  <a:pt x="1745144" y="1663066"/>
                </a:lnTo>
                <a:lnTo>
                  <a:pt x="1740382" y="1660526"/>
                </a:lnTo>
                <a:lnTo>
                  <a:pt x="1734986" y="1658938"/>
                </a:lnTo>
                <a:lnTo>
                  <a:pt x="1729908" y="1657351"/>
                </a:lnTo>
                <a:lnTo>
                  <a:pt x="1724512" y="1656716"/>
                </a:lnTo>
                <a:lnTo>
                  <a:pt x="1718798" y="1656716"/>
                </a:lnTo>
                <a:lnTo>
                  <a:pt x="1713402" y="1656716"/>
                </a:lnTo>
                <a:close/>
                <a:moveTo>
                  <a:pt x="551031" y="1656716"/>
                </a:moveTo>
                <a:lnTo>
                  <a:pt x="545317" y="1657351"/>
                </a:lnTo>
                <a:lnTo>
                  <a:pt x="540239" y="1658938"/>
                </a:lnTo>
                <a:lnTo>
                  <a:pt x="535160" y="1660843"/>
                </a:lnTo>
                <a:lnTo>
                  <a:pt x="530399" y="1663066"/>
                </a:lnTo>
                <a:lnTo>
                  <a:pt x="525955" y="1665606"/>
                </a:lnTo>
                <a:lnTo>
                  <a:pt x="521511" y="1668781"/>
                </a:lnTo>
                <a:lnTo>
                  <a:pt x="517702" y="1672591"/>
                </a:lnTo>
                <a:lnTo>
                  <a:pt x="513893" y="1676401"/>
                </a:lnTo>
                <a:lnTo>
                  <a:pt x="510719" y="1680846"/>
                </a:lnTo>
                <a:lnTo>
                  <a:pt x="508180" y="1685291"/>
                </a:lnTo>
                <a:lnTo>
                  <a:pt x="505958" y="1690053"/>
                </a:lnTo>
                <a:lnTo>
                  <a:pt x="504054" y="1695133"/>
                </a:lnTo>
                <a:lnTo>
                  <a:pt x="502784" y="1700213"/>
                </a:lnTo>
                <a:lnTo>
                  <a:pt x="501832" y="1705293"/>
                </a:lnTo>
                <a:lnTo>
                  <a:pt x="501832" y="1711326"/>
                </a:lnTo>
                <a:lnTo>
                  <a:pt x="501832" y="1717041"/>
                </a:lnTo>
                <a:lnTo>
                  <a:pt x="502784" y="1722121"/>
                </a:lnTo>
                <a:lnTo>
                  <a:pt x="504054" y="1727518"/>
                </a:lnTo>
                <a:lnTo>
                  <a:pt x="505958" y="1732281"/>
                </a:lnTo>
                <a:lnTo>
                  <a:pt x="508180" y="1737043"/>
                </a:lnTo>
                <a:lnTo>
                  <a:pt x="510719" y="1741806"/>
                </a:lnTo>
                <a:lnTo>
                  <a:pt x="513893" y="1745933"/>
                </a:lnTo>
                <a:lnTo>
                  <a:pt x="517702" y="1749743"/>
                </a:lnTo>
                <a:lnTo>
                  <a:pt x="521511" y="1753553"/>
                </a:lnTo>
                <a:lnTo>
                  <a:pt x="525955" y="1756728"/>
                </a:lnTo>
                <a:lnTo>
                  <a:pt x="530399" y="1759268"/>
                </a:lnTo>
                <a:lnTo>
                  <a:pt x="535160" y="1761808"/>
                </a:lnTo>
                <a:lnTo>
                  <a:pt x="540239" y="1763713"/>
                </a:lnTo>
                <a:lnTo>
                  <a:pt x="545317" y="1764983"/>
                </a:lnTo>
                <a:lnTo>
                  <a:pt x="551031" y="1765618"/>
                </a:lnTo>
                <a:lnTo>
                  <a:pt x="556427" y="1766253"/>
                </a:lnTo>
                <a:lnTo>
                  <a:pt x="562140" y="1765618"/>
                </a:lnTo>
                <a:lnTo>
                  <a:pt x="567536" y="1764983"/>
                </a:lnTo>
                <a:lnTo>
                  <a:pt x="572615" y="1763713"/>
                </a:lnTo>
                <a:lnTo>
                  <a:pt x="578011" y="1761808"/>
                </a:lnTo>
                <a:lnTo>
                  <a:pt x="582772" y="1759268"/>
                </a:lnTo>
                <a:lnTo>
                  <a:pt x="586899" y="1756728"/>
                </a:lnTo>
                <a:lnTo>
                  <a:pt x="591343" y="1753553"/>
                </a:lnTo>
                <a:lnTo>
                  <a:pt x="594834" y="1749743"/>
                </a:lnTo>
                <a:lnTo>
                  <a:pt x="598643" y="1745933"/>
                </a:lnTo>
                <a:lnTo>
                  <a:pt x="601817" y="1741806"/>
                </a:lnTo>
                <a:lnTo>
                  <a:pt x="604357" y="1737043"/>
                </a:lnTo>
                <a:lnTo>
                  <a:pt x="606896" y="1732281"/>
                </a:lnTo>
                <a:lnTo>
                  <a:pt x="608800" y="1727518"/>
                </a:lnTo>
                <a:lnTo>
                  <a:pt x="610070" y="1722121"/>
                </a:lnTo>
                <a:lnTo>
                  <a:pt x="610705" y="1717041"/>
                </a:lnTo>
                <a:lnTo>
                  <a:pt x="611340" y="1711326"/>
                </a:lnTo>
                <a:lnTo>
                  <a:pt x="610705" y="1705293"/>
                </a:lnTo>
                <a:lnTo>
                  <a:pt x="610070" y="1700213"/>
                </a:lnTo>
                <a:lnTo>
                  <a:pt x="608800" y="1695133"/>
                </a:lnTo>
                <a:lnTo>
                  <a:pt x="606896" y="1690053"/>
                </a:lnTo>
                <a:lnTo>
                  <a:pt x="604357" y="1685291"/>
                </a:lnTo>
                <a:lnTo>
                  <a:pt x="601817" y="1680846"/>
                </a:lnTo>
                <a:lnTo>
                  <a:pt x="598643" y="1676401"/>
                </a:lnTo>
                <a:lnTo>
                  <a:pt x="594834" y="1672591"/>
                </a:lnTo>
                <a:lnTo>
                  <a:pt x="591343" y="1668781"/>
                </a:lnTo>
                <a:lnTo>
                  <a:pt x="586899" y="1665606"/>
                </a:lnTo>
                <a:lnTo>
                  <a:pt x="582772" y="1663066"/>
                </a:lnTo>
                <a:lnTo>
                  <a:pt x="578011" y="1660843"/>
                </a:lnTo>
                <a:lnTo>
                  <a:pt x="572615" y="1658938"/>
                </a:lnTo>
                <a:lnTo>
                  <a:pt x="567536" y="1657351"/>
                </a:lnTo>
                <a:lnTo>
                  <a:pt x="562140" y="1656716"/>
                </a:lnTo>
                <a:lnTo>
                  <a:pt x="556427" y="1656716"/>
                </a:lnTo>
                <a:lnTo>
                  <a:pt x="551031" y="1656716"/>
                </a:lnTo>
                <a:close/>
                <a:moveTo>
                  <a:pt x="1718798" y="1499871"/>
                </a:moveTo>
                <a:lnTo>
                  <a:pt x="1729908" y="1500188"/>
                </a:lnTo>
                <a:lnTo>
                  <a:pt x="1740700" y="1501141"/>
                </a:lnTo>
                <a:lnTo>
                  <a:pt x="1750857" y="1502093"/>
                </a:lnTo>
                <a:lnTo>
                  <a:pt x="1761332" y="1504316"/>
                </a:lnTo>
                <a:lnTo>
                  <a:pt x="1771489" y="1506538"/>
                </a:lnTo>
                <a:lnTo>
                  <a:pt x="1781646" y="1509396"/>
                </a:lnTo>
                <a:lnTo>
                  <a:pt x="1791486" y="1512571"/>
                </a:lnTo>
                <a:lnTo>
                  <a:pt x="1801008" y="1516381"/>
                </a:lnTo>
                <a:lnTo>
                  <a:pt x="1810531" y="1520826"/>
                </a:lnTo>
                <a:lnTo>
                  <a:pt x="1819736" y="1525271"/>
                </a:lnTo>
                <a:lnTo>
                  <a:pt x="1828306" y="1530351"/>
                </a:lnTo>
                <a:lnTo>
                  <a:pt x="1837194" y="1536066"/>
                </a:lnTo>
                <a:lnTo>
                  <a:pt x="1845446" y="1541781"/>
                </a:lnTo>
                <a:lnTo>
                  <a:pt x="1853382" y="1548131"/>
                </a:lnTo>
                <a:lnTo>
                  <a:pt x="1861000" y="1554481"/>
                </a:lnTo>
                <a:lnTo>
                  <a:pt x="1868300" y="1561783"/>
                </a:lnTo>
                <a:lnTo>
                  <a:pt x="1875283" y="1569403"/>
                </a:lnTo>
                <a:lnTo>
                  <a:pt x="1881949" y="1576706"/>
                </a:lnTo>
                <a:lnTo>
                  <a:pt x="1888297" y="1584643"/>
                </a:lnTo>
                <a:lnTo>
                  <a:pt x="1894328" y="1593216"/>
                </a:lnTo>
                <a:lnTo>
                  <a:pt x="1899724" y="1601788"/>
                </a:lnTo>
                <a:lnTo>
                  <a:pt x="1904803" y="1610678"/>
                </a:lnTo>
                <a:lnTo>
                  <a:pt x="1909247" y="1619568"/>
                </a:lnTo>
                <a:lnTo>
                  <a:pt x="1913691" y="1628776"/>
                </a:lnTo>
                <a:lnTo>
                  <a:pt x="1917500" y="1638618"/>
                </a:lnTo>
                <a:lnTo>
                  <a:pt x="1920674" y="1648143"/>
                </a:lnTo>
                <a:lnTo>
                  <a:pt x="1923530" y="1658621"/>
                </a:lnTo>
                <a:lnTo>
                  <a:pt x="1926070" y="1668463"/>
                </a:lnTo>
                <a:lnTo>
                  <a:pt x="1927974" y="1679258"/>
                </a:lnTo>
                <a:lnTo>
                  <a:pt x="1929244" y="1689418"/>
                </a:lnTo>
                <a:lnTo>
                  <a:pt x="1929879" y="1700213"/>
                </a:lnTo>
                <a:lnTo>
                  <a:pt x="1930196" y="1711326"/>
                </a:lnTo>
                <a:lnTo>
                  <a:pt x="1929879" y="1722121"/>
                </a:lnTo>
                <a:lnTo>
                  <a:pt x="1929244" y="1732916"/>
                </a:lnTo>
                <a:lnTo>
                  <a:pt x="1927974" y="1743393"/>
                </a:lnTo>
                <a:lnTo>
                  <a:pt x="1926070" y="1753871"/>
                </a:lnTo>
                <a:lnTo>
                  <a:pt x="1923530" y="1764031"/>
                </a:lnTo>
                <a:lnTo>
                  <a:pt x="1920674" y="1774191"/>
                </a:lnTo>
                <a:lnTo>
                  <a:pt x="1917500" y="1784033"/>
                </a:lnTo>
                <a:lnTo>
                  <a:pt x="1913691" y="1793558"/>
                </a:lnTo>
                <a:lnTo>
                  <a:pt x="1909247" y="1802766"/>
                </a:lnTo>
                <a:lnTo>
                  <a:pt x="1904803" y="1811656"/>
                </a:lnTo>
                <a:lnTo>
                  <a:pt x="1899724" y="1820863"/>
                </a:lnTo>
                <a:lnTo>
                  <a:pt x="1894328" y="1829118"/>
                </a:lnTo>
                <a:lnTo>
                  <a:pt x="1888297" y="1837691"/>
                </a:lnTo>
                <a:lnTo>
                  <a:pt x="1881949" y="1845628"/>
                </a:lnTo>
                <a:lnTo>
                  <a:pt x="1875283" y="1853566"/>
                </a:lnTo>
                <a:lnTo>
                  <a:pt x="1868300" y="1860551"/>
                </a:lnTo>
                <a:lnTo>
                  <a:pt x="1861000" y="1867853"/>
                </a:lnTo>
                <a:lnTo>
                  <a:pt x="1853382" y="1874521"/>
                </a:lnTo>
                <a:lnTo>
                  <a:pt x="1845446" y="1880553"/>
                </a:lnTo>
                <a:lnTo>
                  <a:pt x="1837194" y="1886268"/>
                </a:lnTo>
                <a:lnTo>
                  <a:pt x="1828306" y="1891983"/>
                </a:lnTo>
                <a:lnTo>
                  <a:pt x="1819736" y="1897063"/>
                </a:lnTo>
                <a:lnTo>
                  <a:pt x="1810531" y="1901826"/>
                </a:lnTo>
                <a:lnTo>
                  <a:pt x="1801008" y="1905953"/>
                </a:lnTo>
                <a:lnTo>
                  <a:pt x="1791486" y="1909763"/>
                </a:lnTo>
                <a:lnTo>
                  <a:pt x="1781646" y="1912938"/>
                </a:lnTo>
                <a:lnTo>
                  <a:pt x="1771489" y="1916113"/>
                </a:lnTo>
                <a:lnTo>
                  <a:pt x="1761332" y="1918653"/>
                </a:lnTo>
                <a:lnTo>
                  <a:pt x="1750857" y="1920241"/>
                </a:lnTo>
                <a:lnTo>
                  <a:pt x="1740700" y="1921828"/>
                </a:lnTo>
                <a:lnTo>
                  <a:pt x="1729908" y="1922463"/>
                </a:lnTo>
                <a:lnTo>
                  <a:pt x="1718798" y="1922463"/>
                </a:lnTo>
                <a:lnTo>
                  <a:pt x="1708006" y="1922463"/>
                </a:lnTo>
                <a:lnTo>
                  <a:pt x="1697531" y="1921828"/>
                </a:lnTo>
                <a:lnTo>
                  <a:pt x="1686739" y="1920241"/>
                </a:lnTo>
                <a:lnTo>
                  <a:pt x="1676265" y="1918653"/>
                </a:lnTo>
                <a:lnTo>
                  <a:pt x="1666107" y="1916113"/>
                </a:lnTo>
                <a:lnTo>
                  <a:pt x="1656268" y="1912938"/>
                </a:lnTo>
                <a:lnTo>
                  <a:pt x="1646110" y="1909763"/>
                </a:lnTo>
                <a:lnTo>
                  <a:pt x="1636588" y="1905953"/>
                </a:lnTo>
                <a:lnTo>
                  <a:pt x="1627065" y="1901826"/>
                </a:lnTo>
                <a:lnTo>
                  <a:pt x="1618178" y="1897063"/>
                </a:lnTo>
                <a:lnTo>
                  <a:pt x="1609290" y="1891983"/>
                </a:lnTo>
                <a:lnTo>
                  <a:pt x="1601038" y="1886268"/>
                </a:lnTo>
                <a:lnTo>
                  <a:pt x="1592785" y="1880553"/>
                </a:lnTo>
                <a:lnTo>
                  <a:pt x="1584532" y="1874521"/>
                </a:lnTo>
                <a:lnTo>
                  <a:pt x="1576914" y="1867853"/>
                </a:lnTo>
                <a:lnTo>
                  <a:pt x="1569614" y="1860551"/>
                </a:lnTo>
                <a:lnTo>
                  <a:pt x="1562630" y="1853566"/>
                </a:lnTo>
                <a:lnTo>
                  <a:pt x="1555965" y="1845628"/>
                </a:lnTo>
                <a:lnTo>
                  <a:pt x="1549616" y="1837691"/>
                </a:lnTo>
                <a:lnTo>
                  <a:pt x="1543903" y="1829118"/>
                </a:lnTo>
                <a:lnTo>
                  <a:pt x="1538507" y="1820863"/>
                </a:lnTo>
                <a:lnTo>
                  <a:pt x="1533111" y="1811656"/>
                </a:lnTo>
                <a:lnTo>
                  <a:pt x="1528350" y="1802766"/>
                </a:lnTo>
                <a:lnTo>
                  <a:pt x="1524223" y="1793558"/>
                </a:lnTo>
                <a:lnTo>
                  <a:pt x="1520414" y="1784033"/>
                </a:lnTo>
                <a:lnTo>
                  <a:pt x="1516923" y="1774191"/>
                </a:lnTo>
                <a:lnTo>
                  <a:pt x="1514066" y="1764031"/>
                </a:lnTo>
                <a:lnTo>
                  <a:pt x="1511844" y="1753871"/>
                </a:lnTo>
                <a:lnTo>
                  <a:pt x="1510257" y="1743393"/>
                </a:lnTo>
                <a:lnTo>
                  <a:pt x="1508670" y="1732916"/>
                </a:lnTo>
                <a:lnTo>
                  <a:pt x="1507718" y="1722121"/>
                </a:lnTo>
                <a:lnTo>
                  <a:pt x="1507400" y="1711326"/>
                </a:lnTo>
                <a:lnTo>
                  <a:pt x="1507718" y="1700213"/>
                </a:lnTo>
                <a:lnTo>
                  <a:pt x="1508670" y="1689418"/>
                </a:lnTo>
                <a:lnTo>
                  <a:pt x="1510257" y="1679258"/>
                </a:lnTo>
                <a:lnTo>
                  <a:pt x="1511844" y="1668463"/>
                </a:lnTo>
                <a:lnTo>
                  <a:pt x="1514066" y="1658621"/>
                </a:lnTo>
                <a:lnTo>
                  <a:pt x="1516923" y="1648143"/>
                </a:lnTo>
                <a:lnTo>
                  <a:pt x="1520414" y="1638618"/>
                </a:lnTo>
                <a:lnTo>
                  <a:pt x="1524223" y="1628776"/>
                </a:lnTo>
                <a:lnTo>
                  <a:pt x="1528350" y="1619568"/>
                </a:lnTo>
                <a:lnTo>
                  <a:pt x="1533111" y="1610678"/>
                </a:lnTo>
                <a:lnTo>
                  <a:pt x="1538507" y="1601788"/>
                </a:lnTo>
                <a:lnTo>
                  <a:pt x="1543903" y="1593216"/>
                </a:lnTo>
                <a:lnTo>
                  <a:pt x="1549616" y="1584643"/>
                </a:lnTo>
                <a:lnTo>
                  <a:pt x="1555965" y="1576706"/>
                </a:lnTo>
                <a:lnTo>
                  <a:pt x="1562630" y="1569403"/>
                </a:lnTo>
                <a:lnTo>
                  <a:pt x="1569614" y="1561783"/>
                </a:lnTo>
                <a:lnTo>
                  <a:pt x="1576914" y="1554481"/>
                </a:lnTo>
                <a:lnTo>
                  <a:pt x="1584532" y="1548131"/>
                </a:lnTo>
                <a:lnTo>
                  <a:pt x="1592785" y="1541781"/>
                </a:lnTo>
                <a:lnTo>
                  <a:pt x="1601038" y="1536066"/>
                </a:lnTo>
                <a:lnTo>
                  <a:pt x="1609290" y="1530351"/>
                </a:lnTo>
                <a:lnTo>
                  <a:pt x="1618178" y="1525271"/>
                </a:lnTo>
                <a:lnTo>
                  <a:pt x="1627065" y="1520826"/>
                </a:lnTo>
                <a:lnTo>
                  <a:pt x="1636588" y="1516381"/>
                </a:lnTo>
                <a:lnTo>
                  <a:pt x="1646110" y="1512571"/>
                </a:lnTo>
                <a:lnTo>
                  <a:pt x="1656268" y="1509396"/>
                </a:lnTo>
                <a:lnTo>
                  <a:pt x="1666107" y="1506538"/>
                </a:lnTo>
                <a:lnTo>
                  <a:pt x="1676265" y="1504316"/>
                </a:lnTo>
                <a:lnTo>
                  <a:pt x="1686739" y="1502093"/>
                </a:lnTo>
                <a:lnTo>
                  <a:pt x="1697531" y="1501141"/>
                </a:lnTo>
                <a:lnTo>
                  <a:pt x="1708006" y="1500188"/>
                </a:lnTo>
                <a:lnTo>
                  <a:pt x="1718798" y="1499871"/>
                </a:lnTo>
                <a:close/>
                <a:moveTo>
                  <a:pt x="556427" y="1499871"/>
                </a:moveTo>
                <a:lnTo>
                  <a:pt x="567219" y="1500188"/>
                </a:lnTo>
                <a:lnTo>
                  <a:pt x="578011" y="1501141"/>
                </a:lnTo>
                <a:lnTo>
                  <a:pt x="588486" y="1502093"/>
                </a:lnTo>
                <a:lnTo>
                  <a:pt x="598960" y="1504316"/>
                </a:lnTo>
                <a:lnTo>
                  <a:pt x="609118" y="1506538"/>
                </a:lnTo>
                <a:lnTo>
                  <a:pt x="619275" y="1509396"/>
                </a:lnTo>
                <a:lnTo>
                  <a:pt x="629115" y="1512571"/>
                </a:lnTo>
                <a:lnTo>
                  <a:pt x="638637" y="1516381"/>
                </a:lnTo>
                <a:lnTo>
                  <a:pt x="648160" y="1520826"/>
                </a:lnTo>
                <a:lnTo>
                  <a:pt x="657365" y="1525271"/>
                </a:lnTo>
                <a:lnTo>
                  <a:pt x="665935" y="1530351"/>
                </a:lnTo>
                <a:lnTo>
                  <a:pt x="674188" y="1536066"/>
                </a:lnTo>
                <a:lnTo>
                  <a:pt x="682758" y="1541781"/>
                </a:lnTo>
                <a:lnTo>
                  <a:pt x="691011" y="1548131"/>
                </a:lnTo>
                <a:lnTo>
                  <a:pt x="698629" y="1555116"/>
                </a:lnTo>
                <a:lnTo>
                  <a:pt x="705612" y="1561783"/>
                </a:lnTo>
                <a:lnTo>
                  <a:pt x="712912" y="1569403"/>
                </a:lnTo>
                <a:lnTo>
                  <a:pt x="719578" y="1576706"/>
                </a:lnTo>
                <a:lnTo>
                  <a:pt x="725926" y="1584643"/>
                </a:lnTo>
                <a:lnTo>
                  <a:pt x="731322" y="1593216"/>
                </a:lnTo>
                <a:lnTo>
                  <a:pt x="737036" y="1601788"/>
                </a:lnTo>
                <a:lnTo>
                  <a:pt x="742114" y="1610678"/>
                </a:lnTo>
                <a:lnTo>
                  <a:pt x="746876" y="1619568"/>
                </a:lnTo>
                <a:lnTo>
                  <a:pt x="751319" y="1628776"/>
                </a:lnTo>
                <a:lnTo>
                  <a:pt x="754811" y="1638618"/>
                </a:lnTo>
                <a:lnTo>
                  <a:pt x="758302" y="1648143"/>
                </a:lnTo>
                <a:lnTo>
                  <a:pt x="761159" y="1658621"/>
                </a:lnTo>
                <a:lnTo>
                  <a:pt x="763698" y="1668463"/>
                </a:lnTo>
                <a:lnTo>
                  <a:pt x="765286" y="1679258"/>
                </a:lnTo>
                <a:lnTo>
                  <a:pt x="766873" y="1689418"/>
                </a:lnTo>
                <a:lnTo>
                  <a:pt x="767507" y="1700213"/>
                </a:lnTo>
                <a:lnTo>
                  <a:pt x="767825" y="1711326"/>
                </a:lnTo>
                <a:lnTo>
                  <a:pt x="767507" y="1722121"/>
                </a:lnTo>
                <a:lnTo>
                  <a:pt x="766873" y="1732916"/>
                </a:lnTo>
                <a:lnTo>
                  <a:pt x="765286" y="1743393"/>
                </a:lnTo>
                <a:lnTo>
                  <a:pt x="763698" y="1753871"/>
                </a:lnTo>
                <a:lnTo>
                  <a:pt x="761159" y="1764031"/>
                </a:lnTo>
                <a:lnTo>
                  <a:pt x="758302" y="1774191"/>
                </a:lnTo>
                <a:lnTo>
                  <a:pt x="754811" y="1784033"/>
                </a:lnTo>
                <a:lnTo>
                  <a:pt x="751319" y="1793558"/>
                </a:lnTo>
                <a:lnTo>
                  <a:pt x="746876" y="1802766"/>
                </a:lnTo>
                <a:lnTo>
                  <a:pt x="742114" y="1811656"/>
                </a:lnTo>
                <a:lnTo>
                  <a:pt x="737036" y="1820863"/>
                </a:lnTo>
                <a:lnTo>
                  <a:pt x="731322" y="1829118"/>
                </a:lnTo>
                <a:lnTo>
                  <a:pt x="725926" y="1837691"/>
                </a:lnTo>
                <a:lnTo>
                  <a:pt x="719578" y="1845628"/>
                </a:lnTo>
                <a:lnTo>
                  <a:pt x="712912" y="1853566"/>
                </a:lnTo>
                <a:lnTo>
                  <a:pt x="705612" y="1860551"/>
                </a:lnTo>
                <a:lnTo>
                  <a:pt x="698629" y="1867853"/>
                </a:lnTo>
                <a:lnTo>
                  <a:pt x="691011" y="1874521"/>
                </a:lnTo>
                <a:lnTo>
                  <a:pt x="682758" y="1880553"/>
                </a:lnTo>
                <a:lnTo>
                  <a:pt x="674188" y="1886268"/>
                </a:lnTo>
                <a:lnTo>
                  <a:pt x="665935" y="1891983"/>
                </a:lnTo>
                <a:lnTo>
                  <a:pt x="657365" y="1897063"/>
                </a:lnTo>
                <a:lnTo>
                  <a:pt x="648160" y="1901826"/>
                </a:lnTo>
                <a:lnTo>
                  <a:pt x="638637" y="1905953"/>
                </a:lnTo>
                <a:lnTo>
                  <a:pt x="629115" y="1909763"/>
                </a:lnTo>
                <a:lnTo>
                  <a:pt x="619275" y="1912938"/>
                </a:lnTo>
                <a:lnTo>
                  <a:pt x="609118" y="1916113"/>
                </a:lnTo>
                <a:lnTo>
                  <a:pt x="598960" y="1918653"/>
                </a:lnTo>
                <a:lnTo>
                  <a:pt x="588486" y="1920241"/>
                </a:lnTo>
                <a:lnTo>
                  <a:pt x="578011" y="1921828"/>
                </a:lnTo>
                <a:lnTo>
                  <a:pt x="567219" y="1922463"/>
                </a:lnTo>
                <a:lnTo>
                  <a:pt x="556427" y="1922463"/>
                </a:lnTo>
                <a:lnTo>
                  <a:pt x="545317" y="1922463"/>
                </a:lnTo>
                <a:lnTo>
                  <a:pt x="534525" y="1921828"/>
                </a:lnTo>
                <a:lnTo>
                  <a:pt x="524368" y="1920241"/>
                </a:lnTo>
                <a:lnTo>
                  <a:pt x="513893" y="1918653"/>
                </a:lnTo>
                <a:lnTo>
                  <a:pt x="503736" y="1916113"/>
                </a:lnTo>
                <a:lnTo>
                  <a:pt x="493896" y="1912938"/>
                </a:lnTo>
                <a:lnTo>
                  <a:pt x="483739" y="1909763"/>
                </a:lnTo>
                <a:lnTo>
                  <a:pt x="474217" y="1905953"/>
                </a:lnTo>
                <a:lnTo>
                  <a:pt x="464694" y="1901826"/>
                </a:lnTo>
                <a:lnTo>
                  <a:pt x="455807" y="1897063"/>
                </a:lnTo>
                <a:lnTo>
                  <a:pt x="446919" y="1891983"/>
                </a:lnTo>
                <a:lnTo>
                  <a:pt x="438349" y="1886268"/>
                </a:lnTo>
                <a:lnTo>
                  <a:pt x="429779" y="1880553"/>
                </a:lnTo>
                <a:lnTo>
                  <a:pt x="421843" y="1874521"/>
                </a:lnTo>
                <a:lnTo>
                  <a:pt x="414543" y="1867853"/>
                </a:lnTo>
                <a:lnTo>
                  <a:pt x="406925" y="1860551"/>
                </a:lnTo>
                <a:lnTo>
                  <a:pt x="400259" y="1853566"/>
                </a:lnTo>
                <a:lnTo>
                  <a:pt x="393276" y="1845628"/>
                </a:lnTo>
                <a:lnTo>
                  <a:pt x="386928" y="1837691"/>
                </a:lnTo>
                <a:lnTo>
                  <a:pt x="381214" y="1829118"/>
                </a:lnTo>
                <a:lnTo>
                  <a:pt x="375501" y="1820863"/>
                </a:lnTo>
                <a:lnTo>
                  <a:pt x="370422" y="1811656"/>
                </a:lnTo>
                <a:lnTo>
                  <a:pt x="365978" y="1802766"/>
                </a:lnTo>
                <a:lnTo>
                  <a:pt x="361535" y="1793558"/>
                </a:lnTo>
                <a:lnTo>
                  <a:pt x="357726" y="1784033"/>
                </a:lnTo>
                <a:lnTo>
                  <a:pt x="354552" y="1774191"/>
                </a:lnTo>
                <a:lnTo>
                  <a:pt x="351695" y="1764031"/>
                </a:lnTo>
                <a:lnTo>
                  <a:pt x="349473" y="1753871"/>
                </a:lnTo>
                <a:lnTo>
                  <a:pt x="347251" y="1743393"/>
                </a:lnTo>
                <a:lnTo>
                  <a:pt x="346299" y="1732916"/>
                </a:lnTo>
                <a:lnTo>
                  <a:pt x="345347" y="1722121"/>
                </a:lnTo>
                <a:lnTo>
                  <a:pt x="345029" y="1711326"/>
                </a:lnTo>
                <a:lnTo>
                  <a:pt x="345347" y="1700213"/>
                </a:lnTo>
                <a:lnTo>
                  <a:pt x="346299" y="1689418"/>
                </a:lnTo>
                <a:lnTo>
                  <a:pt x="347251" y="1679258"/>
                </a:lnTo>
                <a:lnTo>
                  <a:pt x="349473" y="1668463"/>
                </a:lnTo>
                <a:lnTo>
                  <a:pt x="351695" y="1658621"/>
                </a:lnTo>
                <a:lnTo>
                  <a:pt x="354552" y="1648143"/>
                </a:lnTo>
                <a:lnTo>
                  <a:pt x="357726" y="1638618"/>
                </a:lnTo>
                <a:lnTo>
                  <a:pt x="361535" y="1628776"/>
                </a:lnTo>
                <a:lnTo>
                  <a:pt x="365978" y="1619568"/>
                </a:lnTo>
                <a:lnTo>
                  <a:pt x="370422" y="1610678"/>
                </a:lnTo>
                <a:lnTo>
                  <a:pt x="375501" y="1601788"/>
                </a:lnTo>
                <a:lnTo>
                  <a:pt x="381214" y="1593216"/>
                </a:lnTo>
                <a:lnTo>
                  <a:pt x="386928" y="1584643"/>
                </a:lnTo>
                <a:lnTo>
                  <a:pt x="393276" y="1576706"/>
                </a:lnTo>
                <a:lnTo>
                  <a:pt x="400259" y="1569403"/>
                </a:lnTo>
                <a:lnTo>
                  <a:pt x="406925" y="1561783"/>
                </a:lnTo>
                <a:lnTo>
                  <a:pt x="414543" y="1555116"/>
                </a:lnTo>
                <a:lnTo>
                  <a:pt x="421843" y="1548131"/>
                </a:lnTo>
                <a:lnTo>
                  <a:pt x="429779" y="1541781"/>
                </a:lnTo>
                <a:lnTo>
                  <a:pt x="438349" y="1536066"/>
                </a:lnTo>
                <a:lnTo>
                  <a:pt x="446919" y="1530351"/>
                </a:lnTo>
                <a:lnTo>
                  <a:pt x="455807" y="1525271"/>
                </a:lnTo>
                <a:lnTo>
                  <a:pt x="464694" y="1520826"/>
                </a:lnTo>
                <a:lnTo>
                  <a:pt x="474217" y="1516381"/>
                </a:lnTo>
                <a:lnTo>
                  <a:pt x="483739" y="1512571"/>
                </a:lnTo>
                <a:lnTo>
                  <a:pt x="493896" y="1509396"/>
                </a:lnTo>
                <a:lnTo>
                  <a:pt x="503736" y="1506538"/>
                </a:lnTo>
                <a:lnTo>
                  <a:pt x="513893" y="1504316"/>
                </a:lnTo>
                <a:lnTo>
                  <a:pt x="524368" y="1502093"/>
                </a:lnTo>
                <a:lnTo>
                  <a:pt x="534525" y="1501141"/>
                </a:lnTo>
                <a:lnTo>
                  <a:pt x="545317" y="1500188"/>
                </a:lnTo>
                <a:lnTo>
                  <a:pt x="556427" y="1499871"/>
                </a:lnTo>
                <a:close/>
                <a:moveTo>
                  <a:pt x="1106488" y="871538"/>
                </a:moveTo>
                <a:lnTo>
                  <a:pt x="1114426" y="871856"/>
                </a:lnTo>
                <a:lnTo>
                  <a:pt x="1122363" y="873127"/>
                </a:lnTo>
                <a:lnTo>
                  <a:pt x="1129983" y="874715"/>
                </a:lnTo>
                <a:lnTo>
                  <a:pt x="1136968" y="877575"/>
                </a:lnTo>
                <a:lnTo>
                  <a:pt x="1143636" y="880752"/>
                </a:lnTo>
                <a:lnTo>
                  <a:pt x="1149986" y="884564"/>
                </a:lnTo>
                <a:lnTo>
                  <a:pt x="1156018" y="889330"/>
                </a:lnTo>
                <a:lnTo>
                  <a:pt x="1161733" y="894096"/>
                </a:lnTo>
                <a:lnTo>
                  <a:pt x="1166813" y="899815"/>
                </a:lnTo>
                <a:lnTo>
                  <a:pt x="1171576" y="906169"/>
                </a:lnTo>
                <a:lnTo>
                  <a:pt x="1175068" y="912523"/>
                </a:lnTo>
                <a:lnTo>
                  <a:pt x="1178561" y="919195"/>
                </a:lnTo>
                <a:lnTo>
                  <a:pt x="1181101" y="926503"/>
                </a:lnTo>
                <a:lnTo>
                  <a:pt x="1183006" y="933810"/>
                </a:lnTo>
                <a:lnTo>
                  <a:pt x="1184276" y="941753"/>
                </a:lnTo>
                <a:lnTo>
                  <a:pt x="1184593" y="949696"/>
                </a:lnTo>
                <a:lnTo>
                  <a:pt x="1184593" y="1028171"/>
                </a:lnTo>
                <a:lnTo>
                  <a:pt x="1263333" y="1028171"/>
                </a:lnTo>
                <a:lnTo>
                  <a:pt x="1271271" y="1028489"/>
                </a:lnTo>
                <a:lnTo>
                  <a:pt x="1278573" y="1029760"/>
                </a:lnTo>
                <a:lnTo>
                  <a:pt x="1286193" y="1031666"/>
                </a:lnTo>
                <a:lnTo>
                  <a:pt x="1293496" y="1034526"/>
                </a:lnTo>
                <a:lnTo>
                  <a:pt x="1300481" y="1037703"/>
                </a:lnTo>
                <a:lnTo>
                  <a:pt x="1306831" y="1041515"/>
                </a:lnTo>
                <a:lnTo>
                  <a:pt x="1312863" y="1045963"/>
                </a:lnTo>
                <a:lnTo>
                  <a:pt x="1318261" y="1051047"/>
                </a:lnTo>
                <a:lnTo>
                  <a:pt x="1323658" y="1056766"/>
                </a:lnTo>
                <a:lnTo>
                  <a:pt x="1327786" y="1062485"/>
                </a:lnTo>
                <a:lnTo>
                  <a:pt x="1331913" y="1068839"/>
                </a:lnTo>
                <a:lnTo>
                  <a:pt x="1335088" y="1076146"/>
                </a:lnTo>
                <a:lnTo>
                  <a:pt x="1337946" y="1083136"/>
                </a:lnTo>
                <a:lnTo>
                  <a:pt x="1339851" y="1090761"/>
                </a:lnTo>
                <a:lnTo>
                  <a:pt x="1341121" y="1098386"/>
                </a:lnTo>
                <a:lnTo>
                  <a:pt x="1341438" y="1106647"/>
                </a:lnTo>
                <a:lnTo>
                  <a:pt x="1341121" y="1114590"/>
                </a:lnTo>
                <a:lnTo>
                  <a:pt x="1339851" y="1122215"/>
                </a:lnTo>
                <a:lnTo>
                  <a:pt x="1337946" y="1129840"/>
                </a:lnTo>
                <a:lnTo>
                  <a:pt x="1335088" y="1136830"/>
                </a:lnTo>
                <a:lnTo>
                  <a:pt x="1331913" y="1144137"/>
                </a:lnTo>
                <a:lnTo>
                  <a:pt x="1327786" y="1150492"/>
                </a:lnTo>
                <a:lnTo>
                  <a:pt x="1323658" y="1156210"/>
                </a:lnTo>
                <a:lnTo>
                  <a:pt x="1318261" y="1161929"/>
                </a:lnTo>
                <a:lnTo>
                  <a:pt x="1312863" y="1167013"/>
                </a:lnTo>
                <a:lnTo>
                  <a:pt x="1306831" y="1171461"/>
                </a:lnTo>
                <a:lnTo>
                  <a:pt x="1300481" y="1175273"/>
                </a:lnTo>
                <a:lnTo>
                  <a:pt x="1293496" y="1178450"/>
                </a:lnTo>
                <a:lnTo>
                  <a:pt x="1286193" y="1181310"/>
                </a:lnTo>
                <a:lnTo>
                  <a:pt x="1278573" y="1183216"/>
                </a:lnTo>
                <a:lnTo>
                  <a:pt x="1271271" y="1184487"/>
                </a:lnTo>
                <a:lnTo>
                  <a:pt x="1263333" y="1184805"/>
                </a:lnTo>
                <a:lnTo>
                  <a:pt x="1184593" y="1184805"/>
                </a:lnTo>
                <a:lnTo>
                  <a:pt x="1184593" y="1263280"/>
                </a:lnTo>
                <a:lnTo>
                  <a:pt x="1184276" y="1271223"/>
                </a:lnTo>
                <a:lnTo>
                  <a:pt x="1183006" y="1279166"/>
                </a:lnTo>
                <a:lnTo>
                  <a:pt x="1181101" y="1286473"/>
                </a:lnTo>
                <a:lnTo>
                  <a:pt x="1178561" y="1293781"/>
                </a:lnTo>
                <a:lnTo>
                  <a:pt x="1175068" y="1300453"/>
                </a:lnTo>
                <a:lnTo>
                  <a:pt x="1171576" y="1306807"/>
                </a:lnTo>
                <a:lnTo>
                  <a:pt x="1166813" y="1313161"/>
                </a:lnTo>
                <a:lnTo>
                  <a:pt x="1161733" y="1318880"/>
                </a:lnTo>
                <a:lnTo>
                  <a:pt x="1156018" y="1323646"/>
                </a:lnTo>
                <a:lnTo>
                  <a:pt x="1149986" y="1328412"/>
                </a:lnTo>
                <a:lnTo>
                  <a:pt x="1143636" y="1332224"/>
                </a:lnTo>
                <a:lnTo>
                  <a:pt x="1136968" y="1335401"/>
                </a:lnTo>
                <a:lnTo>
                  <a:pt x="1129983" y="1338261"/>
                </a:lnTo>
                <a:lnTo>
                  <a:pt x="1122363" y="1339849"/>
                </a:lnTo>
                <a:lnTo>
                  <a:pt x="1114426" y="1341120"/>
                </a:lnTo>
                <a:lnTo>
                  <a:pt x="1106488" y="1341438"/>
                </a:lnTo>
                <a:lnTo>
                  <a:pt x="1098551" y="1341120"/>
                </a:lnTo>
                <a:lnTo>
                  <a:pt x="1090613" y="1339849"/>
                </a:lnTo>
                <a:lnTo>
                  <a:pt x="1082993" y="1338261"/>
                </a:lnTo>
                <a:lnTo>
                  <a:pt x="1076008" y="1335401"/>
                </a:lnTo>
                <a:lnTo>
                  <a:pt x="1069023" y="1332224"/>
                </a:lnTo>
                <a:lnTo>
                  <a:pt x="1062673" y="1328412"/>
                </a:lnTo>
                <a:lnTo>
                  <a:pt x="1056323" y="1323646"/>
                </a:lnTo>
                <a:lnTo>
                  <a:pt x="1050926" y="1318880"/>
                </a:lnTo>
                <a:lnTo>
                  <a:pt x="1046163" y="1313161"/>
                </a:lnTo>
                <a:lnTo>
                  <a:pt x="1041401" y="1306807"/>
                </a:lnTo>
                <a:lnTo>
                  <a:pt x="1037273" y="1300453"/>
                </a:lnTo>
                <a:lnTo>
                  <a:pt x="1034098" y="1293781"/>
                </a:lnTo>
                <a:lnTo>
                  <a:pt x="1031876" y="1286473"/>
                </a:lnTo>
                <a:lnTo>
                  <a:pt x="1029971" y="1279166"/>
                </a:lnTo>
                <a:lnTo>
                  <a:pt x="1028701" y="1271223"/>
                </a:lnTo>
                <a:lnTo>
                  <a:pt x="1028383" y="1263280"/>
                </a:lnTo>
                <a:lnTo>
                  <a:pt x="1028383" y="1184805"/>
                </a:lnTo>
                <a:lnTo>
                  <a:pt x="949643" y="1184805"/>
                </a:lnTo>
                <a:lnTo>
                  <a:pt x="941706" y="1184487"/>
                </a:lnTo>
                <a:lnTo>
                  <a:pt x="934086" y="1183216"/>
                </a:lnTo>
                <a:lnTo>
                  <a:pt x="926783" y="1181310"/>
                </a:lnTo>
                <a:lnTo>
                  <a:pt x="919481" y="1178450"/>
                </a:lnTo>
                <a:lnTo>
                  <a:pt x="912496" y="1175273"/>
                </a:lnTo>
                <a:lnTo>
                  <a:pt x="906146" y="1171461"/>
                </a:lnTo>
                <a:lnTo>
                  <a:pt x="900113" y="1167013"/>
                </a:lnTo>
                <a:lnTo>
                  <a:pt x="894398" y="1161929"/>
                </a:lnTo>
                <a:lnTo>
                  <a:pt x="889318" y="1156210"/>
                </a:lnTo>
                <a:lnTo>
                  <a:pt x="885191" y="1150492"/>
                </a:lnTo>
                <a:lnTo>
                  <a:pt x="881063" y="1144137"/>
                </a:lnTo>
                <a:lnTo>
                  <a:pt x="877888" y="1136830"/>
                </a:lnTo>
                <a:lnTo>
                  <a:pt x="875031" y="1129840"/>
                </a:lnTo>
                <a:lnTo>
                  <a:pt x="873126" y="1122215"/>
                </a:lnTo>
                <a:lnTo>
                  <a:pt x="871856" y="1114590"/>
                </a:lnTo>
                <a:lnTo>
                  <a:pt x="871538" y="1106647"/>
                </a:lnTo>
                <a:lnTo>
                  <a:pt x="871856" y="1098386"/>
                </a:lnTo>
                <a:lnTo>
                  <a:pt x="873126" y="1090761"/>
                </a:lnTo>
                <a:lnTo>
                  <a:pt x="875031" y="1083136"/>
                </a:lnTo>
                <a:lnTo>
                  <a:pt x="877888" y="1076146"/>
                </a:lnTo>
                <a:lnTo>
                  <a:pt x="881063" y="1068839"/>
                </a:lnTo>
                <a:lnTo>
                  <a:pt x="885191" y="1062485"/>
                </a:lnTo>
                <a:lnTo>
                  <a:pt x="889318" y="1056766"/>
                </a:lnTo>
                <a:lnTo>
                  <a:pt x="894398" y="1051047"/>
                </a:lnTo>
                <a:lnTo>
                  <a:pt x="900113" y="1045963"/>
                </a:lnTo>
                <a:lnTo>
                  <a:pt x="906146" y="1041515"/>
                </a:lnTo>
                <a:lnTo>
                  <a:pt x="912496" y="1037703"/>
                </a:lnTo>
                <a:lnTo>
                  <a:pt x="919481" y="1034526"/>
                </a:lnTo>
                <a:lnTo>
                  <a:pt x="926783" y="1031666"/>
                </a:lnTo>
                <a:lnTo>
                  <a:pt x="934086" y="1029760"/>
                </a:lnTo>
                <a:lnTo>
                  <a:pt x="941706" y="1028489"/>
                </a:lnTo>
                <a:lnTo>
                  <a:pt x="949643" y="1028171"/>
                </a:lnTo>
                <a:lnTo>
                  <a:pt x="1028383" y="1028171"/>
                </a:lnTo>
                <a:lnTo>
                  <a:pt x="1028383" y="949696"/>
                </a:lnTo>
                <a:lnTo>
                  <a:pt x="1028701" y="941753"/>
                </a:lnTo>
                <a:lnTo>
                  <a:pt x="1029971" y="933810"/>
                </a:lnTo>
                <a:lnTo>
                  <a:pt x="1031876" y="926503"/>
                </a:lnTo>
                <a:lnTo>
                  <a:pt x="1034098" y="919195"/>
                </a:lnTo>
                <a:lnTo>
                  <a:pt x="1037273" y="912523"/>
                </a:lnTo>
                <a:lnTo>
                  <a:pt x="1041401" y="906169"/>
                </a:lnTo>
                <a:lnTo>
                  <a:pt x="1046163" y="899815"/>
                </a:lnTo>
                <a:lnTo>
                  <a:pt x="1050926" y="894096"/>
                </a:lnTo>
                <a:lnTo>
                  <a:pt x="1056323" y="889330"/>
                </a:lnTo>
                <a:lnTo>
                  <a:pt x="1062673" y="884564"/>
                </a:lnTo>
                <a:lnTo>
                  <a:pt x="1069023" y="880752"/>
                </a:lnTo>
                <a:lnTo>
                  <a:pt x="1076008" y="877575"/>
                </a:lnTo>
                <a:lnTo>
                  <a:pt x="1082993" y="874715"/>
                </a:lnTo>
                <a:lnTo>
                  <a:pt x="1090613" y="873127"/>
                </a:lnTo>
                <a:lnTo>
                  <a:pt x="1098551" y="871856"/>
                </a:lnTo>
                <a:lnTo>
                  <a:pt x="1106488" y="871538"/>
                </a:lnTo>
                <a:close/>
                <a:moveTo>
                  <a:pt x="1631509" y="701358"/>
                </a:moveTo>
                <a:lnTo>
                  <a:pt x="1631509" y="1027748"/>
                </a:lnTo>
                <a:lnTo>
                  <a:pt x="2191428" y="1027748"/>
                </a:lnTo>
                <a:lnTo>
                  <a:pt x="2191428" y="1019176"/>
                </a:lnTo>
                <a:lnTo>
                  <a:pt x="2191428" y="1010921"/>
                </a:lnTo>
                <a:lnTo>
                  <a:pt x="2191110" y="1002983"/>
                </a:lnTo>
                <a:lnTo>
                  <a:pt x="2190158" y="994728"/>
                </a:lnTo>
                <a:lnTo>
                  <a:pt x="2189523" y="986791"/>
                </a:lnTo>
                <a:lnTo>
                  <a:pt x="2188254" y="978853"/>
                </a:lnTo>
                <a:lnTo>
                  <a:pt x="2186667" y="970916"/>
                </a:lnTo>
                <a:lnTo>
                  <a:pt x="2185080" y="962978"/>
                </a:lnTo>
                <a:lnTo>
                  <a:pt x="2183492" y="955041"/>
                </a:lnTo>
                <a:lnTo>
                  <a:pt x="2180953" y="947421"/>
                </a:lnTo>
                <a:lnTo>
                  <a:pt x="2179049" y="939801"/>
                </a:lnTo>
                <a:lnTo>
                  <a:pt x="2173653" y="924878"/>
                </a:lnTo>
                <a:lnTo>
                  <a:pt x="2167622" y="910273"/>
                </a:lnTo>
                <a:lnTo>
                  <a:pt x="2160321" y="895351"/>
                </a:lnTo>
                <a:lnTo>
                  <a:pt x="2152386" y="881698"/>
                </a:lnTo>
                <a:lnTo>
                  <a:pt x="2143816" y="867728"/>
                </a:lnTo>
                <a:lnTo>
                  <a:pt x="2134293" y="854711"/>
                </a:lnTo>
                <a:lnTo>
                  <a:pt x="2123819" y="841376"/>
                </a:lnTo>
                <a:lnTo>
                  <a:pt x="2113344" y="829311"/>
                </a:lnTo>
                <a:lnTo>
                  <a:pt x="2101282" y="817246"/>
                </a:lnTo>
                <a:lnTo>
                  <a:pt x="2088903" y="805498"/>
                </a:lnTo>
                <a:lnTo>
                  <a:pt x="2075889" y="794703"/>
                </a:lnTo>
                <a:lnTo>
                  <a:pt x="2062558" y="783908"/>
                </a:lnTo>
                <a:lnTo>
                  <a:pt x="2048274" y="774066"/>
                </a:lnTo>
                <a:lnTo>
                  <a:pt x="2033038" y="764541"/>
                </a:lnTo>
                <a:lnTo>
                  <a:pt x="2017485" y="755651"/>
                </a:lnTo>
                <a:lnTo>
                  <a:pt x="2001614" y="747396"/>
                </a:lnTo>
                <a:lnTo>
                  <a:pt x="1985109" y="739776"/>
                </a:lnTo>
                <a:lnTo>
                  <a:pt x="1968286" y="732791"/>
                </a:lnTo>
                <a:lnTo>
                  <a:pt x="1950828" y="726441"/>
                </a:lnTo>
                <a:lnTo>
                  <a:pt x="1933053" y="720408"/>
                </a:lnTo>
                <a:lnTo>
                  <a:pt x="1914960" y="715646"/>
                </a:lnTo>
                <a:lnTo>
                  <a:pt x="1896233" y="711201"/>
                </a:lnTo>
                <a:lnTo>
                  <a:pt x="1877188" y="707708"/>
                </a:lnTo>
                <a:lnTo>
                  <a:pt x="1857826" y="704851"/>
                </a:lnTo>
                <a:lnTo>
                  <a:pt x="1837828" y="702946"/>
                </a:lnTo>
                <a:lnTo>
                  <a:pt x="1818149" y="701676"/>
                </a:lnTo>
                <a:lnTo>
                  <a:pt x="1797834" y="701358"/>
                </a:lnTo>
                <a:lnTo>
                  <a:pt x="1631509" y="701358"/>
                </a:lnTo>
                <a:close/>
                <a:moveTo>
                  <a:pt x="549761" y="701358"/>
                </a:moveTo>
                <a:lnTo>
                  <a:pt x="529447" y="701676"/>
                </a:lnTo>
                <a:lnTo>
                  <a:pt x="509767" y="702946"/>
                </a:lnTo>
                <a:lnTo>
                  <a:pt x="489770" y="704851"/>
                </a:lnTo>
                <a:lnTo>
                  <a:pt x="470408" y="707708"/>
                </a:lnTo>
                <a:lnTo>
                  <a:pt x="451363" y="711201"/>
                </a:lnTo>
                <a:lnTo>
                  <a:pt x="432635" y="715646"/>
                </a:lnTo>
                <a:lnTo>
                  <a:pt x="414543" y="720408"/>
                </a:lnTo>
                <a:lnTo>
                  <a:pt x="396450" y="726441"/>
                </a:lnTo>
                <a:lnTo>
                  <a:pt x="378992" y="732791"/>
                </a:lnTo>
                <a:lnTo>
                  <a:pt x="362487" y="739776"/>
                </a:lnTo>
                <a:lnTo>
                  <a:pt x="345664" y="747396"/>
                </a:lnTo>
                <a:lnTo>
                  <a:pt x="329793" y="755651"/>
                </a:lnTo>
                <a:lnTo>
                  <a:pt x="314557" y="764541"/>
                </a:lnTo>
                <a:lnTo>
                  <a:pt x="299321" y="774066"/>
                </a:lnTo>
                <a:lnTo>
                  <a:pt x="285038" y="783908"/>
                </a:lnTo>
                <a:lnTo>
                  <a:pt x="271706" y="794703"/>
                </a:lnTo>
                <a:lnTo>
                  <a:pt x="258375" y="805498"/>
                </a:lnTo>
                <a:lnTo>
                  <a:pt x="246313" y="817246"/>
                </a:lnTo>
                <a:lnTo>
                  <a:pt x="234569" y="829311"/>
                </a:lnTo>
                <a:lnTo>
                  <a:pt x="223459" y="841376"/>
                </a:lnTo>
                <a:lnTo>
                  <a:pt x="213302" y="854711"/>
                </a:lnTo>
                <a:lnTo>
                  <a:pt x="203780" y="867728"/>
                </a:lnTo>
                <a:lnTo>
                  <a:pt x="195210" y="881698"/>
                </a:lnTo>
                <a:lnTo>
                  <a:pt x="187274" y="895351"/>
                </a:lnTo>
                <a:lnTo>
                  <a:pt x="180291" y="910273"/>
                </a:lnTo>
                <a:lnTo>
                  <a:pt x="173943" y="924878"/>
                </a:lnTo>
                <a:lnTo>
                  <a:pt x="168864" y="939801"/>
                </a:lnTo>
                <a:lnTo>
                  <a:pt x="166642" y="947421"/>
                </a:lnTo>
                <a:lnTo>
                  <a:pt x="164103" y="955041"/>
                </a:lnTo>
                <a:lnTo>
                  <a:pt x="162516" y="962978"/>
                </a:lnTo>
                <a:lnTo>
                  <a:pt x="160929" y="970916"/>
                </a:lnTo>
                <a:lnTo>
                  <a:pt x="159342" y="978853"/>
                </a:lnTo>
                <a:lnTo>
                  <a:pt x="158072" y="986791"/>
                </a:lnTo>
                <a:lnTo>
                  <a:pt x="157437" y="994728"/>
                </a:lnTo>
                <a:lnTo>
                  <a:pt x="157120" y="1002983"/>
                </a:lnTo>
                <a:lnTo>
                  <a:pt x="156485" y="1010921"/>
                </a:lnTo>
                <a:lnTo>
                  <a:pt x="156168" y="1019176"/>
                </a:lnTo>
                <a:lnTo>
                  <a:pt x="156168" y="1475741"/>
                </a:lnTo>
                <a:lnTo>
                  <a:pt x="156161" y="1475902"/>
                </a:lnTo>
                <a:lnTo>
                  <a:pt x="156168" y="1476058"/>
                </a:lnTo>
                <a:lnTo>
                  <a:pt x="156168" y="1620838"/>
                </a:lnTo>
                <a:lnTo>
                  <a:pt x="160611" y="1620838"/>
                </a:lnTo>
                <a:lnTo>
                  <a:pt x="164420" y="1603376"/>
                </a:lnTo>
                <a:lnTo>
                  <a:pt x="169182" y="1586231"/>
                </a:lnTo>
                <a:lnTo>
                  <a:pt x="174895" y="1569721"/>
                </a:lnTo>
                <a:lnTo>
                  <a:pt x="180926" y="1552893"/>
                </a:lnTo>
                <a:lnTo>
                  <a:pt x="187592" y="1537018"/>
                </a:lnTo>
                <a:lnTo>
                  <a:pt x="195210" y="1521143"/>
                </a:lnTo>
                <a:lnTo>
                  <a:pt x="202828" y="1505903"/>
                </a:lnTo>
                <a:lnTo>
                  <a:pt x="211715" y="1490981"/>
                </a:lnTo>
                <a:lnTo>
                  <a:pt x="221238" y="1476376"/>
                </a:lnTo>
                <a:lnTo>
                  <a:pt x="231077" y="1462088"/>
                </a:lnTo>
                <a:lnTo>
                  <a:pt x="241552" y="1448118"/>
                </a:lnTo>
                <a:lnTo>
                  <a:pt x="252662" y="1435101"/>
                </a:lnTo>
                <a:lnTo>
                  <a:pt x="264088" y="1422401"/>
                </a:lnTo>
                <a:lnTo>
                  <a:pt x="276468" y="1410018"/>
                </a:lnTo>
                <a:lnTo>
                  <a:pt x="288529" y="1398271"/>
                </a:lnTo>
                <a:lnTo>
                  <a:pt x="301861" y="1386841"/>
                </a:lnTo>
                <a:lnTo>
                  <a:pt x="315192" y="1376046"/>
                </a:lnTo>
                <a:lnTo>
                  <a:pt x="329476" y="1366203"/>
                </a:lnTo>
                <a:lnTo>
                  <a:pt x="343759" y="1356678"/>
                </a:lnTo>
                <a:lnTo>
                  <a:pt x="358361" y="1347471"/>
                </a:lnTo>
                <a:lnTo>
                  <a:pt x="373914" y="1339216"/>
                </a:lnTo>
                <a:lnTo>
                  <a:pt x="389467" y="1331596"/>
                </a:lnTo>
                <a:lnTo>
                  <a:pt x="405338" y="1324293"/>
                </a:lnTo>
                <a:lnTo>
                  <a:pt x="421526" y="1317943"/>
                </a:lnTo>
                <a:lnTo>
                  <a:pt x="438349" y="1312228"/>
                </a:lnTo>
                <a:lnTo>
                  <a:pt x="454854" y="1307466"/>
                </a:lnTo>
                <a:lnTo>
                  <a:pt x="472312" y="1303021"/>
                </a:lnTo>
                <a:lnTo>
                  <a:pt x="489770" y="1299528"/>
                </a:lnTo>
                <a:lnTo>
                  <a:pt x="507228" y="1296671"/>
                </a:lnTo>
                <a:lnTo>
                  <a:pt x="525638" y="1294766"/>
                </a:lnTo>
                <a:lnTo>
                  <a:pt x="543413" y="1293496"/>
                </a:lnTo>
                <a:lnTo>
                  <a:pt x="562140" y="1293178"/>
                </a:lnTo>
                <a:lnTo>
                  <a:pt x="580233" y="1293496"/>
                </a:lnTo>
                <a:lnTo>
                  <a:pt x="598643" y="1294766"/>
                </a:lnTo>
                <a:lnTo>
                  <a:pt x="616418" y="1296671"/>
                </a:lnTo>
                <a:lnTo>
                  <a:pt x="634193" y="1299528"/>
                </a:lnTo>
                <a:lnTo>
                  <a:pt x="651651" y="1303021"/>
                </a:lnTo>
                <a:lnTo>
                  <a:pt x="668792" y="1307466"/>
                </a:lnTo>
                <a:lnTo>
                  <a:pt x="685932" y="1312228"/>
                </a:lnTo>
                <a:lnTo>
                  <a:pt x="702120" y="1317943"/>
                </a:lnTo>
                <a:lnTo>
                  <a:pt x="718308" y="1324293"/>
                </a:lnTo>
                <a:lnTo>
                  <a:pt x="734496" y="1331596"/>
                </a:lnTo>
                <a:lnTo>
                  <a:pt x="750050" y="1339216"/>
                </a:lnTo>
                <a:lnTo>
                  <a:pt x="765286" y="1347471"/>
                </a:lnTo>
                <a:lnTo>
                  <a:pt x="780204" y="1356678"/>
                </a:lnTo>
                <a:lnTo>
                  <a:pt x="794488" y="1366203"/>
                </a:lnTo>
                <a:lnTo>
                  <a:pt x="808454" y="1376046"/>
                </a:lnTo>
                <a:lnTo>
                  <a:pt x="821785" y="1386841"/>
                </a:lnTo>
                <a:lnTo>
                  <a:pt x="835117" y="1398271"/>
                </a:lnTo>
                <a:lnTo>
                  <a:pt x="847813" y="1410018"/>
                </a:lnTo>
                <a:lnTo>
                  <a:pt x="859558" y="1422401"/>
                </a:lnTo>
                <a:lnTo>
                  <a:pt x="870984" y="1435101"/>
                </a:lnTo>
                <a:lnTo>
                  <a:pt x="882094" y="1448118"/>
                </a:lnTo>
                <a:lnTo>
                  <a:pt x="892886" y="1462088"/>
                </a:lnTo>
                <a:lnTo>
                  <a:pt x="902726" y="1476376"/>
                </a:lnTo>
                <a:lnTo>
                  <a:pt x="911931" y="1490981"/>
                </a:lnTo>
                <a:lnTo>
                  <a:pt x="920501" y="1505903"/>
                </a:lnTo>
                <a:lnTo>
                  <a:pt x="929072" y="1521143"/>
                </a:lnTo>
                <a:lnTo>
                  <a:pt x="936055" y="1537018"/>
                </a:lnTo>
                <a:lnTo>
                  <a:pt x="943355" y="1552893"/>
                </a:lnTo>
                <a:lnTo>
                  <a:pt x="949069" y="1569721"/>
                </a:lnTo>
                <a:lnTo>
                  <a:pt x="954782" y="1586231"/>
                </a:lnTo>
                <a:lnTo>
                  <a:pt x="959543" y="1603376"/>
                </a:lnTo>
                <a:lnTo>
                  <a:pt x="963352" y="1620838"/>
                </a:lnTo>
                <a:lnTo>
                  <a:pt x="1316634" y="1620838"/>
                </a:lnTo>
                <a:lnTo>
                  <a:pt x="1320443" y="1603376"/>
                </a:lnTo>
                <a:lnTo>
                  <a:pt x="1325205" y="1586231"/>
                </a:lnTo>
                <a:lnTo>
                  <a:pt x="1330918" y="1569721"/>
                </a:lnTo>
                <a:lnTo>
                  <a:pt x="1336949" y="1552893"/>
                </a:lnTo>
                <a:lnTo>
                  <a:pt x="1343615" y="1537018"/>
                </a:lnTo>
                <a:lnTo>
                  <a:pt x="1351233" y="1521143"/>
                </a:lnTo>
                <a:lnTo>
                  <a:pt x="1359168" y="1505903"/>
                </a:lnTo>
                <a:lnTo>
                  <a:pt x="1367738" y="1490981"/>
                </a:lnTo>
                <a:lnTo>
                  <a:pt x="1377260" y="1476376"/>
                </a:lnTo>
                <a:lnTo>
                  <a:pt x="1387100" y="1462088"/>
                </a:lnTo>
                <a:lnTo>
                  <a:pt x="1397575" y="1448118"/>
                </a:lnTo>
                <a:lnTo>
                  <a:pt x="1408685" y="1435101"/>
                </a:lnTo>
                <a:lnTo>
                  <a:pt x="1420111" y="1422401"/>
                </a:lnTo>
                <a:lnTo>
                  <a:pt x="1432491" y="1410018"/>
                </a:lnTo>
                <a:lnTo>
                  <a:pt x="1444870" y="1398271"/>
                </a:lnTo>
                <a:lnTo>
                  <a:pt x="1457884" y="1386841"/>
                </a:lnTo>
                <a:lnTo>
                  <a:pt x="1471215" y="1376046"/>
                </a:lnTo>
                <a:lnTo>
                  <a:pt x="1485499" y="1366203"/>
                </a:lnTo>
                <a:lnTo>
                  <a:pt x="1499782" y="1356678"/>
                </a:lnTo>
                <a:lnTo>
                  <a:pt x="1514701" y="1347471"/>
                </a:lnTo>
                <a:lnTo>
                  <a:pt x="1529937" y="1339216"/>
                </a:lnTo>
                <a:lnTo>
                  <a:pt x="1545490" y="1331596"/>
                </a:lnTo>
                <a:lnTo>
                  <a:pt x="1561361" y="1324293"/>
                </a:lnTo>
                <a:lnTo>
                  <a:pt x="1577549" y="1317943"/>
                </a:lnTo>
                <a:lnTo>
                  <a:pt x="1594372" y="1312228"/>
                </a:lnTo>
                <a:lnTo>
                  <a:pt x="1610877" y="1307466"/>
                </a:lnTo>
                <a:lnTo>
                  <a:pt x="1628335" y="1303021"/>
                </a:lnTo>
                <a:lnTo>
                  <a:pt x="1645793" y="1299528"/>
                </a:lnTo>
                <a:lnTo>
                  <a:pt x="1663251" y="1296671"/>
                </a:lnTo>
                <a:lnTo>
                  <a:pt x="1681661" y="1294766"/>
                </a:lnTo>
                <a:lnTo>
                  <a:pt x="1699436" y="1293496"/>
                </a:lnTo>
                <a:lnTo>
                  <a:pt x="1718163" y="1293178"/>
                </a:lnTo>
                <a:lnTo>
                  <a:pt x="1736256" y="1293496"/>
                </a:lnTo>
                <a:lnTo>
                  <a:pt x="1754666" y="1294766"/>
                </a:lnTo>
                <a:lnTo>
                  <a:pt x="1772441" y="1296671"/>
                </a:lnTo>
                <a:lnTo>
                  <a:pt x="1790216" y="1299528"/>
                </a:lnTo>
                <a:lnTo>
                  <a:pt x="1807674" y="1303021"/>
                </a:lnTo>
                <a:lnTo>
                  <a:pt x="1824815" y="1307466"/>
                </a:lnTo>
                <a:lnTo>
                  <a:pt x="1841955" y="1312228"/>
                </a:lnTo>
                <a:lnTo>
                  <a:pt x="1858143" y="1317943"/>
                </a:lnTo>
                <a:lnTo>
                  <a:pt x="1874331" y="1324293"/>
                </a:lnTo>
                <a:lnTo>
                  <a:pt x="1890519" y="1331596"/>
                </a:lnTo>
                <a:lnTo>
                  <a:pt x="1906073" y="1339216"/>
                </a:lnTo>
                <a:lnTo>
                  <a:pt x="1921308" y="1347471"/>
                </a:lnTo>
                <a:lnTo>
                  <a:pt x="1936227" y="1356678"/>
                </a:lnTo>
                <a:lnTo>
                  <a:pt x="1950511" y="1366203"/>
                </a:lnTo>
                <a:lnTo>
                  <a:pt x="1964477" y="1376046"/>
                </a:lnTo>
                <a:lnTo>
                  <a:pt x="1977808" y="1386841"/>
                </a:lnTo>
                <a:lnTo>
                  <a:pt x="1991140" y="1398271"/>
                </a:lnTo>
                <a:lnTo>
                  <a:pt x="2003836" y="1410018"/>
                </a:lnTo>
                <a:lnTo>
                  <a:pt x="2015580" y="1422401"/>
                </a:lnTo>
                <a:lnTo>
                  <a:pt x="2027007" y="1435101"/>
                </a:lnTo>
                <a:lnTo>
                  <a:pt x="2038117" y="1448118"/>
                </a:lnTo>
                <a:lnTo>
                  <a:pt x="2048909" y="1462088"/>
                </a:lnTo>
                <a:lnTo>
                  <a:pt x="2058749" y="1476376"/>
                </a:lnTo>
                <a:lnTo>
                  <a:pt x="2067954" y="1490981"/>
                </a:lnTo>
                <a:lnTo>
                  <a:pt x="2076841" y="1505903"/>
                </a:lnTo>
                <a:lnTo>
                  <a:pt x="2084777" y="1521143"/>
                </a:lnTo>
                <a:lnTo>
                  <a:pt x="2092077" y="1537018"/>
                </a:lnTo>
                <a:lnTo>
                  <a:pt x="2099060" y="1552893"/>
                </a:lnTo>
                <a:lnTo>
                  <a:pt x="2105409" y="1569721"/>
                </a:lnTo>
                <a:lnTo>
                  <a:pt x="2110487" y="1586231"/>
                </a:lnTo>
                <a:lnTo>
                  <a:pt x="2115249" y="1603376"/>
                </a:lnTo>
                <a:lnTo>
                  <a:pt x="2119057" y="1620838"/>
                </a:lnTo>
                <a:lnTo>
                  <a:pt x="2191428" y="1620838"/>
                </a:lnTo>
                <a:lnTo>
                  <a:pt x="2191428" y="1289368"/>
                </a:lnTo>
                <a:lnTo>
                  <a:pt x="2191435" y="1289209"/>
                </a:lnTo>
                <a:lnTo>
                  <a:pt x="2191428" y="1289051"/>
                </a:lnTo>
                <a:lnTo>
                  <a:pt x="2191428" y="1183958"/>
                </a:lnTo>
                <a:lnTo>
                  <a:pt x="1555330" y="1183958"/>
                </a:lnTo>
                <a:lnTo>
                  <a:pt x="1550569" y="1183958"/>
                </a:lnTo>
                <a:lnTo>
                  <a:pt x="1546442" y="1183641"/>
                </a:lnTo>
                <a:lnTo>
                  <a:pt x="1537555" y="1182053"/>
                </a:lnTo>
                <a:lnTo>
                  <a:pt x="1530889" y="1180148"/>
                </a:lnTo>
                <a:lnTo>
                  <a:pt x="1524541" y="1177926"/>
                </a:lnTo>
                <a:lnTo>
                  <a:pt x="1518510" y="1175386"/>
                </a:lnTo>
                <a:lnTo>
                  <a:pt x="1512479" y="1172211"/>
                </a:lnTo>
                <a:lnTo>
                  <a:pt x="1507083" y="1168401"/>
                </a:lnTo>
                <a:lnTo>
                  <a:pt x="1502004" y="1164591"/>
                </a:lnTo>
                <a:lnTo>
                  <a:pt x="1497243" y="1159828"/>
                </a:lnTo>
                <a:lnTo>
                  <a:pt x="1492799" y="1155066"/>
                </a:lnTo>
                <a:lnTo>
                  <a:pt x="1488673" y="1149986"/>
                </a:lnTo>
                <a:lnTo>
                  <a:pt x="1485181" y="1144271"/>
                </a:lnTo>
                <a:lnTo>
                  <a:pt x="1482325" y="1138238"/>
                </a:lnTo>
                <a:lnTo>
                  <a:pt x="1479785" y="1131888"/>
                </a:lnTo>
                <a:lnTo>
                  <a:pt x="1477563" y="1125538"/>
                </a:lnTo>
                <a:lnTo>
                  <a:pt x="1475976" y="1118871"/>
                </a:lnTo>
                <a:lnTo>
                  <a:pt x="1475341" y="1112203"/>
                </a:lnTo>
                <a:lnTo>
                  <a:pt x="1475024" y="1104901"/>
                </a:lnTo>
                <a:lnTo>
                  <a:pt x="1475024" y="701358"/>
                </a:lnTo>
                <a:lnTo>
                  <a:pt x="549761" y="701358"/>
                </a:lnTo>
                <a:close/>
                <a:moveTo>
                  <a:pt x="1413828" y="353736"/>
                </a:moveTo>
                <a:lnTo>
                  <a:pt x="1523366" y="353736"/>
                </a:lnTo>
                <a:lnTo>
                  <a:pt x="1531303" y="354054"/>
                </a:lnTo>
                <a:lnTo>
                  <a:pt x="1539241" y="355325"/>
                </a:lnTo>
                <a:lnTo>
                  <a:pt x="1546226" y="357232"/>
                </a:lnTo>
                <a:lnTo>
                  <a:pt x="1553846" y="360092"/>
                </a:lnTo>
                <a:lnTo>
                  <a:pt x="1560513" y="363271"/>
                </a:lnTo>
                <a:lnTo>
                  <a:pt x="1566863" y="367085"/>
                </a:lnTo>
                <a:lnTo>
                  <a:pt x="1572896" y="371534"/>
                </a:lnTo>
                <a:lnTo>
                  <a:pt x="1578611" y="376619"/>
                </a:lnTo>
                <a:lnTo>
                  <a:pt x="1583691" y="382340"/>
                </a:lnTo>
                <a:lnTo>
                  <a:pt x="1588136" y="388061"/>
                </a:lnTo>
                <a:lnTo>
                  <a:pt x="1591946" y="395053"/>
                </a:lnTo>
                <a:lnTo>
                  <a:pt x="1595438" y="401727"/>
                </a:lnTo>
                <a:lnTo>
                  <a:pt x="1597978" y="408719"/>
                </a:lnTo>
                <a:lnTo>
                  <a:pt x="1599883" y="416347"/>
                </a:lnTo>
                <a:lnTo>
                  <a:pt x="1601153" y="424293"/>
                </a:lnTo>
                <a:lnTo>
                  <a:pt x="1601471" y="432238"/>
                </a:lnTo>
                <a:lnTo>
                  <a:pt x="1601471" y="544513"/>
                </a:lnTo>
                <a:lnTo>
                  <a:pt x="1797834" y="544513"/>
                </a:lnTo>
                <a:lnTo>
                  <a:pt x="1812118" y="545148"/>
                </a:lnTo>
                <a:lnTo>
                  <a:pt x="1826084" y="545466"/>
                </a:lnTo>
                <a:lnTo>
                  <a:pt x="1840368" y="546101"/>
                </a:lnTo>
                <a:lnTo>
                  <a:pt x="1854017" y="547053"/>
                </a:lnTo>
                <a:lnTo>
                  <a:pt x="1867665" y="548641"/>
                </a:lnTo>
                <a:lnTo>
                  <a:pt x="1881632" y="550228"/>
                </a:lnTo>
                <a:lnTo>
                  <a:pt x="1894963" y="552133"/>
                </a:lnTo>
                <a:lnTo>
                  <a:pt x="1908612" y="554038"/>
                </a:lnTo>
                <a:lnTo>
                  <a:pt x="1921943" y="556896"/>
                </a:lnTo>
                <a:lnTo>
                  <a:pt x="1934957" y="559753"/>
                </a:lnTo>
                <a:lnTo>
                  <a:pt x="1948289" y="562928"/>
                </a:lnTo>
                <a:lnTo>
                  <a:pt x="1961303" y="566103"/>
                </a:lnTo>
                <a:lnTo>
                  <a:pt x="1973999" y="569596"/>
                </a:lnTo>
                <a:lnTo>
                  <a:pt x="1986696" y="573723"/>
                </a:lnTo>
                <a:lnTo>
                  <a:pt x="1999392" y="577533"/>
                </a:lnTo>
                <a:lnTo>
                  <a:pt x="2011771" y="581978"/>
                </a:lnTo>
                <a:lnTo>
                  <a:pt x="2023833" y="586741"/>
                </a:lnTo>
                <a:lnTo>
                  <a:pt x="2036212" y="591503"/>
                </a:lnTo>
                <a:lnTo>
                  <a:pt x="2048274" y="596583"/>
                </a:lnTo>
                <a:lnTo>
                  <a:pt x="2059701" y="602298"/>
                </a:lnTo>
                <a:lnTo>
                  <a:pt x="2071445" y="607696"/>
                </a:lnTo>
                <a:lnTo>
                  <a:pt x="2082555" y="613411"/>
                </a:lnTo>
                <a:lnTo>
                  <a:pt x="2094299" y="619761"/>
                </a:lnTo>
                <a:lnTo>
                  <a:pt x="2105409" y="626111"/>
                </a:lnTo>
                <a:lnTo>
                  <a:pt x="2115883" y="632461"/>
                </a:lnTo>
                <a:lnTo>
                  <a:pt x="2126675" y="639128"/>
                </a:lnTo>
                <a:lnTo>
                  <a:pt x="2137467" y="645796"/>
                </a:lnTo>
                <a:lnTo>
                  <a:pt x="2147307" y="653098"/>
                </a:lnTo>
                <a:lnTo>
                  <a:pt x="2157782" y="660401"/>
                </a:lnTo>
                <a:lnTo>
                  <a:pt x="2167622" y="668021"/>
                </a:lnTo>
                <a:lnTo>
                  <a:pt x="2177144" y="675958"/>
                </a:lnTo>
                <a:lnTo>
                  <a:pt x="2186667" y="683896"/>
                </a:lnTo>
                <a:lnTo>
                  <a:pt x="2195872" y="691833"/>
                </a:lnTo>
                <a:lnTo>
                  <a:pt x="2204759" y="700088"/>
                </a:lnTo>
                <a:lnTo>
                  <a:pt x="2213647" y="708978"/>
                </a:lnTo>
                <a:lnTo>
                  <a:pt x="2222217" y="717551"/>
                </a:lnTo>
                <a:lnTo>
                  <a:pt x="2230152" y="726441"/>
                </a:lnTo>
                <a:lnTo>
                  <a:pt x="2238723" y="735648"/>
                </a:lnTo>
                <a:lnTo>
                  <a:pt x="2246023" y="744538"/>
                </a:lnTo>
                <a:lnTo>
                  <a:pt x="2253641" y="754063"/>
                </a:lnTo>
                <a:lnTo>
                  <a:pt x="2261259" y="763588"/>
                </a:lnTo>
                <a:lnTo>
                  <a:pt x="2268242" y="773113"/>
                </a:lnTo>
                <a:lnTo>
                  <a:pt x="2275225" y="783273"/>
                </a:lnTo>
                <a:lnTo>
                  <a:pt x="2281573" y="793116"/>
                </a:lnTo>
                <a:lnTo>
                  <a:pt x="2287922" y="803276"/>
                </a:lnTo>
                <a:lnTo>
                  <a:pt x="2293635" y="813753"/>
                </a:lnTo>
                <a:lnTo>
                  <a:pt x="2299349" y="823913"/>
                </a:lnTo>
                <a:lnTo>
                  <a:pt x="2304427" y="834708"/>
                </a:lnTo>
                <a:lnTo>
                  <a:pt x="2309506" y="845503"/>
                </a:lnTo>
                <a:lnTo>
                  <a:pt x="2314267" y="856298"/>
                </a:lnTo>
                <a:lnTo>
                  <a:pt x="2319028" y="867411"/>
                </a:lnTo>
                <a:lnTo>
                  <a:pt x="2323155" y="878523"/>
                </a:lnTo>
                <a:lnTo>
                  <a:pt x="2326964" y="889636"/>
                </a:lnTo>
                <a:lnTo>
                  <a:pt x="2330455" y="900748"/>
                </a:lnTo>
                <a:lnTo>
                  <a:pt x="2333629" y="912178"/>
                </a:lnTo>
                <a:lnTo>
                  <a:pt x="2336486" y="923608"/>
                </a:lnTo>
                <a:lnTo>
                  <a:pt x="2339343" y="935038"/>
                </a:lnTo>
                <a:lnTo>
                  <a:pt x="2341565" y="947103"/>
                </a:lnTo>
                <a:lnTo>
                  <a:pt x="2343152" y="958851"/>
                </a:lnTo>
                <a:lnTo>
                  <a:pt x="2344739" y="970916"/>
                </a:lnTo>
                <a:lnTo>
                  <a:pt x="2346009" y="982663"/>
                </a:lnTo>
                <a:lnTo>
                  <a:pt x="2347278" y="994728"/>
                </a:lnTo>
                <a:lnTo>
                  <a:pt x="2347596" y="1007111"/>
                </a:lnTo>
                <a:lnTo>
                  <a:pt x="2347913" y="1019176"/>
                </a:lnTo>
                <a:lnTo>
                  <a:pt x="2347913" y="1089978"/>
                </a:lnTo>
                <a:lnTo>
                  <a:pt x="2349183" y="1097916"/>
                </a:lnTo>
                <a:lnTo>
                  <a:pt x="2349500" y="1105853"/>
                </a:lnTo>
                <a:lnTo>
                  <a:pt x="2349183" y="1113791"/>
                </a:lnTo>
                <a:lnTo>
                  <a:pt x="2347913" y="1121728"/>
                </a:lnTo>
                <a:lnTo>
                  <a:pt x="2347913" y="1289051"/>
                </a:lnTo>
                <a:lnTo>
                  <a:pt x="2347907" y="1289209"/>
                </a:lnTo>
                <a:lnTo>
                  <a:pt x="2347913" y="1289368"/>
                </a:lnTo>
                <a:lnTo>
                  <a:pt x="2347913" y="1652906"/>
                </a:lnTo>
                <a:lnTo>
                  <a:pt x="2347596" y="1659256"/>
                </a:lnTo>
                <a:lnTo>
                  <a:pt x="2347278" y="1665606"/>
                </a:lnTo>
                <a:lnTo>
                  <a:pt x="2346326" y="1671956"/>
                </a:lnTo>
                <a:lnTo>
                  <a:pt x="2345374" y="1677988"/>
                </a:lnTo>
                <a:lnTo>
                  <a:pt x="2343787" y="1684021"/>
                </a:lnTo>
                <a:lnTo>
                  <a:pt x="2341565" y="1690053"/>
                </a:lnTo>
                <a:lnTo>
                  <a:pt x="2339660" y="1695768"/>
                </a:lnTo>
                <a:lnTo>
                  <a:pt x="2337438" y="1701483"/>
                </a:lnTo>
                <a:lnTo>
                  <a:pt x="2334582" y="1706881"/>
                </a:lnTo>
                <a:lnTo>
                  <a:pt x="2331725" y="1712278"/>
                </a:lnTo>
                <a:lnTo>
                  <a:pt x="2328551" y="1717358"/>
                </a:lnTo>
                <a:lnTo>
                  <a:pt x="2325059" y="1722438"/>
                </a:lnTo>
                <a:lnTo>
                  <a:pt x="2321568" y="1727518"/>
                </a:lnTo>
                <a:lnTo>
                  <a:pt x="2317441" y="1731963"/>
                </a:lnTo>
                <a:lnTo>
                  <a:pt x="2312998" y="1736726"/>
                </a:lnTo>
                <a:lnTo>
                  <a:pt x="2308871" y="1741171"/>
                </a:lnTo>
                <a:lnTo>
                  <a:pt x="2304110" y="1744981"/>
                </a:lnTo>
                <a:lnTo>
                  <a:pt x="2299349" y="1749108"/>
                </a:lnTo>
                <a:lnTo>
                  <a:pt x="2293953" y="1752601"/>
                </a:lnTo>
                <a:lnTo>
                  <a:pt x="2288874" y="1756093"/>
                </a:lnTo>
                <a:lnTo>
                  <a:pt x="2283795" y="1759268"/>
                </a:lnTo>
                <a:lnTo>
                  <a:pt x="2278399" y="1762443"/>
                </a:lnTo>
                <a:lnTo>
                  <a:pt x="2272369" y="1765301"/>
                </a:lnTo>
                <a:lnTo>
                  <a:pt x="2266338" y="1767841"/>
                </a:lnTo>
                <a:lnTo>
                  <a:pt x="2260307" y="1770063"/>
                </a:lnTo>
                <a:lnTo>
                  <a:pt x="2253959" y="1771651"/>
                </a:lnTo>
                <a:lnTo>
                  <a:pt x="2247610" y="1773556"/>
                </a:lnTo>
                <a:lnTo>
                  <a:pt x="2241262" y="1774826"/>
                </a:lnTo>
                <a:lnTo>
                  <a:pt x="2234914" y="1776096"/>
                </a:lnTo>
                <a:lnTo>
                  <a:pt x="2228248" y="1776731"/>
                </a:lnTo>
                <a:lnTo>
                  <a:pt x="2221582" y="1777366"/>
                </a:lnTo>
                <a:lnTo>
                  <a:pt x="2214917" y="1777683"/>
                </a:lnTo>
                <a:lnTo>
                  <a:pt x="2049861" y="1777683"/>
                </a:lnTo>
                <a:lnTo>
                  <a:pt x="2041926" y="1777366"/>
                </a:lnTo>
                <a:lnTo>
                  <a:pt x="2034308" y="1776096"/>
                </a:lnTo>
                <a:lnTo>
                  <a:pt x="2026690" y="1774191"/>
                </a:lnTo>
                <a:lnTo>
                  <a:pt x="2019707" y="1771333"/>
                </a:lnTo>
                <a:lnTo>
                  <a:pt x="2012724" y="1768158"/>
                </a:lnTo>
                <a:lnTo>
                  <a:pt x="2006375" y="1764031"/>
                </a:lnTo>
                <a:lnTo>
                  <a:pt x="2000662" y="1759903"/>
                </a:lnTo>
                <a:lnTo>
                  <a:pt x="1994949" y="1755141"/>
                </a:lnTo>
                <a:lnTo>
                  <a:pt x="1989870" y="1749426"/>
                </a:lnTo>
                <a:lnTo>
                  <a:pt x="1985426" y="1743393"/>
                </a:lnTo>
                <a:lnTo>
                  <a:pt x="1981617" y="1737043"/>
                </a:lnTo>
                <a:lnTo>
                  <a:pt x="1977808" y="1730376"/>
                </a:lnTo>
                <a:lnTo>
                  <a:pt x="1975586" y="1723391"/>
                </a:lnTo>
                <a:lnTo>
                  <a:pt x="1973682" y="1715771"/>
                </a:lnTo>
                <a:lnTo>
                  <a:pt x="1972095" y="1708151"/>
                </a:lnTo>
                <a:lnTo>
                  <a:pt x="1971460" y="1700213"/>
                </a:lnTo>
                <a:lnTo>
                  <a:pt x="1971143" y="1687196"/>
                </a:lnTo>
                <a:lnTo>
                  <a:pt x="1969873" y="1674496"/>
                </a:lnTo>
                <a:lnTo>
                  <a:pt x="1968286" y="1662113"/>
                </a:lnTo>
                <a:lnTo>
                  <a:pt x="1966064" y="1649731"/>
                </a:lnTo>
                <a:lnTo>
                  <a:pt x="1962890" y="1637666"/>
                </a:lnTo>
                <a:lnTo>
                  <a:pt x="1959398" y="1625601"/>
                </a:lnTo>
                <a:lnTo>
                  <a:pt x="1955272" y="1614171"/>
                </a:lnTo>
                <a:lnTo>
                  <a:pt x="1950511" y="1602741"/>
                </a:lnTo>
                <a:lnTo>
                  <a:pt x="1945432" y="1591628"/>
                </a:lnTo>
                <a:lnTo>
                  <a:pt x="1939718" y="1580833"/>
                </a:lnTo>
                <a:lnTo>
                  <a:pt x="1933370" y="1570356"/>
                </a:lnTo>
                <a:lnTo>
                  <a:pt x="1927022" y="1560196"/>
                </a:lnTo>
                <a:lnTo>
                  <a:pt x="1920039" y="1550353"/>
                </a:lnTo>
                <a:lnTo>
                  <a:pt x="1912421" y="1540828"/>
                </a:lnTo>
                <a:lnTo>
                  <a:pt x="1904168" y="1531621"/>
                </a:lnTo>
                <a:lnTo>
                  <a:pt x="1895915" y="1522731"/>
                </a:lnTo>
                <a:lnTo>
                  <a:pt x="1887028" y="1514476"/>
                </a:lnTo>
                <a:lnTo>
                  <a:pt x="1877823" y="1506856"/>
                </a:lnTo>
                <a:lnTo>
                  <a:pt x="1868300" y="1499553"/>
                </a:lnTo>
                <a:lnTo>
                  <a:pt x="1858460" y="1492251"/>
                </a:lnTo>
                <a:lnTo>
                  <a:pt x="1848303" y="1485901"/>
                </a:lnTo>
                <a:lnTo>
                  <a:pt x="1837511" y="1479868"/>
                </a:lnTo>
                <a:lnTo>
                  <a:pt x="1826719" y="1474471"/>
                </a:lnTo>
                <a:lnTo>
                  <a:pt x="1815610" y="1469391"/>
                </a:lnTo>
                <a:lnTo>
                  <a:pt x="1804183" y="1464946"/>
                </a:lnTo>
                <a:lnTo>
                  <a:pt x="1792756" y="1460818"/>
                </a:lnTo>
                <a:lnTo>
                  <a:pt x="1780694" y="1457326"/>
                </a:lnTo>
                <a:lnTo>
                  <a:pt x="1768315" y="1454468"/>
                </a:lnTo>
                <a:lnTo>
                  <a:pt x="1756253" y="1452246"/>
                </a:lnTo>
                <a:lnTo>
                  <a:pt x="1743557" y="1450658"/>
                </a:lnTo>
                <a:lnTo>
                  <a:pt x="1730860" y="1449706"/>
                </a:lnTo>
                <a:lnTo>
                  <a:pt x="1718163" y="1449388"/>
                </a:lnTo>
                <a:lnTo>
                  <a:pt x="1704832" y="1449706"/>
                </a:lnTo>
                <a:lnTo>
                  <a:pt x="1692135" y="1450658"/>
                </a:lnTo>
                <a:lnTo>
                  <a:pt x="1680074" y="1452246"/>
                </a:lnTo>
                <a:lnTo>
                  <a:pt x="1667695" y="1454468"/>
                </a:lnTo>
                <a:lnTo>
                  <a:pt x="1655315" y="1457326"/>
                </a:lnTo>
                <a:lnTo>
                  <a:pt x="1643571" y="1460818"/>
                </a:lnTo>
                <a:lnTo>
                  <a:pt x="1631509" y="1464946"/>
                </a:lnTo>
                <a:lnTo>
                  <a:pt x="1620400" y="1469391"/>
                </a:lnTo>
                <a:lnTo>
                  <a:pt x="1609290" y="1474471"/>
                </a:lnTo>
                <a:lnTo>
                  <a:pt x="1598181" y="1479868"/>
                </a:lnTo>
                <a:lnTo>
                  <a:pt x="1587706" y="1485901"/>
                </a:lnTo>
                <a:lnTo>
                  <a:pt x="1577549" y="1492251"/>
                </a:lnTo>
                <a:lnTo>
                  <a:pt x="1567709" y="1499553"/>
                </a:lnTo>
                <a:lnTo>
                  <a:pt x="1558187" y="1506856"/>
                </a:lnTo>
                <a:lnTo>
                  <a:pt x="1548664" y="1514476"/>
                </a:lnTo>
                <a:lnTo>
                  <a:pt x="1540094" y="1522731"/>
                </a:lnTo>
                <a:lnTo>
                  <a:pt x="1531524" y="1531621"/>
                </a:lnTo>
                <a:lnTo>
                  <a:pt x="1523588" y="1540828"/>
                </a:lnTo>
                <a:lnTo>
                  <a:pt x="1516288" y="1550353"/>
                </a:lnTo>
                <a:lnTo>
                  <a:pt x="1508987" y="1560196"/>
                </a:lnTo>
                <a:lnTo>
                  <a:pt x="1502322" y="1570356"/>
                </a:lnTo>
                <a:lnTo>
                  <a:pt x="1495973" y="1580833"/>
                </a:lnTo>
                <a:lnTo>
                  <a:pt x="1490260" y="1591628"/>
                </a:lnTo>
                <a:lnTo>
                  <a:pt x="1485181" y="1602741"/>
                </a:lnTo>
                <a:lnTo>
                  <a:pt x="1480420" y="1614171"/>
                </a:lnTo>
                <a:lnTo>
                  <a:pt x="1476611" y="1625601"/>
                </a:lnTo>
                <a:lnTo>
                  <a:pt x="1472802" y="1637666"/>
                </a:lnTo>
                <a:lnTo>
                  <a:pt x="1470263" y="1649731"/>
                </a:lnTo>
                <a:lnTo>
                  <a:pt x="1467724" y="1662113"/>
                </a:lnTo>
                <a:lnTo>
                  <a:pt x="1465819" y="1674496"/>
                </a:lnTo>
                <a:lnTo>
                  <a:pt x="1464549" y="1687196"/>
                </a:lnTo>
                <a:lnTo>
                  <a:pt x="1464232" y="1700213"/>
                </a:lnTo>
                <a:lnTo>
                  <a:pt x="1463915" y="1708151"/>
                </a:lnTo>
                <a:lnTo>
                  <a:pt x="1462645" y="1715771"/>
                </a:lnTo>
                <a:lnTo>
                  <a:pt x="1460740" y="1723391"/>
                </a:lnTo>
                <a:lnTo>
                  <a:pt x="1457884" y="1730376"/>
                </a:lnTo>
                <a:lnTo>
                  <a:pt x="1454710" y="1737043"/>
                </a:lnTo>
                <a:lnTo>
                  <a:pt x="1450583" y="1743393"/>
                </a:lnTo>
                <a:lnTo>
                  <a:pt x="1445822" y="1749426"/>
                </a:lnTo>
                <a:lnTo>
                  <a:pt x="1440743" y="1755141"/>
                </a:lnTo>
                <a:lnTo>
                  <a:pt x="1435347" y="1759903"/>
                </a:lnTo>
                <a:lnTo>
                  <a:pt x="1429316" y="1764031"/>
                </a:lnTo>
                <a:lnTo>
                  <a:pt x="1422968" y="1768158"/>
                </a:lnTo>
                <a:lnTo>
                  <a:pt x="1416302" y="1771333"/>
                </a:lnTo>
                <a:lnTo>
                  <a:pt x="1409002" y="1774191"/>
                </a:lnTo>
                <a:lnTo>
                  <a:pt x="1401384" y="1776096"/>
                </a:lnTo>
                <a:lnTo>
                  <a:pt x="1394083" y="1777366"/>
                </a:lnTo>
                <a:lnTo>
                  <a:pt x="1386148" y="1777683"/>
                </a:lnTo>
                <a:lnTo>
                  <a:pt x="894156" y="1777683"/>
                </a:lnTo>
                <a:lnTo>
                  <a:pt x="886221" y="1777366"/>
                </a:lnTo>
                <a:lnTo>
                  <a:pt x="878285" y="1776096"/>
                </a:lnTo>
                <a:lnTo>
                  <a:pt x="870667" y="1774191"/>
                </a:lnTo>
                <a:lnTo>
                  <a:pt x="863684" y="1771333"/>
                </a:lnTo>
                <a:lnTo>
                  <a:pt x="856701" y="1768158"/>
                </a:lnTo>
                <a:lnTo>
                  <a:pt x="850353" y="1764031"/>
                </a:lnTo>
                <a:lnTo>
                  <a:pt x="844639" y="1759903"/>
                </a:lnTo>
                <a:lnTo>
                  <a:pt x="838926" y="1755141"/>
                </a:lnTo>
                <a:lnTo>
                  <a:pt x="833847" y="1749426"/>
                </a:lnTo>
                <a:lnTo>
                  <a:pt x="829403" y="1743393"/>
                </a:lnTo>
                <a:lnTo>
                  <a:pt x="825594" y="1737043"/>
                </a:lnTo>
                <a:lnTo>
                  <a:pt x="822420" y="1730376"/>
                </a:lnTo>
                <a:lnTo>
                  <a:pt x="819563" y="1723391"/>
                </a:lnTo>
                <a:lnTo>
                  <a:pt x="817659" y="1715771"/>
                </a:lnTo>
                <a:lnTo>
                  <a:pt x="816389" y="1708151"/>
                </a:lnTo>
                <a:lnTo>
                  <a:pt x="815437" y="1700213"/>
                </a:lnTo>
                <a:lnTo>
                  <a:pt x="815120" y="1687196"/>
                </a:lnTo>
                <a:lnTo>
                  <a:pt x="813850" y="1674496"/>
                </a:lnTo>
                <a:lnTo>
                  <a:pt x="812263" y="1662113"/>
                </a:lnTo>
                <a:lnTo>
                  <a:pt x="810041" y="1649731"/>
                </a:lnTo>
                <a:lnTo>
                  <a:pt x="806867" y="1637666"/>
                </a:lnTo>
                <a:lnTo>
                  <a:pt x="803375" y="1625601"/>
                </a:lnTo>
                <a:lnTo>
                  <a:pt x="799249" y="1614171"/>
                </a:lnTo>
                <a:lnTo>
                  <a:pt x="794488" y="1602741"/>
                </a:lnTo>
                <a:lnTo>
                  <a:pt x="789409" y="1591628"/>
                </a:lnTo>
                <a:lnTo>
                  <a:pt x="783696" y="1580833"/>
                </a:lnTo>
                <a:lnTo>
                  <a:pt x="777982" y="1570356"/>
                </a:lnTo>
                <a:lnTo>
                  <a:pt x="770999" y="1560196"/>
                </a:lnTo>
                <a:lnTo>
                  <a:pt x="764016" y="1550353"/>
                </a:lnTo>
                <a:lnTo>
                  <a:pt x="756398" y="1540828"/>
                </a:lnTo>
                <a:lnTo>
                  <a:pt x="748463" y="1531621"/>
                </a:lnTo>
                <a:lnTo>
                  <a:pt x="739892" y="1522731"/>
                </a:lnTo>
                <a:lnTo>
                  <a:pt x="731005" y="1514476"/>
                </a:lnTo>
                <a:lnTo>
                  <a:pt x="721800" y="1506856"/>
                </a:lnTo>
                <a:lnTo>
                  <a:pt x="712277" y="1499553"/>
                </a:lnTo>
                <a:lnTo>
                  <a:pt x="702438" y="1492251"/>
                </a:lnTo>
                <a:lnTo>
                  <a:pt x="692280" y="1485901"/>
                </a:lnTo>
                <a:lnTo>
                  <a:pt x="681488" y="1479868"/>
                </a:lnTo>
                <a:lnTo>
                  <a:pt x="670696" y="1474471"/>
                </a:lnTo>
                <a:lnTo>
                  <a:pt x="659587" y="1469391"/>
                </a:lnTo>
                <a:lnTo>
                  <a:pt x="648160" y="1464946"/>
                </a:lnTo>
                <a:lnTo>
                  <a:pt x="636733" y="1460818"/>
                </a:lnTo>
                <a:lnTo>
                  <a:pt x="624671" y="1457326"/>
                </a:lnTo>
                <a:lnTo>
                  <a:pt x="612292" y="1454468"/>
                </a:lnTo>
                <a:lnTo>
                  <a:pt x="600230" y="1452246"/>
                </a:lnTo>
                <a:lnTo>
                  <a:pt x="587534" y="1450658"/>
                </a:lnTo>
                <a:lnTo>
                  <a:pt x="574837" y="1449706"/>
                </a:lnTo>
                <a:lnTo>
                  <a:pt x="562140" y="1449388"/>
                </a:lnTo>
                <a:lnTo>
                  <a:pt x="548809" y="1449706"/>
                </a:lnTo>
                <a:lnTo>
                  <a:pt x="536112" y="1450658"/>
                </a:lnTo>
                <a:lnTo>
                  <a:pt x="524051" y="1452246"/>
                </a:lnTo>
                <a:lnTo>
                  <a:pt x="511354" y="1454468"/>
                </a:lnTo>
                <a:lnTo>
                  <a:pt x="499292" y="1457326"/>
                </a:lnTo>
                <a:lnTo>
                  <a:pt x="487548" y="1460818"/>
                </a:lnTo>
                <a:lnTo>
                  <a:pt x="475486" y="1464946"/>
                </a:lnTo>
                <a:lnTo>
                  <a:pt x="464377" y="1469391"/>
                </a:lnTo>
                <a:lnTo>
                  <a:pt x="452950" y="1474471"/>
                </a:lnTo>
                <a:lnTo>
                  <a:pt x="442158" y="1479868"/>
                </a:lnTo>
                <a:lnTo>
                  <a:pt x="431366" y="1485901"/>
                </a:lnTo>
                <a:lnTo>
                  <a:pt x="421526" y="1492251"/>
                </a:lnTo>
                <a:lnTo>
                  <a:pt x="411686" y="1499553"/>
                </a:lnTo>
                <a:lnTo>
                  <a:pt x="402164" y="1506856"/>
                </a:lnTo>
                <a:lnTo>
                  <a:pt x="392641" y="1514476"/>
                </a:lnTo>
                <a:lnTo>
                  <a:pt x="383754" y="1522731"/>
                </a:lnTo>
                <a:lnTo>
                  <a:pt x="375501" y="1531621"/>
                </a:lnTo>
                <a:lnTo>
                  <a:pt x="367566" y="1540828"/>
                </a:lnTo>
                <a:lnTo>
                  <a:pt x="359948" y="1550353"/>
                </a:lnTo>
                <a:lnTo>
                  <a:pt x="352964" y="1560196"/>
                </a:lnTo>
                <a:lnTo>
                  <a:pt x="346299" y="1570356"/>
                </a:lnTo>
                <a:lnTo>
                  <a:pt x="340268" y="1580833"/>
                </a:lnTo>
                <a:lnTo>
                  <a:pt x="334237" y="1591628"/>
                </a:lnTo>
                <a:lnTo>
                  <a:pt x="329158" y="1602741"/>
                </a:lnTo>
                <a:lnTo>
                  <a:pt x="324715" y="1614171"/>
                </a:lnTo>
                <a:lnTo>
                  <a:pt x="320271" y="1625601"/>
                </a:lnTo>
                <a:lnTo>
                  <a:pt x="316779" y="1637666"/>
                </a:lnTo>
                <a:lnTo>
                  <a:pt x="313923" y="1649731"/>
                </a:lnTo>
                <a:lnTo>
                  <a:pt x="311701" y="1662113"/>
                </a:lnTo>
                <a:lnTo>
                  <a:pt x="309796" y="1674496"/>
                </a:lnTo>
                <a:lnTo>
                  <a:pt x="308844" y="1687196"/>
                </a:lnTo>
                <a:lnTo>
                  <a:pt x="308209" y="1700213"/>
                </a:lnTo>
                <a:lnTo>
                  <a:pt x="307574" y="1708151"/>
                </a:lnTo>
                <a:lnTo>
                  <a:pt x="306622" y="1715771"/>
                </a:lnTo>
                <a:lnTo>
                  <a:pt x="304400" y="1723391"/>
                </a:lnTo>
                <a:lnTo>
                  <a:pt x="301861" y="1730376"/>
                </a:lnTo>
                <a:lnTo>
                  <a:pt x="298687" y="1737043"/>
                </a:lnTo>
                <a:lnTo>
                  <a:pt x="294560" y="1743393"/>
                </a:lnTo>
                <a:lnTo>
                  <a:pt x="289799" y="1749426"/>
                </a:lnTo>
                <a:lnTo>
                  <a:pt x="285038" y="1755141"/>
                </a:lnTo>
                <a:lnTo>
                  <a:pt x="279642" y="1759903"/>
                </a:lnTo>
                <a:lnTo>
                  <a:pt x="273611" y="1764031"/>
                </a:lnTo>
                <a:lnTo>
                  <a:pt x="266945" y="1768158"/>
                </a:lnTo>
                <a:lnTo>
                  <a:pt x="259962" y="1771333"/>
                </a:lnTo>
                <a:lnTo>
                  <a:pt x="252979" y="1774191"/>
                </a:lnTo>
                <a:lnTo>
                  <a:pt x="245678" y="1776096"/>
                </a:lnTo>
                <a:lnTo>
                  <a:pt x="237743" y="1777366"/>
                </a:lnTo>
                <a:lnTo>
                  <a:pt x="229808" y="1777683"/>
                </a:lnTo>
                <a:lnTo>
                  <a:pt x="132679" y="1777683"/>
                </a:lnTo>
                <a:lnTo>
                  <a:pt x="126013" y="1777366"/>
                </a:lnTo>
                <a:lnTo>
                  <a:pt x="119348" y="1776731"/>
                </a:lnTo>
                <a:lnTo>
                  <a:pt x="112682" y="1776096"/>
                </a:lnTo>
                <a:lnTo>
                  <a:pt x="106334" y="1774826"/>
                </a:lnTo>
                <a:lnTo>
                  <a:pt x="99985" y="1773556"/>
                </a:lnTo>
                <a:lnTo>
                  <a:pt x="93637" y="1771651"/>
                </a:lnTo>
                <a:lnTo>
                  <a:pt x="87289" y="1770063"/>
                </a:lnTo>
                <a:lnTo>
                  <a:pt x="81258" y="1767841"/>
                </a:lnTo>
                <a:lnTo>
                  <a:pt x="75227" y="1765301"/>
                </a:lnTo>
                <a:lnTo>
                  <a:pt x="69196" y="1762443"/>
                </a:lnTo>
                <a:lnTo>
                  <a:pt x="63800" y="1759268"/>
                </a:lnTo>
                <a:lnTo>
                  <a:pt x="58722" y="1756093"/>
                </a:lnTo>
                <a:lnTo>
                  <a:pt x="53325" y="1752601"/>
                </a:lnTo>
                <a:lnTo>
                  <a:pt x="48247" y="1749108"/>
                </a:lnTo>
                <a:lnTo>
                  <a:pt x="43486" y="1744981"/>
                </a:lnTo>
                <a:lnTo>
                  <a:pt x="38724" y="1741171"/>
                </a:lnTo>
                <a:lnTo>
                  <a:pt x="34281" y="1736726"/>
                </a:lnTo>
                <a:lnTo>
                  <a:pt x="30154" y="1731963"/>
                </a:lnTo>
                <a:lnTo>
                  <a:pt x="26028" y="1727518"/>
                </a:lnTo>
                <a:lnTo>
                  <a:pt x="22536" y="1722438"/>
                </a:lnTo>
                <a:lnTo>
                  <a:pt x="19045" y="1717358"/>
                </a:lnTo>
                <a:lnTo>
                  <a:pt x="15871" y="1712278"/>
                </a:lnTo>
                <a:lnTo>
                  <a:pt x="13014" y="1706881"/>
                </a:lnTo>
                <a:lnTo>
                  <a:pt x="10157" y="1701483"/>
                </a:lnTo>
                <a:lnTo>
                  <a:pt x="7935" y="1695768"/>
                </a:lnTo>
                <a:lnTo>
                  <a:pt x="5713" y="1690053"/>
                </a:lnTo>
                <a:lnTo>
                  <a:pt x="3809" y="1684021"/>
                </a:lnTo>
                <a:lnTo>
                  <a:pt x="2222" y="1677988"/>
                </a:lnTo>
                <a:lnTo>
                  <a:pt x="1587" y="1671956"/>
                </a:lnTo>
                <a:lnTo>
                  <a:pt x="317" y="1665606"/>
                </a:lnTo>
                <a:lnTo>
                  <a:pt x="0" y="1659256"/>
                </a:lnTo>
                <a:lnTo>
                  <a:pt x="0" y="1652906"/>
                </a:lnTo>
                <a:lnTo>
                  <a:pt x="0" y="1476058"/>
                </a:lnTo>
                <a:lnTo>
                  <a:pt x="6" y="1475902"/>
                </a:lnTo>
                <a:lnTo>
                  <a:pt x="0" y="1475741"/>
                </a:lnTo>
                <a:lnTo>
                  <a:pt x="0" y="1019176"/>
                </a:lnTo>
                <a:lnTo>
                  <a:pt x="0" y="1007111"/>
                </a:lnTo>
                <a:lnTo>
                  <a:pt x="317" y="994728"/>
                </a:lnTo>
                <a:lnTo>
                  <a:pt x="1587" y="982663"/>
                </a:lnTo>
                <a:lnTo>
                  <a:pt x="2539" y="970916"/>
                </a:lnTo>
                <a:lnTo>
                  <a:pt x="4126" y="958851"/>
                </a:lnTo>
                <a:lnTo>
                  <a:pt x="6348" y="947103"/>
                </a:lnTo>
                <a:lnTo>
                  <a:pt x="8253" y="935038"/>
                </a:lnTo>
                <a:lnTo>
                  <a:pt x="11109" y="923608"/>
                </a:lnTo>
                <a:lnTo>
                  <a:pt x="13649" y="912178"/>
                </a:lnTo>
                <a:lnTo>
                  <a:pt x="16823" y="900748"/>
                </a:lnTo>
                <a:lnTo>
                  <a:pt x="20632" y="889636"/>
                </a:lnTo>
                <a:lnTo>
                  <a:pt x="24441" y="878523"/>
                </a:lnTo>
                <a:lnTo>
                  <a:pt x="28885" y="867411"/>
                </a:lnTo>
                <a:lnTo>
                  <a:pt x="33328" y="856298"/>
                </a:lnTo>
                <a:lnTo>
                  <a:pt x="38090" y="845503"/>
                </a:lnTo>
                <a:lnTo>
                  <a:pt x="43168" y="834708"/>
                </a:lnTo>
                <a:lnTo>
                  <a:pt x="48247" y="823913"/>
                </a:lnTo>
                <a:lnTo>
                  <a:pt x="54278" y="813753"/>
                </a:lnTo>
                <a:lnTo>
                  <a:pt x="60309" y="803276"/>
                </a:lnTo>
                <a:lnTo>
                  <a:pt x="66022" y="793116"/>
                </a:lnTo>
                <a:lnTo>
                  <a:pt x="73005" y="783273"/>
                </a:lnTo>
                <a:lnTo>
                  <a:pt x="79671" y="773113"/>
                </a:lnTo>
                <a:lnTo>
                  <a:pt x="86337" y="763588"/>
                </a:lnTo>
                <a:lnTo>
                  <a:pt x="93954" y="754063"/>
                </a:lnTo>
                <a:lnTo>
                  <a:pt x="101572" y="744538"/>
                </a:lnTo>
                <a:lnTo>
                  <a:pt x="108873" y="735648"/>
                </a:lnTo>
                <a:lnTo>
                  <a:pt x="117443" y="726441"/>
                </a:lnTo>
                <a:lnTo>
                  <a:pt x="125696" y="717551"/>
                </a:lnTo>
                <a:lnTo>
                  <a:pt x="133949" y="708978"/>
                </a:lnTo>
                <a:lnTo>
                  <a:pt x="142836" y="700088"/>
                </a:lnTo>
                <a:lnTo>
                  <a:pt x="151724" y="691833"/>
                </a:lnTo>
                <a:lnTo>
                  <a:pt x="160929" y="683896"/>
                </a:lnTo>
                <a:lnTo>
                  <a:pt x="170451" y="675958"/>
                </a:lnTo>
                <a:lnTo>
                  <a:pt x="179974" y="668021"/>
                </a:lnTo>
                <a:lnTo>
                  <a:pt x="189814" y="660401"/>
                </a:lnTo>
                <a:lnTo>
                  <a:pt x="200288" y="653098"/>
                </a:lnTo>
                <a:lnTo>
                  <a:pt x="210445" y="645796"/>
                </a:lnTo>
                <a:lnTo>
                  <a:pt x="220920" y="639128"/>
                </a:lnTo>
                <a:lnTo>
                  <a:pt x="231395" y="632461"/>
                </a:lnTo>
                <a:lnTo>
                  <a:pt x="242187" y="626111"/>
                </a:lnTo>
                <a:lnTo>
                  <a:pt x="253296" y="619761"/>
                </a:lnTo>
                <a:lnTo>
                  <a:pt x="264723" y="613411"/>
                </a:lnTo>
                <a:lnTo>
                  <a:pt x="275833" y="607696"/>
                </a:lnTo>
                <a:lnTo>
                  <a:pt x="287895" y="602298"/>
                </a:lnTo>
                <a:lnTo>
                  <a:pt x="299321" y="596583"/>
                </a:lnTo>
                <a:lnTo>
                  <a:pt x="311383" y="591503"/>
                </a:lnTo>
                <a:lnTo>
                  <a:pt x="323445" y="586741"/>
                </a:lnTo>
                <a:lnTo>
                  <a:pt x="335824" y="581978"/>
                </a:lnTo>
                <a:lnTo>
                  <a:pt x="348203" y="577533"/>
                </a:lnTo>
                <a:lnTo>
                  <a:pt x="360900" y="573723"/>
                </a:lnTo>
                <a:lnTo>
                  <a:pt x="373596" y="569596"/>
                </a:lnTo>
                <a:lnTo>
                  <a:pt x="386293" y="566103"/>
                </a:lnTo>
                <a:lnTo>
                  <a:pt x="399307" y="562928"/>
                </a:lnTo>
                <a:lnTo>
                  <a:pt x="412321" y="559753"/>
                </a:lnTo>
                <a:lnTo>
                  <a:pt x="425652" y="556896"/>
                </a:lnTo>
                <a:lnTo>
                  <a:pt x="438984" y="554038"/>
                </a:lnTo>
                <a:lnTo>
                  <a:pt x="452633" y="552133"/>
                </a:lnTo>
                <a:lnTo>
                  <a:pt x="465964" y="550228"/>
                </a:lnTo>
                <a:lnTo>
                  <a:pt x="479930" y="548641"/>
                </a:lnTo>
                <a:lnTo>
                  <a:pt x="493262" y="547053"/>
                </a:lnTo>
                <a:lnTo>
                  <a:pt x="507228" y="546101"/>
                </a:lnTo>
                <a:lnTo>
                  <a:pt x="521511" y="545466"/>
                </a:lnTo>
                <a:lnTo>
                  <a:pt x="535478" y="545148"/>
                </a:lnTo>
                <a:lnTo>
                  <a:pt x="549761" y="544513"/>
                </a:lnTo>
                <a:lnTo>
                  <a:pt x="1335088" y="544513"/>
                </a:lnTo>
                <a:lnTo>
                  <a:pt x="1335088" y="432238"/>
                </a:lnTo>
                <a:lnTo>
                  <a:pt x="1335723" y="424293"/>
                </a:lnTo>
                <a:lnTo>
                  <a:pt x="1336676" y="416347"/>
                </a:lnTo>
                <a:lnTo>
                  <a:pt x="1338898" y="408719"/>
                </a:lnTo>
                <a:lnTo>
                  <a:pt x="1341438" y="401727"/>
                </a:lnTo>
                <a:lnTo>
                  <a:pt x="1344613" y="395053"/>
                </a:lnTo>
                <a:lnTo>
                  <a:pt x="1348741" y="388061"/>
                </a:lnTo>
                <a:lnTo>
                  <a:pt x="1353186" y="382340"/>
                </a:lnTo>
                <a:lnTo>
                  <a:pt x="1358266" y="376619"/>
                </a:lnTo>
                <a:lnTo>
                  <a:pt x="1363663" y="371534"/>
                </a:lnTo>
                <a:lnTo>
                  <a:pt x="1369696" y="367085"/>
                </a:lnTo>
                <a:lnTo>
                  <a:pt x="1376363" y="363271"/>
                </a:lnTo>
                <a:lnTo>
                  <a:pt x="1383348" y="360092"/>
                </a:lnTo>
                <a:lnTo>
                  <a:pt x="1390333" y="357232"/>
                </a:lnTo>
                <a:lnTo>
                  <a:pt x="1397953" y="355325"/>
                </a:lnTo>
                <a:lnTo>
                  <a:pt x="1405573" y="354054"/>
                </a:lnTo>
                <a:lnTo>
                  <a:pt x="1413828" y="353736"/>
                </a:lnTo>
                <a:close/>
                <a:moveTo>
                  <a:pt x="1740853" y="352465"/>
                </a:moveTo>
                <a:lnTo>
                  <a:pt x="1859916" y="352465"/>
                </a:lnTo>
                <a:lnTo>
                  <a:pt x="1867853" y="352783"/>
                </a:lnTo>
                <a:lnTo>
                  <a:pt x="1875791" y="354054"/>
                </a:lnTo>
                <a:lnTo>
                  <a:pt x="1883093" y="355643"/>
                </a:lnTo>
                <a:lnTo>
                  <a:pt x="1890396" y="358503"/>
                </a:lnTo>
                <a:lnTo>
                  <a:pt x="1897063" y="361682"/>
                </a:lnTo>
                <a:lnTo>
                  <a:pt x="1903731" y="365495"/>
                </a:lnTo>
                <a:lnTo>
                  <a:pt x="1909763" y="370263"/>
                </a:lnTo>
                <a:lnTo>
                  <a:pt x="1915478" y="375030"/>
                </a:lnTo>
                <a:lnTo>
                  <a:pt x="1920241" y="380751"/>
                </a:lnTo>
                <a:lnTo>
                  <a:pt x="1925003" y="387107"/>
                </a:lnTo>
                <a:lnTo>
                  <a:pt x="1928813" y="393464"/>
                </a:lnTo>
                <a:lnTo>
                  <a:pt x="1931988" y="400138"/>
                </a:lnTo>
                <a:lnTo>
                  <a:pt x="1934846" y="407130"/>
                </a:lnTo>
                <a:lnTo>
                  <a:pt x="1936751" y="414758"/>
                </a:lnTo>
                <a:lnTo>
                  <a:pt x="1938021" y="422703"/>
                </a:lnTo>
                <a:lnTo>
                  <a:pt x="1938338" y="430649"/>
                </a:lnTo>
                <a:lnTo>
                  <a:pt x="1938021" y="438595"/>
                </a:lnTo>
                <a:lnTo>
                  <a:pt x="1936751" y="446540"/>
                </a:lnTo>
                <a:lnTo>
                  <a:pt x="1934846" y="454168"/>
                </a:lnTo>
                <a:lnTo>
                  <a:pt x="1931988" y="461160"/>
                </a:lnTo>
                <a:lnTo>
                  <a:pt x="1928813" y="468152"/>
                </a:lnTo>
                <a:lnTo>
                  <a:pt x="1925003" y="474508"/>
                </a:lnTo>
                <a:lnTo>
                  <a:pt x="1920241" y="480229"/>
                </a:lnTo>
                <a:lnTo>
                  <a:pt x="1915478" y="485950"/>
                </a:lnTo>
                <a:lnTo>
                  <a:pt x="1909763" y="491035"/>
                </a:lnTo>
                <a:lnTo>
                  <a:pt x="1903731" y="495802"/>
                </a:lnTo>
                <a:lnTo>
                  <a:pt x="1897063" y="499299"/>
                </a:lnTo>
                <a:lnTo>
                  <a:pt x="1890396" y="503112"/>
                </a:lnTo>
                <a:lnTo>
                  <a:pt x="1883093" y="505337"/>
                </a:lnTo>
                <a:lnTo>
                  <a:pt x="1875791" y="507244"/>
                </a:lnTo>
                <a:lnTo>
                  <a:pt x="1867853" y="508515"/>
                </a:lnTo>
                <a:lnTo>
                  <a:pt x="1859916" y="508833"/>
                </a:lnTo>
                <a:lnTo>
                  <a:pt x="1740853" y="508833"/>
                </a:lnTo>
                <a:lnTo>
                  <a:pt x="1732916" y="508515"/>
                </a:lnTo>
                <a:lnTo>
                  <a:pt x="1724978" y="507244"/>
                </a:lnTo>
                <a:lnTo>
                  <a:pt x="1717358" y="505337"/>
                </a:lnTo>
                <a:lnTo>
                  <a:pt x="1710056" y="503112"/>
                </a:lnTo>
                <a:lnTo>
                  <a:pt x="1703388" y="499299"/>
                </a:lnTo>
                <a:lnTo>
                  <a:pt x="1696721" y="495802"/>
                </a:lnTo>
                <a:lnTo>
                  <a:pt x="1690688" y="491035"/>
                </a:lnTo>
                <a:lnTo>
                  <a:pt x="1685291" y="485950"/>
                </a:lnTo>
                <a:lnTo>
                  <a:pt x="1680528" y="480229"/>
                </a:lnTo>
                <a:lnTo>
                  <a:pt x="1675766" y="474508"/>
                </a:lnTo>
                <a:lnTo>
                  <a:pt x="1671638" y="468152"/>
                </a:lnTo>
                <a:lnTo>
                  <a:pt x="1668463" y="461160"/>
                </a:lnTo>
                <a:lnTo>
                  <a:pt x="1665606" y="454168"/>
                </a:lnTo>
                <a:lnTo>
                  <a:pt x="1663701" y="446540"/>
                </a:lnTo>
                <a:lnTo>
                  <a:pt x="1663066" y="438595"/>
                </a:lnTo>
                <a:lnTo>
                  <a:pt x="1662113" y="430649"/>
                </a:lnTo>
                <a:lnTo>
                  <a:pt x="1663066" y="422703"/>
                </a:lnTo>
                <a:lnTo>
                  <a:pt x="1663701" y="414758"/>
                </a:lnTo>
                <a:lnTo>
                  <a:pt x="1665606" y="407130"/>
                </a:lnTo>
                <a:lnTo>
                  <a:pt x="1668463" y="400138"/>
                </a:lnTo>
                <a:lnTo>
                  <a:pt x="1671638" y="393464"/>
                </a:lnTo>
                <a:lnTo>
                  <a:pt x="1675766" y="387107"/>
                </a:lnTo>
                <a:lnTo>
                  <a:pt x="1680528" y="380751"/>
                </a:lnTo>
                <a:lnTo>
                  <a:pt x="1685291" y="375030"/>
                </a:lnTo>
                <a:lnTo>
                  <a:pt x="1690688" y="370263"/>
                </a:lnTo>
                <a:lnTo>
                  <a:pt x="1696721" y="365495"/>
                </a:lnTo>
                <a:lnTo>
                  <a:pt x="1703388" y="361682"/>
                </a:lnTo>
                <a:lnTo>
                  <a:pt x="1710056" y="358503"/>
                </a:lnTo>
                <a:lnTo>
                  <a:pt x="1717358" y="355643"/>
                </a:lnTo>
                <a:lnTo>
                  <a:pt x="1724978" y="354054"/>
                </a:lnTo>
                <a:lnTo>
                  <a:pt x="1732916" y="352783"/>
                </a:lnTo>
                <a:lnTo>
                  <a:pt x="1740853" y="352465"/>
                </a:lnTo>
                <a:close/>
                <a:moveTo>
                  <a:pt x="1076961" y="352465"/>
                </a:moveTo>
                <a:lnTo>
                  <a:pt x="1196341" y="352465"/>
                </a:lnTo>
                <a:lnTo>
                  <a:pt x="1204278" y="352783"/>
                </a:lnTo>
                <a:lnTo>
                  <a:pt x="1211898" y="354054"/>
                </a:lnTo>
                <a:lnTo>
                  <a:pt x="1219201" y="355643"/>
                </a:lnTo>
                <a:lnTo>
                  <a:pt x="1226503" y="358503"/>
                </a:lnTo>
                <a:lnTo>
                  <a:pt x="1233488" y="361682"/>
                </a:lnTo>
                <a:lnTo>
                  <a:pt x="1239838" y="365495"/>
                </a:lnTo>
                <a:lnTo>
                  <a:pt x="1245871" y="370263"/>
                </a:lnTo>
                <a:lnTo>
                  <a:pt x="1251586" y="375030"/>
                </a:lnTo>
                <a:lnTo>
                  <a:pt x="1256666" y="380751"/>
                </a:lnTo>
                <a:lnTo>
                  <a:pt x="1261111" y="387107"/>
                </a:lnTo>
                <a:lnTo>
                  <a:pt x="1264921" y="393464"/>
                </a:lnTo>
                <a:lnTo>
                  <a:pt x="1268096" y="400138"/>
                </a:lnTo>
                <a:lnTo>
                  <a:pt x="1270953" y="407130"/>
                </a:lnTo>
                <a:lnTo>
                  <a:pt x="1272858" y="414758"/>
                </a:lnTo>
                <a:lnTo>
                  <a:pt x="1274128" y="422703"/>
                </a:lnTo>
                <a:lnTo>
                  <a:pt x="1274446" y="430649"/>
                </a:lnTo>
                <a:lnTo>
                  <a:pt x="1274128" y="438595"/>
                </a:lnTo>
                <a:lnTo>
                  <a:pt x="1272858" y="446540"/>
                </a:lnTo>
                <a:lnTo>
                  <a:pt x="1270953" y="454168"/>
                </a:lnTo>
                <a:lnTo>
                  <a:pt x="1268096" y="461160"/>
                </a:lnTo>
                <a:lnTo>
                  <a:pt x="1264921" y="468152"/>
                </a:lnTo>
                <a:lnTo>
                  <a:pt x="1261111" y="474508"/>
                </a:lnTo>
                <a:lnTo>
                  <a:pt x="1256666" y="480229"/>
                </a:lnTo>
                <a:lnTo>
                  <a:pt x="1251586" y="485950"/>
                </a:lnTo>
                <a:lnTo>
                  <a:pt x="1245871" y="491035"/>
                </a:lnTo>
                <a:lnTo>
                  <a:pt x="1239838" y="495802"/>
                </a:lnTo>
                <a:lnTo>
                  <a:pt x="1233488" y="499299"/>
                </a:lnTo>
                <a:lnTo>
                  <a:pt x="1226503" y="503112"/>
                </a:lnTo>
                <a:lnTo>
                  <a:pt x="1219201" y="505337"/>
                </a:lnTo>
                <a:lnTo>
                  <a:pt x="1211898" y="507244"/>
                </a:lnTo>
                <a:lnTo>
                  <a:pt x="1204278" y="508515"/>
                </a:lnTo>
                <a:lnTo>
                  <a:pt x="1196341" y="508833"/>
                </a:lnTo>
                <a:lnTo>
                  <a:pt x="1076961" y="508833"/>
                </a:lnTo>
                <a:lnTo>
                  <a:pt x="1069023" y="508515"/>
                </a:lnTo>
                <a:lnTo>
                  <a:pt x="1061086" y="507244"/>
                </a:lnTo>
                <a:lnTo>
                  <a:pt x="1053466" y="505337"/>
                </a:lnTo>
                <a:lnTo>
                  <a:pt x="1046163" y="503112"/>
                </a:lnTo>
                <a:lnTo>
                  <a:pt x="1039496" y="499299"/>
                </a:lnTo>
                <a:lnTo>
                  <a:pt x="1033146" y="495802"/>
                </a:lnTo>
                <a:lnTo>
                  <a:pt x="1027113" y="491035"/>
                </a:lnTo>
                <a:lnTo>
                  <a:pt x="1021716" y="485950"/>
                </a:lnTo>
                <a:lnTo>
                  <a:pt x="1016636" y="480229"/>
                </a:lnTo>
                <a:lnTo>
                  <a:pt x="1012191" y="474508"/>
                </a:lnTo>
                <a:lnTo>
                  <a:pt x="1008063" y="468152"/>
                </a:lnTo>
                <a:lnTo>
                  <a:pt x="1004571" y="461160"/>
                </a:lnTo>
                <a:lnTo>
                  <a:pt x="1002348" y="454168"/>
                </a:lnTo>
                <a:lnTo>
                  <a:pt x="1000126" y="446540"/>
                </a:lnTo>
                <a:lnTo>
                  <a:pt x="999173" y="438595"/>
                </a:lnTo>
                <a:lnTo>
                  <a:pt x="998538" y="430649"/>
                </a:lnTo>
                <a:lnTo>
                  <a:pt x="999173" y="422703"/>
                </a:lnTo>
                <a:lnTo>
                  <a:pt x="1000126" y="414758"/>
                </a:lnTo>
                <a:lnTo>
                  <a:pt x="1002348" y="407130"/>
                </a:lnTo>
                <a:lnTo>
                  <a:pt x="1004571" y="400138"/>
                </a:lnTo>
                <a:lnTo>
                  <a:pt x="1008063" y="393464"/>
                </a:lnTo>
                <a:lnTo>
                  <a:pt x="1012191" y="387107"/>
                </a:lnTo>
                <a:lnTo>
                  <a:pt x="1016636" y="380751"/>
                </a:lnTo>
                <a:lnTo>
                  <a:pt x="1021716" y="375030"/>
                </a:lnTo>
                <a:lnTo>
                  <a:pt x="1027113" y="370263"/>
                </a:lnTo>
                <a:lnTo>
                  <a:pt x="1033146" y="365495"/>
                </a:lnTo>
                <a:lnTo>
                  <a:pt x="1039496" y="361682"/>
                </a:lnTo>
                <a:lnTo>
                  <a:pt x="1046163" y="358503"/>
                </a:lnTo>
                <a:lnTo>
                  <a:pt x="1053466" y="355643"/>
                </a:lnTo>
                <a:lnTo>
                  <a:pt x="1061086" y="354054"/>
                </a:lnTo>
                <a:lnTo>
                  <a:pt x="1069023" y="352783"/>
                </a:lnTo>
                <a:lnTo>
                  <a:pt x="1076961" y="352465"/>
                </a:lnTo>
                <a:close/>
                <a:moveTo>
                  <a:pt x="1750696" y="104563"/>
                </a:moveTo>
                <a:lnTo>
                  <a:pt x="1758316" y="104881"/>
                </a:lnTo>
                <a:lnTo>
                  <a:pt x="1765301" y="105835"/>
                </a:lnTo>
                <a:lnTo>
                  <a:pt x="1772921" y="107742"/>
                </a:lnTo>
                <a:lnTo>
                  <a:pt x="1779906" y="109966"/>
                </a:lnTo>
                <a:lnTo>
                  <a:pt x="1786891" y="113145"/>
                </a:lnTo>
                <a:lnTo>
                  <a:pt x="1793558" y="117276"/>
                </a:lnTo>
                <a:lnTo>
                  <a:pt x="1799908" y="122044"/>
                </a:lnTo>
                <a:lnTo>
                  <a:pt x="1805941" y="127447"/>
                </a:lnTo>
                <a:lnTo>
                  <a:pt x="1811338" y="133485"/>
                </a:lnTo>
                <a:lnTo>
                  <a:pt x="1816101" y="139524"/>
                </a:lnTo>
                <a:lnTo>
                  <a:pt x="1819593" y="146198"/>
                </a:lnTo>
                <a:lnTo>
                  <a:pt x="1823403" y="153508"/>
                </a:lnTo>
                <a:lnTo>
                  <a:pt x="1825626" y="160500"/>
                </a:lnTo>
                <a:lnTo>
                  <a:pt x="1827213" y="167810"/>
                </a:lnTo>
                <a:lnTo>
                  <a:pt x="1828483" y="175120"/>
                </a:lnTo>
                <a:lnTo>
                  <a:pt x="1828801" y="182748"/>
                </a:lnTo>
                <a:lnTo>
                  <a:pt x="1828483" y="190375"/>
                </a:lnTo>
                <a:lnTo>
                  <a:pt x="1827213" y="198003"/>
                </a:lnTo>
                <a:lnTo>
                  <a:pt x="1825626" y="204995"/>
                </a:lnTo>
                <a:lnTo>
                  <a:pt x="1823403" y="212305"/>
                </a:lnTo>
                <a:lnTo>
                  <a:pt x="1820228" y="219297"/>
                </a:lnTo>
                <a:lnTo>
                  <a:pt x="1816101" y="225972"/>
                </a:lnTo>
                <a:lnTo>
                  <a:pt x="1811338" y="232328"/>
                </a:lnTo>
                <a:lnTo>
                  <a:pt x="1805941" y="238367"/>
                </a:lnTo>
                <a:lnTo>
                  <a:pt x="1721803" y="322589"/>
                </a:lnTo>
                <a:lnTo>
                  <a:pt x="1715771" y="328310"/>
                </a:lnTo>
                <a:lnTo>
                  <a:pt x="1709421" y="333078"/>
                </a:lnTo>
                <a:lnTo>
                  <a:pt x="1702753" y="336891"/>
                </a:lnTo>
                <a:lnTo>
                  <a:pt x="1695451" y="340070"/>
                </a:lnTo>
                <a:lnTo>
                  <a:pt x="1688466" y="342612"/>
                </a:lnTo>
                <a:lnTo>
                  <a:pt x="1681163" y="344519"/>
                </a:lnTo>
                <a:lnTo>
                  <a:pt x="1673543" y="345155"/>
                </a:lnTo>
                <a:lnTo>
                  <a:pt x="1666241" y="345790"/>
                </a:lnTo>
                <a:lnTo>
                  <a:pt x="1658621" y="345155"/>
                </a:lnTo>
                <a:lnTo>
                  <a:pt x="1651318" y="344519"/>
                </a:lnTo>
                <a:lnTo>
                  <a:pt x="1644016" y="342612"/>
                </a:lnTo>
                <a:lnTo>
                  <a:pt x="1636713" y="340070"/>
                </a:lnTo>
                <a:lnTo>
                  <a:pt x="1629728" y="336891"/>
                </a:lnTo>
                <a:lnTo>
                  <a:pt x="1623378" y="333078"/>
                </a:lnTo>
                <a:lnTo>
                  <a:pt x="1617028" y="328310"/>
                </a:lnTo>
                <a:lnTo>
                  <a:pt x="1610996" y="322589"/>
                </a:lnTo>
                <a:lnTo>
                  <a:pt x="1605281" y="316551"/>
                </a:lnTo>
                <a:lnTo>
                  <a:pt x="1600518" y="310194"/>
                </a:lnTo>
                <a:lnTo>
                  <a:pt x="1596708" y="303838"/>
                </a:lnTo>
                <a:lnTo>
                  <a:pt x="1593533" y="296846"/>
                </a:lnTo>
                <a:lnTo>
                  <a:pt x="1591311" y="289536"/>
                </a:lnTo>
                <a:lnTo>
                  <a:pt x="1589088" y="282544"/>
                </a:lnTo>
                <a:lnTo>
                  <a:pt x="1588453" y="274916"/>
                </a:lnTo>
                <a:lnTo>
                  <a:pt x="1588136" y="267288"/>
                </a:lnTo>
                <a:lnTo>
                  <a:pt x="1588453" y="259978"/>
                </a:lnTo>
                <a:lnTo>
                  <a:pt x="1589088" y="252351"/>
                </a:lnTo>
                <a:lnTo>
                  <a:pt x="1591311" y="245041"/>
                </a:lnTo>
                <a:lnTo>
                  <a:pt x="1593533" y="238049"/>
                </a:lnTo>
                <a:lnTo>
                  <a:pt x="1596708" y="230739"/>
                </a:lnTo>
                <a:lnTo>
                  <a:pt x="1600518" y="224065"/>
                </a:lnTo>
                <a:lnTo>
                  <a:pt x="1605281" y="217708"/>
                </a:lnTo>
                <a:lnTo>
                  <a:pt x="1610996" y="211670"/>
                </a:lnTo>
                <a:lnTo>
                  <a:pt x="1695133" y="127447"/>
                </a:lnTo>
                <a:lnTo>
                  <a:pt x="1701166" y="122044"/>
                </a:lnTo>
                <a:lnTo>
                  <a:pt x="1707516" y="117276"/>
                </a:lnTo>
                <a:lnTo>
                  <a:pt x="1714183" y="113145"/>
                </a:lnTo>
                <a:lnTo>
                  <a:pt x="1720851" y="109966"/>
                </a:lnTo>
                <a:lnTo>
                  <a:pt x="1728471" y="107742"/>
                </a:lnTo>
                <a:lnTo>
                  <a:pt x="1735456" y="105835"/>
                </a:lnTo>
                <a:lnTo>
                  <a:pt x="1743076" y="104881"/>
                </a:lnTo>
                <a:lnTo>
                  <a:pt x="1750696" y="104563"/>
                </a:lnTo>
                <a:close/>
                <a:moveTo>
                  <a:pt x="1186498" y="93758"/>
                </a:moveTo>
                <a:lnTo>
                  <a:pt x="1193801" y="94075"/>
                </a:lnTo>
                <a:lnTo>
                  <a:pt x="1201103" y="95029"/>
                </a:lnTo>
                <a:lnTo>
                  <a:pt x="1208723" y="96936"/>
                </a:lnTo>
                <a:lnTo>
                  <a:pt x="1215708" y="99478"/>
                </a:lnTo>
                <a:lnTo>
                  <a:pt x="1222376" y="102656"/>
                </a:lnTo>
                <a:lnTo>
                  <a:pt x="1229361" y="106470"/>
                </a:lnTo>
                <a:lnTo>
                  <a:pt x="1235711" y="111238"/>
                </a:lnTo>
                <a:lnTo>
                  <a:pt x="1241426" y="116959"/>
                </a:lnTo>
                <a:lnTo>
                  <a:pt x="1326198" y="201181"/>
                </a:lnTo>
                <a:lnTo>
                  <a:pt x="1331278" y="206902"/>
                </a:lnTo>
                <a:lnTo>
                  <a:pt x="1336041" y="213259"/>
                </a:lnTo>
                <a:lnTo>
                  <a:pt x="1339851" y="220251"/>
                </a:lnTo>
                <a:lnTo>
                  <a:pt x="1343026" y="227243"/>
                </a:lnTo>
                <a:lnTo>
                  <a:pt x="1345566" y="234553"/>
                </a:lnTo>
                <a:lnTo>
                  <a:pt x="1347471" y="241545"/>
                </a:lnTo>
                <a:lnTo>
                  <a:pt x="1348741" y="249173"/>
                </a:lnTo>
                <a:lnTo>
                  <a:pt x="1348741" y="256800"/>
                </a:lnTo>
                <a:lnTo>
                  <a:pt x="1348741" y="264110"/>
                </a:lnTo>
                <a:lnTo>
                  <a:pt x="1347471" y="271738"/>
                </a:lnTo>
                <a:lnTo>
                  <a:pt x="1345566" y="279048"/>
                </a:lnTo>
                <a:lnTo>
                  <a:pt x="1343026" y="286040"/>
                </a:lnTo>
                <a:lnTo>
                  <a:pt x="1339851" y="293350"/>
                </a:lnTo>
                <a:lnTo>
                  <a:pt x="1336041" y="300024"/>
                </a:lnTo>
                <a:lnTo>
                  <a:pt x="1331278" y="306063"/>
                </a:lnTo>
                <a:lnTo>
                  <a:pt x="1326198" y="311784"/>
                </a:lnTo>
                <a:lnTo>
                  <a:pt x="1320166" y="317504"/>
                </a:lnTo>
                <a:lnTo>
                  <a:pt x="1313816" y="322272"/>
                </a:lnTo>
                <a:lnTo>
                  <a:pt x="1307148" y="326085"/>
                </a:lnTo>
                <a:lnTo>
                  <a:pt x="1299846" y="329264"/>
                </a:lnTo>
                <a:lnTo>
                  <a:pt x="1292861" y="331806"/>
                </a:lnTo>
                <a:lnTo>
                  <a:pt x="1285558" y="333713"/>
                </a:lnTo>
                <a:lnTo>
                  <a:pt x="1277938" y="334667"/>
                </a:lnTo>
                <a:lnTo>
                  <a:pt x="1270636" y="334985"/>
                </a:lnTo>
                <a:lnTo>
                  <a:pt x="1263016" y="334667"/>
                </a:lnTo>
                <a:lnTo>
                  <a:pt x="1255396" y="333713"/>
                </a:lnTo>
                <a:lnTo>
                  <a:pt x="1248411" y="331806"/>
                </a:lnTo>
                <a:lnTo>
                  <a:pt x="1241108" y="329264"/>
                </a:lnTo>
                <a:lnTo>
                  <a:pt x="1234123" y="326085"/>
                </a:lnTo>
                <a:lnTo>
                  <a:pt x="1227773" y="322272"/>
                </a:lnTo>
                <a:lnTo>
                  <a:pt x="1221423" y="317504"/>
                </a:lnTo>
                <a:lnTo>
                  <a:pt x="1215391" y="311784"/>
                </a:lnTo>
                <a:lnTo>
                  <a:pt x="1130936" y="227561"/>
                </a:lnTo>
                <a:lnTo>
                  <a:pt x="1125221" y="221840"/>
                </a:lnTo>
                <a:lnTo>
                  <a:pt x="1120776" y="215483"/>
                </a:lnTo>
                <a:lnTo>
                  <a:pt x="1116966" y="208491"/>
                </a:lnTo>
                <a:lnTo>
                  <a:pt x="1113791" y="201499"/>
                </a:lnTo>
                <a:lnTo>
                  <a:pt x="1110933" y="194189"/>
                </a:lnTo>
                <a:lnTo>
                  <a:pt x="1109346" y="187197"/>
                </a:lnTo>
                <a:lnTo>
                  <a:pt x="1108076" y="179570"/>
                </a:lnTo>
                <a:lnTo>
                  <a:pt x="1107758" y="171942"/>
                </a:lnTo>
                <a:lnTo>
                  <a:pt x="1108076" y="164632"/>
                </a:lnTo>
                <a:lnTo>
                  <a:pt x="1109346" y="157004"/>
                </a:lnTo>
                <a:lnTo>
                  <a:pt x="1110933" y="149694"/>
                </a:lnTo>
                <a:lnTo>
                  <a:pt x="1113791" y="142702"/>
                </a:lnTo>
                <a:lnTo>
                  <a:pt x="1116966" y="135392"/>
                </a:lnTo>
                <a:lnTo>
                  <a:pt x="1120776" y="129036"/>
                </a:lnTo>
                <a:lnTo>
                  <a:pt x="1125221" y="122679"/>
                </a:lnTo>
                <a:lnTo>
                  <a:pt x="1130936" y="116959"/>
                </a:lnTo>
                <a:lnTo>
                  <a:pt x="1136651" y="111238"/>
                </a:lnTo>
                <a:lnTo>
                  <a:pt x="1143001" y="106470"/>
                </a:lnTo>
                <a:lnTo>
                  <a:pt x="1149986" y="102656"/>
                </a:lnTo>
                <a:lnTo>
                  <a:pt x="1156653" y="99478"/>
                </a:lnTo>
                <a:lnTo>
                  <a:pt x="1163638" y="96936"/>
                </a:lnTo>
                <a:lnTo>
                  <a:pt x="1171258" y="95029"/>
                </a:lnTo>
                <a:lnTo>
                  <a:pt x="1178878" y="94075"/>
                </a:lnTo>
                <a:lnTo>
                  <a:pt x="1186498" y="93758"/>
                </a:lnTo>
                <a:close/>
                <a:moveTo>
                  <a:pt x="1468438" y="0"/>
                </a:moveTo>
                <a:lnTo>
                  <a:pt x="1476376" y="318"/>
                </a:lnTo>
                <a:lnTo>
                  <a:pt x="1483996" y="1589"/>
                </a:lnTo>
                <a:lnTo>
                  <a:pt x="1491616" y="3496"/>
                </a:lnTo>
                <a:lnTo>
                  <a:pt x="1498601" y="6039"/>
                </a:lnTo>
                <a:lnTo>
                  <a:pt x="1505903" y="9535"/>
                </a:lnTo>
                <a:lnTo>
                  <a:pt x="1512253" y="13666"/>
                </a:lnTo>
                <a:lnTo>
                  <a:pt x="1518286" y="17798"/>
                </a:lnTo>
                <a:lnTo>
                  <a:pt x="1523683" y="23201"/>
                </a:lnTo>
                <a:lnTo>
                  <a:pt x="1528763" y="28604"/>
                </a:lnTo>
                <a:lnTo>
                  <a:pt x="1533208" y="34643"/>
                </a:lnTo>
                <a:lnTo>
                  <a:pt x="1537336" y="40999"/>
                </a:lnTo>
                <a:lnTo>
                  <a:pt x="1540828" y="47991"/>
                </a:lnTo>
                <a:lnTo>
                  <a:pt x="1543051" y="55301"/>
                </a:lnTo>
                <a:lnTo>
                  <a:pt x="1545273" y="62929"/>
                </a:lnTo>
                <a:lnTo>
                  <a:pt x="1546226" y="70239"/>
                </a:lnTo>
                <a:lnTo>
                  <a:pt x="1546861" y="78184"/>
                </a:lnTo>
                <a:lnTo>
                  <a:pt x="1546861" y="198003"/>
                </a:lnTo>
                <a:lnTo>
                  <a:pt x="1546226" y="205949"/>
                </a:lnTo>
                <a:lnTo>
                  <a:pt x="1545273" y="213259"/>
                </a:lnTo>
                <a:lnTo>
                  <a:pt x="1543051" y="220886"/>
                </a:lnTo>
                <a:lnTo>
                  <a:pt x="1540828" y="228196"/>
                </a:lnTo>
                <a:lnTo>
                  <a:pt x="1537336" y="235188"/>
                </a:lnTo>
                <a:lnTo>
                  <a:pt x="1533208" y="241545"/>
                </a:lnTo>
                <a:lnTo>
                  <a:pt x="1528763" y="247583"/>
                </a:lnTo>
                <a:lnTo>
                  <a:pt x="1523683" y="252986"/>
                </a:lnTo>
                <a:lnTo>
                  <a:pt x="1518286" y="258389"/>
                </a:lnTo>
                <a:lnTo>
                  <a:pt x="1512253" y="262521"/>
                </a:lnTo>
                <a:lnTo>
                  <a:pt x="1505903" y="266653"/>
                </a:lnTo>
                <a:lnTo>
                  <a:pt x="1498601" y="269831"/>
                </a:lnTo>
                <a:lnTo>
                  <a:pt x="1491616" y="272691"/>
                </a:lnTo>
                <a:lnTo>
                  <a:pt x="1483996" y="274598"/>
                </a:lnTo>
                <a:lnTo>
                  <a:pt x="1476376" y="275870"/>
                </a:lnTo>
                <a:lnTo>
                  <a:pt x="1468438" y="276187"/>
                </a:lnTo>
                <a:lnTo>
                  <a:pt x="1460183" y="275870"/>
                </a:lnTo>
                <a:lnTo>
                  <a:pt x="1452563" y="274598"/>
                </a:lnTo>
                <a:lnTo>
                  <a:pt x="1445261" y="272691"/>
                </a:lnTo>
                <a:lnTo>
                  <a:pt x="1437958" y="269831"/>
                </a:lnTo>
                <a:lnTo>
                  <a:pt x="1431291" y="266653"/>
                </a:lnTo>
                <a:lnTo>
                  <a:pt x="1424623" y="262521"/>
                </a:lnTo>
                <a:lnTo>
                  <a:pt x="1418591" y="258389"/>
                </a:lnTo>
                <a:lnTo>
                  <a:pt x="1412876" y="252986"/>
                </a:lnTo>
                <a:lnTo>
                  <a:pt x="1407796" y="247583"/>
                </a:lnTo>
                <a:lnTo>
                  <a:pt x="1403351" y="241545"/>
                </a:lnTo>
                <a:lnTo>
                  <a:pt x="1399541" y="235188"/>
                </a:lnTo>
                <a:lnTo>
                  <a:pt x="1396366" y="228196"/>
                </a:lnTo>
                <a:lnTo>
                  <a:pt x="1393508" y="220886"/>
                </a:lnTo>
                <a:lnTo>
                  <a:pt x="1391603" y="213259"/>
                </a:lnTo>
                <a:lnTo>
                  <a:pt x="1390333" y="205949"/>
                </a:lnTo>
                <a:lnTo>
                  <a:pt x="1390016" y="198003"/>
                </a:lnTo>
                <a:lnTo>
                  <a:pt x="1390016" y="78184"/>
                </a:lnTo>
                <a:lnTo>
                  <a:pt x="1390333" y="70239"/>
                </a:lnTo>
                <a:lnTo>
                  <a:pt x="1391603" y="62929"/>
                </a:lnTo>
                <a:lnTo>
                  <a:pt x="1393508" y="55301"/>
                </a:lnTo>
                <a:lnTo>
                  <a:pt x="1396366" y="47991"/>
                </a:lnTo>
                <a:lnTo>
                  <a:pt x="1399541" y="40999"/>
                </a:lnTo>
                <a:lnTo>
                  <a:pt x="1403351" y="34643"/>
                </a:lnTo>
                <a:lnTo>
                  <a:pt x="1407796" y="28604"/>
                </a:lnTo>
                <a:lnTo>
                  <a:pt x="1412876" y="23201"/>
                </a:lnTo>
                <a:lnTo>
                  <a:pt x="1418591" y="17798"/>
                </a:lnTo>
                <a:lnTo>
                  <a:pt x="1424623" y="13666"/>
                </a:lnTo>
                <a:lnTo>
                  <a:pt x="1431291" y="9535"/>
                </a:lnTo>
                <a:lnTo>
                  <a:pt x="1437958" y="6039"/>
                </a:lnTo>
                <a:lnTo>
                  <a:pt x="1445261" y="3496"/>
                </a:lnTo>
                <a:lnTo>
                  <a:pt x="1452563" y="1589"/>
                </a:lnTo>
                <a:lnTo>
                  <a:pt x="1460183" y="318"/>
                </a:lnTo>
                <a:lnTo>
                  <a:pt x="1468438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KSO_Shape"/>
          <p:cNvSpPr/>
          <p:nvPr/>
        </p:nvSpPr>
        <p:spPr bwMode="auto">
          <a:xfrm>
            <a:off x="2251959" y="2195277"/>
            <a:ext cx="865995" cy="736096"/>
          </a:xfrm>
          <a:custGeom>
            <a:avLst/>
            <a:gdLst>
              <a:gd name="T0" fmla="*/ 160329 w 2160587"/>
              <a:gd name="T1" fmla="*/ 1674812 h 1836737"/>
              <a:gd name="T2" fmla="*/ 1129743 w 2160587"/>
              <a:gd name="T3" fmla="*/ 848061 h 1836737"/>
              <a:gd name="T4" fmla="*/ 1158271 w 2160587"/>
              <a:gd name="T5" fmla="*/ 1043536 h 1836737"/>
              <a:gd name="T6" fmla="*/ 1353532 w 2160587"/>
              <a:gd name="T7" fmla="*/ 1072142 h 1836737"/>
              <a:gd name="T8" fmla="*/ 1367796 w 2160587"/>
              <a:gd name="T9" fmla="*/ 1145247 h 1836737"/>
              <a:gd name="T10" fmla="*/ 1316445 w 2160587"/>
              <a:gd name="T11" fmla="*/ 1197055 h 1836737"/>
              <a:gd name="T12" fmla="*/ 1148762 w 2160587"/>
              <a:gd name="T13" fmla="*/ 1373142 h 1836737"/>
              <a:gd name="T14" fmla="*/ 1088218 w 2160587"/>
              <a:gd name="T15" fmla="*/ 1413827 h 1836737"/>
              <a:gd name="T16" fmla="*/ 1019750 w 2160587"/>
              <a:gd name="T17" fmla="*/ 1385856 h 1836737"/>
              <a:gd name="T18" fmla="*/ 859357 w 2160587"/>
              <a:gd name="T19" fmla="*/ 1200234 h 1836737"/>
              <a:gd name="T20" fmla="*/ 798496 w 2160587"/>
              <a:gd name="T21" fmla="*/ 1159550 h 1836737"/>
              <a:gd name="T22" fmla="*/ 798496 w 2160587"/>
              <a:gd name="T23" fmla="*/ 1084856 h 1836737"/>
              <a:gd name="T24" fmla="*/ 859357 w 2160587"/>
              <a:gd name="T25" fmla="*/ 1044172 h 1836737"/>
              <a:gd name="T26" fmla="*/ 1019750 w 2160587"/>
              <a:gd name="T27" fmla="*/ 858868 h 1836737"/>
              <a:gd name="T28" fmla="*/ 301227 w 2160587"/>
              <a:gd name="T29" fmla="*/ 646747 h 1836737"/>
              <a:gd name="T30" fmla="*/ 2003954 w 2160587"/>
              <a:gd name="T31" fmla="*/ 550545 h 1836737"/>
              <a:gd name="T32" fmla="*/ 391689 w 2160587"/>
              <a:gd name="T33" fmla="*/ 393700 h 1836737"/>
              <a:gd name="T34" fmla="*/ 456865 w 2160587"/>
              <a:gd name="T35" fmla="*/ 428307 h 1836737"/>
              <a:gd name="T36" fmla="*/ 1692991 w 2160587"/>
              <a:gd name="T37" fmla="*/ 490537 h 1836737"/>
              <a:gd name="T38" fmla="*/ 1708479 w 2160587"/>
              <a:gd name="T39" fmla="*/ 422275 h 1836737"/>
              <a:gd name="T40" fmla="*/ 2082429 w 2160587"/>
              <a:gd name="T41" fmla="*/ 393700 h 1836737"/>
              <a:gd name="T42" fmla="*/ 2147243 w 2160587"/>
              <a:gd name="T43" fmla="*/ 428307 h 1836737"/>
              <a:gd name="T44" fmla="*/ 2157092 w 2160587"/>
              <a:gd name="T45" fmla="*/ 808355 h 1836737"/>
              <a:gd name="T46" fmla="*/ 2105622 w 2160587"/>
              <a:gd name="T47" fmla="*/ 860107 h 1836737"/>
              <a:gd name="T48" fmla="*/ 2032548 w 2160587"/>
              <a:gd name="T49" fmla="*/ 845820 h 1836737"/>
              <a:gd name="T50" fmla="*/ 2038267 w 2160587"/>
              <a:gd name="T51" fmla="*/ 1380490 h 1836737"/>
              <a:gd name="T52" fmla="*/ 2112612 w 2160587"/>
              <a:gd name="T53" fmla="*/ 1373187 h 1836737"/>
              <a:gd name="T54" fmla="*/ 2158998 w 2160587"/>
              <a:gd name="T55" fmla="*/ 1429702 h 1836737"/>
              <a:gd name="T56" fmla="*/ 2142795 w 2160587"/>
              <a:gd name="T57" fmla="*/ 1808162 h 1836737"/>
              <a:gd name="T58" fmla="*/ 1768845 w 2160587"/>
              <a:gd name="T59" fmla="*/ 1836737 h 1836737"/>
              <a:gd name="T60" fmla="*/ 1704031 w 2160587"/>
              <a:gd name="T61" fmla="*/ 1802130 h 1836737"/>
              <a:gd name="T62" fmla="*/ 467992 w 2160587"/>
              <a:gd name="T63" fmla="*/ 1741487 h 1836737"/>
              <a:gd name="T64" fmla="*/ 452096 w 2160587"/>
              <a:gd name="T65" fmla="*/ 1808162 h 1836737"/>
              <a:gd name="T66" fmla="*/ 78211 w 2160587"/>
              <a:gd name="T67" fmla="*/ 1836737 h 1836737"/>
              <a:gd name="T68" fmla="*/ 13035 w 2160587"/>
              <a:gd name="T69" fmla="*/ 1802130 h 1836737"/>
              <a:gd name="T70" fmla="*/ 3179 w 2160587"/>
              <a:gd name="T71" fmla="*/ 1422082 h 1836737"/>
              <a:gd name="T72" fmla="*/ 54684 w 2160587"/>
              <a:gd name="T73" fmla="*/ 1370330 h 1836737"/>
              <a:gd name="T74" fmla="*/ 127808 w 2160587"/>
              <a:gd name="T75" fmla="*/ 1384617 h 1836737"/>
              <a:gd name="T76" fmla="*/ 121767 w 2160587"/>
              <a:gd name="T77" fmla="*/ 850265 h 1836737"/>
              <a:gd name="T78" fmla="*/ 47689 w 2160587"/>
              <a:gd name="T79" fmla="*/ 857250 h 1836737"/>
              <a:gd name="T80" fmla="*/ 1590 w 2160587"/>
              <a:gd name="T81" fmla="*/ 801052 h 1836737"/>
              <a:gd name="T82" fmla="*/ 17804 w 2160587"/>
              <a:gd name="T83" fmla="*/ 422275 h 1836737"/>
              <a:gd name="T84" fmla="*/ 1080293 w 2160587"/>
              <a:gd name="T85" fmla="*/ 0 h 1836737"/>
              <a:gd name="T86" fmla="*/ 1229746 w 2160587"/>
              <a:gd name="T87" fmla="*/ 38797 h 1836737"/>
              <a:gd name="T88" fmla="*/ 1340086 w 2160587"/>
              <a:gd name="T89" fmla="*/ 139925 h 1836737"/>
              <a:gd name="T90" fmla="*/ 1392235 w 2160587"/>
              <a:gd name="T91" fmla="*/ 284302 h 1836737"/>
              <a:gd name="T92" fmla="*/ 1370930 w 2160587"/>
              <a:gd name="T93" fmla="*/ 372073 h 1836737"/>
              <a:gd name="T94" fmla="*/ 1299702 w 2160587"/>
              <a:gd name="T95" fmla="*/ 393698 h 1836737"/>
              <a:gd name="T96" fmla="*/ 1243101 w 2160587"/>
              <a:gd name="T97" fmla="*/ 347268 h 1836737"/>
              <a:gd name="T98" fmla="*/ 1230064 w 2160587"/>
              <a:gd name="T99" fmla="*/ 269355 h 1836737"/>
              <a:gd name="T100" fmla="*/ 1191270 w 2160587"/>
              <a:gd name="T101" fmla="*/ 204163 h 1836737"/>
              <a:gd name="T102" fmla="*/ 1126719 w 2160587"/>
              <a:gd name="T103" fmla="*/ 164412 h 1836737"/>
              <a:gd name="T104" fmla="*/ 1048495 w 2160587"/>
              <a:gd name="T105" fmla="*/ 160277 h 1836737"/>
              <a:gd name="T106" fmla="*/ 980447 w 2160587"/>
              <a:gd name="T107" fmla="*/ 193669 h 1836737"/>
              <a:gd name="T108" fmla="*/ 935611 w 2160587"/>
              <a:gd name="T109" fmla="*/ 254409 h 1836737"/>
              <a:gd name="T110" fmla="*/ 921620 w 2160587"/>
              <a:gd name="T111" fmla="*/ 332322 h 1836737"/>
              <a:gd name="T112" fmla="*/ 875512 w 2160587"/>
              <a:gd name="T113" fmla="*/ 388928 h 1836737"/>
              <a:gd name="T114" fmla="*/ 801422 w 2160587"/>
              <a:gd name="T115" fmla="*/ 381613 h 1836737"/>
              <a:gd name="T116" fmla="*/ 766762 w 2160587"/>
              <a:gd name="T117" fmla="*/ 316421 h 1836737"/>
              <a:gd name="T118" fmla="*/ 804602 w 2160587"/>
              <a:gd name="T119" fmla="*/ 166002 h 1836737"/>
              <a:gd name="T120" fmla="*/ 905085 w 2160587"/>
              <a:gd name="T121" fmla="*/ 54698 h 1836737"/>
              <a:gd name="T122" fmla="*/ 1048177 w 2160587"/>
              <a:gd name="T123" fmla="*/ 2226 h 1836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0587" h="1836737">
                <a:moveTo>
                  <a:pt x="2003954" y="1667985"/>
                </a:moveTo>
                <a:lnTo>
                  <a:pt x="2003431" y="1669097"/>
                </a:lnTo>
                <a:lnTo>
                  <a:pt x="2000893" y="1674812"/>
                </a:lnTo>
                <a:lnTo>
                  <a:pt x="1997719" y="1679892"/>
                </a:lnTo>
                <a:lnTo>
                  <a:pt x="2003954" y="1679892"/>
                </a:lnTo>
                <a:lnTo>
                  <a:pt x="2003954" y="1667985"/>
                </a:lnTo>
                <a:close/>
                <a:moveTo>
                  <a:pt x="156421" y="1666510"/>
                </a:moveTo>
                <a:lnTo>
                  <a:pt x="156421" y="1679892"/>
                </a:lnTo>
                <a:lnTo>
                  <a:pt x="163502" y="1679892"/>
                </a:lnTo>
                <a:lnTo>
                  <a:pt x="160329" y="1674812"/>
                </a:lnTo>
                <a:lnTo>
                  <a:pt x="157790" y="1669097"/>
                </a:lnTo>
                <a:lnTo>
                  <a:pt x="156421" y="1666510"/>
                </a:lnTo>
                <a:close/>
                <a:moveTo>
                  <a:pt x="1080293" y="830262"/>
                </a:moveTo>
                <a:lnTo>
                  <a:pt x="1088218" y="830580"/>
                </a:lnTo>
                <a:lnTo>
                  <a:pt x="1095826" y="831851"/>
                </a:lnTo>
                <a:lnTo>
                  <a:pt x="1103116" y="833758"/>
                </a:lnTo>
                <a:lnTo>
                  <a:pt x="1110724" y="836301"/>
                </a:lnTo>
                <a:lnTo>
                  <a:pt x="1117380" y="839797"/>
                </a:lnTo>
                <a:lnTo>
                  <a:pt x="1123720" y="843293"/>
                </a:lnTo>
                <a:lnTo>
                  <a:pt x="1129743" y="848061"/>
                </a:lnTo>
                <a:lnTo>
                  <a:pt x="1135448" y="853464"/>
                </a:lnTo>
                <a:lnTo>
                  <a:pt x="1140520" y="858868"/>
                </a:lnTo>
                <a:lnTo>
                  <a:pt x="1144958" y="864907"/>
                </a:lnTo>
                <a:lnTo>
                  <a:pt x="1148762" y="871264"/>
                </a:lnTo>
                <a:lnTo>
                  <a:pt x="1151931" y="877939"/>
                </a:lnTo>
                <a:lnTo>
                  <a:pt x="1154784" y="885249"/>
                </a:lnTo>
                <a:lnTo>
                  <a:pt x="1156686" y="892559"/>
                </a:lnTo>
                <a:lnTo>
                  <a:pt x="1157954" y="900506"/>
                </a:lnTo>
                <a:lnTo>
                  <a:pt x="1158271" y="908452"/>
                </a:lnTo>
                <a:lnTo>
                  <a:pt x="1158271" y="1043536"/>
                </a:lnTo>
                <a:lnTo>
                  <a:pt x="1292988" y="1043536"/>
                </a:lnTo>
                <a:lnTo>
                  <a:pt x="1301230" y="1044172"/>
                </a:lnTo>
                <a:lnTo>
                  <a:pt x="1308838" y="1045125"/>
                </a:lnTo>
                <a:lnTo>
                  <a:pt x="1316445" y="1047350"/>
                </a:lnTo>
                <a:lnTo>
                  <a:pt x="1323419" y="1049893"/>
                </a:lnTo>
                <a:lnTo>
                  <a:pt x="1330392" y="1053071"/>
                </a:lnTo>
                <a:lnTo>
                  <a:pt x="1337049" y="1057203"/>
                </a:lnTo>
                <a:lnTo>
                  <a:pt x="1343072" y="1061653"/>
                </a:lnTo>
                <a:lnTo>
                  <a:pt x="1348460" y="1066739"/>
                </a:lnTo>
                <a:lnTo>
                  <a:pt x="1353532" y="1072142"/>
                </a:lnTo>
                <a:lnTo>
                  <a:pt x="1357970" y="1078181"/>
                </a:lnTo>
                <a:lnTo>
                  <a:pt x="1362091" y="1084856"/>
                </a:lnTo>
                <a:lnTo>
                  <a:pt x="1365260" y="1091849"/>
                </a:lnTo>
                <a:lnTo>
                  <a:pt x="1367796" y="1098841"/>
                </a:lnTo>
                <a:lnTo>
                  <a:pt x="1370015" y="1106469"/>
                </a:lnTo>
                <a:lnTo>
                  <a:pt x="1370966" y="1114416"/>
                </a:lnTo>
                <a:lnTo>
                  <a:pt x="1371600" y="1122362"/>
                </a:lnTo>
                <a:lnTo>
                  <a:pt x="1370966" y="1130308"/>
                </a:lnTo>
                <a:lnTo>
                  <a:pt x="1370015" y="1138254"/>
                </a:lnTo>
                <a:lnTo>
                  <a:pt x="1367796" y="1145247"/>
                </a:lnTo>
                <a:lnTo>
                  <a:pt x="1365260" y="1152875"/>
                </a:lnTo>
                <a:lnTo>
                  <a:pt x="1362091" y="1159550"/>
                </a:lnTo>
                <a:lnTo>
                  <a:pt x="1357970" y="1165907"/>
                </a:lnTo>
                <a:lnTo>
                  <a:pt x="1353532" y="1171946"/>
                </a:lnTo>
                <a:lnTo>
                  <a:pt x="1348460" y="1177667"/>
                </a:lnTo>
                <a:lnTo>
                  <a:pt x="1343072" y="1182752"/>
                </a:lnTo>
                <a:lnTo>
                  <a:pt x="1337049" y="1187202"/>
                </a:lnTo>
                <a:lnTo>
                  <a:pt x="1330392" y="1191016"/>
                </a:lnTo>
                <a:lnTo>
                  <a:pt x="1323419" y="1194195"/>
                </a:lnTo>
                <a:lnTo>
                  <a:pt x="1316445" y="1197055"/>
                </a:lnTo>
                <a:lnTo>
                  <a:pt x="1308838" y="1198963"/>
                </a:lnTo>
                <a:lnTo>
                  <a:pt x="1301230" y="1200234"/>
                </a:lnTo>
                <a:lnTo>
                  <a:pt x="1292988" y="1200552"/>
                </a:lnTo>
                <a:lnTo>
                  <a:pt x="1158271" y="1200552"/>
                </a:lnTo>
                <a:lnTo>
                  <a:pt x="1158271" y="1335636"/>
                </a:lnTo>
                <a:lnTo>
                  <a:pt x="1157954" y="1343900"/>
                </a:lnTo>
                <a:lnTo>
                  <a:pt x="1156686" y="1351528"/>
                </a:lnTo>
                <a:lnTo>
                  <a:pt x="1154784" y="1359157"/>
                </a:lnTo>
                <a:lnTo>
                  <a:pt x="1151931" y="1366149"/>
                </a:lnTo>
                <a:lnTo>
                  <a:pt x="1148762" y="1373142"/>
                </a:lnTo>
                <a:lnTo>
                  <a:pt x="1144958" y="1379817"/>
                </a:lnTo>
                <a:lnTo>
                  <a:pt x="1140520" y="1385856"/>
                </a:lnTo>
                <a:lnTo>
                  <a:pt x="1135448" y="1391259"/>
                </a:lnTo>
                <a:lnTo>
                  <a:pt x="1129743" y="1396345"/>
                </a:lnTo>
                <a:lnTo>
                  <a:pt x="1123720" y="1400795"/>
                </a:lnTo>
                <a:lnTo>
                  <a:pt x="1117380" y="1404927"/>
                </a:lnTo>
                <a:lnTo>
                  <a:pt x="1110724" y="1408105"/>
                </a:lnTo>
                <a:lnTo>
                  <a:pt x="1103116" y="1410648"/>
                </a:lnTo>
                <a:lnTo>
                  <a:pt x="1095826" y="1412873"/>
                </a:lnTo>
                <a:lnTo>
                  <a:pt x="1088218" y="1413827"/>
                </a:lnTo>
                <a:lnTo>
                  <a:pt x="1080293" y="1414462"/>
                </a:lnTo>
                <a:lnTo>
                  <a:pt x="1072369" y="1413827"/>
                </a:lnTo>
                <a:lnTo>
                  <a:pt x="1064444" y="1412873"/>
                </a:lnTo>
                <a:lnTo>
                  <a:pt x="1056837" y="1410648"/>
                </a:lnTo>
                <a:lnTo>
                  <a:pt x="1049863" y="1408105"/>
                </a:lnTo>
                <a:lnTo>
                  <a:pt x="1043207" y="1404927"/>
                </a:lnTo>
                <a:lnTo>
                  <a:pt x="1036233" y="1400795"/>
                </a:lnTo>
                <a:lnTo>
                  <a:pt x="1030527" y="1396345"/>
                </a:lnTo>
                <a:lnTo>
                  <a:pt x="1024822" y="1391259"/>
                </a:lnTo>
                <a:lnTo>
                  <a:pt x="1019750" y="1385856"/>
                </a:lnTo>
                <a:lnTo>
                  <a:pt x="1015312" y="1379817"/>
                </a:lnTo>
                <a:lnTo>
                  <a:pt x="1011508" y="1373142"/>
                </a:lnTo>
                <a:lnTo>
                  <a:pt x="1008339" y="1366149"/>
                </a:lnTo>
                <a:lnTo>
                  <a:pt x="1005486" y="1359157"/>
                </a:lnTo>
                <a:lnTo>
                  <a:pt x="1003584" y="1351528"/>
                </a:lnTo>
                <a:lnTo>
                  <a:pt x="1002316" y="1343900"/>
                </a:lnTo>
                <a:lnTo>
                  <a:pt x="1001999" y="1335636"/>
                </a:lnTo>
                <a:lnTo>
                  <a:pt x="1001999" y="1200552"/>
                </a:lnTo>
                <a:lnTo>
                  <a:pt x="867282" y="1200552"/>
                </a:lnTo>
                <a:lnTo>
                  <a:pt x="859357" y="1200234"/>
                </a:lnTo>
                <a:lnTo>
                  <a:pt x="851432" y="1198963"/>
                </a:lnTo>
                <a:lnTo>
                  <a:pt x="843825" y="1197055"/>
                </a:lnTo>
                <a:lnTo>
                  <a:pt x="836534" y="1194195"/>
                </a:lnTo>
                <a:lnTo>
                  <a:pt x="829878" y="1191016"/>
                </a:lnTo>
                <a:lnTo>
                  <a:pt x="823538" y="1187202"/>
                </a:lnTo>
                <a:lnTo>
                  <a:pt x="817515" y="1182752"/>
                </a:lnTo>
                <a:lnTo>
                  <a:pt x="812127" y="1177667"/>
                </a:lnTo>
                <a:lnTo>
                  <a:pt x="807055" y="1171946"/>
                </a:lnTo>
                <a:lnTo>
                  <a:pt x="802300" y="1165907"/>
                </a:lnTo>
                <a:lnTo>
                  <a:pt x="798496" y="1159550"/>
                </a:lnTo>
                <a:lnTo>
                  <a:pt x="795010" y="1152875"/>
                </a:lnTo>
                <a:lnTo>
                  <a:pt x="792791" y="1145247"/>
                </a:lnTo>
                <a:lnTo>
                  <a:pt x="790572" y="1138254"/>
                </a:lnTo>
                <a:lnTo>
                  <a:pt x="789621" y="1130308"/>
                </a:lnTo>
                <a:lnTo>
                  <a:pt x="788987" y="1122362"/>
                </a:lnTo>
                <a:lnTo>
                  <a:pt x="789621" y="1114416"/>
                </a:lnTo>
                <a:lnTo>
                  <a:pt x="790572" y="1106469"/>
                </a:lnTo>
                <a:lnTo>
                  <a:pt x="792791" y="1098841"/>
                </a:lnTo>
                <a:lnTo>
                  <a:pt x="795010" y="1091849"/>
                </a:lnTo>
                <a:lnTo>
                  <a:pt x="798496" y="1084856"/>
                </a:lnTo>
                <a:lnTo>
                  <a:pt x="802300" y="1078181"/>
                </a:lnTo>
                <a:lnTo>
                  <a:pt x="807055" y="1072142"/>
                </a:lnTo>
                <a:lnTo>
                  <a:pt x="812127" y="1066739"/>
                </a:lnTo>
                <a:lnTo>
                  <a:pt x="817515" y="1061653"/>
                </a:lnTo>
                <a:lnTo>
                  <a:pt x="823538" y="1057203"/>
                </a:lnTo>
                <a:lnTo>
                  <a:pt x="829878" y="1053071"/>
                </a:lnTo>
                <a:lnTo>
                  <a:pt x="836534" y="1049893"/>
                </a:lnTo>
                <a:lnTo>
                  <a:pt x="843825" y="1047350"/>
                </a:lnTo>
                <a:lnTo>
                  <a:pt x="851432" y="1045125"/>
                </a:lnTo>
                <a:lnTo>
                  <a:pt x="859357" y="1044172"/>
                </a:lnTo>
                <a:lnTo>
                  <a:pt x="867282" y="1043536"/>
                </a:lnTo>
                <a:lnTo>
                  <a:pt x="1001999" y="1043536"/>
                </a:lnTo>
                <a:lnTo>
                  <a:pt x="1001999" y="908452"/>
                </a:lnTo>
                <a:lnTo>
                  <a:pt x="1002316" y="900506"/>
                </a:lnTo>
                <a:lnTo>
                  <a:pt x="1003584" y="892559"/>
                </a:lnTo>
                <a:lnTo>
                  <a:pt x="1005486" y="885249"/>
                </a:lnTo>
                <a:lnTo>
                  <a:pt x="1008339" y="877939"/>
                </a:lnTo>
                <a:lnTo>
                  <a:pt x="1011508" y="871264"/>
                </a:lnTo>
                <a:lnTo>
                  <a:pt x="1015312" y="864907"/>
                </a:lnTo>
                <a:lnTo>
                  <a:pt x="1019750" y="858868"/>
                </a:lnTo>
                <a:lnTo>
                  <a:pt x="1024822" y="853464"/>
                </a:lnTo>
                <a:lnTo>
                  <a:pt x="1030527" y="848061"/>
                </a:lnTo>
                <a:lnTo>
                  <a:pt x="1036233" y="843293"/>
                </a:lnTo>
                <a:lnTo>
                  <a:pt x="1043207" y="839797"/>
                </a:lnTo>
                <a:lnTo>
                  <a:pt x="1049863" y="836301"/>
                </a:lnTo>
                <a:lnTo>
                  <a:pt x="1056837" y="833758"/>
                </a:lnTo>
                <a:lnTo>
                  <a:pt x="1064444" y="831851"/>
                </a:lnTo>
                <a:lnTo>
                  <a:pt x="1072369" y="830580"/>
                </a:lnTo>
                <a:lnTo>
                  <a:pt x="1080293" y="830262"/>
                </a:lnTo>
                <a:close/>
                <a:moveTo>
                  <a:pt x="301227" y="646747"/>
                </a:moveTo>
                <a:lnTo>
                  <a:pt x="301227" y="1584642"/>
                </a:lnTo>
                <a:lnTo>
                  <a:pt x="1859994" y="1584642"/>
                </a:lnTo>
                <a:lnTo>
                  <a:pt x="1859994" y="646747"/>
                </a:lnTo>
                <a:lnTo>
                  <a:pt x="301227" y="646747"/>
                </a:lnTo>
                <a:close/>
                <a:moveTo>
                  <a:pt x="1997005" y="550545"/>
                </a:moveTo>
                <a:lnTo>
                  <a:pt x="1997719" y="551497"/>
                </a:lnTo>
                <a:lnTo>
                  <a:pt x="2000893" y="557212"/>
                </a:lnTo>
                <a:lnTo>
                  <a:pt x="2003431" y="562609"/>
                </a:lnTo>
                <a:lnTo>
                  <a:pt x="2003954" y="563786"/>
                </a:lnTo>
                <a:lnTo>
                  <a:pt x="2003954" y="550545"/>
                </a:lnTo>
                <a:lnTo>
                  <a:pt x="1997005" y="550545"/>
                </a:lnTo>
                <a:close/>
                <a:moveTo>
                  <a:pt x="156421" y="550545"/>
                </a:moveTo>
                <a:lnTo>
                  <a:pt x="156421" y="565349"/>
                </a:lnTo>
                <a:lnTo>
                  <a:pt x="157790" y="562609"/>
                </a:lnTo>
                <a:lnTo>
                  <a:pt x="160329" y="557212"/>
                </a:lnTo>
                <a:lnTo>
                  <a:pt x="163502" y="551497"/>
                </a:lnTo>
                <a:lnTo>
                  <a:pt x="164097" y="550545"/>
                </a:lnTo>
                <a:lnTo>
                  <a:pt x="156421" y="550545"/>
                </a:lnTo>
                <a:close/>
                <a:moveTo>
                  <a:pt x="78211" y="393700"/>
                </a:moveTo>
                <a:lnTo>
                  <a:pt x="391689" y="393700"/>
                </a:lnTo>
                <a:lnTo>
                  <a:pt x="399638" y="394017"/>
                </a:lnTo>
                <a:lnTo>
                  <a:pt x="407586" y="395287"/>
                </a:lnTo>
                <a:lnTo>
                  <a:pt x="415216" y="397192"/>
                </a:lnTo>
                <a:lnTo>
                  <a:pt x="422211" y="400050"/>
                </a:lnTo>
                <a:lnTo>
                  <a:pt x="428887" y="403225"/>
                </a:lnTo>
                <a:lnTo>
                  <a:pt x="435246" y="407352"/>
                </a:lnTo>
                <a:lnTo>
                  <a:pt x="441286" y="411480"/>
                </a:lnTo>
                <a:lnTo>
                  <a:pt x="447009" y="416877"/>
                </a:lnTo>
                <a:lnTo>
                  <a:pt x="452096" y="422275"/>
                </a:lnTo>
                <a:lnTo>
                  <a:pt x="456865" y="428307"/>
                </a:lnTo>
                <a:lnTo>
                  <a:pt x="460362" y="434657"/>
                </a:lnTo>
                <a:lnTo>
                  <a:pt x="463859" y="441325"/>
                </a:lnTo>
                <a:lnTo>
                  <a:pt x="466403" y="448945"/>
                </a:lnTo>
                <a:lnTo>
                  <a:pt x="468310" y="456565"/>
                </a:lnTo>
                <a:lnTo>
                  <a:pt x="469582" y="463867"/>
                </a:lnTo>
                <a:lnTo>
                  <a:pt x="469900" y="471805"/>
                </a:lnTo>
                <a:lnTo>
                  <a:pt x="469582" y="479742"/>
                </a:lnTo>
                <a:lnTo>
                  <a:pt x="468310" y="487680"/>
                </a:lnTo>
                <a:lnTo>
                  <a:pt x="467595" y="490537"/>
                </a:lnTo>
                <a:lnTo>
                  <a:pt x="1692991" y="490537"/>
                </a:lnTo>
                <a:lnTo>
                  <a:pt x="1692276" y="487680"/>
                </a:lnTo>
                <a:lnTo>
                  <a:pt x="1691005" y="479742"/>
                </a:lnTo>
                <a:lnTo>
                  <a:pt x="1690687" y="471805"/>
                </a:lnTo>
                <a:lnTo>
                  <a:pt x="1691005" y="463867"/>
                </a:lnTo>
                <a:lnTo>
                  <a:pt x="1692276" y="456565"/>
                </a:lnTo>
                <a:lnTo>
                  <a:pt x="1694182" y="448945"/>
                </a:lnTo>
                <a:lnTo>
                  <a:pt x="1697041" y="441325"/>
                </a:lnTo>
                <a:lnTo>
                  <a:pt x="1700218" y="434657"/>
                </a:lnTo>
                <a:lnTo>
                  <a:pt x="1704031" y="428307"/>
                </a:lnTo>
                <a:lnTo>
                  <a:pt x="1708479" y="422275"/>
                </a:lnTo>
                <a:lnTo>
                  <a:pt x="1713562" y="416877"/>
                </a:lnTo>
                <a:lnTo>
                  <a:pt x="1719281" y="411480"/>
                </a:lnTo>
                <a:lnTo>
                  <a:pt x="1725000" y="407352"/>
                </a:lnTo>
                <a:lnTo>
                  <a:pt x="1731354" y="403225"/>
                </a:lnTo>
                <a:lnTo>
                  <a:pt x="1738662" y="400050"/>
                </a:lnTo>
                <a:lnTo>
                  <a:pt x="1745652" y="397192"/>
                </a:lnTo>
                <a:lnTo>
                  <a:pt x="1753277" y="395287"/>
                </a:lnTo>
                <a:lnTo>
                  <a:pt x="1760902" y="394017"/>
                </a:lnTo>
                <a:lnTo>
                  <a:pt x="1768845" y="393700"/>
                </a:lnTo>
                <a:lnTo>
                  <a:pt x="2082429" y="393700"/>
                </a:lnTo>
                <a:lnTo>
                  <a:pt x="2090372" y="394017"/>
                </a:lnTo>
                <a:lnTo>
                  <a:pt x="2097997" y="395287"/>
                </a:lnTo>
                <a:lnTo>
                  <a:pt x="2105622" y="397192"/>
                </a:lnTo>
                <a:lnTo>
                  <a:pt x="2112612" y="400050"/>
                </a:lnTo>
                <a:lnTo>
                  <a:pt x="2119920" y="403225"/>
                </a:lnTo>
                <a:lnTo>
                  <a:pt x="2126274" y="407352"/>
                </a:lnTo>
                <a:lnTo>
                  <a:pt x="2131993" y="411480"/>
                </a:lnTo>
                <a:lnTo>
                  <a:pt x="2137712" y="416877"/>
                </a:lnTo>
                <a:lnTo>
                  <a:pt x="2142795" y="422275"/>
                </a:lnTo>
                <a:lnTo>
                  <a:pt x="2147243" y="428307"/>
                </a:lnTo>
                <a:lnTo>
                  <a:pt x="2151056" y="434657"/>
                </a:lnTo>
                <a:lnTo>
                  <a:pt x="2154233" y="441325"/>
                </a:lnTo>
                <a:lnTo>
                  <a:pt x="2157092" y="448945"/>
                </a:lnTo>
                <a:lnTo>
                  <a:pt x="2158998" y="456565"/>
                </a:lnTo>
                <a:lnTo>
                  <a:pt x="2160269" y="463867"/>
                </a:lnTo>
                <a:lnTo>
                  <a:pt x="2160587" y="471805"/>
                </a:lnTo>
                <a:lnTo>
                  <a:pt x="2160587" y="785177"/>
                </a:lnTo>
                <a:lnTo>
                  <a:pt x="2160269" y="793432"/>
                </a:lnTo>
                <a:lnTo>
                  <a:pt x="2158998" y="801052"/>
                </a:lnTo>
                <a:lnTo>
                  <a:pt x="2157092" y="808355"/>
                </a:lnTo>
                <a:lnTo>
                  <a:pt x="2154233" y="815657"/>
                </a:lnTo>
                <a:lnTo>
                  <a:pt x="2151056" y="822642"/>
                </a:lnTo>
                <a:lnTo>
                  <a:pt x="2147243" y="828992"/>
                </a:lnTo>
                <a:lnTo>
                  <a:pt x="2142795" y="835025"/>
                </a:lnTo>
                <a:lnTo>
                  <a:pt x="2137712" y="840740"/>
                </a:lnTo>
                <a:lnTo>
                  <a:pt x="2131993" y="845820"/>
                </a:lnTo>
                <a:lnTo>
                  <a:pt x="2126274" y="850265"/>
                </a:lnTo>
                <a:lnTo>
                  <a:pt x="2119920" y="854075"/>
                </a:lnTo>
                <a:lnTo>
                  <a:pt x="2112612" y="857250"/>
                </a:lnTo>
                <a:lnTo>
                  <a:pt x="2105622" y="860107"/>
                </a:lnTo>
                <a:lnTo>
                  <a:pt x="2097997" y="862012"/>
                </a:lnTo>
                <a:lnTo>
                  <a:pt x="2090372" y="863282"/>
                </a:lnTo>
                <a:lnTo>
                  <a:pt x="2082429" y="863600"/>
                </a:lnTo>
                <a:lnTo>
                  <a:pt x="2074169" y="863282"/>
                </a:lnTo>
                <a:lnTo>
                  <a:pt x="2066543" y="862012"/>
                </a:lnTo>
                <a:lnTo>
                  <a:pt x="2058918" y="860107"/>
                </a:lnTo>
                <a:lnTo>
                  <a:pt x="2051929" y="857250"/>
                </a:lnTo>
                <a:lnTo>
                  <a:pt x="2045257" y="854075"/>
                </a:lnTo>
                <a:lnTo>
                  <a:pt x="2038267" y="850265"/>
                </a:lnTo>
                <a:lnTo>
                  <a:pt x="2032548" y="845820"/>
                </a:lnTo>
                <a:lnTo>
                  <a:pt x="2026829" y="840740"/>
                </a:lnTo>
                <a:lnTo>
                  <a:pt x="2021746" y="835025"/>
                </a:lnTo>
                <a:lnTo>
                  <a:pt x="2017298" y="828992"/>
                </a:lnTo>
                <a:lnTo>
                  <a:pt x="2016125" y="827039"/>
                </a:lnTo>
                <a:lnTo>
                  <a:pt x="2016125" y="1403398"/>
                </a:lnTo>
                <a:lnTo>
                  <a:pt x="2017298" y="1401445"/>
                </a:lnTo>
                <a:lnTo>
                  <a:pt x="2021746" y="1395412"/>
                </a:lnTo>
                <a:lnTo>
                  <a:pt x="2026829" y="1390015"/>
                </a:lnTo>
                <a:lnTo>
                  <a:pt x="2032548" y="1384617"/>
                </a:lnTo>
                <a:lnTo>
                  <a:pt x="2038267" y="1380490"/>
                </a:lnTo>
                <a:lnTo>
                  <a:pt x="2045257" y="1376362"/>
                </a:lnTo>
                <a:lnTo>
                  <a:pt x="2051929" y="1373187"/>
                </a:lnTo>
                <a:lnTo>
                  <a:pt x="2058918" y="1370330"/>
                </a:lnTo>
                <a:lnTo>
                  <a:pt x="2066543" y="1368425"/>
                </a:lnTo>
                <a:lnTo>
                  <a:pt x="2074169" y="1367155"/>
                </a:lnTo>
                <a:lnTo>
                  <a:pt x="2082429" y="1366837"/>
                </a:lnTo>
                <a:lnTo>
                  <a:pt x="2090372" y="1367155"/>
                </a:lnTo>
                <a:lnTo>
                  <a:pt x="2097997" y="1368425"/>
                </a:lnTo>
                <a:lnTo>
                  <a:pt x="2105622" y="1370330"/>
                </a:lnTo>
                <a:lnTo>
                  <a:pt x="2112612" y="1373187"/>
                </a:lnTo>
                <a:lnTo>
                  <a:pt x="2119920" y="1376362"/>
                </a:lnTo>
                <a:lnTo>
                  <a:pt x="2126274" y="1380490"/>
                </a:lnTo>
                <a:lnTo>
                  <a:pt x="2131993" y="1384617"/>
                </a:lnTo>
                <a:lnTo>
                  <a:pt x="2137712" y="1390015"/>
                </a:lnTo>
                <a:lnTo>
                  <a:pt x="2142795" y="1395412"/>
                </a:lnTo>
                <a:lnTo>
                  <a:pt x="2147243" y="1401445"/>
                </a:lnTo>
                <a:lnTo>
                  <a:pt x="2151056" y="1407795"/>
                </a:lnTo>
                <a:lnTo>
                  <a:pt x="2154233" y="1414462"/>
                </a:lnTo>
                <a:lnTo>
                  <a:pt x="2157092" y="1422082"/>
                </a:lnTo>
                <a:lnTo>
                  <a:pt x="2158998" y="1429702"/>
                </a:lnTo>
                <a:lnTo>
                  <a:pt x="2160269" y="1437005"/>
                </a:lnTo>
                <a:lnTo>
                  <a:pt x="2160587" y="1444942"/>
                </a:lnTo>
                <a:lnTo>
                  <a:pt x="2160587" y="1758315"/>
                </a:lnTo>
                <a:lnTo>
                  <a:pt x="2160269" y="1766570"/>
                </a:lnTo>
                <a:lnTo>
                  <a:pt x="2158998" y="1774190"/>
                </a:lnTo>
                <a:lnTo>
                  <a:pt x="2157092" y="1781492"/>
                </a:lnTo>
                <a:lnTo>
                  <a:pt x="2154233" y="1788795"/>
                </a:lnTo>
                <a:lnTo>
                  <a:pt x="2151056" y="1795462"/>
                </a:lnTo>
                <a:lnTo>
                  <a:pt x="2147243" y="1802130"/>
                </a:lnTo>
                <a:lnTo>
                  <a:pt x="2142795" y="1808162"/>
                </a:lnTo>
                <a:lnTo>
                  <a:pt x="2137712" y="1813877"/>
                </a:lnTo>
                <a:lnTo>
                  <a:pt x="2131993" y="1818957"/>
                </a:lnTo>
                <a:lnTo>
                  <a:pt x="2126274" y="1823402"/>
                </a:lnTo>
                <a:lnTo>
                  <a:pt x="2119920" y="1827212"/>
                </a:lnTo>
                <a:lnTo>
                  <a:pt x="2112612" y="1830387"/>
                </a:lnTo>
                <a:lnTo>
                  <a:pt x="2105622" y="1833245"/>
                </a:lnTo>
                <a:lnTo>
                  <a:pt x="2097997" y="1835150"/>
                </a:lnTo>
                <a:lnTo>
                  <a:pt x="2090372" y="1836420"/>
                </a:lnTo>
                <a:lnTo>
                  <a:pt x="2082429" y="1836737"/>
                </a:lnTo>
                <a:lnTo>
                  <a:pt x="1768845" y="1836737"/>
                </a:lnTo>
                <a:lnTo>
                  <a:pt x="1760902" y="1836420"/>
                </a:lnTo>
                <a:lnTo>
                  <a:pt x="1753277" y="1835150"/>
                </a:lnTo>
                <a:lnTo>
                  <a:pt x="1745652" y="1833245"/>
                </a:lnTo>
                <a:lnTo>
                  <a:pt x="1738662" y="1830387"/>
                </a:lnTo>
                <a:lnTo>
                  <a:pt x="1731354" y="1827212"/>
                </a:lnTo>
                <a:lnTo>
                  <a:pt x="1725000" y="1823402"/>
                </a:lnTo>
                <a:lnTo>
                  <a:pt x="1719281" y="1818957"/>
                </a:lnTo>
                <a:lnTo>
                  <a:pt x="1713562" y="1813877"/>
                </a:lnTo>
                <a:lnTo>
                  <a:pt x="1708479" y="1808162"/>
                </a:lnTo>
                <a:lnTo>
                  <a:pt x="1704031" y="1802130"/>
                </a:lnTo>
                <a:lnTo>
                  <a:pt x="1700218" y="1795462"/>
                </a:lnTo>
                <a:lnTo>
                  <a:pt x="1697041" y="1788795"/>
                </a:lnTo>
                <a:lnTo>
                  <a:pt x="1694182" y="1781492"/>
                </a:lnTo>
                <a:lnTo>
                  <a:pt x="1692276" y="1774190"/>
                </a:lnTo>
                <a:lnTo>
                  <a:pt x="1691005" y="1766570"/>
                </a:lnTo>
                <a:lnTo>
                  <a:pt x="1690687" y="1758315"/>
                </a:lnTo>
                <a:lnTo>
                  <a:pt x="1691005" y="1750377"/>
                </a:lnTo>
                <a:lnTo>
                  <a:pt x="1692276" y="1742757"/>
                </a:lnTo>
                <a:lnTo>
                  <a:pt x="1692594" y="1741487"/>
                </a:lnTo>
                <a:lnTo>
                  <a:pt x="467992" y="1741487"/>
                </a:lnTo>
                <a:lnTo>
                  <a:pt x="468310" y="1742757"/>
                </a:lnTo>
                <a:lnTo>
                  <a:pt x="469582" y="1750377"/>
                </a:lnTo>
                <a:lnTo>
                  <a:pt x="469900" y="1758315"/>
                </a:lnTo>
                <a:lnTo>
                  <a:pt x="469582" y="1766570"/>
                </a:lnTo>
                <a:lnTo>
                  <a:pt x="468310" y="1774190"/>
                </a:lnTo>
                <a:lnTo>
                  <a:pt x="466403" y="1781492"/>
                </a:lnTo>
                <a:lnTo>
                  <a:pt x="463859" y="1788795"/>
                </a:lnTo>
                <a:lnTo>
                  <a:pt x="460362" y="1795462"/>
                </a:lnTo>
                <a:lnTo>
                  <a:pt x="456865" y="1802130"/>
                </a:lnTo>
                <a:lnTo>
                  <a:pt x="452096" y="1808162"/>
                </a:lnTo>
                <a:lnTo>
                  <a:pt x="447009" y="1813877"/>
                </a:lnTo>
                <a:lnTo>
                  <a:pt x="441286" y="1818957"/>
                </a:lnTo>
                <a:lnTo>
                  <a:pt x="435246" y="1823402"/>
                </a:lnTo>
                <a:lnTo>
                  <a:pt x="428887" y="1827212"/>
                </a:lnTo>
                <a:lnTo>
                  <a:pt x="422211" y="1830387"/>
                </a:lnTo>
                <a:lnTo>
                  <a:pt x="415216" y="1833245"/>
                </a:lnTo>
                <a:lnTo>
                  <a:pt x="407586" y="1835150"/>
                </a:lnTo>
                <a:lnTo>
                  <a:pt x="399638" y="1836420"/>
                </a:lnTo>
                <a:lnTo>
                  <a:pt x="391689" y="1836737"/>
                </a:lnTo>
                <a:lnTo>
                  <a:pt x="78211" y="1836737"/>
                </a:lnTo>
                <a:lnTo>
                  <a:pt x="70262" y="1836420"/>
                </a:lnTo>
                <a:lnTo>
                  <a:pt x="62314" y="1835150"/>
                </a:lnTo>
                <a:lnTo>
                  <a:pt x="54684" y="1833245"/>
                </a:lnTo>
                <a:lnTo>
                  <a:pt x="47689" y="1830387"/>
                </a:lnTo>
                <a:lnTo>
                  <a:pt x="40695" y="1827212"/>
                </a:lnTo>
                <a:lnTo>
                  <a:pt x="34018" y="1823402"/>
                </a:lnTo>
                <a:lnTo>
                  <a:pt x="27978" y="1818957"/>
                </a:lnTo>
                <a:lnTo>
                  <a:pt x="22573" y="1813877"/>
                </a:lnTo>
                <a:lnTo>
                  <a:pt x="17804" y="1808162"/>
                </a:lnTo>
                <a:lnTo>
                  <a:pt x="13035" y="1802130"/>
                </a:lnTo>
                <a:lnTo>
                  <a:pt x="8902" y="1795462"/>
                </a:lnTo>
                <a:lnTo>
                  <a:pt x="5723" y="1788795"/>
                </a:lnTo>
                <a:lnTo>
                  <a:pt x="3179" y="1781492"/>
                </a:lnTo>
                <a:lnTo>
                  <a:pt x="1590" y="1774190"/>
                </a:lnTo>
                <a:lnTo>
                  <a:pt x="318" y="1766570"/>
                </a:lnTo>
                <a:lnTo>
                  <a:pt x="0" y="1758315"/>
                </a:lnTo>
                <a:lnTo>
                  <a:pt x="0" y="1444942"/>
                </a:lnTo>
                <a:lnTo>
                  <a:pt x="318" y="1437005"/>
                </a:lnTo>
                <a:lnTo>
                  <a:pt x="1590" y="1429702"/>
                </a:lnTo>
                <a:lnTo>
                  <a:pt x="3179" y="1422082"/>
                </a:lnTo>
                <a:lnTo>
                  <a:pt x="5723" y="1414462"/>
                </a:lnTo>
                <a:lnTo>
                  <a:pt x="8902" y="1407795"/>
                </a:lnTo>
                <a:lnTo>
                  <a:pt x="13035" y="1401445"/>
                </a:lnTo>
                <a:lnTo>
                  <a:pt x="17804" y="1395412"/>
                </a:lnTo>
                <a:lnTo>
                  <a:pt x="22573" y="1390015"/>
                </a:lnTo>
                <a:lnTo>
                  <a:pt x="27978" y="1384617"/>
                </a:lnTo>
                <a:lnTo>
                  <a:pt x="34018" y="1380490"/>
                </a:lnTo>
                <a:lnTo>
                  <a:pt x="40695" y="1376362"/>
                </a:lnTo>
                <a:lnTo>
                  <a:pt x="47689" y="1373187"/>
                </a:lnTo>
                <a:lnTo>
                  <a:pt x="54684" y="1370330"/>
                </a:lnTo>
                <a:lnTo>
                  <a:pt x="62314" y="1368425"/>
                </a:lnTo>
                <a:lnTo>
                  <a:pt x="70262" y="1367155"/>
                </a:lnTo>
                <a:lnTo>
                  <a:pt x="78211" y="1366837"/>
                </a:lnTo>
                <a:lnTo>
                  <a:pt x="86159" y="1367155"/>
                </a:lnTo>
                <a:lnTo>
                  <a:pt x="94107" y="1368425"/>
                </a:lnTo>
                <a:lnTo>
                  <a:pt x="101102" y="1370330"/>
                </a:lnTo>
                <a:lnTo>
                  <a:pt x="108732" y="1373187"/>
                </a:lnTo>
                <a:lnTo>
                  <a:pt x="115408" y="1376362"/>
                </a:lnTo>
                <a:lnTo>
                  <a:pt x="121767" y="1380490"/>
                </a:lnTo>
                <a:lnTo>
                  <a:pt x="127808" y="1384617"/>
                </a:lnTo>
                <a:lnTo>
                  <a:pt x="133530" y="1390015"/>
                </a:lnTo>
                <a:lnTo>
                  <a:pt x="138617" y="1395412"/>
                </a:lnTo>
                <a:lnTo>
                  <a:pt x="143068" y="1401445"/>
                </a:lnTo>
                <a:lnTo>
                  <a:pt x="144462" y="1403765"/>
                </a:lnTo>
                <a:lnTo>
                  <a:pt x="144462" y="826672"/>
                </a:lnTo>
                <a:lnTo>
                  <a:pt x="143068" y="828992"/>
                </a:lnTo>
                <a:lnTo>
                  <a:pt x="138617" y="835025"/>
                </a:lnTo>
                <a:lnTo>
                  <a:pt x="133530" y="840740"/>
                </a:lnTo>
                <a:lnTo>
                  <a:pt x="127808" y="845820"/>
                </a:lnTo>
                <a:lnTo>
                  <a:pt x="121767" y="850265"/>
                </a:lnTo>
                <a:lnTo>
                  <a:pt x="115408" y="854075"/>
                </a:lnTo>
                <a:lnTo>
                  <a:pt x="108732" y="857250"/>
                </a:lnTo>
                <a:lnTo>
                  <a:pt x="101102" y="860107"/>
                </a:lnTo>
                <a:lnTo>
                  <a:pt x="94107" y="862012"/>
                </a:lnTo>
                <a:lnTo>
                  <a:pt x="86159" y="863282"/>
                </a:lnTo>
                <a:lnTo>
                  <a:pt x="78211" y="863600"/>
                </a:lnTo>
                <a:lnTo>
                  <a:pt x="70262" y="863282"/>
                </a:lnTo>
                <a:lnTo>
                  <a:pt x="62314" y="862012"/>
                </a:lnTo>
                <a:lnTo>
                  <a:pt x="54684" y="860107"/>
                </a:lnTo>
                <a:lnTo>
                  <a:pt x="47689" y="857250"/>
                </a:lnTo>
                <a:lnTo>
                  <a:pt x="40695" y="854075"/>
                </a:lnTo>
                <a:lnTo>
                  <a:pt x="34018" y="850265"/>
                </a:lnTo>
                <a:lnTo>
                  <a:pt x="27978" y="845820"/>
                </a:lnTo>
                <a:lnTo>
                  <a:pt x="22573" y="840740"/>
                </a:lnTo>
                <a:lnTo>
                  <a:pt x="17804" y="835025"/>
                </a:lnTo>
                <a:lnTo>
                  <a:pt x="13035" y="828992"/>
                </a:lnTo>
                <a:lnTo>
                  <a:pt x="8902" y="822642"/>
                </a:lnTo>
                <a:lnTo>
                  <a:pt x="5723" y="815657"/>
                </a:lnTo>
                <a:lnTo>
                  <a:pt x="3179" y="808355"/>
                </a:lnTo>
                <a:lnTo>
                  <a:pt x="1590" y="801052"/>
                </a:lnTo>
                <a:lnTo>
                  <a:pt x="318" y="793432"/>
                </a:lnTo>
                <a:lnTo>
                  <a:pt x="0" y="785177"/>
                </a:lnTo>
                <a:lnTo>
                  <a:pt x="0" y="471805"/>
                </a:lnTo>
                <a:lnTo>
                  <a:pt x="318" y="463867"/>
                </a:lnTo>
                <a:lnTo>
                  <a:pt x="1590" y="456565"/>
                </a:lnTo>
                <a:lnTo>
                  <a:pt x="3179" y="448945"/>
                </a:lnTo>
                <a:lnTo>
                  <a:pt x="5723" y="441325"/>
                </a:lnTo>
                <a:lnTo>
                  <a:pt x="8902" y="434657"/>
                </a:lnTo>
                <a:lnTo>
                  <a:pt x="13035" y="428307"/>
                </a:lnTo>
                <a:lnTo>
                  <a:pt x="17804" y="422275"/>
                </a:lnTo>
                <a:lnTo>
                  <a:pt x="22573" y="416877"/>
                </a:lnTo>
                <a:lnTo>
                  <a:pt x="27978" y="411480"/>
                </a:lnTo>
                <a:lnTo>
                  <a:pt x="34018" y="407352"/>
                </a:lnTo>
                <a:lnTo>
                  <a:pt x="40695" y="403225"/>
                </a:lnTo>
                <a:lnTo>
                  <a:pt x="47689" y="400050"/>
                </a:lnTo>
                <a:lnTo>
                  <a:pt x="54684" y="397192"/>
                </a:lnTo>
                <a:lnTo>
                  <a:pt x="62314" y="395287"/>
                </a:lnTo>
                <a:lnTo>
                  <a:pt x="70262" y="394017"/>
                </a:lnTo>
                <a:lnTo>
                  <a:pt x="78211" y="393700"/>
                </a:lnTo>
                <a:close/>
                <a:moveTo>
                  <a:pt x="1080293" y="0"/>
                </a:moveTo>
                <a:lnTo>
                  <a:pt x="1096193" y="636"/>
                </a:lnTo>
                <a:lnTo>
                  <a:pt x="1112092" y="2226"/>
                </a:lnTo>
                <a:lnTo>
                  <a:pt x="1127991" y="4134"/>
                </a:lnTo>
                <a:lnTo>
                  <a:pt x="1142936" y="6996"/>
                </a:lnTo>
                <a:lnTo>
                  <a:pt x="1158517" y="10494"/>
                </a:lnTo>
                <a:lnTo>
                  <a:pt x="1173145" y="14310"/>
                </a:lnTo>
                <a:lnTo>
                  <a:pt x="1188090" y="19716"/>
                </a:lnTo>
                <a:lnTo>
                  <a:pt x="1202399" y="25123"/>
                </a:lnTo>
                <a:lnTo>
                  <a:pt x="1215754" y="31483"/>
                </a:lnTo>
                <a:lnTo>
                  <a:pt x="1229746" y="38797"/>
                </a:lnTo>
                <a:lnTo>
                  <a:pt x="1242783" y="46111"/>
                </a:lnTo>
                <a:lnTo>
                  <a:pt x="1255502" y="54698"/>
                </a:lnTo>
                <a:lnTo>
                  <a:pt x="1267904" y="63284"/>
                </a:lnTo>
                <a:lnTo>
                  <a:pt x="1279351" y="72506"/>
                </a:lnTo>
                <a:lnTo>
                  <a:pt x="1290798" y="82365"/>
                </a:lnTo>
                <a:lnTo>
                  <a:pt x="1301610" y="93177"/>
                </a:lnTo>
                <a:lnTo>
                  <a:pt x="1312421" y="103989"/>
                </a:lnTo>
                <a:lnTo>
                  <a:pt x="1321961" y="115438"/>
                </a:lnTo>
                <a:lnTo>
                  <a:pt x="1331500" y="127204"/>
                </a:lnTo>
                <a:lnTo>
                  <a:pt x="1340086" y="139925"/>
                </a:lnTo>
                <a:lnTo>
                  <a:pt x="1348035" y="152645"/>
                </a:lnTo>
                <a:lnTo>
                  <a:pt x="1355667" y="166002"/>
                </a:lnTo>
                <a:lnTo>
                  <a:pt x="1362981" y="179676"/>
                </a:lnTo>
                <a:lnTo>
                  <a:pt x="1369340" y="193669"/>
                </a:lnTo>
                <a:lnTo>
                  <a:pt x="1374746" y="207979"/>
                </a:lnTo>
                <a:lnTo>
                  <a:pt x="1379516" y="222608"/>
                </a:lnTo>
                <a:lnTo>
                  <a:pt x="1383967" y="237872"/>
                </a:lnTo>
                <a:lnTo>
                  <a:pt x="1387465" y="252819"/>
                </a:lnTo>
                <a:lnTo>
                  <a:pt x="1390327" y="268401"/>
                </a:lnTo>
                <a:lnTo>
                  <a:pt x="1392235" y="284302"/>
                </a:lnTo>
                <a:lnTo>
                  <a:pt x="1393507" y="300202"/>
                </a:lnTo>
                <a:lnTo>
                  <a:pt x="1393825" y="316421"/>
                </a:lnTo>
                <a:lnTo>
                  <a:pt x="1393507" y="324371"/>
                </a:lnTo>
                <a:lnTo>
                  <a:pt x="1392235" y="332322"/>
                </a:lnTo>
                <a:lnTo>
                  <a:pt x="1390327" y="339954"/>
                </a:lnTo>
                <a:lnTo>
                  <a:pt x="1387465" y="347268"/>
                </a:lnTo>
                <a:lnTo>
                  <a:pt x="1384285" y="353946"/>
                </a:lnTo>
                <a:lnTo>
                  <a:pt x="1380470" y="360625"/>
                </a:lnTo>
                <a:lnTo>
                  <a:pt x="1376018" y="366667"/>
                </a:lnTo>
                <a:lnTo>
                  <a:pt x="1370930" y="372073"/>
                </a:lnTo>
                <a:lnTo>
                  <a:pt x="1365207" y="376843"/>
                </a:lnTo>
                <a:lnTo>
                  <a:pt x="1359165" y="381613"/>
                </a:lnTo>
                <a:lnTo>
                  <a:pt x="1352805" y="385747"/>
                </a:lnTo>
                <a:lnTo>
                  <a:pt x="1345809" y="388928"/>
                </a:lnTo>
                <a:lnTo>
                  <a:pt x="1338496" y="391790"/>
                </a:lnTo>
                <a:lnTo>
                  <a:pt x="1331182" y="393698"/>
                </a:lnTo>
                <a:lnTo>
                  <a:pt x="1323551" y="394334"/>
                </a:lnTo>
                <a:lnTo>
                  <a:pt x="1315601" y="395288"/>
                </a:lnTo>
                <a:lnTo>
                  <a:pt x="1307334" y="394334"/>
                </a:lnTo>
                <a:lnTo>
                  <a:pt x="1299702" y="393698"/>
                </a:lnTo>
                <a:lnTo>
                  <a:pt x="1292070" y="391790"/>
                </a:lnTo>
                <a:lnTo>
                  <a:pt x="1285075" y="388928"/>
                </a:lnTo>
                <a:lnTo>
                  <a:pt x="1278079" y="385747"/>
                </a:lnTo>
                <a:lnTo>
                  <a:pt x="1271401" y="381613"/>
                </a:lnTo>
                <a:lnTo>
                  <a:pt x="1265360" y="376843"/>
                </a:lnTo>
                <a:lnTo>
                  <a:pt x="1259954" y="372073"/>
                </a:lnTo>
                <a:lnTo>
                  <a:pt x="1254866" y="366667"/>
                </a:lnTo>
                <a:lnTo>
                  <a:pt x="1250415" y="360625"/>
                </a:lnTo>
                <a:lnTo>
                  <a:pt x="1246281" y="353946"/>
                </a:lnTo>
                <a:lnTo>
                  <a:pt x="1243101" y="347268"/>
                </a:lnTo>
                <a:lnTo>
                  <a:pt x="1240557" y="339954"/>
                </a:lnTo>
                <a:lnTo>
                  <a:pt x="1238331" y="332322"/>
                </a:lnTo>
                <a:lnTo>
                  <a:pt x="1237377" y="324371"/>
                </a:lnTo>
                <a:lnTo>
                  <a:pt x="1236741" y="316421"/>
                </a:lnTo>
                <a:lnTo>
                  <a:pt x="1236741" y="308471"/>
                </a:lnTo>
                <a:lnTo>
                  <a:pt x="1236105" y="300202"/>
                </a:lnTo>
                <a:lnTo>
                  <a:pt x="1235151" y="292252"/>
                </a:lnTo>
                <a:lnTo>
                  <a:pt x="1233561" y="284302"/>
                </a:lnTo>
                <a:lnTo>
                  <a:pt x="1231972" y="276670"/>
                </a:lnTo>
                <a:lnTo>
                  <a:pt x="1230064" y="269355"/>
                </a:lnTo>
                <a:lnTo>
                  <a:pt x="1227202" y="261723"/>
                </a:lnTo>
                <a:lnTo>
                  <a:pt x="1224658" y="254409"/>
                </a:lnTo>
                <a:lnTo>
                  <a:pt x="1221478" y="247413"/>
                </a:lnTo>
                <a:lnTo>
                  <a:pt x="1218298" y="240734"/>
                </a:lnTo>
                <a:lnTo>
                  <a:pt x="1214164" y="233738"/>
                </a:lnTo>
                <a:lnTo>
                  <a:pt x="1210349" y="227378"/>
                </a:lnTo>
                <a:lnTo>
                  <a:pt x="1205897" y="221018"/>
                </a:lnTo>
                <a:lnTo>
                  <a:pt x="1201127" y="215293"/>
                </a:lnTo>
                <a:lnTo>
                  <a:pt x="1196357" y="209569"/>
                </a:lnTo>
                <a:lnTo>
                  <a:pt x="1191270" y="204163"/>
                </a:lnTo>
                <a:lnTo>
                  <a:pt x="1185546" y="198439"/>
                </a:lnTo>
                <a:lnTo>
                  <a:pt x="1180140" y="193669"/>
                </a:lnTo>
                <a:lnTo>
                  <a:pt x="1174099" y="188898"/>
                </a:lnTo>
                <a:lnTo>
                  <a:pt x="1167739" y="184446"/>
                </a:lnTo>
                <a:lnTo>
                  <a:pt x="1161379" y="180312"/>
                </a:lnTo>
                <a:lnTo>
                  <a:pt x="1155020" y="176178"/>
                </a:lnTo>
                <a:lnTo>
                  <a:pt x="1148342" y="172998"/>
                </a:lnTo>
                <a:lnTo>
                  <a:pt x="1141028" y="169818"/>
                </a:lnTo>
                <a:lnTo>
                  <a:pt x="1134033" y="166638"/>
                </a:lnTo>
                <a:lnTo>
                  <a:pt x="1126719" y="164412"/>
                </a:lnTo>
                <a:lnTo>
                  <a:pt x="1119087" y="162186"/>
                </a:lnTo>
                <a:lnTo>
                  <a:pt x="1111774" y="160277"/>
                </a:lnTo>
                <a:lnTo>
                  <a:pt x="1104142" y="159005"/>
                </a:lnTo>
                <a:lnTo>
                  <a:pt x="1096193" y="158051"/>
                </a:lnTo>
                <a:lnTo>
                  <a:pt x="1088243" y="157097"/>
                </a:lnTo>
                <a:lnTo>
                  <a:pt x="1080293" y="157097"/>
                </a:lnTo>
                <a:lnTo>
                  <a:pt x="1072026" y="157097"/>
                </a:lnTo>
                <a:lnTo>
                  <a:pt x="1064076" y="158051"/>
                </a:lnTo>
                <a:lnTo>
                  <a:pt x="1056445" y="159005"/>
                </a:lnTo>
                <a:lnTo>
                  <a:pt x="1048495" y="160277"/>
                </a:lnTo>
                <a:lnTo>
                  <a:pt x="1040864" y="162186"/>
                </a:lnTo>
                <a:lnTo>
                  <a:pt x="1033550" y="164412"/>
                </a:lnTo>
                <a:lnTo>
                  <a:pt x="1026236" y="166638"/>
                </a:lnTo>
                <a:lnTo>
                  <a:pt x="1019241" y="169818"/>
                </a:lnTo>
                <a:lnTo>
                  <a:pt x="1012245" y="172998"/>
                </a:lnTo>
                <a:lnTo>
                  <a:pt x="1005567" y="176178"/>
                </a:lnTo>
                <a:lnTo>
                  <a:pt x="998890" y="180312"/>
                </a:lnTo>
                <a:lnTo>
                  <a:pt x="992530" y="184446"/>
                </a:lnTo>
                <a:lnTo>
                  <a:pt x="986488" y="188898"/>
                </a:lnTo>
                <a:lnTo>
                  <a:pt x="980447" y="193669"/>
                </a:lnTo>
                <a:lnTo>
                  <a:pt x="974723" y="198439"/>
                </a:lnTo>
                <a:lnTo>
                  <a:pt x="969317" y="204163"/>
                </a:lnTo>
                <a:lnTo>
                  <a:pt x="964230" y="209569"/>
                </a:lnTo>
                <a:lnTo>
                  <a:pt x="959142" y="215293"/>
                </a:lnTo>
                <a:lnTo>
                  <a:pt x="954690" y="221018"/>
                </a:lnTo>
                <a:lnTo>
                  <a:pt x="950238" y="227378"/>
                </a:lnTo>
                <a:lnTo>
                  <a:pt x="946105" y="233738"/>
                </a:lnTo>
                <a:lnTo>
                  <a:pt x="942289" y="240734"/>
                </a:lnTo>
                <a:lnTo>
                  <a:pt x="938791" y="247413"/>
                </a:lnTo>
                <a:lnTo>
                  <a:pt x="935611" y="254409"/>
                </a:lnTo>
                <a:lnTo>
                  <a:pt x="932749" y="261723"/>
                </a:lnTo>
                <a:lnTo>
                  <a:pt x="930523" y="269355"/>
                </a:lnTo>
                <a:lnTo>
                  <a:pt x="928615" y="276670"/>
                </a:lnTo>
                <a:lnTo>
                  <a:pt x="926390" y="284302"/>
                </a:lnTo>
                <a:lnTo>
                  <a:pt x="925436" y="292252"/>
                </a:lnTo>
                <a:lnTo>
                  <a:pt x="924164" y="300202"/>
                </a:lnTo>
                <a:lnTo>
                  <a:pt x="923846" y="308471"/>
                </a:lnTo>
                <a:lnTo>
                  <a:pt x="923210" y="316421"/>
                </a:lnTo>
                <a:lnTo>
                  <a:pt x="922892" y="324371"/>
                </a:lnTo>
                <a:lnTo>
                  <a:pt x="921620" y="332322"/>
                </a:lnTo>
                <a:lnTo>
                  <a:pt x="919712" y="339954"/>
                </a:lnTo>
                <a:lnTo>
                  <a:pt x="917486" y="347268"/>
                </a:lnTo>
                <a:lnTo>
                  <a:pt x="913670" y="353946"/>
                </a:lnTo>
                <a:lnTo>
                  <a:pt x="909854" y="360625"/>
                </a:lnTo>
                <a:lnTo>
                  <a:pt x="905403" y="366667"/>
                </a:lnTo>
                <a:lnTo>
                  <a:pt x="900315" y="372073"/>
                </a:lnTo>
                <a:lnTo>
                  <a:pt x="894591" y="376843"/>
                </a:lnTo>
                <a:lnTo>
                  <a:pt x="888868" y="381613"/>
                </a:lnTo>
                <a:lnTo>
                  <a:pt x="882508" y="385747"/>
                </a:lnTo>
                <a:lnTo>
                  <a:pt x="875512" y="388928"/>
                </a:lnTo>
                <a:lnTo>
                  <a:pt x="868517" y="391790"/>
                </a:lnTo>
                <a:lnTo>
                  <a:pt x="860885" y="393698"/>
                </a:lnTo>
                <a:lnTo>
                  <a:pt x="852935" y="394334"/>
                </a:lnTo>
                <a:lnTo>
                  <a:pt x="844986" y="395288"/>
                </a:lnTo>
                <a:lnTo>
                  <a:pt x="837036" y="394334"/>
                </a:lnTo>
                <a:lnTo>
                  <a:pt x="829087" y="393698"/>
                </a:lnTo>
                <a:lnTo>
                  <a:pt x="821455" y="391790"/>
                </a:lnTo>
                <a:lnTo>
                  <a:pt x="814459" y="388928"/>
                </a:lnTo>
                <a:lnTo>
                  <a:pt x="807782" y="385747"/>
                </a:lnTo>
                <a:lnTo>
                  <a:pt x="801422" y="381613"/>
                </a:lnTo>
                <a:lnTo>
                  <a:pt x="795063" y="376843"/>
                </a:lnTo>
                <a:lnTo>
                  <a:pt x="789339" y="372073"/>
                </a:lnTo>
                <a:lnTo>
                  <a:pt x="784569" y="366667"/>
                </a:lnTo>
                <a:lnTo>
                  <a:pt x="779799" y="360625"/>
                </a:lnTo>
                <a:lnTo>
                  <a:pt x="775984" y="353946"/>
                </a:lnTo>
                <a:lnTo>
                  <a:pt x="772804" y="347268"/>
                </a:lnTo>
                <a:lnTo>
                  <a:pt x="769942" y="339954"/>
                </a:lnTo>
                <a:lnTo>
                  <a:pt x="768352" y="332322"/>
                </a:lnTo>
                <a:lnTo>
                  <a:pt x="767080" y="324371"/>
                </a:lnTo>
                <a:lnTo>
                  <a:pt x="766762" y="316421"/>
                </a:lnTo>
                <a:lnTo>
                  <a:pt x="767080" y="300202"/>
                </a:lnTo>
                <a:lnTo>
                  <a:pt x="768352" y="284302"/>
                </a:lnTo>
                <a:lnTo>
                  <a:pt x="770260" y="268401"/>
                </a:lnTo>
                <a:lnTo>
                  <a:pt x="773122" y="252819"/>
                </a:lnTo>
                <a:lnTo>
                  <a:pt x="776301" y="237872"/>
                </a:lnTo>
                <a:lnTo>
                  <a:pt x="780753" y="222608"/>
                </a:lnTo>
                <a:lnTo>
                  <a:pt x="785841" y="207979"/>
                </a:lnTo>
                <a:lnTo>
                  <a:pt x="791247" y="193669"/>
                </a:lnTo>
                <a:lnTo>
                  <a:pt x="797288" y="179676"/>
                </a:lnTo>
                <a:lnTo>
                  <a:pt x="804602" y="166002"/>
                </a:lnTo>
                <a:lnTo>
                  <a:pt x="811916" y="152645"/>
                </a:lnTo>
                <a:lnTo>
                  <a:pt x="819865" y="139925"/>
                </a:lnTo>
                <a:lnTo>
                  <a:pt x="828769" y="127204"/>
                </a:lnTo>
                <a:lnTo>
                  <a:pt x="838308" y="115438"/>
                </a:lnTo>
                <a:lnTo>
                  <a:pt x="848166" y="103989"/>
                </a:lnTo>
                <a:lnTo>
                  <a:pt x="858659" y="93177"/>
                </a:lnTo>
                <a:lnTo>
                  <a:pt x="869153" y="82365"/>
                </a:lnTo>
                <a:lnTo>
                  <a:pt x="880918" y="72506"/>
                </a:lnTo>
                <a:lnTo>
                  <a:pt x="892683" y="63284"/>
                </a:lnTo>
                <a:lnTo>
                  <a:pt x="905085" y="54698"/>
                </a:lnTo>
                <a:lnTo>
                  <a:pt x="917804" y="46111"/>
                </a:lnTo>
                <a:lnTo>
                  <a:pt x="930841" y="38797"/>
                </a:lnTo>
                <a:lnTo>
                  <a:pt x="944515" y="31483"/>
                </a:lnTo>
                <a:lnTo>
                  <a:pt x="958188" y="25123"/>
                </a:lnTo>
                <a:lnTo>
                  <a:pt x="972497" y="19716"/>
                </a:lnTo>
                <a:lnTo>
                  <a:pt x="986806" y="14310"/>
                </a:lnTo>
                <a:lnTo>
                  <a:pt x="1002070" y="10494"/>
                </a:lnTo>
                <a:lnTo>
                  <a:pt x="1017015" y="6996"/>
                </a:lnTo>
                <a:lnTo>
                  <a:pt x="1032596" y="4134"/>
                </a:lnTo>
                <a:lnTo>
                  <a:pt x="1048177" y="2226"/>
                </a:lnTo>
                <a:lnTo>
                  <a:pt x="1064076" y="636"/>
                </a:lnTo>
                <a:lnTo>
                  <a:pt x="1080293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24065" y="3004902"/>
            <a:ext cx="2458387" cy="884420"/>
            <a:chOff x="1424065" y="3004902"/>
            <a:chExt cx="2458387" cy="884420"/>
          </a:xfrm>
        </p:grpSpPr>
        <p:grpSp>
          <p:nvGrpSpPr>
            <p:cNvPr id="25" name="组合 24"/>
            <p:cNvGrpSpPr/>
            <p:nvPr/>
          </p:nvGrpSpPr>
          <p:grpSpPr>
            <a:xfrm>
              <a:off x="1424065" y="3004902"/>
              <a:ext cx="2458387" cy="884420"/>
              <a:chOff x="959370" y="2173573"/>
              <a:chExt cx="2458387" cy="88442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59370" y="2428407"/>
                <a:ext cx="2458387" cy="629586"/>
              </a:xfrm>
              <a:prstGeom prst="rect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21"/>
              <p:cNvSpPr/>
              <p:nvPr/>
            </p:nvSpPr>
            <p:spPr>
              <a:xfrm rot="16200000">
                <a:off x="1026825" y="2136099"/>
                <a:ext cx="224853" cy="359764"/>
              </a:xfrm>
              <a:prstGeom prst="rtTriangle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087973" y="2173573"/>
                <a:ext cx="329784" cy="254833"/>
              </a:xfrm>
              <a:custGeom>
                <a:avLst/>
                <a:gdLst>
                  <a:gd name="connsiteX0" fmla="*/ 0 w 329784"/>
                  <a:gd name="connsiteY0" fmla="*/ 0 h 254833"/>
                  <a:gd name="connsiteX1" fmla="*/ 14990 w 329784"/>
                  <a:gd name="connsiteY1" fmla="*/ 239843 h 254833"/>
                  <a:gd name="connsiteX2" fmla="*/ 329784 w 329784"/>
                  <a:gd name="connsiteY2" fmla="*/ 254833 h 254833"/>
                  <a:gd name="connsiteX3" fmla="*/ 0 w 329784"/>
                  <a:gd name="connsiteY3" fmla="*/ 0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784" h="254833">
                    <a:moveTo>
                      <a:pt x="0" y="0"/>
                    </a:moveTo>
                    <a:lnTo>
                      <a:pt x="14990" y="239843"/>
                    </a:lnTo>
                    <a:lnTo>
                      <a:pt x="329784" y="2548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2002396" y="3312919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66806" y="3004902"/>
            <a:ext cx="2458387" cy="884420"/>
            <a:chOff x="4866806" y="3004902"/>
            <a:chExt cx="2458387" cy="884420"/>
          </a:xfrm>
        </p:grpSpPr>
        <p:grpSp>
          <p:nvGrpSpPr>
            <p:cNvPr id="31" name="组合 30"/>
            <p:cNvGrpSpPr/>
            <p:nvPr/>
          </p:nvGrpSpPr>
          <p:grpSpPr>
            <a:xfrm>
              <a:off x="4866806" y="3004902"/>
              <a:ext cx="2458387" cy="884420"/>
              <a:chOff x="959370" y="2173573"/>
              <a:chExt cx="2458387" cy="88442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959370" y="2428407"/>
                <a:ext cx="2458387" cy="629586"/>
              </a:xfrm>
              <a:prstGeom prst="rect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直角三角形 32"/>
              <p:cNvSpPr/>
              <p:nvPr/>
            </p:nvSpPr>
            <p:spPr>
              <a:xfrm rot="16200000">
                <a:off x="1026825" y="2136099"/>
                <a:ext cx="224853" cy="359764"/>
              </a:xfrm>
              <a:prstGeom prst="rtTriangle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3087973" y="2173573"/>
                <a:ext cx="329784" cy="254833"/>
              </a:xfrm>
              <a:custGeom>
                <a:avLst/>
                <a:gdLst>
                  <a:gd name="connsiteX0" fmla="*/ 0 w 329784"/>
                  <a:gd name="connsiteY0" fmla="*/ 0 h 254833"/>
                  <a:gd name="connsiteX1" fmla="*/ 14990 w 329784"/>
                  <a:gd name="connsiteY1" fmla="*/ 239843 h 254833"/>
                  <a:gd name="connsiteX2" fmla="*/ 329784 w 329784"/>
                  <a:gd name="connsiteY2" fmla="*/ 254833 h 254833"/>
                  <a:gd name="connsiteX3" fmla="*/ 0 w 329784"/>
                  <a:gd name="connsiteY3" fmla="*/ 0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784" h="254833">
                    <a:moveTo>
                      <a:pt x="0" y="0"/>
                    </a:moveTo>
                    <a:lnTo>
                      <a:pt x="14990" y="239843"/>
                    </a:lnTo>
                    <a:lnTo>
                      <a:pt x="329784" y="2548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5413439" y="3311137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59711" y="3004902"/>
            <a:ext cx="2458387" cy="884420"/>
            <a:chOff x="8059711" y="3004902"/>
            <a:chExt cx="2458387" cy="884420"/>
          </a:xfrm>
        </p:grpSpPr>
        <p:grpSp>
          <p:nvGrpSpPr>
            <p:cNvPr id="36" name="组合 35"/>
            <p:cNvGrpSpPr/>
            <p:nvPr/>
          </p:nvGrpSpPr>
          <p:grpSpPr>
            <a:xfrm>
              <a:off x="8059711" y="3004902"/>
              <a:ext cx="2458387" cy="884420"/>
              <a:chOff x="959370" y="2173573"/>
              <a:chExt cx="2458387" cy="88442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959370" y="2428407"/>
                <a:ext cx="2458387" cy="629586"/>
              </a:xfrm>
              <a:prstGeom prst="rect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直角三角形 37"/>
              <p:cNvSpPr/>
              <p:nvPr/>
            </p:nvSpPr>
            <p:spPr>
              <a:xfrm rot="16200000">
                <a:off x="1026825" y="2136099"/>
                <a:ext cx="224853" cy="359764"/>
              </a:xfrm>
              <a:prstGeom prst="rtTriangle">
                <a:avLst/>
              </a:pr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087973" y="2173573"/>
                <a:ext cx="329784" cy="254833"/>
              </a:xfrm>
              <a:custGeom>
                <a:avLst/>
                <a:gdLst>
                  <a:gd name="connsiteX0" fmla="*/ 0 w 329784"/>
                  <a:gd name="connsiteY0" fmla="*/ 0 h 254833"/>
                  <a:gd name="connsiteX1" fmla="*/ 14990 w 329784"/>
                  <a:gd name="connsiteY1" fmla="*/ 239843 h 254833"/>
                  <a:gd name="connsiteX2" fmla="*/ 329784 w 329784"/>
                  <a:gd name="connsiteY2" fmla="*/ 254833 h 254833"/>
                  <a:gd name="connsiteX3" fmla="*/ 0 w 329784"/>
                  <a:gd name="connsiteY3" fmla="*/ 0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784" h="254833">
                    <a:moveTo>
                      <a:pt x="0" y="0"/>
                    </a:moveTo>
                    <a:lnTo>
                      <a:pt x="14990" y="239843"/>
                    </a:lnTo>
                    <a:lnTo>
                      <a:pt x="329784" y="2548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8606344" y="3311137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702098" y="4451963"/>
            <a:ext cx="1965713" cy="1352551"/>
            <a:chOff x="1253220" y="3715786"/>
            <a:chExt cx="1965713" cy="1352551"/>
          </a:xfrm>
        </p:grpSpPr>
        <p:sp>
          <p:nvSpPr>
            <p:cNvPr id="54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113141" y="4451963"/>
            <a:ext cx="1965713" cy="1352551"/>
            <a:chOff x="1253220" y="3715786"/>
            <a:chExt cx="1965713" cy="1352551"/>
          </a:xfrm>
        </p:grpSpPr>
        <p:sp>
          <p:nvSpPr>
            <p:cNvPr id="57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306046" y="4451963"/>
            <a:ext cx="1965713" cy="1352551"/>
            <a:chOff x="1253220" y="3715786"/>
            <a:chExt cx="1965713" cy="1352551"/>
          </a:xfrm>
        </p:grpSpPr>
        <p:sp>
          <p:nvSpPr>
            <p:cNvPr id="60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62" name="KSO_Shape"/>
          <p:cNvSpPr/>
          <p:nvPr/>
        </p:nvSpPr>
        <p:spPr bwMode="auto">
          <a:xfrm>
            <a:off x="5672359" y="2260672"/>
            <a:ext cx="877261" cy="767603"/>
          </a:xfrm>
          <a:custGeom>
            <a:avLst/>
            <a:gdLst>
              <a:gd name="T0" fmla="*/ 1057936 w 2019300"/>
              <a:gd name="T1" fmla="*/ 1427350 h 1766888"/>
              <a:gd name="T2" fmla="*/ 1097009 w 2019300"/>
              <a:gd name="T3" fmla="*/ 1440995 h 1766888"/>
              <a:gd name="T4" fmla="*/ 1134812 w 2019300"/>
              <a:gd name="T5" fmla="*/ 1428936 h 1766888"/>
              <a:gd name="T6" fmla="*/ 1155143 w 2019300"/>
              <a:gd name="T7" fmla="*/ 1405454 h 1766888"/>
              <a:gd name="T8" fmla="*/ 1376876 w 2019300"/>
              <a:gd name="T9" fmla="*/ 1161748 h 1766888"/>
              <a:gd name="T10" fmla="*/ 1401654 w 2019300"/>
              <a:gd name="T11" fmla="*/ 1182374 h 1766888"/>
              <a:gd name="T12" fmla="*/ 1606550 w 2019300"/>
              <a:gd name="T13" fmla="*/ 1189038 h 1766888"/>
              <a:gd name="T14" fmla="*/ 1071596 w 2019300"/>
              <a:gd name="T15" fmla="*/ 1750387 h 1766888"/>
              <a:gd name="T16" fmla="*/ 1029346 w 2019300"/>
              <a:gd name="T17" fmla="*/ 1765302 h 1766888"/>
              <a:gd name="T18" fmla="*/ 983601 w 2019300"/>
              <a:gd name="T19" fmla="*/ 1764032 h 1766888"/>
              <a:gd name="T20" fmla="*/ 941987 w 2019300"/>
              <a:gd name="T21" fmla="*/ 1747214 h 1766888"/>
              <a:gd name="T22" fmla="*/ 516628 w 2019300"/>
              <a:gd name="T23" fmla="*/ 1189038 h 1766888"/>
              <a:gd name="T24" fmla="*/ 544265 w 2019300"/>
              <a:gd name="T25" fmla="*/ 1182374 h 1766888"/>
              <a:gd name="T26" fmla="*/ 561102 w 2019300"/>
              <a:gd name="T27" fmla="*/ 1170633 h 1766888"/>
              <a:gd name="T28" fmla="*/ 798083 w 2019300"/>
              <a:gd name="T29" fmla="*/ 611188 h 1766888"/>
              <a:gd name="T30" fmla="*/ 602838 w 2019300"/>
              <a:gd name="T31" fmla="*/ 3809 h 1766888"/>
              <a:gd name="T32" fmla="*/ 692676 w 2019300"/>
              <a:gd name="T33" fmla="*/ 22854 h 1766888"/>
              <a:gd name="T34" fmla="*/ 777435 w 2019300"/>
              <a:gd name="T35" fmla="*/ 56817 h 1766888"/>
              <a:gd name="T36" fmla="*/ 855211 w 2019300"/>
              <a:gd name="T37" fmla="*/ 104746 h 1766888"/>
              <a:gd name="T38" fmla="*/ 929494 w 2019300"/>
              <a:gd name="T39" fmla="*/ 171403 h 1766888"/>
              <a:gd name="T40" fmla="*/ 1009491 w 2019300"/>
              <a:gd name="T41" fmla="*/ 283450 h 1766888"/>
              <a:gd name="T42" fmla="*/ 1089806 w 2019300"/>
              <a:gd name="T43" fmla="*/ 171403 h 1766888"/>
              <a:gd name="T44" fmla="*/ 1163772 w 2019300"/>
              <a:gd name="T45" fmla="*/ 104746 h 1766888"/>
              <a:gd name="T46" fmla="*/ 1241865 w 2019300"/>
              <a:gd name="T47" fmla="*/ 56817 h 1766888"/>
              <a:gd name="T48" fmla="*/ 1326624 w 2019300"/>
              <a:gd name="T49" fmla="*/ 22854 h 1766888"/>
              <a:gd name="T50" fmla="*/ 1416145 w 2019300"/>
              <a:gd name="T51" fmla="*/ 3809 h 1766888"/>
              <a:gd name="T52" fmla="*/ 1509475 w 2019300"/>
              <a:gd name="T53" fmla="*/ 635 h 1766888"/>
              <a:gd name="T54" fmla="*/ 1600901 w 2019300"/>
              <a:gd name="T55" fmla="*/ 13014 h 1766888"/>
              <a:gd name="T56" fmla="*/ 1687882 w 2019300"/>
              <a:gd name="T57" fmla="*/ 40311 h 1766888"/>
              <a:gd name="T58" fmla="*/ 1769150 w 2019300"/>
              <a:gd name="T59" fmla="*/ 82527 h 1766888"/>
              <a:gd name="T60" fmla="*/ 1842480 w 2019300"/>
              <a:gd name="T61" fmla="*/ 138709 h 1766888"/>
              <a:gd name="T62" fmla="*/ 1905971 w 2019300"/>
              <a:gd name="T63" fmla="*/ 206636 h 1766888"/>
              <a:gd name="T64" fmla="*/ 1956128 w 2019300"/>
              <a:gd name="T65" fmla="*/ 283767 h 1766888"/>
              <a:gd name="T66" fmla="*/ 1991999 w 2019300"/>
              <a:gd name="T67" fmla="*/ 367247 h 1766888"/>
              <a:gd name="T68" fmla="*/ 2012951 w 2019300"/>
              <a:gd name="T69" fmla="*/ 456757 h 1766888"/>
              <a:gd name="T70" fmla="*/ 2018665 w 2019300"/>
              <a:gd name="T71" fmla="*/ 549759 h 1766888"/>
              <a:gd name="T72" fmla="*/ 2008824 w 2019300"/>
              <a:gd name="T73" fmla="*/ 641491 h 1766888"/>
              <a:gd name="T74" fmla="*/ 1983111 w 2019300"/>
              <a:gd name="T75" fmla="*/ 729415 h 1766888"/>
              <a:gd name="T76" fmla="*/ 1943430 w 2019300"/>
              <a:gd name="T77" fmla="*/ 811307 h 1766888"/>
              <a:gd name="T78" fmla="*/ 1889146 w 2019300"/>
              <a:gd name="T79" fmla="*/ 886217 h 1766888"/>
              <a:gd name="T80" fmla="*/ 1321862 w 2019300"/>
              <a:gd name="T81" fmla="*/ 757982 h 1766888"/>
              <a:gd name="T82" fmla="*/ 1294562 w 2019300"/>
              <a:gd name="T83" fmla="*/ 726558 h 1766888"/>
              <a:gd name="T84" fmla="*/ 1257103 w 2019300"/>
              <a:gd name="T85" fmla="*/ 718623 h 1766888"/>
              <a:gd name="T86" fmla="*/ 1219326 w 2019300"/>
              <a:gd name="T87" fmla="*/ 737033 h 1766888"/>
              <a:gd name="T88" fmla="*/ 863782 w 2019300"/>
              <a:gd name="T89" fmla="*/ 397083 h 1766888"/>
              <a:gd name="T90" fmla="*/ 842195 w 2019300"/>
              <a:gd name="T91" fmla="*/ 372960 h 1766888"/>
              <a:gd name="T92" fmla="*/ 811403 w 2019300"/>
              <a:gd name="T93" fmla="*/ 362803 h 1766888"/>
              <a:gd name="T94" fmla="*/ 780293 w 2019300"/>
              <a:gd name="T95" fmla="*/ 368516 h 1766888"/>
              <a:gd name="T96" fmla="*/ 755214 w 2019300"/>
              <a:gd name="T97" fmla="*/ 389148 h 1766888"/>
              <a:gd name="T98" fmla="*/ 147615 w 2019300"/>
              <a:gd name="T99" fmla="*/ 905579 h 1766888"/>
              <a:gd name="T100" fmla="*/ 89521 w 2019300"/>
              <a:gd name="T101" fmla="*/ 833526 h 1766888"/>
              <a:gd name="T102" fmla="*/ 45713 w 2019300"/>
              <a:gd name="T103" fmla="*/ 753221 h 1766888"/>
              <a:gd name="T104" fmla="*/ 15873 w 2019300"/>
              <a:gd name="T105" fmla="*/ 667202 h 1766888"/>
              <a:gd name="T106" fmla="*/ 1270 w 2019300"/>
              <a:gd name="T107" fmla="*/ 576104 h 1766888"/>
              <a:gd name="T108" fmla="*/ 2857 w 2019300"/>
              <a:gd name="T109" fmla="*/ 482785 h 1766888"/>
              <a:gd name="T110" fmla="*/ 19365 w 2019300"/>
              <a:gd name="T111" fmla="*/ 392640 h 1766888"/>
              <a:gd name="T112" fmla="*/ 51110 w 2019300"/>
              <a:gd name="T113" fmla="*/ 307256 h 1766888"/>
              <a:gd name="T114" fmla="*/ 97140 w 2019300"/>
              <a:gd name="T115" fmla="*/ 228220 h 1766888"/>
              <a:gd name="T116" fmla="*/ 157455 w 2019300"/>
              <a:gd name="T117" fmla="*/ 156802 h 1766888"/>
              <a:gd name="T118" fmla="*/ 228247 w 2019300"/>
              <a:gd name="T119" fmla="*/ 97128 h 1766888"/>
              <a:gd name="T120" fmla="*/ 307292 w 2019300"/>
              <a:gd name="T121" fmla="*/ 51103 h 1766888"/>
              <a:gd name="T122" fmla="*/ 392686 w 2019300"/>
              <a:gd name="T123" fmla="*/ 19045 h 1766888"/>
              <a:gd name="T124" fmla="*/ 483159 w 2019300"/>
              <a:gd name="T125" fmla="*/ 2222 h 1766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9300" h="1766888">
                <a:moveTo>
                  <a:pt x="798083" y="611188"/>
                </a:moveTo>
                <a:lnTo>
                  <a:pt x="1039193" y="1402281"/>
                </a:lnTo>
                <a:lnTo>
                  <a:pt x="1042052" y="1407993"/>
                </a:lnTo>
                <a:lnTo>
                  <a:pt x="1045229" y="1413387"/>
                </a:lnTo>
                <a:lnTo>
                  <a:pt x="1049359" y="1418465"/>
                </a:lnTo>
                <a:lnTo>
                  <a:pt x="1053171" y="1422907"/>
                </a:lnTo>
                <a:lnTo>
                  <a:pt x="1057936" y="1427350"/>
                </a:lnTo>
                <a:lnTo>
                  <a:pt x="1062701" y="1430840"/>
                </a:lnTo>
                <a:lnTo>
                  <a:pt x="1068101" y="1433696"/>
                </a:lnTo>
                <a:lnTo>
                  <a:pt x="1073502" y="1436552"/>
                </a:lnTo>
                <a:lnTo>
                  <a:pt x="1079220" y="1438139"/>
                </a:lnTo>
                <a:lnTo>
                  <a:pt x="1084938" y="1440043"/>
                </a:lnTo>
                <a:lnTo>
                  <a:pt x="1090973" y="1440677"/>
                </a:lnTo>
                <a:lnTo>
                  <a:pt x="1097009" y="1440995"/>
                </a:lnTo>
                <a:lnTo>
                  <a:pt x="1103363" y="1440677"/>
                </a:lnTo>
                <a:lnTo>
                  <a:pt x="1109398" y="1440043"/>
                </a:lnTo>
                <a:lnTo>
                  <a:pt x="1115434" y="1438456"/>
                </a:lnTo>
                <a:lnTo>
                  <a:pt x="1121470" y="1436552"/>
                </a:lnTo>
                <a:lnTo>
                  <a:pt x="1126235" y="1434331"/>
                </a:lnTo>
                <a:lnTo>
                  <a:pt x="1130364" y="1431792"/>
                </a:lnTo>
                <a:lnTo>
                  <a:pt x="1134812" y="1428936"/>
                </a:lnTo>
                <a:lnTo>
                  <a:pt x="1138306" y="1426080"/>
                </a:lnTo>
                <a:lnTo>
                  <a:pt x="1141801" y="1422907"/>
                </a:lnTo>
                <a:lnTo>
                  <a:pt x="1144977" y="1419417"/>
                </a:lnTo>
                <a:lnTo>
                  <a:pt x="1148472" y="1415926"/>
                </a:lnTo>
                <a:lnTo>
                  <a:pt x="1150695" y="1411801"/>
                </a:lnTo>
                <a:lnTo>
                  <a:pt x="1152919" y="1408627"/>
                </a:lnTo>
                <a:lnTo>
                  <a:pt x="1155143" y="1405454"/>
                </a:lnTo>
                <a:lnTo>
                  <a:pt x="1157366" y="1401964"/>
                </a:lnTo>
                <a:lnTo>
                  <a:pt x="1158637" y="1398473"/>
                </a:lnTo>
                <a:lnTo>
                  <a:pt x="1279351" y="961833"/>
                </a:lnTo>
                <a:lnTo>
                  <a:pt x="1369569" y="1148738"/>
                </a:lnTo>
                <a:lnTo>
                  <a:pt x="1371793" y="1153498"/>
                </a:lnTo>
                <a:lnTo>
                  <a:pt x="1374017" y="1157623"/>
                </a:lnTo>
                <a:lnTo>
                  <a:pt x="1376876" y="1161748"/>
                </a:lnTo>
                <a:lnTo>
                  <a:pt x="1379735" y="1165239"/>
                </a:lnTo>
                <a:lnTo>
                  <a:pt x="1382911" y="1168729"/>
                </a:lnTo>
                <a:lnTo>
                  <a:pt x="1386088" y="1171903"/>
                </a:lnTo>
                <a:lnTo>
                  <a:pt x="1389900" y="1174758"/>
                </a:lnTo>
                <a:lnTo>
                  <a:pt x="1393394" y="1177614"/>
                </a:lnTo>
                <a:lnTo>
                  <a:pt x="1397524" y="1180153"/>
                </a:lnTo>
                <a:lnTo>
                  <a:pt x="1401654" y="1182374"/>
                </a:lnTo>
                <a:lnTo>
                  <a:pt x="1406101" y="1184596"/>
                </a:lnTo>
                <a:lnTo>
                  <a:pt x="1410231" y="1185865"/>
                </a:lnTo>
                <a:lnTo>
                  <a:pt x="1414996" y="1187134"/>
                </a:lnTo>
                <a:lnTo>
                  <a:pt x="1419443" y="1188086"/>
                </a:lnTo>
                <a:lnTo>
                  <a:pt x="1424526" y="1188721"/>
                </a:lnTo>
                <a:lnTo>
                  <a:pt x="1429609" y="1189038"/>
                </a:lnTo>
                <a:lnTo>
                  <a:pt x="1606550" y="1189038"/>
                </a:lnTo>
                <a:lnTo>
                  <a:pt x="1102092" y="1726588"/>
                </a:lnTo>
                <a:lnTo>
                  <a:pt x="1097645" y="1731348"/>
                </a:lnTo>
                <a:lnTo>
                  <a:pt x="1092879" y="1735473"/>
                </a:lnTo>
                <a:lnTo>
                  <a:pt x="1087797" y="1739598"/>
                </a:lnTo>
                <a:lnTo>
                  <a:pt x="1082714" y="1743723"/>
                </a:lnTo>
                <a:lnTo>
                  <a:pt x="1076996" y="1747214"/>
                </a:lnTo>
                <a:lnTo>
                  <a:pt x="1071596" y="1750387"/>
                </a:lnTo>
                <a:lnTo>
                  <a:pt x="1065878" y="1753561"/>
                </a:lnTo>
                <a:lnTo>
                  <a:pt x="1060160" y="1756099"/>
                </a:lnTo>
                <a:lnTo>
                  <a:pt x="1054124" y="1758638"/>
                </a:lnTo>
                <a:lnTo>
                  <a:pt x="1048088" y="1760859"/>
                </a:lnTo>
                <a:lnTo>
                  <a:pt x="1041735" y="1762446"/>
                </a:lnTo>
                <a:lnTo>
                  <a:pt x="1035699" y="1764032"/>
                </a:lnTo>
                <a:lnTo>
                  <a:pt x="1029346" y="1765302"/>
                </a:lnTo>
                <a:lnTo>
                  <a:pt x="1022992" y="1766254"/>
                </a:lnTo>
                <a:lnTo>
                  <a:pt x="1016004" y="1766571"/>
                </a:lnTo>
                <a:lnTo>
                  <a:pt x="1009650" y="1766888"/>
                </a:lnTo>
                <a:lnTo>
                  <a:pt x="1003297" y="1766571"/>
                </a:lnTo>
                <a:lnTo>
                  <a:pt x="996626" y="1766254"/>
                </a:lnTo>
                <a:lnTo>
                  <a:pt x="989955" y="1765302"/>
                </a:lnTo>
                <a:lnTo>
                  <a:pt x="983601" y="1764032"/>
                </a:lnTo>
                <a:lnTo>
                  <a:pt x="977566" y="1762446"/>
                </a:lnTo>
                <a:lnTo>
                  <a:pt x="971212" y="1760859"/>
                </a:lnTo>
                <a:lnTo>
                  <a:pt x="965177" y="1758638"/>
                </a:lnTo>
                <a:lnTo>
                  <a:pt x="959141" y="1756099"/>
                </a:lnTo>
                <a:lnTo>
                  <a:pt x="953423" y="1753561"/>
                </a:lnTo>
                <a:lnTo>
                  <a:pt x="947705" y="1750387"/>
                </a:lnTo>
                <a:lnTo>
                  <a:pt x="941987" y="1747214"/>
                </a:lnTo>
                <a:lnTo>
                  <a:pt x="936586" y="1743723"/>
                </a:lnTo>
                <a:lnTo>
                  <a:pt x="931504" y="1739598"/>
                </a:lnTo>
                <a:lnTo>
                  <a:pt x="926739" y="1735473"/>
                </a:lnTo>
                <a:lnTo>
                  <a:pt x="921656" y="1731348"/>
                </a:lnTo>
                <a:lnTo>
                  <a:pt x="916891" y="1726588"/>
                </a:lnTo>
                <a:lnTo>
                  <a:pt x="412750" y="1189038"/>
                </a:lnTo>
                <a:lnTo>
                  <a:pt x="516628" y="1189038"/>
                </a:lnTo>
                <a:lnTo>
                  <a:pt x="516946" y="1189038"/>
                </a:lnTo>
                <a:lnTo>
                  <a:pt x="522028" y="1188721"/>
                </a:lnTo>
                <a:lnTo>
                  <a:pt x="527429" y="1188086"/>
                </a:lnTo>
                <a:lnTo>
                  <a:pt x="532511" y="1186499"/>
                </a:lnTo>
                <a:lnTo>
                  <a:pt x="537594" y="1185230"/>
                </a:lnTo>
                <a:lnTo>
                  <a:pt x="540771" y="1183961"/>
                </a:lnTo>
                <a:lnTo>
                  <a:pt x="544265" y="1182374"/>
                </a:lnTo>
                <a:lnTo>
                  <a:pt x="547442" y="1180470"/>
                </a:lnTo>
                <a:lnTo>
                  <a:pt x="549666" y="1179518"/>
                </a:lnTo>
                <a:lnTo>
                  <a:pt x="551254" y="1178249"/>
                </a:lnTo>
                <a:lnTo>
                  <a:pt x="553795" y="1176345"/>
                </a:lnTo>
                <a:lnTo>
                  <a:pt x="556337" y="1174441"/>
                </a:lnTo>
                <a:lnTo>
                  <a:pt x="558560" y="1172220"/>
                </a:lnTo>
                <a:lnTo>
                  <a:pt x="561102" y="1170633"/>
                </a:lnTo>
                <a:lnTo>
                  <a:pt x="565231" y="1165239"/>
                </a:lnTo>
                <a:lnTo>
                  <a:pt x="567137" y="1163335"/>
                </a:lnTo>
                <a:lnTo>
                  <a:pt x="568726" y="1160796"/>
                </a:lnTo>
                <a:lnTo>
                  <a:pt x="572220" y="1156036"/>
                </a:lnTo>
                <a:lnTo>
                  <a:pt x="575079" y="1150324"/>
                </a:lnTo>
                <a:lnTo>
                  <a:pt x="575079" y="1150007"/>
                </a:lnTo>
                <a:lnTo>
                  <a:pt x="798083" y="611188"/>
                </a:lnTo>
                <a:close/>
                <a:moveTo>
                  <a:pt x="523158" y="0"/>
                </a:moveTo>
                <a:lnTo>
                  <a:pt x="536173" y="0"/>
                </a:lnTo>
                <a:lnTo>
                  <a:pt x="549824" y="0"/>
                </a:lnTo>
                <a:lnTo>
                  <a:pt x="562839" y="635"/>
                </a:lnTo>
                <a:lnTo>
                  <a:pt x="576490" y="1270"/>
                </a:lnTo>
                <a:lnTo>
                  <a:pt x="589822" y="2222"/>
                </a:lnTo>
                <a:lnTo>
                  <a:pt x="602838" y="3809"/>
                </a:lnTo>
                <a:lnTo>
                  <a:pt x="615536" y="5713"/>
                </a:lnTo>
                <a:lnTo>
                  <a:pt x="628869" y="7618"/>
                </a:lnTo>
                <a:lnTo>
                  <a:pt x="641567" y="10157"/>
                </a:lnTo>
                <a:lnTo>
                  <a:pt x="654582" y="13014"/>
                </a:lnTo>
                <a:lnTo>
                  <a:pt x="667280" y="15871"/>
                </a:lnTo>
                <a:lnTo>
                  <a:pt x="679978" y="19045"/>
                </a:lnTo>
                <a:lnTo>
                  <a:pt x="692676" y="22854"/>
                </a:lnTo>
                <a:lnTo>
                  <a:pt x="705057" y="26980"/>
                </a:lnTo>
                <a:lnTo>
                  <a:pt x="717120" y="31106"/>
                </a:lnTo>
                <a:lnTo>
                  <a:pt x="729501" y="35550"/>
                </a:lnTo>
                <a:lnTo>
                  <a:pt x="741881" y="40311"/>
                </a:lnTo>
                <a:lnTo>
                  <a:pt x="753627" y="45390"/>
                </a:lnTo>
                <a:lnTo>
                  <a:pt x="765690" y="51103"/>
                </a:lnTo>
                <a:lnTo>
                  <a:pt x="777435" y="56817"/>
                </a:lnTo>
                <a:lnTo>
                  <a:pt x="788864" y="62848"/>
                </a:lnTo>
                <a:lnTo>
                  <a:pt x="800292" y="68879"/>
                </a:lnTo>
                <a:lnTo>
                  <a:pt x="811403" y="75862"/>
                </a:lnTo>
                <a:lnTo>
                  <a:pt x="822513" y="82527"/>
                </a:lnTo>
                <a:lnTo>
                  <a:pt x="833624" y="89510"/>
                </a:lnTo>
                <a:lnTo>
                  <a:pt x="844735" y="97128"/>
                </a:lnTo>
                <a:lnTo>
                  <a:pt x="855211" y="104746"/>
                </a:lnTo>
                <a:lnTo>
                  <a:pt x="865687" y="112682"/>
                </a:lnTo>
                <a:lnTo>
                  <a:pt x="875845" y="121252"/>
                </a:lnTo>
                <a:lnTo>
                  <a:pt x="886321" y="129822"/>
                </a:lnTo>
                <a:lnTo>
                  <a:pt x="896162" y="138709"/>
                </a:lnTo>
                <a:lnTo>
                  <a:pt x="906003" y="147597"/>
                </a:lnTo>
                <a:lnTo>
                  <a:pt x="915526" y="156802"/>
                </a:lnTo>
                <a:lnTo>
                  <a:pt x="929494" y="171403"/>
                </a:lnTo>
                <a:lnTo>
                  <a:pt x="942510" y="186321"/>
                </a:lnTo>
                <a:lnTo>
                  <a:pt x="955525" y="201557"/>
                </a:lnTo>
                <a:lnTo>
                  <a:pt x="967588" y="217110"/>
                </a:lnTo>
                <a:lnTo>
                  <a:pt x="979016" y="232981"/>
                </a:lnTo>
                <a:lnTo>
                  <a:pt x="989492" y="249487"/>
                </a:lnTo>
                <a:lnTo>
                  <a:pt x="999968" y="266309"/>
                </a:lnTo>
                <a:lnTo>
                  <a:pt x="1009491" y="283450"/>
                </a:lnTo>
                <a:lnTo>
                  <a:pt x="1019015" y="266309"/>
                </a:lnTo>
                <a:lnTo>
                  <a:pt x="1029173" y="249487"/>
                </a:lnTo>
                <a:lnTo>
                  <a:pt x="1040284" y="232981"/>
                </a:lnTo>
                <a:lnTo>
                  <a:pt x="1051712" y="217110"/>
                </a:lnTo>
                <a:lnTo>
                  <a:pt x="1063775" y="201557"/>
                </a:lnTo>
                <a:lnTo>
                  <a:pt x="1076156" y="186321"/>
                </a:lnTo>
                <a:lnTo>
                  <a:pt x="1089806" y="171403"/>
                </a:lnTo>
                <a:lnTo>
                  <a:pt x="1103457" y="156802"/>
                </a:lnTo>
                <a:lnTo>
                  <a:pt x="1113298" y="147597"/>
                </a:lnTo>
                <a:lnTo>
                  <a:pt x="1122821" y="138709"/>
                </a:lnTo>
                <a:lnTo>
                  <a:pt x="1132662" y="129822"/>
                </a:lnTo>
                <a:lnTo>
                  <a:pt x="1143138" y="121252"/>
                </a:lnTo>
                <a:lnTo>
                  <a:pt x="1153296" y="112682"/>
                </a:lnTo>
                <a:lnTo>
                  <a:pt x="1163772" y="104746"/>
                </a:lnTo>
                <a:lnTo>
                  <a:pt x="1174566" y="97128"/>
                </a:lnTo>
                <a:lnTo>
                  <a:pt x="1185359" y="89510"/>
                </a:lnTo>
                <a:lnTo>
                  <a:pt x="1196470" y="82527"/>
                </a:lnTo>
                <a:lnTo>
                  <a:pt x="1207580" y="75862"/>
                </a:lnTo>
                <a:lnTo>
                  <a:pt x="1219009" y="68879"/>
                </a:lnTo>
                <a:lnTo>
                  <a:pt x="1230437" y="62848"/>
                </a:lnTo>
                <a:lnTo>
                  <a:pt x="1241865" y="56817"/>
                </a:lnTo>
                <a:lnTo>
                  <a:pt x="1253611" y="51103"/>
                </a:lnTo>
                <a:lnTo>
                  <a:pt x="1265356" y="45390"/>
                </a:lnTo>
                <a:lnTo>
                  <a:pt x="1277419" y="40311"/>
                </a:lnTo>
                <a:lnTo>
                  <a:pt x="1289482" y="35550"/>
                </a:lnTo>
                <a:lnTo>
                  <a:pt x="1301546" y="31106"/>
                </a:lnTo>
                <a:lnTo>
                  <a:pt x="1313926" y="26980"/>
                </a:lnTo>
                <a:lnTo>
                  <a:pt x="1326624" y="22854"/>
                </a:lnTo>
                <a:lnTo>
                  <a:pt x="1339005" y="19045"/>
                </a:lnTo>
                <a:lnTo>
                  <a:pt x="1351703" y="15871"/>
                </a:lnTo>
                <a:lnTo>
                  <a:pt x="1364718" y="13014"/>
                </a:lnTo>
                <a:lnTo>
                  <a:pt x="1377416" y="10157"/>
                </a:lnTo>
                <a:lnTo>
                  <a:pt x="1390114" y="7618"/>
                </a:lnTo>
                <a:lnTo>
                  <a:pt x="1403130" y="5713"/>
                </a:lnTo>
                <a:lnTo>
                  <a:pt x="1416145" y="3809"/>
                </a:lnTo>
                <a:lnTo>
                  <a:pt x="1429478" y="2222"/>
                </a:lnTo>
                <a:lnTo>
                  <a:pt x="1442493" y="1270"/>
                </a:lnTo>
                <a:lnTo>
                  <a:pt x="1456144" y="635"/>
                </a:lnTo>
                <a:lnTo>
                  <a:pt x="1469159" y="0"/>
                </a:lnTo>
                <a:lnTo>
                  <a:pt x="1482810" y="0"/>
                </a:lnTo>
                <a:lnTo>
                  <a:pt x="1496142" y="0"/>
                </a:lnTo>
                <a:lnTo>
                  <a:pt x="1509475" y="635"/>
                </a:lnTo>
                <a:lnTo>
                  <a:pt x="1522808" y="1270"/>
                </a:lnTo>
                <a:lnTo>
                  <a:pt x="1535824" y="2222"/>
                </a:lnTo>
                <a:lnTo>
                  <a:pt x="1549157" y="3809"/>
                </a:lnTo>
                <a:lnTo>
                  <a:pt x="1562172" y="5713"/>
                </a:lnTo>
                <a:lnTo>
                  <a:pt x="1575188" y="7618"/>
                </a:lnTo>
                <a:lnTo>
                  <a:pt x="1588203" y="10157"/>
                </a:lnTo>
                <a:lnTo>
                  <a:pt x="1600901" y="13014"/>
                </a:lnTo>
                <a:lnTo>
                  <a:pt x="1613916" y="15871"/>
                </a:lnTo>
                <a:lnTo>
                  <a:pt x="1626297" y="19045"/>
                </a:lnTo>
                <a:lnTo>
                  <a:pt x="1638678" y="22854"/>
                </a:lnTo>
                <a:lnTo>
                  <a:pt x="1651376" y="26980"/>
                </a:lnTo>
                <a:lnTo>
                  <a:pt x="1663756" y="31106"/>
                </a:lnTo>
                <a:lnTo>
                  <a:pt x="1675819" y="35550"/>
                </a:lnTo>
                <a:lnTo>
                  <a:pt x="1687882" y="40311"/>
                </a:lnTo>
                <a:lnTo>
                  <a:pt x="1699945" y="45390"/>
                </a:lnTo>
                <a:lnTo>
                  <a:pt x="1711691" y="51103"/>
                </a:lnTo>
                <a:lnTo>
                  <a:pt x="1723437" y="56817"/>
                </a:lnTo>
                <a:lnTo>
                  <a:pt x="1735182" y="62848"/>
                </a:lnTo>
                <a:lnTo>
                  <a:pt x="1746611" y="68879"/>
                </a:lnTo>
                <a:lnTo>
                  <a:pt x="1757721" y="75862"/>
                </a:lnTo>
                <a:lnTo>
                  <a:pt x="1769150" y="82527"/>
                </a:lnTo>
                <a:lnTo>
                  <a:pt x="1780260" y="89510"/>
                </a:lnTo>
                <a:lnTo>
                  <a:pt x="1790736" y="97128"/>
                </a:lnTo>
                <a:lnTo>
                  <a:pt x="1801529" y="104746"/>
                </a:lnTo>
                <a:lnTo>
                  <a:pt x="1812323" y="112682"/>
                </a:lnTo>
                <a:lnTo>
                  <a:pt x="1822481" y="121252"/>
                </a:lnTo>
                <a:lnTo>
                  <a:pt x="1832640" y="129822"/>
                </a:lnTo>
                <a:lnTo>
                  <a:pt x="1842480" y="138709"/>
                </a:lnTo>
                <a:lnTo>
                  <a:pt x="1852004" y="147597"/>
                </a:lnTo>
                <a:lnTo>
                  <a:pt x="1861845" y="156802"/>
                </a:lnTo>
                <a:lnTo>
                  <a:pt x="1871368" y="166642"/>
                </a:lnTo>
                <a:lnTo>
                  <a:pt x="1880257" y="176482"/>
                </a:lnTo>
                <a:lnTo>
                  <a:pt x="1889146" y="186321"/>
                </a:lnTo>
                <a:lnTo>
                  <a:pt x="1897717" y="196479"/>
                </a:lnTo>
                <a:lnTo>
                  <a:pt x="1905971" y="206636"/>
                </a:lnTo>
                <a:lnTo>
                  <a:pt x="1914224" y="217428"/>
                </a:lnTo>
                <a:lnTo>
                  <a:pt x="1921526" y="228220"/>
                </a:lnTo>
                <a:lnTo>
                  <a:pt x="1929144" y="238694"/>
                </a:lnTo>
                <a:lnTo>
                  <a:pt x="1936128" y="249804"/>
                </a:lnTo>
                <a:lnTo>
                  <a:pt x="1943430" y="260913"/>
                </a:lnTo>
                <a:lnTo>
                  <a:pt x="1949779" y="272340"/>
                </a:lnTo>
                <a:lnTo>
                  <a:pt x="1956128" y="283767"/>
                </a:lnTo>
                <a:lnTo>
                  <a:pt x="1962159" y="295511"/>
                </a:lnTo>
                <a:lnTo>
                  <a:pt x="1967873" y="307256"/>
                </a:lnTo>
                <a:lnTo>
                  <a:pt x="1973270" y="319000"/>
                </a:lnTo>
                <a:lnTo>
                  <a:pt x="1978667" y="331062"/>
                </a:lnTo>
                <a:lnTo>
                  <a:pt x="1983111" y="343123"/>
                </a:lnTo>
                <a:lnTo>
                  <a:pt x="1987873" y="355185"/>
                </a:lnTo>
                <a:lnTo>
                  <a:pt x="1991999" y="367247"/>
                </a:lnTo>
                <a:lnTo>
                  <a:pt x="1996126" y="379943"/>
                </a:lnTo>
                <a:lnTo>
                  <a:pt x="1999618" y="392640"/>
                </a:lnTo>
                <a:lnTo>
                  <a:pt x="2003110" y="405019"/>
                </a:lnTo>
                <a:lnTo>
                  <a:pt x="2005967" y="418033"/>
                </a:lnTo>
                <a:lnTo>
                  <a:pt x="2008824" y="430729"/>
                </a:lnTo>
                <a:lnTo>
                  <a:pt x="2011364" y="443426"/>
                </a:lnTo>
                <a:lnTo>
                  <a:pt x="2012951" y="456757"/>
                </a:lnTo>
                <a:lnTo>
                  <a:pt x="2014856" y="469771"/>
                </a:lnTo>
                <a:lnTo>
                  <a:pt x="2016443" y="482785"/>
                </a:lnTo>
                <a:lnTo>
                  <a:pt x="2017713" y="496116"/>
                </a:lnTo>
                <a:lnTo>
                  <a:pt x="2018348" y="509448"/>
                </a:lnTo>
                <a:lnTo>
                  <a:pt x="2018665" y="522462"/>
                </a:lnTo>
                <a:lnTo>
                  <a:pt x="2019300" y="536110"/>
                </a:lnTo>
                <a:lnTo>
                  <a:pt x="2018665" y="549759"/>
                </a:lnTo>
                <a:lnTo>
                  <a:pt x="2018348" y="562773"/>
                </a:lnTo>
                <a:lnTo>
                  <a:pt x="2017713" y="576104"/>
                </a:lnTo>
                <a:lnTo>
                  <a:pt x="2016443" y="589436"/>
                </a:lnTo>
                <a:lnTo>
                  <a:pt x="2014856" y="602767"/>
                </a:lnTo>
                <a:lnTo>
                  <a:pt x="2012951" y="615464"/>
                </a:lnTo>
                <a:lnTo>
                  <a:pt x="2011364" y="628795"/>
                </a:lnTo>
                <a:lnTo>
                  <a:pt x="2008824" y="641491"/>
                </a:lnTo>
                <a:lnTo>
                  <a:pt x="2005967" y="654188"/>
                </a:lnTo>
                <a:lnTo>
                  <a:pt x="2003110" y="667202"/>
                </a:lnTo>
                <a:lnTo>
                  <a:pt x="1999618" y="679898"/>
                </a:lnTo>
                <a:lnTo>
                  <a:pt x="1996126" y="692277"/>
                </a:lnTo>
                <a:lnTo>
                  <a:pt x="1991999" y="704974"/>
                </a:lnTo>
                <a:lnTo>
                  <a:pt x="1987873" y="717036"/>
                </a:lnTo>
                <a:lnTo>
                  <a:pt x="1983111" y="729415"/>
                </a:lnTo>
                <a:lnTo>
                  <a:pt x="1978667" y="741476"/>
                </a:lnTo>
                <a:lnTo>
                  <a:pt x="1973270" y="753221"/>
                </a:lnTo>
                <a:lnTo>
                  <a:pt x="1967873" y="765282"/>
                </a:lnTo>
                <a:lnTo>
                  <a:pt x="1962159" y="777027"/>
                </a:lnTo>
                <a:lnTo>
                  <a:pt x="1956128" y="788453"/>
                </a:lnTo>
                <a:lnTo>
                  <a:pt x="1949779" y="799880"/>
                </a:lnTo>
                <a:lnTo>
                  <a:pt x="1943430" y="811307"/>
                </a:lnTo>
                <a:lnTo>
                  <a:pt x="1936128" y="822417"/>
                </a:lnTo>
                <a:lnTo>
                  <a:pt x="1929144" y="833526"/>
                </a:lnTo>
                <a:lnTo>
                  <a:pt x="1921526" y="844318"/>
                </a:lnTo>
                <a:lnTo>
                  <a:pt x="1914224" y="855110"/>
                </a:lnTo>
                <a:lnTo>
                  <a:pt x="1905971" y="865585"/>
                </a:lnTo>
                <a:lnTo>
                  <a:pt x="1897717" y="875742"/>
                </a:lnTo>
                <a:lnTo>
                  <a:pt x="1889146" y="886217"/>
                </a:lnTo>
                <a:lnTo>
                  <a:pt x="1880257" y="896056"/>
                </a:lnTo>
                <a:lnTo>
                  <a:pt x="1871368" y="905579"/>
                </a:lnTo>
                <a:lnTo>
                  <a:pt x="1861845" y="915419"/>
                </a:lnTo>
                <a:lnTo>
                  <a:pt x="1724389" y="1062063"/>
                </a:lnTo>
                <a:lnTo>
                  <a:pt x="1467572" y="1062063"/>
                </a:lnTo>
                <a:lnTo>
                  <a:pt x="1324402" y="764330"/>
                </a:lnTo>
                <a:lnTo>
                  <a:pt x="1321862" y="757982"/>
                </a:lnTo>
                <a:lnTo>
                  <a:pt x="1319005" y="751634"/>
                </a:lnTo>
                <a:lnTo>
                  <a:pt x="1315513" y="745920"/>
                </a:lnTo>
                <a:lnTo>
                  <a:pt x="1311069" y="740207"/>
                </a:lnTo>
                <a:lnTo>
                  <a:pt x="1306307" y="735128"/>
                </a:lnTo>
                <a:lnTo>
                  <a:pt x="1300911" y="730367"/>
                </a:lnTo>
                <a:lnTo>
                  <a:pt x="1297736" y="728462"/>
                </a:lnTo>
                <a:lnTo>
                  <a:pt x="1294562" y="726558"/>
                </a:lnTo>
                <a:lnTo>
                  <a:pt x="1291387" y="724971"/>
                </a:lnTo>
                <a:lnTo>
                  <a:pt x="1287895" y="723384"/>
                </a:lnTo>
                <a:lnTo>
                  <a:pt x="1281864" y="721162"/>
                </a:lnTo>
                <a:lnTo>
                  <a:pt x="1275515" y="719892"/>
                </a:lnTo>
                <a:lnTo>
                  <a:pt x="1269483" y="718623"/>
                </a:lnTo>
                <a:lnTo>
                  <a:pt x="1263452" y="718305"/>
                </a:lnTo>
                <a:lnTo>
                  <a:pt x="1257103" y="718623"/>
                </a:lnTo>
                <a:lnTo>
                  <a:pt x="1251071" y="719892"/>
                </a:lnTo>
                <a:lnTo>
                  <a:pt x="1245357" y="721162"/>
                </a:lnTo>
                <a:lnTo>
                  <a:pt x="1239643" y="723384"/>
                </a:lnTo>
                <a:lnTo>
                  <a:pt x="1234246" y="725923"/>
                </a:lnTo>
                <a:lnTo>
                  <a:pt x="1228849" y="729097"/>
                </a:lnTo>
                <a:lnTo>
                  <a:pt x="1223770" y="732589"/>
                </a:lnTo>
                <a:lnTo>
                  <a:pt x="1219326" y="737033"/>
                </a:lnTo>
                <a:lnTo>
                  <a:pt x="1215517" y="741159"/>
                </a:lnTo>
                <a:lnTo>
                  <a:pt x="1211390" y="746238"/>
                </a:lnTo>
                <a:lnTo>
                  <a:pt x="1208215" y="751951"/>
                </a:lnTo>
                <a:lnTo>
                  <a:pt x="1205358" y="757664"/>
                </a:lnTo>
                <a:lnTo>
                  <a:pt x="1095203" y="1155700"/>
                </a:lnTo>
                <a:lnTo>
                  <a:pt x="866004" y="401527"/>
                </a:lnTo>
                <a:lnTo>
                  <a:pt x="863782" y="397083"/>
                </a:lnTo>
                <a:lnTo>
                  <a:pt x="861242" y="392957"/>
                </a:lnTo>
                <a:lnTo>
                  <a:pt x="859020" y="389148"/>
                </a:lnTo>
                <a:lnTo>
                  <a:pt x="856163" y="385022"/>
                </a:lnTo>
                <a:lnTo>
                  <a:pt x="852989" y="381530"/>
                </a:lnTo>
                <a:lnTo>
                  <a:pt x="849179" y="378356"/>
                </a:lnTo>
                <a:lnTo>
                  <a:pt x="845687" y="375499"/>
                </a:lnTo>
                <a:lnTo>
                  <a:pt x="842195" y="372960"/>
                </a:lnTo>
                <a:lnTo>
                  <a:pt x="837751" y="370421"/>
                </a:lnTo>
                <a:lnTo>
                  <a:pt x="833942" y="368516"/>
                </a:lnTo>
                <a:lnTo>
                  <a:pt x="829815" y="366612"/>
                </a:lnTo>
                <a:lnTo>
                  <a:pt x="825370" y="365342"/>
                </a:lnTo>
                <a:lnTo>
                  <a:pt x="820926" y="364073"/>
                </a:lnTo>
                <a:lnTo>
                  <a:pt x="816164" y="363438"/>
                </a:lnTo>
                <a:lnTo>
                  <a:pt x="811403" y="362803"/>
                </a:lnTo>
                <a:lnTo>
                  <a:pt x="806958" y="362803"/>
                </a:lnTo>
                <a:lnTo>
                  <a:pt x="802197" y="362803"/>
                </a:lnTo>
                <a:lnTo>
                  <a:pt x="797752" y="363438"/>
                </a:lnTo>
                <a:lnTo>
                  <a:pt x="793308" y="364073"/>
                </a:lnTo>
                <a:lnTo>
                  <a:pt x="788864" y="365342"/>
                </a:lnTo>
                <a:lnTo>
                  <a:pt x="784419" y="366612"/>
                </a:lnTo>
                <a:lnTo>
                  <a:pt x="780293" y="368516"/>
                </a:lnTo>
                <a:lnTo>
                  <a:pt x="775848" y="370421"/>
                </a:lnTo>
                <a:lnTo>
                  <a:pt x="772039" y="372960"/>
                </a:lnTo>
                <a:lnTo>
                  <a:pt x="768229" y="375499"/>
                </a:lnTo>
                <a:lnTo>
                  <a:pt x="764420" y="378356"/>
                </a:lnTo>
                <a:lnTo>
                  <a:pt x="761246" y="381530"/>
                </a:lnTo>
                <a:lnTo>
                  <a:pt x="758071" y="385022"/>
                </a:lnTo>
                <a:lnTo>
                  <a:pt x="755214" y="389148"/>
                </a:lnTo>
                <a:lnTo>
                  <a:pt x="752357" y="392957"/>
                </a:lnTo>
                <a:lnTo>
                  <a:pt x="750135" y="397083"/>
                </a:lnTo>
                <a:lnTo>
                  <a:pt x="748230" y="401527"/>
                </a:lnTo>
                <a:lnTo>
                  <a:pt x="474588" y="1062063"/>
                </a:lnTo>
                <a:lnTo>
                  <a:pt x="294911" y="1062063"/>
                </a:lnTo>
                <a:lnTo>
                  <a:pt x="157455" y="915419"/>
                </a:lnTo>
                <a:lnTo>
                  <a:pt x="147615" y="905579"/>
                </a:lnTo>
                <a:lnTo>
                  <a:pt x="138726" y="896056"/>
                </a:lnTo>
                <a:lnTo>
                  <a:pt x="129837" y="886217"/>
                </a:lnTo>
                <a:lnTo>
                  <a:pt x="121266" y="875742"/>
                </a:lnTo>
                <a:lnTo>
                  <a:pt x="113330" y="865585"/>
                </a:lnTo>
                <a:lnTo>
                  <a:pt x="105076" y="855110"/>
                </a:lnTo>
                <a:lnTo>
                  <a:pt x="97140" y="844318"/>
                </a:lnTo>
                <a:lnTo>
                  <a:pt x="89521" y="833526"/>
                </a:lnTo>
                <a:lnTo>
                  <a:pt x="82537" y="822417"/>
                </a:lnTo>
                <a:lnTo>
                  <a:pt x="75871" y="811307"/>
                </a:lnTo>
                <a:lnTo>
                  <a:pt x="68887" y="799880"/>
                </a:lnTo>
                <a:lnTo>
                  <a:pt x="62855" y="788453"/>
                </a:lnTo>
                <a:lnTo>
                  <a:pt x="56824" y="777027"/>
                </a:lnTo>
                <a:lnTo>
                  <a:pt x="51110" y="765282"/>
                </a:lnTo>
                <a:lnTo>
                  <a:pt x="45713" y="753221"/>
                </a:lnTo>
                <a:lnTo>
                  <a:pt x="40634" y="741476"/>
                </a:lnTo>
                <a:lnTo>
                  <a:pt x="35872" y="729415"/>
                </a:lnTo>
                <a:lnTo>
                  <a:pt x="31110" y="717036"/>
                </a:lnTo>
                <a:lnTo>
                  <a:pt x="26984" y="704974"/>
                </a:lnTo>
                <a:lnTo>
                  <a:pt x="23174" y="692277"/>
                </a:lnTo>
                <a:lnTo>
                  <a:pt x="19365" y="679898"/>
                </a:lnTo>
                <a:lnTo>
                  <a:pt x="15873" y="667202"/>
                </a:lnTo>
                <a:lnTo>
                  <a:pt x="13016" y="654188"/>
                </a:lnTo>
                <a:lnTo>
                  <a:pt x="10159" y="641491"/>
                </a:lnTo>
                <a:lnTo>
                  <a:pt x="7619" y="628795"/>
                </a:lnTo>
                <a:lnTo>
                  <a:pt x="6032" y="615464"/>
                </a:lnTo>
                <a:lnTo>
                  <a:pt x="4127" y="602767"/>
                </a:lnTo>
                <a:lnTo>
                  <a:pt x="2857" y="589436"/>
                </a:lnTo>
                <a:lnTo>
                  <a:pt x="1270" y="576104"/>
                </a:lnTo>
                <a:lnTo>
                  <a:pt x="635" y="562773"/>
                </a:lnTo>
                <a:lnTo>
                  <a:pt x="318" y="549759"/>
                </a:lnTo>
                <a:lnTo>
                  <a:pt x="0" y="536110"/>
                </a:lnTo>
                <a:lnTo>
                  <a:pt x="318" y="522462"/>
                </a:lnTo>
                <a:lnTo>
                  <a:pt x="635" y="509448"/>
                </a:lnTo>
                <a:lnTo>
                  <a:pt x="1270" y="496116"/>
                </a:lnTo>
                <a:lnTo>
                  <a:pt x="2857" y="482785"/>
                </a:lnTo>
                <a:lnTo>
                  <a:pt x="4127" y="469771"/>
                </a:lnTo>
                <a:lnTo>
                  <a:pt x="6032" y="456757"/>
                </a:lnTo>
                <a:lnTo>
                  <a:pt x="7619" y="443426"/>
                </a:lnTo>
                <a:lnTo>
                  <a:pt x="10159" y="430729"/>
                </a:lnTo>
                <a:lnTo>
                  <a:pt x="13016" y="418033"/>
                </a:lnTo>
                <a:lnTo>
                  <a:pt x="15873" y="405019"/>
                </a:lnTo>
                <a:lnTo>
                  <a:pt x="19365" y="392640"/>
                </a:lnTo>
                <a:lnTo>
                  <a:pt x="23174" y="379943"/>
                </a:lnTo>
                <a:lnTo>
                  <a:pt x="26984" y="367247"/>
                </a:lnTo>
                <a:lnTo>
                  <a:pt x="31110" y="355185"/>
                </a:lnTo>
                <a:lnTo>
                  <a:pt x="35872" y="343123"/>
                </a:lnTo>
                <a:lnTo>
                  <a:pt x="40634" y="331062"/>
                </a:lnTo>
                <a:lnTo>
                  <a:pt x="45713" y="319000"/>
                </a:lnTo>
                <a:lnTo>
                  <a:pt x="51110" y="307256"/>
                </a:lnTo>
                <a:lnTo>
                  <a:pt x="56824" y="295511"/>
                </a:lnTo>
                <a:lnTo>
                  <a:pt x="62855" y="283767"/>
                </a:lnTo>
                <a:lnTo>
                  <a:pt x="68887" y="272340"/>
                </a:lnTo>
                <a:lnTo>
                  <a:pt x="75871" y="260913"/>
                </a:lnTo>
                <a:lnTo>
                  <a:pt x="82537" y="249804"/>
                </a:lnTo>
                <a:lnTo>
                  <a:pt x="89521" y="238694"/>
                </a:lnTo>
                <a:lnTo>
                  <a:pt x="97140" y="228220"/>
                </a:lnTo>
                <a:lnTo>
                  <a:pt x="105076" y="217428"/>
                </a:lnTo>
                <a:lnTo>
                  <a:pt x="113330" y="206636"/>
                </a:lnTo>
                <a:lnTo>
                  <a:pt x="121266" y="196479"/>
                </a:lnTo>
                <a:lnTo>
                  <a:pt x="129837" y="186321"/>
                </a:lnTo>
                <a:lnTo>
                  <a:pt x="138726" y="176482"/>
                </a:lnTo>
                <a:lnTo>
                  <a:pt x="147615" y="166642"/>
                </a:lnTo>
                <a:lnTo>
                  <a:pt x="157455" y="156802"/>
                </a:lnTo>
                <a:lnTo>
                  <a:pt x="166662" y="147597"/>
                </a:lnTo>
                <a:lnTo>
                  <a:pt x="176502" y="138709"/>
                </a:lnTo>
                <a:lnTo>
                  <a:pt x="186661" y="129822"/>
                </a:lnTo>
                <a:lnTo>
                  <a:pt x="196502" y="121252"/>
                </a:lnTo>
                <a:lnTo>
                  <a:pt x="206978" y="112682"/>
                </a:lnTo>
                <a:lnTo>
                  <a:pt x="217454" y="104746"/>
                </a:lnTo>
                <a:lnTo>
                  <a:pt x="228247" y="97128"/>
                </a:lnTo>
                <a:lnTo>
                  <a:pt x="239040" y="89510"/>
                </a:lnTo>
                <a:lnTo>
                  <a:pt x="249833" y="82527"/>
                </a:lnTo>
                <a:lnTo>
                  <a:pt x="260944" y="75862"/>
                </a:lnTo>
                <a:lnTo>
                  <a:pt x="272372" y="68879"/>
                </a:lnTo>
                <a:lnTo>
                  <a:pt x="283801" y="62848"/>
                </a:lnTo>
                <a:lnTo>
                  <a:pt x="295546" y="56817"/>
                </a:lnTo>
                <a:lnTo>
                  <a:pt x="307292" y="51103"/>
                </a:lnTo>
                <a:lnTo>
                  <a:pt x="319038" y="45390"/>
                </a:lnTo>
                <a:lnTo>
                  <a:pt x="331101" y="40311"/>
                </a:lnTo>
                <a:lnTo>
                  <a:pt x="343164" y="35550"/>
                </a:lnTo>
                <a:lnTo>
                  <a:pt x="355227" y="31106"/>
                </a:lnTo>
                <a:lnTo>
                  <a:pt x="367925" y="26980"/>
                </a:lnTo>
                <a:lnTo>
                  <a:pt x="380305" y="22854"/>
                </a:lnTo>
                <a:lnTo>
                  <a:pt x="392686" y="19045"/>
                </a:lnTo>
                <a:lnTo>
                  <a:pt x="405067" y="15871"/>
                </a:lnTo>
                <a:lnTo>
                  <a:pt x="418082" y="13014"/>
                </a:lnTo>
                <a:lnTo>
                  <a:pt x="430780" y="10157"/>
                </a:lnTo>
                <a:lnTo>
                  <a:pt x="444113" y="7618"/>
                </a:lnTo>
                <a:lnTo>
                  <a:pt x="456811" y="5713"/>
                </a:lnTo>
                <a:lnTo>
                  <a:pt x="470144" y="3809"/>
                </a:lnTo>
                <a:lnTo>
                  <a:pt x="483159" y="2222"/>
                </a:lnTo>
                <a:lnTo>
                  <a:pt x="496492" y="1270"/>
                </a:lnTo>
                <a:lnTo>
                  <a:pt x="509508" y="635"/>
                </a:lnTo>
                <a:lnTo>
                  <a:pt x="523158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15">
        <p14:prism isInverted="1"/>
      </p:transition>
    </mc:Choice>
    <mc:Fallback>
      <p:transition spd="slow" advTm="3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42001" y="1549550"/>
            <a:ext cx="12234001" cy="4736950"/>
          </a:xfrm>
          <a:prstGeom prst="rect">
            <a:avLst/>
          </a:prstGeom>
          <a:solidFill>
            <a:srgbClr val="00B4A9"/>
          </a:solidFill>
          <a:ln>
            <a:solidFill>
              <a:srgbClr val="00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71322" y="1771649"/>
            <a:ext cx="5081948" cy="362944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724900" y="3685744"/>
            <a:ext cx="2895600" cy="17300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724900" y="1771647"/>
            <a:ext cx="2895600" cy="1764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00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KSO_Shape"/>
          <p:cNvSpPr/>
          <p:nvPr/>
        </p:nvSpPr>
        <p:spPr bwMode="auto">
          <a:xfrm>
            <a:off x="6771061" y="1971616"/>
            <a:ext cx="636047" cy="540640"/>
          </a:xfrm>
          <a:custGeom>
            <a:avLst/>
            <a:gdLst>
              <a:gd name="T0" fmla="*/ 160329 w 2160587"/>
              <a:gd name="T1" fmla="*/ 1674812 h 1836737"/>
              <a:gd name="T2" fmla="*/ 1129743 w 2160587"/>
              <a:gd name="T3" fmla="*/ 848061 h 1836737"/>
              <a:gd name="T4" fmla="*/ 1158271 w 2160587"/>
              <a:gd name="T5" fmla="*/ 1043536 h 1836737"/>
              <a:gd name="T6" fmla="*/ 1353532 w 2160587"/>
              <a:gd name="T7" fmla="*/ 1072142 h 1836737"/>
              <a:gd name="T8" fmla="*/ 1367796 w 2160587"/>
              <a:gd name="T9" fmla="*/ 1145247 h 1836737"/>
              <a:gd name="T10" fmla="*/ 1316445 w 2160587"/>
              <a:gd name="T11" fmla="*/ 1197055 h 1836737"/>
              <a:gd name="T12" fmla="*/ 1148762 w 2160587"/>
              <a:gd name="T13" fmla="*/ 1373142 h 1836737"/>
              <a:gd name="T14" fmla="*/ 1088218 w 2160587"/>
              <a:gd name="T15" fmla="*/ 1413827 h 1836737"/>
              <a:gd name="T16" fmla="*/ 1019750 w 2160587"/>
              <a:gd name="T17" fmla="*/ 1385856 h 1836737"/>
              <a:gd name="T18" fmla="*/ 859357 w 2160587"/>
              <a:gd name="T19" fmla="*/ 1200234 h 1836737"/>
              <a:gd name="T20" fmla="*/ 798496 w 2160587"/>
              <a:gd name="T21" fmla="*/ 1159550 h 1836737"/>
              <a:gd name="T22" fmla="*/ 798496 w 2160587"/>
              <a:gd name="T23" fmla="*/ 1084856 h 1836737"/>
              <a:gd name="T24" fmla="*/ 859357 w 2160587"/>
              <a:gd name="T25" fmla="*/ 1044172 h 1836737"/>
              <a:gd name="T26" fmla="*/ 1019750 w 2160587"/>
              <a:gd name="T27" fmla="*/ 858868 h 1836737"/>
              <a:gd name="T28" fmla="*/ 301227 w 2160587"/>
              <a:gd name="T29" fmla="*/ 646747 h 1836737"/>
              <a:gd name="T30" fmla="*/ 2003954 w 2160587"/>
              <a:gd name="T31" fmla="*/ 550545 h 1836737"/>
              <a:gd name="T32" fmla="*/ 391689 w 2160587"/>
              <a:gd name="T33" fmla="*/ 393700 h 1836737"/>
              <a:gd name="T34" fmla="*/ 456865 w 2160587"/>
              <a:gd name="T35" fmla="*/ 428307 h 1836737"/>
              <a:gd name="T36" fmla="*/ 1692991 w 2160587"/>
              <a:gd name="T37" fmla="*/ 490537 h 1836737"/>
              <a:gd name="T38" fmla="*/ 1708479 w 2160587"/>
              <a:gd name="T39" fmla="*/ 422275 h 1836737"/>
              <a:gd name="T40" fmla="*/ 2082429 w 2160587"/>
              <a:gd name="T41" fmla="*/ 393700 h 1836737"/>
              <a:gd name="T42" fmla="*/ 2147243 w 2160587"/>
              <a:gd name="T43" fmla="*/ 428307 h 1836737"/>
              <a:gd name="T44" fmla="*/ 2157092 w 2160587"/>
              <a:gd name="T45" fmla="*/ 808355 h 1836737"/>
              <a:gd name="T46" fmla="*/ 2105622 w 2160587"/>
              <a:gd name="T47" fmla="*/ 860107 h 1836737"/>
              <a:gd name="T48" fmla="*/ 2032548 w 2160587"/>
              <a:gd name="T49" fmla="*/ 845820 h 1836737"/>
              <a:gd name="T50" fmla="*/ 2038267 w 2160587"/>
              <a:gd name="T51" fmla="*/ 1380490 h 1836737"/>
              <a:gd name="T52" fmla="*/ 2112612 w 2160587"/>
              <a:gd name="T53" fmla="*/ 1373187 h 1836737"/>
              <a:gd name="T54" fmla="*/ 2158998 w 2160587"/>
              <a:gd name="T55" fmla="*/ 1429702 h 1836737"/>
              <a:gd name="T56" fmla="*/ 2142795 w 2160587"/>
              <a:gd name="T57" fmla="*/ 1808162 h 1836737"/>
              <a:gd name="T58" fmla="*/ 1768845 w 2160587"/>
              <a:gd name="T59" fmla="*/ 1836737 h 1836737"/>
              <a:gd name="T60" fmla="*/ 1704031 w 2160587"/>
              <a:gd name="T61" fmla="*/ 1802130 h 1836737"/>
              <a:gd name="T62" fmla="*/ 467992 w 2160587"/>
              <a:gd name="T63" fmla="*/ 1741487 h 1836737"/>
              <a:gd name="T64" fmla="*/ 452096 w 2160587"/>
              <a:gd name="T65" fmla="*/ 1808162 h 1836737"/>
              <a:gd name="T66" fmla="*/ 78211 w 2160587"/>
              <a:gd name="T67" fmla="*/ 1836737 h 1836737"/>
              <a:gd name="T68" fmla="*/ 13035 w 2160587"/>
              <a:gd name="T69" fmla="*/ 1802130 h 1836737"/>
              <a:gd name="T70" fmla="*/ 3179 w 2160587"/>
              <a:gd name="T71" fmla="*/ 1422082 h 1836737"/>
              <a:gd name="T72" fmla="*/ 54684 w 2160587"/>
              <a:gd name="T73" fmla="*/ 1370330 h 1836737"/>
              <a:gd name="T74" fmla="*/ 127808 w 2160587"/>
              <a:gd name="T75" fmla="*/ 1384617 h 1836737"/>
              <a:gd name="T76" fmla="*/ 121767 w 2160587"/>
              <a:gd name="T77" fmla="*/ 850265 h 1836737"/>
              <a:gd name="T78" fmla="*/ 47689 w 2160587"/>
              <a:gd name="T79" fmla="*/ 857250 h 1836737"/>
              <a:gd name="T80" fmla="*/ 1590 w 2160587"/>
              <a:gd name="T81" fmla="*/ 801052 h 1836737"/>
              <a:gd name="T82" fmla="*/ 17804 w 2160587"/>
              <a:gd name="T83" fmla="*/ 422275 h 1836737"/>
              <a:gd name="T84" fmla="*/ 1080293 w 2160587"/>
              <a:gd name="T85" fmla="*/ 0 h 1836737"/>
              <a:gd name="T86" fmla="*/ 1229746 w 2160587"/>
              <a:gd name="T87" fmla="*/ 38797 h 1836737"/>
              <a:gd name="T88" fmla="*/ 1340086 w 2160587"/>
              <a:gd name="T89" fmla="*/ 139925 h 1836737"/>
              <a:gd name="T90" fmla="*/ 1392235 w 2160587"/>
              <a:gd name="T91" fmla="*/ 284302 h 1836737"/>
              <a:gd name="T92" fmla="*/ 1370930 w 2160587"/>
              <a:gd name="T93" fmla="*/ 372073 h 1836737"/>
              <a:gd name="T94" fmla="*/ 1299702 w 2160587"/>
              <a:gd name="T95" fmla="*/ 393698 h 1836737"/>
              <a:gd name="T96" fmla="*/ 1243101 w 2160587"/>
              <a:gd name="T97" fmla="*/ 347268 h 1836737"/>
              <a:gd name="T98" fmla="*/ 1230064 w 2160587"/>
              <a:gd name="T99" fmla="*/ 269355 h 1836737"/>
              <a:gd name="T100" fmla="*/ 1191270 w 2160587"/>
              <a:gd name="T101" fmla="*/ 204163 h 1836737"/>
              <a:gd name="T102" fmla="*/ 1126719 w 2160587"/>
              <a:gd name="T103" fmla="*/ 164412 h 1836737"/>
              <a:gd name="T104" fmla="*/ 1048495 w 2160587"/>
              <a:gd name="T105" fmla="*/ 160277 h 1836737"/>
              <a:gd name="T106" fmla="*/ 980447 w 2160587"/>
              <a:gd name="T107" fmla="*/ 193669 h 1836737"/>
              <a:gd name="T108" fmla="*/ 935611 w 2160587"/>
              <a:gd name="T109" fmla="*/ 254409 h 1836737"/>
              <a:gd name="T110" fmla="*/ 921620 w 2160587"/>
              <a:gd name="T111" fmla="*/ 332322 h 1836737"/>
              <a:gd name="T112" fmla="*/ 875512 w 2160587"/>
              <a:gd name="T113" fmla="*/ 388928 h 1836737"/>
              <a:gd name="T114" fmla="*/ 801422 w 2160587"/>
              <a:gd name="T115" fmla="*/ 381613 h 1836737"/>
              <a:gd name="T116" fmla="*/ 766762 w 2160587"/>
              <a:gd name="T117" fmla="*/ 316421 h 1836737"/>
              <a:gd name="T118" fmla="*/ 804602 w 2160587"/>
              <a:gd name="T119" fmla="*/ 166002 h 1836737"/>
              <a:gd name="T120" fmla="*/ 905085 w 2160587"/>
              <a:gd name="T121" fmla="*/ 54698 h 1836737"/>
              <a:gd name="T122" fmla="*/ 1048177 w 2160587"/>
              <a:gd name="T123" fmla="*/ 2226 h 1836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0587" h="1836737">
                <a:moveTo>
                  <a:pt x="2003954" y="1667985"/>
                </a:moveTo>
                <a:lnTo>
                  <a:pt x="2003431" y="1669097"/>
                </a:lnTo>
                <a:lnTo>
                  <a:pt x="2000893" y="1674812"/>
                </a:lnTo>
                <a:lnTo>
                  <a:pt x="1997719" y="1679892"/>
                </a:lnTo>
                <a:lnTo>
                  <a:pt x="2003954" y="1679892"/>
                </a:lnTo>
                <a:lnTo>
                  <a:pt x="2003954" y="1667985"/>
                </a:lnTo>
                <a:close/>
                <a:moveTo>
                  <a:pt x="156421" y="1666510"/>
                </a:moveTo>
                <a:lnTo>
                  <a:pt x="156421" y="1679892"/>
                </a:lnTo>
                <a:lnTo>
                  <a:pt x="163502" y="1679892"/>
                </a:lnTo>
                <a:lnTo>
                  <a:pt x="160329" y="1674812"/>
                </a:lnTo>
                <a:lnTo>
                  <a:pt x="157790" y="1669097"/>
                </a:lnTo>
                <a:lnTo>
                  <a:pt x="156421" y="1666510"/>
                </a:lnTo>
                <a:close/>
                <a:moveTo>
                  <a:pt x="1080293" y="830262"/>
                </a:moveTo>
                <a:lnTo>
                  <a:pt x="1088218" y="830580"/>
                </a:lnTo>
                <a:lnTo>
                  <a:pt x="1095826" y="831851"/>
                </a:lnTo>
                <a:lnTo>
                  <a:pt x="1103116" y="833758"/>
                </a:lnTo>
                <a:lnTo>
                  <a:pt x="1110724" y="836301"/>
                </a:lnTo>
                <a:lnTo>
                  <a:pt x="1117380" y="839797"/>
                </a:lnTo>
                <a:lnTo>
                  <a:pt x="1123720" y="843293"/>
                </a:lnTo>
                <a:lnTo>
                  <a:pt x="1129743" y="848061"/>
                </a:lnTo>
                <a:lnTo>
                  <a:pt x="1135448" y="853464"/>
                </a:lnTo>
                <a:lnTo>
                  <a:pt x="1140520" y="858868"/>
                </a:lnTo>
                <a:lnTo>
                  <a:pt x="1144958" y="864907"/>
                </a:lnTo>
                <a:lnTo>
                  <a:pt x="1148762" y="871264"/>
                </a:lnTo>
                <a:lnTo>
                  <a:pt x="1151931" y="877939"/>
                </a:lnTo>
                <a:lnTo>
                  <a:pt x="1154784" y="885249"/>
                </a:lnTo>
                <a:lnTo>
                  <a:pt x="1156686" y="892559"/>
                </a:lnTo>
                <a:lnTo>
                  <a:pt x="1157954" y="900506"/>
                </a:lnTo>
                <a:lnTo>
                  <a:pt x="1158271" y="908452"/>
                </a:lnTo>
                <a:lnTo>
                  <a:pt x="1158271" y="1043536"/>
                </a:lnTo>
                <a:lnTo>
                  <a:pt x="1292988" y="1043536"/>
                </a:lnTo>
                <a:lnTo>
                  <a:pt x="1301230" y="1044172"/>
                </a:lnTo>
                <a:lnTo>
                  <a:pt x="1308838" y="1045125"/>
                </a:lnTo>
                <a:lnTo>
                  <a:pt x="1316445" y="1047350"/>
                </a:lnTo>
                <a:lnTo>
                  <a:pt x="1323419" y="1049893"/>
                </a:lnTo>
                <a:lnTo>
                  <a:pt x="1330392" y="1053071"/>
                </a:lnTo>
                <a:lnTo>
                  <a:pt x="1337049" y="1057203"/>
                </a:lnTo>
                <a:lnTo>
                  <a:pt x="1343072" y="1061653"/>
                </a:lnTo>
                <a:lnTo>
                  <a:pt x="1348460" y="1066739"/>
                </a:lnTo>
                <a:lnTo>
                  <a:pt x="1353532" y="1072142"/>
                </a:lnTo>
                <a:lnTo>
                  <a:pt x="1357970" y="1078181"/>
                </a:lnTo>
                <a:lnTo>
                  <a:pt x="1362091" y="1084856"/>
                </a:lnTo>
                <a:lnTo>
                  <a:pt x="1365260" y="1091849"/>
                </a:lnTo>
                <a:lnTo>
                  <a:pt x="1367796" y="1098841"/>
                </a:lnTo>
                <a:lnTo>
                  <a:pt x="1370015" y="1106469"/>
                </a:lnTo>
                <a:lnTo>
                  <a:pt x="1370966" y="1114416"/>
                </a:lnTo>
                <a:lnTo>
                  <a:pt x="1371600" y="1122362"/>
                </a:lnTo>
                <a:lnTo>
                  <a:pt x="1370966" y="1130308"/>
                </a:lnTo>
                <a:lnTo>
                  <a:pt x="1370015" y="1138254"/>
                </a:lnTo>
                <a:lnTo>
                  <a:pt x="1367796" y="1145247"/>
                </a:lnTo>
                <a:lnTo>
                  <a:pt x="1365260" y="1152875"/>
                </a:lnTo>
                <a:lnTo>
                  <a:pt x="1362091" y="1159550"/>
                </a:lnTo>
                <a:lnTo>
                  <a:pt x="1357970" y="1165907"/>
                </a:lnTo>
                <a:lnTo>
                  <a:pt x="1353532" y="1171946"/>
                </a:lnTo>
                <a:lnTo>
                  <a:pt x="1348460" y="1177667"/>
                </a:lnTo>
                <a:lnTo>
                  <a:pt x="1343072" y="1182752"/>
                </a:lnTo>
                <a:lnTo>
                  <a:pt x="1337049" y="1187202"/>
                </a:lnTo>
                <a:lnTo>
                  <a:pt x="1330392" y="1191016"/>
                </a:lnTo>
                <a:lnTo>
                  <a:pt x="1323419" y="1194195"/>
                </a:lnTo>
                <a:lnTo>
                  <a:pt x="1316445" y="1197055"/>
                </a:lnTo>
                <a:lnTo>
                  <a:pt x="1308838" y="1198963"/>
                </a:lnTo>
                <a:lnTo>
                  <a:pt x="1301230" y="1200234"/>
                </a:lnTo>
                <a:lnTo>
                  <a:pt x="1292988" y="1200552"/>
                </a:lnTo>
                <a:lnTo>
                  <a:pt x="1158271" y="1200552"/>
                </a:lnTo>
                <a:lnTo>
                  <a:pt x="1158271" y="1335636"/>
                </a:lnTo>
                <a:lnTo>
                  <a:pt x="1157954" y="1343900"/>
                </a:lnTo>
                <a:lnTo>
                  <a:pt x="1156686" y="1351528"/>
                </a:lnTo>
                <a:lnTo>
                  <a:pt x="1154784" y="1359157"/>
                </a:lnTo>
                <a:lnTo>
                  <a:pt x="1151931" y="1366149"/>
                </a:lnTo>
                <a:lnTo>
                  <a:pt x="1148762" y="1373142"/>
                </a:lnTo>
                <a:lnTo>
                  <a:pt x="1144958" y="1379817"/>
                </a:lnTo>
                <a:lnTo>
                  <a:pt x="1140520" y="1385856"/>
                </a:lnTo>
                <a:lnTo>
                  <a:pt x="1135448" y="1391259"/>
                </a:lnTo>
                <a:lnTo>
                  <a:pt x="1129743" y="1396345"/>
                </a:lnTo>
                <a:lnTo>
                  <a:pt x="1123720" y="1400795"/>
                </a:lnTo>
                <a:lnTo>
                  <a:pt x="1117380" y="1404927"/>
                </a:lnTo>
                <a:lnTo>
                  <a:pt x="1110724" y="1408105"/>
                </a:lnTo>
                <a:lnTo>
                  <a:pt x="1103116" y="1410648"/>
                </a:lnTo>
                <a:lnTo>
                  <a:pt x="1095826" y="1412873"/>
                </a:lnTo>
                <a:lnTo>
                  <a:pt x="1088218" y="1413827"/>
                </a:lnTo>
                <a:lnTo>
                  <a:pt x="1080293" y="1414462"/>
                </a:lnTo>
                <a:lnTo>
                  <a:pt x="1072369" y="1413827"/>
                </a:lnTo>
                <a:lnTo>
                  <a:pt x="1064444" y="1412873"/>
                </a:lnTo>
                <a:lnTo>
                  <a:pt x="1056837" y="1410648"/>
                </a:lnTo>
                <a:lnTo>
                  <a:pt x="1049863" y="1408105"/>
                </a:lnTo>
                <a:lnTo>
                  <a:pt x="1043207" y="1404927"/>
                </a:lnTo>
                <a:lnTo>
                  <a:pt x="1036233" y="1400795"/>
                </a:lnTo>
                <a:lnTo>
                  <a:pt x="1030527" y="1396345"/>
                </a:lnTo>
                <a:lnTo>
                  <a:pt x="1024822" y="1391259"/>
                </a:lnTo>
                <a:lnTo>
                  <a:pt x="1019750" y="1385856"/>
                </a:lnTo>
                <a:lnTo>
                  <a:pt x="1015312" y="1379817"/>
                </a:lnTo>
                <a:lnTo>
                  <a:pt x="1011508" y="1373142"/>
                </a:lnTo>
                <a:lnTo>
                  <a:pt x="1008339" y="1366149"/>
                </a:lnTo>
                <a:lnTo>
                  <a:pt x="1005486" y="1359157"/>
                </a:lnTo>
                <a:lnTo>
                  <a:pt x="1003584" y="1351528"/>
                </a:lnTo>
                <a:lnTo>
                  <a:pt x="1002316" y="1343900"/>
                </a:lnTo>
                <a:lnTo>
                  <a:pt x="1001999" y="1335636"/>
                </a:lnTo>
                <a:lnTo>
                  <a:pt x="1001999" y="1200552"/>
                </a:lnTo>
                <a:lnTo>
                  <a:pt x="867282" y="1200552"/>
                </a:lnTo>
                <a:lnTo>
                  <a:pt x="859357" y="1200234"/>
                </a:lnTo>
                <a:lnTo>
                  <a:pt x="851432" y="1198963"/>
                </a:lnTo>
                <a:lnTo>
                  <a:pt x="843825" y="1197055"/>
                </a:lnTo>
                <a:lnTo>
                  <a:pt x="836534" y="1194195"/>
                </a:lnTo>
                <a:lnTo>
                  <a:pt x="829878" y="1191016"/>
                </a:lnTo>
                <a:lnTo>
                  <a:pt x="823538" y="1187202"/>
                </a:lnTo>
                <a:lnTo>
                  <a:pt x="817515" y="1182752"/>
                </a:lnTo>
                <a:lnTo>
                  <a:pt x="812127" y="1177667"/>
                </a:lnTo>
                <a:lnTo>
                  <a:pt x="807055" y="1171946"/>
                </a:lnTo>
                <a:lnTo>
                  <a:pt x="802300" y="1165907"/>
                </a:lnTo>
                <a:lnTo>
                  <a:pt x="798496" y="1159550"/>
                </a:lnTo>
                <a:lnTo>
                  <a:pt x="795010" y="1152875"/>
                </a:lnTo>
                <a:lnTo>
                  <a:pt x="792791" y="1145247"/>
                </a:lnTo>
                <a:lnTo>
                  <a:pt x="790572" y="1138254"/>
                </a:lnTo>
                <a:lnTo>
                  <a:pt x="789621" y="1130308"/>
                </a:lnTo>
                <a:lnTo>
                  <a:pt x="788987" y="1122362"/>
                </a:lnTo>
                <a:lnTo>
                  <a:pt x="789621" y="1114416"/>
                </a:lnTo>
                <a:lnTo>
                  <a:pt x="790572" y="1106469"/>
                </a:lnTo>
                <a:lnTo>
                  <a:pt x="792791" y="1098841"/>
                </a:lnTo>
                <a:lnTo>
                  <a:pt x="795010" y="1091849"/>
                </a:lnTo>
                <a:lnTo>
                  <a:pt x="798496" y="1084856"/>
                </a:lnTo>
                <a:lnTo>
                  <a:pt x="802300" y="1078181"/>
                </a:lnTo>
                <a:lnTo>
                  <a:pt x="807055" y="1072142"/>
                </a:lnTo>
                <a:lnTo>
                  <a:pt x="812127" y="1066739"/>
                </a:lnTo>
                <a:lnTo>
                  <a:pt x="817515" y="1061653"/>
                </a:lnTo>
                <a:lnTo>
                  <a:pt x="823538" y="1057203"/>
                </a:lnTo>
                <a:lnTo>
                  <a:pt x="829878" y="1053071"/>
                </a:lnTo>
                <a:lnTo>
                  <a:pt x="836534" y="1049893"/>
                </a:lnTo>
                <a:lnTo>
                  <a:pt x="843825" y="1047350"/>
                </a:lnTo>
                <a:lnTo>
                  <a:pt x="851432" y="1045125"/>
                </a:lnTo>
                <a:lnTo>
                  <a:pt x="859357" y="1044172"/>
                </a:lnTo>
                <a:lnTo>
                  <a:pt x="867282" y="1043536"/>
                </a:lnTo>
                <a:lnTo>
                  <a:pt x="1001999" y="1043536"/>
                </a:lnTo>
                <a:lnTo>
                  <a:pt x="1001999" y="908452"/>
                </a:lnTo>
                <a:lnTo>
                  <a:pt x="1002316" y="900506"/>
                </a:lnTo>
                <a:lnTo>
                  <a:pt x="1003584" y="892559"/>
                </a:lnTo>
                <a:lnTo>
                  <a:pt x="1005486" y="885249"/>
                </a:lnTo>
                <a:lnTo>
                  <a:pt x="1008339" y="877939"/>
                </a:lnTo>
                <a:lnTo>
                  <a:pt x="1011508" y="871264"/>
                </a:lnTo>
                <a:lnTo>
                  <a:pt x="1015312" y="864907"/>
                </a:lnTo>
                <a:lnTo>
                  <a:pt x="1019750" y="858868"/>
                </a:lnTo>
                <a:lnTo>
                  <a:pt x="1024822" y="853464"/>
                </a:lnTo>
                <a:lnTo>
                  <a:pt x="1030527" y="848061"/>
                </a:lnTo>
                <a:lnTo>
                  <a:pt x="1036233" y="843293"/>
                </a:lnTo>
                <a:lnTo>
                  <a:pt x="1043207" y="839797"/>
                </a:lnTo>
                <a:lnTo>
                  <a:pt x="1049863" y="836301"/>
                </a:lnTo>
                <a:lnTo>
                  <a:pt x="1056837" y="833758"/>
                </a:lnTo>
                <a:lnTo>
                  <a:pt x="1064444" y="831851"/>
                </a:lnTo>
                <a:lnTo>
                  <a:pt x="1072369" y="830580"/>
                </a:lnTo>
                <a:lnTo>
                  <a:pt x="1080293" y="830262"/>
                </a:lnTo>
                <a:close/>
                <a:moveTo>
                  <a:pt x="301227" y="646747"/>
                </a:moveTo>
                <a:lnTo>
                  <a:pt x="301227" y="1584642"/>
                </a:lnTo>
                <a:lnTo>
                  <a:pt x="1859994" y="1584642"/>
                </a:lnTo>
                <a:lnTo>
                  <a:pt x="1859994" y="646747"/>
                </a:lnTo>
                <a:lnTo>
                  <a:pt x="301227" y="646747"/>
                </a:lnTo>
                <a:close/>
                <a:moveTo>
                  <a:pt x="1997005" y="550545"/>
                </a:moveTo>
                <a:lnTo>
                  <a:pt x="1997719" y="551497"/>
                </a:lnTo>
                <a:lnTo>
                  <a:pt x="2000893" y="557212"/>
                </a:lnTo>
                <a:lnTo>
                  <a:pt x="2003431" y="562609"/>
                </a:lnTo>
                <a:lnTo>
                  <a:pt x="2003954" y="563786"/>
                </a:lnTo>
                <a:lnTo>
                  <a:pt x="2003954" y="550545"/>
                </a:lnTo>
                <a:lnTo>
                  <a:pt x="1997005" y="550545"/>
                </a:lnTo>
                <a:close/>
                <a:moveTo>
                  <a:pt x="156421" y="550545"/>
                </a:moveTo>
                <a:lnTo>
                  <a:pt x="156421" y="565349"/>
                </a:lnTo>
                <a:lnTo>
                  <a:pt x="157790" y="562609"/>
                </a:lnTo>
                <a:lnTo>
                  <a:pt x="160329" y="557212"/>
                </a:lnTo>
                <a:lnTo>
                  <a:pt x="163502" y="551497"/>
                </a:lnTo>
                <a:lnTo>
                  <a:pt x="164097" y="550545"/>
                </a:lnTo>
                <a:lnTo>
                  <a:pt x="156421" y="550545"/>
                </a:lnTo>
                <a:close/>
                <a:moveTo>
                  <a:pt x="78211" y="393700"/>
                </a:moveTo>
                <a:lnTo>
                  <a:pt x="391689" y="393700"/>
                </a:lnTo>
                <a:lnTo>
                  <a:pt x="399638" y="394017"/>
                </a:lnTo>
                <a:lnTo>
                  <a:pt x="407586" y="395287"/>
                </a:lnTo>
                <a:lnTo>
                  <a:pt x="415216" y="397192"/>
                </a:lnTo>
                <a:lnTo>
                  <a:pt x="422211" y="400050"/>
                </a:lnTo>
                <a:lnTo>
                  <a:pt x="428887" y="403225"/>
                </a:lnTo>
                <a:lnTo>
                  <a:pt x="435246" y="407352"/>
                </a:lnTo>
                <a:lnTo>
                  <a:pt x="441286" y="411480"/>
                </a:lnTo>
                <a:lnTo>
                  <a:pt x="447009" y="416877"/>
                </a:lnTo>
                <a:lnTo>
                  <a:pt x="452096" y="422275"/>
                </a:lnTo>
                <a:lnTo>
                  <a:pt x="456865" y="428307"/>
                </a:lnTo>
                <a:lnTo>
                  <a:pt x="460362" y="434657"/>
                </a:lnTo>
                <a:lnTo>
                  <a:pt x="463859" y="441325"/>
                </a:lnTo>
                <a:lnTo>
                  <a:pt x="466403" y="448945"/>
                </a:lnTo>
                <a:lnTo>
                  <a:pt x="468310" y="456565"/>
                </a:lnTo>
                <a:lnTo>
                  <a:pt x="469582" y="463867"/>
                </a:lnTo>
                <a:lnTo>
                  <a:pt x="469900" y="471805"/>
                </a:lnTo>
                <a:lnTo>
                  <a:pt x="469582" y="479742"/>
                </a:lnTo>
                <a:lnTo>
                  <a:pt x="468310" y="487680"/>
                </a:lnTo>
                <a:lnTo>
                  <a:pt x="467595" y="490537"/>
                </a:lnTo>
                <a:lnTo>
                  <a:pt x="1692991" y="490537"/>
                </a:lnTo>
                <a:lnTo>
                  <a:pt x="1692276" y="487680"/>
                </a:lnTo>
                <a:lnTo>
                  <a:pt x="1691005" y="479742"/>
                </a:lnTo>
                <a:lnTo>
                  <a:pt x="1690687" y="471805"/>
                </a:lnTo>
                <a:lnTo>
                  <a:pt x="1691005" y="463867"/>
                </a:lnTo>
                <a:lnTo>
                  <a:pt x="1692276" y="456565"/>
                </a:lnTo>
                <a:lnTo>
                  <a:pt x="1694182" y="448945"/>
                </a:lnTo>
                <a:lnTo>
                  <a:pt x="1697041" y="441325"/>
                </a:lnTo>
                <a:lnTo>
                  <a:pt x="1700218" y="434657"/>
                </a:lnTo>
                <a:lnTo>
                  <a:pt x="1704031" y="428307"/>
                </a:lnTo>
                <a:lnTo>
                  <a:pt x="1708479" y="422275"/>
                </a:lnTo>
                <a:lnTo>
                  <a:pt x="1713562" y="416877"/>
                </a:lnTo>
                <a:lnTo>
                  <a:pt x="1719281" y="411480"/>
                </a:lnTo>
                <a:lnTo>
                  <a:pt x="1725000" y="407352"/>
                </a:lnTo>
                <a:lnTo>
                  <a:pt x="1731354" y="403225"/>
                </a:lnTo>
                <a:lnTo>
                  <a:pt x="1738662" y="400050"/>
                </a:lnTo>
                <a:lnTo>
                  <a:pt x="1745652" y="397192"/>
                </a:lnTo>
                <a:lnTo>
                  <a:pt x="1753277" y="395287"/>
                </a:lnTo>
                <a:lnTo>
                  <a:pt x="1760902" y="394017"/>
                </a:lnTo>
                <a:lnTo>
                  <a:pt x="1768845" y="393700"/>
                </a:lnTo>
                <a:lnTo>
                  <a:pt x="2082429" y="393700"/>
                </a:lnTo>
                <a:lnTo>
                  <a:pt x="2090372" y="394017"/>
                </a:lnTo>
                <a:lnTo>
                  <a:pt x="2097997" y="395287"/>
                </a:lnTo>
                <a:lnTo>
                  <a:pt x="2105622" y="397192"/>
                </a:lnTo>
                <a:lnTo>
                  <a:pt x="2112612" y="400050"/>
                </a:lnTo>
                <a:lnTo>
                  <a:pt x="2119920" y="403225"/>
                </a:lnTo>
                <a:lnTo>
                  <a:pt x="2126274" y="407352"/>
                </a:lnTo>
                <a:lnTo>
                  <a:pt x="2131993" y="411480"/>
                </a:lnTo>
                <a:lnTo>
                  <a:pt x="2137712" y="416877"/>
                </a:lnTo>
                <a:lnTo>
                  <a:pt x="2142795" y="422275"/>
                </a:lnTo>
                <a:lnTo>
                  <a:pt x="2147243" y="428307"/>
                </a:lnTo>
                <a:lnTo>
                  <a:pt x="2151056" y="434657"/>
                </a:lnTo>
                <a:lnTo>
                  <a:pt x="2154233" y="441325"/>
                </a:lnTo>
                <a:lnTo>
                  <a:pt x="2157092" y="448945"/>
                </a:lnTo>
                <a:lnTo>
                  <a:pt x="2158998" y="456565"/>
                </a:lnTo>
                <a:lnTo>
                  <a:pt x="2160269" y="463867"/>
                </a:lnTo>
                <a:lnTo>
                  <a:pt x="2160587" y="471805"/>
                </a:lnTo>
                <a:lnTo>
                  <a:pt x="2160587" y="785177"/>
                </a:lnTo>
                <a:lnTo>
                  <a:pt x="2160269" y="793432"/>
                </a:lnTo>
                <a:lnTo>
                  <a:pt x="2158998" y="801052"/>
                </a:lnTo>
                <a:lnTo>
                  <a:pt x="2157092" y="808355"/>
                </a:lnTo>
                <a:lnTo>
                  <a:pt x="2154233" y="815657"/>
                </a:lnTo>
                <a:lnTo>
                  <a:pt x="2151056" y="822642"/>
                </a:lnTo>
                <a:lnTo>
                  <a:pt x="2147243" y="828992"/>
                </a:lnTo>
                <a:lnTo>
                  <a:pt x="2142795" y="835025"/>
                </a:lnTo>
                <a:lnTo>
                  <a:pt x="2137712" y="840740"/>
                </a:lnTo>
                <a:lnTo>
                  <a:pt x="2131993" y="845820"/>
                </a:lnTo>
                <a:lnTo>
                  <a:pt x="2126274" y="850265"/>
                </a:lnTo>
                <a:lnTo>
                  <a:pt x="2119920" y="854075"/>
                </a:lnTo>
                <a:lnTo>
                  <a:pt x="2112612" y="857250"/>
                </a:lnTo>
                <a:lnTo>
                  <a:pt x="2105622" y="860107"/>
                </a:lnTo>
                <a:lnTo>
                  <a:pt x="2097997" y="862012"/>
                </a:lnTo>
                <a:lnTo>
                  <a:pt x="2090372" y="863282"/>
                </a:lnTo>
                <a:lnTo>
                  <a:pt x="2082429" y="863600"/>
                </a:lnTo>
                <a:lnTo>
                  <a:pt x="2074169" y="863282"/>
                </a:lnTo>
                <a:lnTo>
                  <a:pt x="2066543" y="862012"/>
                </a:lnTo>
                <a:lnTo>
                  <a:pt x="2058918" y="860107"/>
                </a:lnTo>
                <a:lnTo>
                  <a:pt x="2051929" y="857250"/>
                </a:lnTo>
                <a:lnTo>
                  <a:pt x="2045257" y="854075"/>
                </a:lnTo>
                <a:lnTo>
                  <a:pt x="2038267" y="850265"/>
                </a:lnTo>
                <a:lnTo>
                  <a:pt x="2032548" y="845820"/>
                </a:lnTo>
                <a:lnTo>
                  <a:pt x="2026829" y="840740"/>
                </a:lnTo>
                <a:lnTo>
                  <a:pt x="2021746" y="835025"/>
                </a:lnTo>
                <a:lnTo>
                  <a:pt x="2017298" y="828992"/>
                </a:lnTo>
                <a:lnTo>
                  <a:pt x="2016125" y="827039"/>
                </a:lnTo>
                <a:lnTo>
                  <a:pt x="2016125" y="1403398"/>
                </a:lnTo>
                <a:lnTo>
                  <a:pt x="2017298" y="1401445"/>
                </a:lnTo>
                <a:lnTo>
                  <a:pt x="2021746" y="1395412"/>
                </a:lnTo>
                <a:lnTo>
                  <a:pt x="2026829" y="1390015"/>
                </a:lnTo>
                <a:lnTo>
                  <a:pt x="2032548" y="1384617"/>
                </a:lnTo>
                <a:lnTo>
                  <a:pt x="2038267" y="1380490"/>
                </a:lnTo>
                <a:lnTo>
                  <a:pt x="2045257" y="1376362"/>
                </a:lnTo>
                <a:lnTo>
                  <a:pt x="2051929" y="1373187"/>
                </a:lnTo>
                <a:lnTo>
                  <a:pt x="2058918" y="1370330"/>
                </a:lnTo>
                <a:lnTo>
                  <a:pt x="2066543" y="1368425"/>
                </a:lnTo>
                <a:lnTo>
                  <a:pt x="2074169" y="1367155"/>
                </a:lnTo>
                <a:lnTo>
                  <a:pt x="2082429" y="1366837"/>
                </a:lnTo>
                <a:lnTo>
                  <a:pt x="2090372" y="1367155"/>
                </a:lnTo>
                <a:lnTo>
                  <a:pt x="2097997" y="1368425"/>
                </a:lnTo>
                <a:lnTo>
                  <a:pt x="2105622" y="1370330"/>
                </a:lnTo>
                <a:lnTo>
                  <a:pt x="2112612" y="1373187"/>
                </a:lnTo>
                <a:lnTo>
                  <a:pt x="2119920" y="1376362"/>
                </a:lnTo>
                <a:lnTo>
                  <a:pt x="2126274" y="1380490"/>
                </a:lnTo>
                <a:lnTo>
                  <a:pt x="2131993" y="1384617"/>
                </a:lnTo>
                <a:lnTo>
                  <a:pt x="2137712" y="1390015"/>
                </a:lnTo>
                <a:lnTo>
                  <a:pt x="2142795" y="1395412"/>
                </a:lnTo>
                <a:lnTo>
                  <a:pt x="2147243" y="1401445"/>
                </a:lnTo>
                <a:lnTo>
                  <a:pt x="2151056" y="1407795"/>
                </a:lnTo>
                <a:lnTo>
                  <a:pt x="2154233" y="1414462"/>
                </a:lnTo>
                <a:lnTo>
                  <a:pt x="2157092" y="1422082"/>
                </a:lnTo>
                <a:lnTo>
                  <a:pt x="2158998" y="1429702"/>
                </a:lnTo>
                <a:lnTo>
                  <a:pt x="2160269" y="1437005"/>
                </a:lnTo>
                <a:lnTo>
                  <a:pt x="2160587" y="1444942"/>
                </a:lnTo>
                <a:lnTo>
                  <a:pt x="2160587" y="1758315"/>
                </a:lnTo>
                <a:lnTo>
                  <a:pt x="2160269" y="1766570"/>
                </a:lnTo>
                <a:lnTo>
                  <a:pt x="2158998" y="1774190"/>
                </a:lnTo>
                <a:lnTo>
                  <a:pt x="2157092" y="1781492"/>
                </a:lnTo>
                <a:lnTo>
                  <a:pt x="2154233" y="1788795"/>
                </a:lnTo>
                <a:lnTo>
                  <a:pt x="2151056" y="1795462"/>
                </a:lnTo>
                <a:lnTo>
                  <a:pt x="2147243" y="1802130"/>
                </a:lnTo>
                <a:lnTo>
                  <a:pt x="2142795" y="1808162"/>
                </a:lnTo>
                <a:lnTo>
                  <a:pt x="2137712" y="1813877"/>
                </a:lnTo>
                <a:lnTo>
                  <a:pt x="2131993" y="1818957"/>
                </a:lnTo>
                <a:lnTo>
                  <a:pt x="2126274" y="1823402"/>
                </a:lnTo>
                <a:lnTo>
                  <a:pt x="2119920" y="1827212"/>
                </a:lnTo>
                <a:lnTo>
                  <a:pt x="2112612" y="1830387"/>
                </a:lnTo>
                <a:lnTo>
                  <a:pt x="2105622" y="1833245"/>
                </a:lnTo>
                <a:lnTo>
                  <a:pt x="2097997" y="1835150"/>
                </a:lnTo>
                <a:lnTo>
                  <a:pt x="2090372" y="1836420"/>
                </a:lnTo>
                <a:lnTo>
                  <a:pt x="2082429" y="1836737"/>
                </a:lnTo>
                <a:lnTo>
                  <a:pt x="1768845" y="1836737"/>
                </a:lnTo>
                <a:lnTo>
                  <a:pt x="1760902" y="1836420"/>
                </a:lnTo>
                <a:lnTo>
                  <a:pt x="1753277" y="1835150"/>
                </a:lnTo>
                <a:lnTo>
                  <a:pt x="1745652" y="1833245"/>
                </a:lnTo>
                <a:lnTo>
                  <a:pt x="1738662" y="1830387"/>
                </a:lnTo>
                <a:lnTo>
                  <a:pt x="1731354" y="1827212"/>
                </a:lnTo>
                <a:lnTo>
                  <a:pt x="1725000" y="1823402"/>
                </a:lnTo>
                <a:lnTo>
                  <a:pt x="1719281" y="1818957"/>
                </a:lnTo>
                <a:lnTo>
                  <a:pt x="1713562" y="1813877"/>
                </a:lnTo>
                <a:lnTo>
                  <a:pt x="1708479" y="1808162"/>
                </a:lnTo>
                <a:lnTo>
                  <a:pt x="1704031" y="1802130"/>
                </a:lnTo>
                <a:lnTo>
                  <a:pt x="1700218" y="1795462"/>
                </a:lnTo>
                <a:lnTo>
                  <a:pt x="1697041" y="1788795"/>
                </a:lnTo>
                <a:lnTo>
                  <a:pt x="1694182" y="1781492"/>
                </a:lnTo>
                <a:lnTo>
                  <a:pt x="1692276" y="1774190"/>
                </a:lnTo>
                <a:lnTo>
                  <a:pt x="1691005" y="1766570"/>
                </a:lnTo>
                <a:lnTo>
                  <a:pt x="1690687" y="1758315"/>
                </a:lnTo>
                <a:lnTo>
                  <a:pt x="1691005" y="1750377"/>
                </a:lnTo>
                <a:lnTo>
                  <a:pt x="1692276" y="1742757"/>
                </a:lnTo>
                <a:lnTo>
                  <a:pt x="1692594" y="1741487"/>
                </a:lnTo>
                <a:lnTo>
                  <a:pt x="467992" y="1741487"/>
                </a:lnTo>
                <a:lnTo>
                  <a:pt x="468310" y="1742757"/>
                </a:lnTo>
                <a:lnTo>
                  <a:pt x="469582" y="1750377"/>
                </a:lnTo>
                <a:lnTo>
                  <a:pt x="469900" y="1758315"/>
                </a:lnTo>
                <a:lnTo>
                  <a:pt x="469582" y="1766570"/>
                </a:lnTo>
                <a:lnTo>
                  <a:pt x="468310" y="1774190"/>
                </a:lnTo>
                <a:lnTo>
                  <a:pt x="466403" y="1781492"/>
                </a:lnTo>
                <a:lnTo>
                  <a:pt x="463859" y="1788795"/>
                </a:lnTo>
                <a:lnTo>
                  <a:pt x="460362" y="1795462"/>
                </a:lnTo>
                <a:lnTo>
                  <a:pt x="456865" y="1802130"/>
                </a:lnTo>
                <a:lnTo>
                  <a:pt x="452096" y="1808162"/>
                </a:lnTo>
                <a:lnTo>
                  <a:pt x="447009" y="1813877"/>
                </a:lnTo>
                <a:lnTo>
                  <a:pt x="441286" y="1818957"/>
                </a:lnTo>
                <a:lnTo>
                  <a:pt x="435246" y="1823402"/>
                </a:lnTo>
                <a:lnTo>
                  <a:pt x="428887" y="1827212"/>
                </a:lnTo>
                <a:lnTo>
                  <a:pt x="422211" y="1830387"/>
                </a:lnTo>
                <a:lnTo>
                  <a:pt x="415216" y="1833245"/>
                </a:lnTo>
                <a:lnTo>
                  <a:pt x="407586" y="1835150"/>
                </a:lnTo>
                <a:lnTo>
                  <a:pt x="399638" y="1836420"/>
                </a:lnTo>
                <a:lnTo>
                  <a:pt x="391689" y="1836737"/>
                </a:lnTo>
                <a:lnTo>
                  <a:pt x="78211" y="1836737"/>
                </a:lnTo>
                <a:lnTo>
                  <a:pt x="70262" y="1836420"/>
                </a:lnTo>
                <a:lnTo>
                  <a:pt x="62314" y="1835150"/>
                </a:lnTo>
                <a:lnTo>
                  <a:pt x="54684" y="1833245"/>
                </a:lnTo>
                <a:lnTo>
                  <a:pt x="47689" y="1830387"/>
                </a:lnTo>
                <a:lnTo>
                  <a:pt x="40695" y="1827212"/>
                </a:lnTo>
                <a:lnTo>
                  <a:pt x="34018" y="1823402"/>
                </a:lnTo>
                <a:lnTo>
                  <a:pt x="27978" y="1818957"/>
                </a:lnTo>
                <a:lnTo>
                  <a:pt x="22573" y="1813877"/>
                </a:lnTo>
                <a:lnTo>
                  <a:pt x="17804" y="1808162"/>
                </a:lnTo>
                <a:lnTo>
                  <a:pt x="13035" y="1802130"/>
                </a:lnTo>
                <a:lnTo>
                  <a:pt x="8902" y="1795462"/>
                </a:lnTo>
                <a:lnTo>
                  <a:pt x="5723" y="1788795"/>
                </a:lnTo>
                <a:lnTo>
                  <a:pt x="3179" y="1781492"/>
                </a:lnTo>
                <a:lnTo>
                  <a:pt x="1590" y="1774190"/>
                </a:lnTo>
                <a:lnTo>
                  <a:pt x="318" y="1766570"/>
                </a:lnTo>
                <a:lnTo>
                  <a:pt x="0" y="1758315"/>
                </a:lnTo>
                <a:lnTo>
                  <a:pt x="0" y="1444942"/>
                </a:lnTo>
                <a:lnTo>
                  <a:pt x="318" y="1437005"/>
                </a:lnTo>
                <a:lnTo>
                  <a:pt x="1590" y="1429702"/>
                </a:lnTo>
                <a:lnTo>
                  <a:pt x="3179" y="1422082"/>
                </a:lnTo>
                <a:lnTo>
                  <a:pt x="5723" y="1414462"/>
                </a:lnTo>
                <a:lnTo>
                  <a:pt x="8902" y="1407795"/>
                </a:lnTo>
                <a:lnTo>
                  <a:pt x="13035" y="1401445"/>
                </a:lnTo>
                <a:lnTo>
                  <a:pt x="17804" y="1395412"/>
                </a:lnTo>
                <a:lnTo>
                  <a:pt x="22573" y="1390015"/>
                </a:lnTo>
                <a:lnTo>
                  <a:pt x="27978" y="1384617"/>
                </a:lnTo>
                <a:lnTo>
                  <a:pt x="34018" y="1380490"/>
                </a:lnTo>
                <a:lnTo>
                  <a:pt x="40695" y="1376362"/>
                </a:lnTo>
                <a:lnTo>
                  <a:pt x="47689" y="1373187"/>
                </a:lnTo>
                <a:lnTo>
                  <a:pt x="54684" y="1370330"/>
                </a:lnTo>
                <a:lnTo>
                  <a:pt x="62314" y="1368425"/>
                </a:lnTo>
                <a:lnTo>
                  <a:pt x="70262" y="1367155"/>
                </a:lnTo>
                <a:lnTo>
                  <a:pt x="78211" y="1366837"/>
                </a:lnTo>
                <a:lnTo>
                  <a:pt x="86159" y="1367155"/>
                </a:lnTo>
                <a:lnTo>
                  <a:pt x="94107" y="1368425"/>
                </a:lnTo>
                <a:lnTo>
                  <a:pt x="101102" y="1370330"/>
                </a:lnTo>
                <a:lnTo>
                  <a:pt x="108732" y="1373187"/>
                </a:lnTo>
                <a:lnTo>
                  <a:pt x="115408" y="1376362"/>
                </a:lnTo>
                <a:lnTo>
                  <a:pt x="121767" y="1380490"/>
                </a:lnTo>
                <a:lnTo>
                  <a:pt x="127808" y="1384617"/>
                </a:lnTo>
                <a:lnTo>
                  <a:pt x="133530" y="1390015"/>
                </a:lnTo>
                <a:lnTo>
                  <a:pt x="138617" y="1395412"/>
                </a:lnTo>
                <a:lnTo>
                  <a:pt x="143068" y="1401445"/>
                </a:lnTo>
                <a:lnTo>
                  <a:pt x="144462" y="1403765"/>
                </a:lnTo>
                <a:lnTo>
                  <a:pt x="144462" y="826672"/>
                </a:lnTo>
                <a:lnTo>
                  <a:pt x="143068" y="828992"/>
                </a:lnTo>
                <a:lnTo>
                  <a:pt x="138617" y="835025"/>
                </a:lnTo>
                <a:lnTo>
                  <a:pt x="133530" y="840740"/>
                </a:lnTo>
                <a:lnTo>
                  <a:pt x="127808" y="845820"/>
                </a:lnTo>
                <a:lnTo>
                  <a:pt x="121767" y="850265"/>
                </a:lnTo>
                <a:lnTo>
                  <a:pt x="115408" y="854075"/>
                </a:lnTo>
                <a:lnTo>
                  <a:pt x="108732" y="857250"/>
                </a:lnTo>
                <a:lnTo>
                  <a:pt x="101102" y="860107"/>
                </a:lnTo>
                <a:lnTo>
                  <a:pt x="94107" y="862012"/>
                </a:lnTo>
                <a:lnTo>
                  <a:pt x="86159" y="863282"/>
                </a:lnTo>
                <a:lnTo>
                  <a:pt x="78211" y="863600"/>
                </a:lnTo>
                <a:lnTo>
                  <a:pt x="70262" y="863282"/>
                </a:lnTo>
                <a:lnTo>
                  <a:pt x="62314" y="862012"/>
                </a:lnTo>
                <a:lnTo>
                  <a:pt x="54684" y="860107"/>
                </a:lnTo>
                <a:lnTo>
                  <a:pt x="47689" y="857250"/>
                </a:lnTo>
                <a:lnTo>
                  <a:pt x="40695" y="854075"/>
                </a:lnTo>
                <a:lnTo>
                  <a:pt x="34018" y="850265"/>
                </a:lnTo>
                <a:lnTo>
                  <a:pt x="27978" y="845820"/>
                </a:lnTo>
                <a:lnTo>
                  <a:pt x="22573" y="840740"/>
                </a:lnTo>
                <a:lnTo>
                  <a:pt x="17804" y="835025"/>
                </a:lnTo>
                <a:lnTo>
                  <a:pt x="13035" y="828992"/>
                </a:lnTo>
                <a:lnTo>
                  <a:pt x="8902" y="822642"/>
                </a:lnTo>
                <a:lnTo>
                  <a:pt x="5723" y="815657"/>
                </a:lnTo>
                <a:lnTo>
                  <a:pt x="3179" y="808355"/>
                </a:lnTo>
                <a:lnTo>
                  <a:pt x="1590" y="801052"/>
                </a:lnTo>
                <a:lnTo>
                  <a:pt x="318" y="793432"/>
                </a:lnTo>
                <a:lnTo>
                  <a:pt x="0" y="785177"/>
                </a:lnTo>
                <a:lnTo>
                  <a:pt x="0" y="471805"/>
                </a:lnTo>
                <a:lnTo>
                  <a:pt x="318" y="463867"/>
                </a:lnTo>
                <a:lnTo>
                  <a:pt x="1590" y="456565"/>
                </a:lnTo>
                <a:lnTo>
                  <a:pt x="3179" y="448945"/>
                </a:lnTo>
                <a:lnTo>
                  <a:pt x="5723" y="441325"/>
                </a:lnTo>
                <a:lnTo>
                  <a:pt x="8902" y="434657"/>
                </a:lnTo>
                <a:lnTo>
                  <a:pt x="13035" y="428307"/>
                </a:lnTo>
                <a:lnTo>
                  <a:pt x="17804" y="422275"/>
                </a:lnTo>
                <a:lnTo>
                  <a:pt x="22573" y="416877"/>
                </a:lnTo>
                <a:lnTo>
                  <a:pt x="27978" y="411480"/>
                </a:lnTo>
                <a:lnTo>
                  <a:pt x="34018" y="407352"/>
                </a:lnTo>
                <a:lnTo>
                  <a:pt x="40695" y="403225"/>
                </a:lnTo>
                <a:lnTo>
                  <a:pt x="47689" y="400050"/>
                </a:lnTo>
                <a:lnTo>
                  <a:pt x="54684" y="397192"/>
                </a:lnTo>
                <a:lnTo>
                  <a:pt x="62314" y="395287"/>
                </a:lnTo>
                <a:lnTo>
                  <a:pt x="70262" y="394017"/>
                </a:lnTo>
                <a:lnTo>
                  <a:pt x="78211" y="393700"/>
                </a:lnTo>
                <a:close/>
                <a:moveTo>
                  <a:pt x="1080293" y="0"/>
                </a:moveTo>
                <a:lnTo>
                  <a:pt x="1096193" y="636"/>
                </a:lnTo>
                <a:lnTo>
                  <a:pt x="1112092" y="2226"/>
                </a:lnTo>
                <a:lnTo>
                  <a:pt x="1127991" y="4134"/>
                </a:lnTo>
                <a:lnTo>
                  <a:pt x="1142936" y="6996"/>
                </a:lnTo>
                <a:lnTo>
                  <a:pt x="1158517" y="10494"/>
                </a:lnTo>
                <a:lnTo>
                  <a:pt x="1173145" y="14310"/>
                </a:lnTo>
                <a:lnTo>
                  <a:pt x="1188090" y="19716"/>
                </a:lnTo>
                <a:lnTo>
                  <a:pt x="1202399" y="25123"/>
                </a:lnTo>
                <a:lnTo>
                  <a:pt x="1215754" y="31483"/>
                </a:lnTo>
                <a:lnTo>
                  <a:pt x="1229746" y="38797"/>
                </a:lnTo>
                <a:lnTo>
                  <a:pt x="1242783" y="46111"/>
                </a:lnTo>
                <a:lnTo>
                  <a:pt x="1255502" y="54698"/>
                </a:lnTo>
                <a:lnTo>
                  <a:pt x="1267904" y="63284"/>
                </a:lnTo>
                <a:lnTo>
                  <a:pt x="1279351" y="72506"/>
                </a:lnTo>
                <a:lnTo>
                  <a:pt x="1290798" y="82365"/>
                </a:lnTo>
                <a:lnTo>
                  <a:pt x="1301610" y="93177"/>
                </a:lnTo>
                <a:lnTo>
                  <a:pt x="1312421" y="103989"/>
                </a:lnTo>
                <a:lnTo>
                  <a:pt x="1321961" y="115438"/>
                </a:lnTo>
                <a:lnTo>
                  <a:pt x="1331500" y="127204"/>
                </a:lnTo>
                <a:lnTo>
                  <a:pt x="1340086" y="139925"/>
                </a:lnTo>
                <a:lnTo>
                  <a:pt x="1348035" y="152645"/>
                </a:lnTo>
                <a:lnTo>
                  <a:pt x="1355667" y="166002"/>
                </a:lnTo>
                <a:lnTo>
                  <a:pt x="1362981" y="179676"/>
                </a:lnTo>
                <a:lnTo>
                  <a:pt x="1369340" y="193669"/>
                </a:lnTo>
                <a:lnTo>
                  <a:pt x="1374746" y="207979"/>
                </a:lnTo>
                <a:lnTo>
                  <a:pt x="1379516" y="222608"/>
                </a:lnTo>
                <a:lnTo>
                  <a:pt x="1383967" y="237872"/>
                </a:lnTo>
                <a:lnTo>
                  <a:pt x="1387465" y="252819"/>
                </a:lnTo>
                <a:lnTo>
                  <a:pt x="1390327" y="268401"/>
                </a:lnTo>
                <a:lnTo>
                  <a:pt x="1392235" y="284302"/>
                </a:lnTo>
                <a:lnTo>
                  <a:pt x="1393507" y="300202"/>
                </a:lnTo>
                <a:lnTo>
                  <a:pt x="1393825" y="316421"/>
                </a:lnTo>
                <a:lnTo>
                  <a:pt x="1393507" y="324371"/>
                </a:lnTo>
                <a:lnTo>
                  <a:pt x="1392235" y="332322"/>
                </a:lnTo>
                <a:lnTo>
                  <a:pt x="1390327" y="339954"/>
                </a:lnTo>
                <a:lnTo>
                  <a:pt x="1387465" y="347268"/>
                </a:lnTo>
                <a:lnTo>
                  <a:pt x="1384285" y="353946"/>
                </a:lnTo>
                <a:lnTo>
                  <a:pt x="1380470" y="360625"/>
                </a:lnTo>
                <a:lnTo>
                  <a:pt x="1376018" y="366667"/>
                </a:lnTo>
                <a:lnTo>
                  <a:pt x="1370930" y="372073"/>
                </a:lnTo>
                <a:lnTo>
                  <a:pt x="1365207" y="376843"/>
                </a:lnTo>
                <a:lnTo>
                  <a:pt x="1359165" y="381613"/>
                </a:lnTo>
                <a:lnTo>
                  <a:pt x="1352805" y="385747"/>
                </a:lnTo>
                <a:lnTo>
                  <a:pt x="1345809" y="388928"/>
                </a:lnTo>
                <a:lnTo>
                  <a:pt x="1338496" y="391790"/>
                </a:lnTo>
                <a:lnTo>
                  <a:pt x="1331182" y="393698"/>
                </a:lnTo>
                <a:lnTo>
                  <a:pt x="1323551" y="394334"/>
                </a:lnTo>
                <a:lnTo>
                  <a:pt x="1315601" y="395288"/>
                </a:lnTo>
                <a:lnTo>
                  <a:pt x="1307334" y="394334"/>
                </a:lnTo>
                <a:lnTo>
                  <a:pt x="1299702" y="393698"/>
                </a:lnTo>
                <a:lnTo>
                  <a:pt x="1292070" y="391790"/>
                </a:lnTo>
                <a:lnTo>
                  <a:pt x="1285075" y="388928"/>
                </a:lnTo>
                <a:lnTo>
                  <a:pt x="1278079" y="385747"/>
                </a:lnTo>
                <a:lnTo>
                  <a:pt x="1271401" y="381613"/>
                </a:lnTo>
                <a:lnTo>
                  <a:pt x="1265360" y="376843"/>
                </a:lnTo>
                <a:lnTo>
                  <a:pt x="1259954" y="372073"/>
                </a:lnTo>
                <a:lnTo>
                  <a:pt x="1254866" y="366667"/>
                </a:lnTo>
                <a:lnTo>
                  <a:pt x="1250415" y="360625"/>
                </a:lnTo>
                <a:lnTo>
                  <a:pt x="1246281" y="353946"/>
                </a:lnTo>
                <a:lnTo>
                  <a:pt x="1243101" y="347268"/>
                </a:lnTo>
                <a:lnTo>
                  <a:pt x="1240557" y="339954"/>
                </a:lnTo>
                <a:lnTo>
                  <a:pt x="1238331" y="332322"/>
                </a:lnTo>
                <a:lnTo>
                  <a:pt x="1237377" y="324371"/>
                </a:lnTo>
                <a:lnTo>
                  <a:pt x="1236741" y="316421"/>
                </a:lnTo>
                <a:lnTo>
                  <a:pt x="1236741" y="308471"/>
                </a:lnTo>
                <a:lnTo>
                  <a:pt x="1236105" y="300202"/>
                </a:lnTo>
                <a:lnTo>
                  <a:pt x="1235151" y="292252"/>
                </a:lnTo>
                <a:lnTo>
                  <a:pt x="1233561" y="284302"/>
                </a:lnTo>
                <a:lnTo>
                  <a:pt x="1231972" y="276670"/>
                </a:lnTo>
                <a:lnTo>
                  <a:pt x="1230064" y="269355"/>
                </a:lnTo>
                <a:lnTo>
                  <a:pt x="1227202" y="261723"/>
                </a:lnTo>
                <a:lnTo>
                  <a:pt x="1224658" y="254409"/>
                </a:lnTo>
                <a:lnTo>
                  <a:pt x="1221478" y="247413"/>
                </a:lnTo>
                <a:lnTo>
                  <a:pt x="1218298" y="240734"/>
                </a:lnTo>
                <a:lnTo>
                  <a:pt x="1214164" y="233738"/>
                </a:lnTo>
                <a:lnTo>
                  <a:pt x="1210349" y="227378"/>
                </a:lnTo>
                <a:lnTo>
                  <a:pt x="1205897" y="221018"/>
                </a:lnTo>
                <a:lnTo>
                  <a:pt x="1201127" y="215293"/>
                </a:lnTo>
                <a:lnTo>
                  <a:pt x="1196357" y="209569"/>
                </a:lnTo>
                <a:lnTo>
                  <a:pt x="1191270" y="204163"/>
                </a:lnTo>
                <a:lnTo>
                  <a:pt x="1185546" y="198439"/>
                </a:lnTo>
                <a:lnTo>
                  <a:pt x="1180140" y="193669"/>
                </a:lnTo>
                <a:lnTo>
                  <a:pt x="1174099" y="188898"/>
                </a:lnTo>
                <a:lnTo>
                  <a:pt x="1167739" y="184446"/>
                </a:lnTo>
                <a:lnTo>
                  <a:pt x="1161379" y="180312"/>
                </a:lnTo>
                <a:lnTo>
                  <a:pt x="1155020" y="176178"/>
                </a:lnTo>
                <a:lnTo>
                  <a:pt x="1148342" y="172998"/>
                </a:lnTo>
                <a:lnTo>
                  <a:pt x="1141028" y="169818"/>
                </a:lnTo>
                <a:lnTo>
                  <a:pt x="1134033" y="166638"/>
                </a:lnTo>
                <a:lnTo>
                  <a:pt x="1126719" y="164412"/>
                </a:lnTo>
                <a:lnTo>
                  <a:pt x="1119087" y="162186"/>
                </a:lnTo>
                <a:lnTo>
                  <a:pt x="1111774" y="160277"/>
                </a:lnTo>
                <a:lnTo>
                  <a:pt x="1104142" y="159005"/>
                </a:lnTo>
                <a:lnTo>
                  <a:pt x="1096193" y="158051"/>
                </a:lnTo>
                <a:lnTo>
                  <a:pt x="1088243" y="157097"/>
                </a:lnTo>
                <a:lnTo>
                  <a:pt x="1080293" y="157097"/>
                </a:lnTo>
                <a:lnTo>
                  <a:pt x="1072026" y="157097"/>
                </a:lnTo>
                <a:lnTo>
                  <a:pt x="1064076" y="158051"/>
                </a:lnTo>
                <a:lnTo>
                  <a:pt x="1056445" y="159005"/>
                </a:lnTo>
                <a:lnTo>
                  <a:pt x="1048495" y="160277"/>
                </a:lnTo>
                <a:lnTo>
                  <a:pt x="1040864" y="162186"/>
                </a:lnTo>
                <a:lnTo>
                  <a:pt x="1033550" y="164412"/>
                </a:lnTo>
                <a:lnTo>
                  <a:pt x="1026236" y="166638"/>
                </a:lnTo>
                <a:lnTo>
                  <a:pt x="1019241" y="169818"/>
                </a:lnTo>
                <a:lnTo>
                  <a:pt x="1012245" y="172998"/>
                </a:lnTo>
                <a:lnTo>
                  <a:pt x="1005567" y="176178"/>
                </a:lnTo>
                <a:lnTo>
                  <a:pt x="998890" y="180312"/>
                </a:lnTo>
                <a:lnTo>
                  <a:pt x="992530" y="184446"/>
                </a:lnTo>
                <a:lnTo>
                  <a:pt x="986488" y="188898"/>
                </a:lnTo>
                <a:lnTo>
                  <a:pt x="980447" y="193669"/>
                </a:lnTo>
                <a:lnTo>
                  <a:pt x="974723" y="198439"/>
                </a:lnTo>
                <a:lnTo>
                  <a:pt x="969317" y="204163"/>
                </a:lnTo>
                <a:lnTo>
                  <a:pt x="964230" y="209569"/>
                </a:lnTo>
                <a:lnTo>
                  <a:pt x="959142" y="215293"/>
                </a:lnTo>
                <a:lnTo>
                  <a:pt x="954690" y="221018"/>
                </a:lnTo>
                <a:lnTo>
                  <a:pt x="950238" y="227378"/>
                </a:lnTo>
                <a:lnTo>
                  <a:pt x="946105" y="233738"/>
                </a:lnTo>
                <a:lnTo>
                  <a:pt x="942289" y="240734"/>
                </a:lnTo>
                <a:lnTo>
                  <a:pt x="938791" y="247413"/>
                </a:lnTo>
                <a:lnTo>
                  <a:pt x="935611" y="254409"/>
                </a:lnTo>
                <a:lnTo>
                  <a:pt x="932749" y="261723"/>
                </a:lnTo>
                <a:lnTo>
                  <a:pt x="930523" y="269355"/>
                </a:lnTo>
                <a:lnTo>
                  <a:pt x="928615" y="276670"/>
                </a:lnTo>
                <a:lnTo>
                  <a:pt x="926390" y="284302"/>
                </a:lnTo>
                <a:lnTo>
                  <a:pt x="925436" y="292252"/>
                </a:lnTo>
                <a:lnTo>
                  <a:pt x="924164" y="300202"/>
                </a:lnTo>
                <a:lnTo>
                  <a:pt x="923846" y="308471"/>
                </a:lnTo>
                <a:lnTo>
                  <a:pt x="923210" y="316421"/>
                </a:lnTo>
                <a:lnTo>
                  <a:pt x="922892" y="324371"/>
                </a:lnTo>
                <a:lnTo>
                  <a:pt x="921620" y="332322"/>
                </a:lnTo>
                <a:lnTo>
                  <a:pt x="919712" y="339954"/>
                </a:lnTo>
                <a:lnTo>
                  <a:pt x="917486" y="347268"/>
                </a:lnTo>
                <a:lnTo>
                  <a:pt x="913670" y="353946"/>
                </a:lnTo>
                <a:lnTo>
                  <a:pt x="909854" y="360625"/>
                </a:lnTo>
                <a:lnTo>
                  <a:pt x="905403" y="366667"/>
                </a:lnTo>
                <a:lnTo>
                  <a:pt x="900315" y="372073"/>
                </a:lnTo>
                <a:lnTo>
                  <a:pt x="894591" y="376843"/>
                </a:lnTo>
                <a:lnTo>
                  <a:pt x="888868" y="381613"/>
                </a:lnTo>
                <a:lnTo>
                  <a:pt x="882508" y="385747"/>
                </a:lnTo>
                <a:lnTo>
                  <a:pt x="875512" y="388928"/>
                </a:lnTo>
                <a:lnTo>
                  <a:pt x="868517" y="391790"/>
                </a:lnTo>
                <a:lnTo>
                  <a:pt x="860885" y="393698"/>
                </a:lnTo>
                <a:lnTo>
                  <a:pt x="852935" y="394334"/>
                </a:lnTo>
                <a:lnTo>
                  <a:pt x="844986" y="395288"/>
                </a:lnTo>
                <a:lnTo>
                  <a:pt x="837036" y="394334"/>
                </a:lnTo>
                <a:lnTo>
                  <a:pt x="829087" y="393698"/>
                </a:lnTo>
                <a:lnTo>
                  <a:pt x="821455" y="391790"/>
                </a:lnTo>
                <a:lnTo>
                  <a:pt x="814459" y="388928"/>
                </a:lnTo>
                <a:lnTo>
                  <a:pt x="807782" y="385747"/>
                </a:lnTo>
                <a:lnTo>
                  <a:pt x="801422" y="381613"/>
                </a:lnTo>
                <a:lnTo>
                  <a:pt x="795063" y="376843"/>
                </a:lnTo>
                <a:lnTo>
                  <a:pt x="789339" y="372073"/>
                </a:lnTo>
                <a:lnTo>
                  <a:pt x="784569" y="366667"/>
                </a:lnTo>
                <a:lnTo>
                  <a:pt x="779799" y="360625"/>
                </a:lnTo>
                <a:lnTo>
                  <a:pt x="775984" y="353946"/>
                </a:lnTo>
                <a:lnTo>
                  <a:pt x="772804" y="347268"/>
                </a:lnTo>
                <a:lnTo>
                  <a:pt x="769942" y="339954"/>
                </a:lnTo>
                <a:lnTo>
                  <a:pt x="768352" y="332322"/>
                </a:lnTo>
                <a:lnTo>
                  <a:pt x="767080" y="324371"/>
                </a:lnTo>
                <a:lnTo>
                  <a:pt x="766762" y="316421"/>
                </a:lnTo>
                <a:lnTo>
                  <a:pt x="767080" y="300202"/>
                </a:lnTo>
                <a:lnTo>
                  <a:pt x="768352" y="284302"/>
                </a:lnTo>
                <a:lnTo>
                  <a:pt x="770260" y="268401"/>
                </a:lnTo>
                <a:lnTo>
                  <a:pt x="773122" y="252819"/>
                </a:lnTo>
                <a:lnTo>
                  <a:pt x="776301" y="237872"/>
                </a:lnTo>
                <a:lnTo>
                  <a:pt x="780753" y="222608"/>
                </a:lnTo>
                <a:lnTo>
                  <a:pt x="785841" y="207979"/>
                </a:lnTo>
                <a:lnTo>
                  <a:pt x="791247" y="193669"/>
                </a:lnTo>
                <a:lnTo>
                  <a:pt x="797288" y="179676"/>
                </a:lnTo>
                <a:lnTo>
                  <a:pt x="804602" y="166002"/>
                </a:lnTo>
                <a:lnTo>
                  <a:pt x="811916" y="152645"/>
                </a:lnTo>
                <a:lnTo>
                  <a:pt x="819865" y="139925"/>
                </a:lnTo>
                <a:lnTo>
                  <a:pt x="828769" y="127204"/>
                </a:lnTo>
                <a:lnTo>
                  <a:pt x="838308" y="115438"/>
                </a:lnTo>
                <a:lnTo>
                  <a:pt x="848166" y="103989"/>
                </a:lnTo>
                <a:lnTo>
                  <a:pt x="858659" y="93177"/>
                </a:lnTo>
                <a:lnTo>
                  <a:pt x="869153" y="82365"/>
                </a:lnTo>
                <a:lnTo>
                  <a:pt x="880918" y="72506"/>
                </a:lnTo>
                <a:lnTo>
                  <a:pt x="892683" y="63284"/>
                </a:lnTo>
                <a:lnTo>
                  <a:pt x="905085" y="54698"/>
                </a:lnTo>
                <a:lnTo>
                  <a:pt x="917804" y="46111"/>
                </a:lnTo>
                <a:lnTo>
                  <a:pt x="930841" y="38797"/>
                </a:lnTo>
                <a:lnTo>
                  <a:pt x="944515" y="31483"/>
                </a:lnTo>
                <a:lnTo>
                  <a:pt x="958188" y="25123"/>
                </a:lnTo>
                <a:lnTo>
                  <a:pt x="972497" y="19716"/>
                </a:lnTo>
                <a:lnTo>
                  <a:pt x="986806" y="14310"/>
                </a:lnTo>
                <a:lnTo>
                  <a:pt x="1002070" y="10494"/>
                </a:lnTo>
                <a:lnTo>
                  <a:pt x="1017015" y="6996"/>
                </a:lnTo>
                <a:lnTo>
                  <a:pt x="1032596" y="4134"/>
                </a:lnTo>
                <a:lnTo>
                  <a:pt x="1048177" y="2226"/>
                </a:lnTo>
                <a:lnTo>
                  <a:pt x="1064076" y="636"/>
                </a:lnTo>
                <a:lnTo>
                  <a:pt x="1080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KSO_Shape"/>
          <p:cNvSpPr/>
          <p:nvPr/>
        </p:nvSpPr>
        <p:spPr bwMode="auto">
          <a:xfrm>
            <a:off x="6809251" y="3878021"/>
            <a:ext cx="559666" cy="559666"/>
          </a:xfrm>
          <a:custGeom>
            <a:avLst/>
            <a:gdLst>
              <a:gd name="T0" fmla="*/ 1525625 w 2019300"/>
              <a:gd name="T1" fmla="*/ 1755362 h 2019301"/>
              <a:gd name="T2" fmla="*/ 1603674 w 2019300"/>
              <a:gd name="T3" fmla="*/ 1706508 h 2019301"/>
              <a:gd name="T4" fmla="*/ 1639843 w 2019300"/>
              <a:gd name="T5" fmla="*/ 1631324 h 2019301"/>
              <a:gd name="T6" fmla="*/ 1625883 w 2019300"/>
              <a:gd name="T7" fmla="*/ 1355330 h 2019301"/>
              <a:gd name="T8" fmla="*/ 1564967 w 2019300"/>
              <a:gd name="T9" fmla="*/ 1292835 h 2019301"/>
              <a:gd name="T10" fmla="*/ 1471055 w 2019300"/>
              <a:gd name="T11" fmla="*/ 1263333 h 2019301"/>
              <a:gd name="T12" fmla="*/ 1738832 w 2019300"/>
              <a:gd name="T13" fmla="*/ 888362 h 2019301"/>
              <a:gd name="T14" fmla="*/ 1899054 w 2019300"/>
              <a:gd name="T15" fmla="*/ 960057 h 2019301"/>
              <a:gd name="T16" fmla="*/ 1999312 w 2019300"/>
              <a:gd name="T17" fmla="*/ 1101861 h 2019301"/>
              <a:gd name="T18" fmla="*/ 2019300 w 2019300"/>
              <a:gd name="T19" fmla="*/ 1696991 h 2019301"/>
              <a:gd name="T20" fmla="*/ 1979324 w 2019300"/>
              <a:gd name="T21" fmla="*/ 1846091 h 2019301"/>
              <a:gd name="T22" fmla="*/ 1859713 w 2019300"/>
              <a:gd name="T23" fmla="*/ 1971716 h 2019301"/>
              <a:gd name="T24" fmla="*/ 1705201 w 2019300"/>
              <a:gd name="T25" fmla="*/ 2018984 h 2019301"/>
              <a:gd name="T26" fmla="*/ 1368893 w 2019300"/>
              <a:gd name="T27" fmla="*/ 2004391 h 2019301"/>
              <a:gd name="T28" fmla="*/ 1222314 w 2019300"/>
              <a:gd name="T29" fmla="*/ 1910807 h 2019301"/>
              <a:gd name="T30" fmla="*/ 1143313 w 2019300"/>
              <a:gd name="T31" fmla="*/ 1755362 h 2019301"/>
              <a:gd name="T32" fmla="*/ 1138236 w 2019300"/>
              <a:gd name="T33" fmla="*/ 1181486 h 2019301"/>
              <a:gd name="T34" fmla="*/ 1202325 w 2019300"/>
              <a:gd name="T35" fmla="*/ 1017476 h 2019301"/>
              <a:gd name="T36" fmla="*/ 1338752 w 2019300"/>
              <a:gd name="T37" fmla="*/ 910251 h 2019301"/>
              <a:gd name="T38" fmla="*/ 126047 w 2019300"/>
              <a:gd name="T39" fmla="*/ 1641158 h 2019301"/>
              <a:gd name="T40" fmla="*/ 498793 w 2019300"/>
              <a:gd name="T41" fmla="*/ 1614488 h 2019301"/>
              <a:gd name="T42" fmla="*/ 594678 w 2019300"/>
              <a:gd name="T43" fmla="*/ 1535113 h 2019301"/>
              <a:gd name="T44" fmla="*/ 630873 w 2019300"/>
              <a:gd name="T45" fmla="*/ 1420496 h 2019301"/>
              <a:gd name="T46" fmla="*/ 600710 w 2019300"/>
              <a:gd name="T47" fmla="*/ 873443 h 2019301"/>
              <a:gd name="T48" fmla="*/ 509270 w 2019300"/>
              <a:gd name="T49" fmla="*/ 789940 h 2019301"/>
              <a:gd name="T50" fmla="*/ 378778 w 2019300"/>
              <a:gd name="T51" fmla="*/ 757873 h 2019301"/>
              <a:gd name="T52" fmla="*/ 1745279 w 2019300"/>
              <a:gd name="T53" fmla="*/ 646041 h 2019301"/>
              <a:gd name="T54" fmla="*/ 1766887 w 2019300"/>
              <a:gd name="T55" fmla="*/ 707325 h 2019301"/>
              <a:gd name="T56" fmla="*/ 1723671 w 2019300"/>
              <a:gd name="T57" fmla="*/ 754395 h 2019301"/>
              <a:gd name="T58" fmla="*/ 1412260 w 2019300"/>
              <a:gd name="T59" fmla="*/ 742706 h 2019301"/>
              <a:gd name="T60" fmla="*/ 1390334 w 2019300"/>
              <a:gd name="T61" fmla="*/ 681737 h 2019301"/>
              <a:gd name="T62" fmla="*/ 1433551 w 2019300"/>
              <a:gd name="T63" fmla="*/ 634668 h 2019301"/>
              <a:gd name="T64" fmla="*/ 997268 w 2019300"/>
              <a:gd name="T65" fmla="*/ 386080 h 2019301"/>
              <a:gd name="T66" fmla="*/ 1153478 w 2019300"/>
              <a:gd name="T67" fmla="*/ 465456 h 2019301"/>
              <a:gd name="T68" fmla="*/ 1247141 w 2019300"/>
              <a:gd name="T69" fmla="*/ 611823 h 2019301"/>
              <a:gd name="T70" fmla="*/ 1242378 w 2019300"/>
              <a:gd name="T71" fmla="*/ 760413 h 2019301"/>
              <a:gd name="T72" fmla="*/ 1139826 w 2019300"/>
              <a:gd name="T73" fmla="*/ 786130 h 2019301"/>
              <a:gd name="T74" fmla="*/ 1049338 w 2019300"/>
              <a:gd name="T75" fmla="*/ 835978 h 2019301"/>
              <a:gd name="T76" fmla="*/ 969328 w 2019300"/>
              <a:gd name="T77" fmla="*/ 913766 h 2019301"/>
              <a:gd name="T78" fmla="*/ 916623 w 2019300"/>
              <a:gd name="T79" fmla="*/ 1002348 h 2019301"/>
              <a:gd name="T80" fmla="*/ 887730 w 2019300"/>
              <a:gd name="T81" fmla="*/ 1103631 h 2019301"/>
              <a:gd name="T82" fmla="*/ 885508 w 2019300"/>
              <a:gd name="T83" fmla="*/ 1781176 h 2019301"/>
              <a:gd name="T84" fmla="*/ 909638 w 2019300"/>
              <a:gd name="T85" fmla="*/ 1884998 h 2019301"/>
              <a:gd name="T86" fmla="*/ 217487 w 2019300"/>
              <a:gd name="T87" fmla="*/ 1873568 h 2019301"/>
              <a:gd name="T88" fmla="*/ 75565 w 2019300"/>
              <a:gd name="T89" fmla="*/ 1772921 h 2019301"/>
              <a:gd name="T90" fmla="*/ 4127 w 2019300"/>
              <a:gd name="T91" fmla="*/ 1613218 h 2019301"/>
              <a:gd name="T92" fmla="*/ 4127 w 2019300"/>
              <a:gd name="T93" fmla="*/ 660083 h 2019301"/>
              <a:gd name="T94" fmla="*/ 75565 w 2019300"/>
              <a:gd name="T95" fmla="*/ 499746 h 2019301"/>
              <a:gd name="T96" fmla="*/ 217487 w 2019300"/>
              <a:gd name="T97" fmla="*/ 399416 h 2019301"/>
              <a:gd name="T98" fmla="*/ 884396 w 2019300"/>
              <a:gd name="T99" fmla="*/ 0 h 2019301"/>
              <a:gd name="T100" fmla="*/ 950201 w 2019300"/>
              <a:gd name="T101" fmla="*/ 18508 h 2019301"/>
              <a:gd name="T102" fmla="*/ 995661 w 2019300"/>
              <a:gd name="T103" fmla="*/ 66372 h 2019301"/>
              <a:gd name="T104" fmla="*/ 1010602 w 2019300"/>
              <a:gd name="T105" fmla="*/ 133382 h 2019301"/>
              <a:gd name="T106" fmla="*/ 989303 w 2019300"/>
              <a:gd name="T107" fmla="*/ 197839 h 2019301"/>
              <a:gd name="T108" fmla="*/ 939393 w 2019300"/>
              <a:gd name="T109" fmla="*/ 241555 h 2019301"/>
              <a:gd name="T110" fmla="*/ 372897 w 2019300"/>
              <a:gd name="T111" fmla="*/ 253681 h 2019301"/>
              <a:gd name="T112" fmla="*/ 308681 w 2019300"/>
              <a:gd name="T113" fmla="*/ 231982 h 2019301"/>
              <a:gd name="T114" fmla="*/ 265129 w 2019300"/>
              <a:gd name="T115" fmla="*/ 181884 h 2019301"/>
              <a:gd name="T116" fmla="*/ 253367 w 2019300"/>
              <a:gd name="T117" fmla="*/ 113917 h 2019301"/>
              <a:gd name="T118" fmla="*/ 277845 w 2019300"/>
              <a:gd name="T119" fmla="*/ 51055 h 2019301"/>
              <a:gd name="T120" fmla="*/ 329980 w 2019300"/>
              <a:gd name="T121" fmla="*/ 10211 h 2019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19300" h="2019301">
                <a:moveTo>
                  <a:pt x="1262607" y="1262698"/>
                </a:moveTo>
                <a:lnTo>
                  <a:pt x="1262607" y="1767417"/>
                </a:lnTo>
                <a:lnTo>
                  <a:pt x="1452018" y="1767417"/>
                </a:lnTo>
                <a:lnTo>
                  <a:pt x="1461537" y="1767100"/>
                </a:lnTo>
                <a:lnTo>
                  <a:pt x="1471055" y="1766148"/>
                </a:lnTo>
                <a:lnTo>
                  <a:pt x="1480890" y="1765514"/>
                </a:lnTo>
                <a:lnTo>
                  <a:pt x="1490091" y="1764245"/>
                </a:lnTo>
                <a:lnTo>
                  <a:pt x="1499292" y="1762342"/>
                </a:lnTo>
                <a:lnTo>
                  <a:pt x="1508175" y="1760121"/>
                </a:lnTo>
                <a:lnTo>
                  <a:pt x="1517059" y="1757900"/>
                </a:lnTo>
                <a:lnTo>
                  <a:pt x="1525625" y="1755362"/>
                </a:lnTo>
                <a:lnTo>
                  <a:pt x="1533874" y="1752507"/>
                </a:lnTo>
                <a:lnTo>
                  <a:pt x="1541806" y="1748701"/>
                </a:lnTo>
                <a:lnTo>
                  <a:pt x="1549738" y="1745211"/>
                </a:lnTo>
                <a:lnTo>
                  <a:pt x="1557670" y="1741404"/>
                </a:lnTo>
                <a:lnTo>
                  <a:pt x="1564967" y="1736963"/>
                </a:lnTo>
                <a:lnTo>
                  <a:pt x="1572264" y="1732522"/>
                </a:lnTo>
                <a:lnTo>
                  <a:pt x="1578927" y="1727763"/>
                </a:lnTo>
                <a:lnTo>
                  <a:pt x="1585590" y="1722687"/>
                </a:lnTo>
                <a:lnTo>
                  <a:pt x="1591935" y="1717612"/>
                </a:lnTo>
                <a:lnTo>
                  <a:pt x="1597963" y="1712219"/>
                </a:lnTo>
                <a:lnTo>
                  <a:pt x="1603674" y="1706508"/>
                </a:lnTo>
                <a:lnTo>
                  <a:pt x="1608433" y="1700481"/>
                </a:lnTo>
                <a:lnTo>
                  <a:pt x="1613510" y="1694454"/>
                </a:lnTo>
                <a:lnTo>
                  <a:pt x="1618269" y="1687792"/>
                </a:lnTo>
                <a:lnTo>
                  <a:pt x="1622393" y="1681447"/>
                </a:lnTo>
                <a:lnTo>
                  <a:pt x="1625883" y="1674785"/>
                </a:lnTo>
                <a:lnTo>
                  <a:pt x="1629373" y="1668123"/>
                </a:lnTo>
                <a:lnTo>
                  <a:pt x="1632229" y="1660827"/>
                </a:lnTo>
                <a:lnTo>
                  <a:pt x="1634767" y="1653848"/>
                </a:lnTo>
                <a:lnTo>
                  <a:pt x="1636988" y="1646234"/>
                </a:lnTo>
                <a:lnTo>
                  <a:pt x="1638891" y="1638938"/>
                </a:lnTo>
                <a:lnTo>
                  <a:pt x="1639843" y="1631324"/>
                </a:lnTo>
                <a:lnTo>
                  <a:pt x="1640478" y="1623393"/>
                </a:lnTo>
                <a:lnTo>
                  <a:pt x="1640795" y="1615780"/>
                </a:lnTo>
                <a:lnTo>
                  <a:pt x="1640795" y="1414019"/>
                </a:lnTo>
                <a:lnTo>
                  <a:pt x="1640478" y="1406088"/>
                </a:lnTo>
                <a:lnTo>
                  <a:pt x="1639843" y="1398474"/>
                </a:lnTo>
                <a:lnTo>
                  <a:pt x="1638891" y="1391178"/>
                </a:lnTo>
                <a:lnTo>
                  <a:pt x="1636988" y="1383564"/>
                </a:lnTo>
                <a:lnTo>
                  <a:pt x="1634767" y="1376268"/>
                </a:lnTo>
                <a:lnTo>
                  <a:pt x="1632229" y="1368972"/>
                </a:lnTo>
                <a:lnTo>
                  <a:pt x="1629373" y="1361992"/>
                </a:lnTo>
                <a:lnTo>
                  <a:pt x="1625883" y="1355330"/>
                </a:lnTo>
                <a:lnTo>
                  <a:pt x="1622393" y="1348351"/>
                </a:lnTo>
                <a:lnTo>
                  <a:pt x="1618269" y="1342007"/>
                </a:lnTo>
                <a:lnTo>
                  <a:pt x="1613510" y="1335662"/>
                </a:lnTo>
                <a:lnTo>
                  <a:pt x="1608433" y="1329635"/>
                </a:lnTo>
                <a:lnTo>
                  <a:pt x="1603674" y="1323607"/>
                </a:lnTo>
                <a:lnTo>
                  <a:pt x="1597963" y="1317897"/>
                </a:lnTo>
                <a:lnTo>
                  <a:pt x="1591935" y="1312504"/>
                </a:lnTo>
                <a:lnTo>
                  <a:pt x="1585590" y="1307111"/>
                </a:lnTo>
                <a:lnTo>
                  <a:pt x="1578927" y="1302035"/>
                </a:lnTo>
                <a:lnTo>
                  <a:pt x="1572264" y="1297277"/>
                </a:lnTo>
                <a:lnTo>
                  <a:pt x="1564967" y="1292835"/>
                </a:lnTo>
                <a:lnTo>
                  <a:pt x="1557670" y="1288711"/>
                </a:lnTo>
                <a:lnTo>
                  <a:pt x="1549738" y="1284587"/>
                </a:lnTo>
                <a:lnTo>
                  <a:pt x="1541806" y="1281098"/>
                </a:lnTo>
                <a:lnTo>
                  <a:pt x="1533874" y="1277608"/>
                </a:lnTo>
                <a:lnTo>
                  <a:pt x="1525625" y="1274753"/>
                </a:lnTo>
                <a:lnTo>
                  <a:pt x="1517059" y="1271898"/>
                </a:lnTo>
                <a:lnTo>
                  <a:pt x="1508175" y="1269360"/>
                </a:lnTo>
                <a:lnTo>
                  <a:pt x="1499292" y="1267774"/>
                </a:lnTo>
                <a:lnTo>
                  <a:pt x="1490091" y="1265870"/>
                </a:lnTo>
                <a:lnTo>
                  <a:pt x="1480890" y="1264602"/>
                </a:lnTo>
                <a:lnTo>
                  <a:pt x="1471055" y="1263333"/>
                </a:lnTo>
                <a:lnTo>
                  <a:pt x="1461537" y="1263015"/>
                </a:lnTo>
                <a:lnTo>
                  <a:pt x="1452018" y="1262698"/>
                </a:lnTo>
                <a:lnTo>
                  <a:pt x="1262607" y="1262698"/>
                </a:lnTo>
                <a:close/>
                <a:moveTo>
                  <a:pt x="1458998" y="884238"/>
                </a:moveTo>
                <a:lnTo>
                  <a:pt x="1467565" y="884238"/>
                </a:lnTo>
                <a:lnTo>
                  <a:pt x="1688386" y="884238"/>
                </a:lnTo>
                <a:lnTo>
                  <a:pt x="1696635" y="884238"/>
                </a:lnTo>
                <a:lnTo>
                  <a:pt x="1705201" y="884873"/>
                </a:lnTo>
                <a:lnTo>
                  <a:pt x="1713450" y="885507"/>
                </a:lnTo>
                <a:lnTo>
                  <a:pt x="1722017" y="886141"/>
                </a:lnTo>
                <a:lnTo>
                  <a:pt x="1738832" y="888362"/>
                </a:lnTo>
                <a:lnTo>
                  <a:pt x="1754696" y="891217"/>
                </a:lnTo>
                <a:lnTo>
                  <a:pt x="1770876" y="894707"/>
                </a:lnTo>
                <a:lnTo>
                  <a:pt x="1786740" y="899465"/>
                </a:lnTo>
                <a:lnTo>
                  <a:pt x="1802286" y="904541"/>
                </a:lnTo>
                <a:lnTo>
                  <a:pt x="1817198" y="910251"/>
                </a:lnTo>
                <a:lnTo>
                  <a:pt x="1831793" y="917230"/>
                </a:lnTo>
                <a:lnTo>
                  <a:pt x="1846070" y="924210"/>
                </a:lnTo>
                <a:lnTo>
                  <a:pt x="1859713" y="932458"/>
                </a:lnTo>
                <a:lnTo>
                  <a:pt x="1873355" y="941023"/>
                </a:lnTo>
                <a:lnTo>
                  <a:pt x="1886046" y="950223"/>
                </a:lnTo>
                <a:lnTo>
                  <a:pt x="1899054" y="960057"/>
                </a:lnTo>
                <a:lnTo>
                  <a:pt x="1910793" y="970526"/>
                </a:lnTo>
                <a:lnTo>
                  <a:pt x="1922532" y="981629"/>
                </a:lnTo>
                <a:lnTo>
                  <a:pt x="1933002" y="993049"/>
                </a:lnTo>
                <a:lnTo>
                  <a:pt x="1943790" y="1005104"/>
                </a:lnTo>
                <a:lnTo>
                  <a:pt x="1953308" y="1017476"/>
                </a:lnTo>
                <a:lnTo>
                  <a:pt x="1962509" y="1030166"/>
                </a:lnTo>
                <a:lnTo>
                  <a:pt x="1971075" y="1043807"/>
                </a:lnTo>
                <a:lnTo>
                  <a:pt x="1979324" y="1057765"/>
                </a:lnTo>
                <a:lnTo>
                  <a:pt x="1986621" y="1072041"/>
                </a:lnTo>
                <a:lnTo>
                  <a:pt x="1993284" y="1086633"/>
                </a:lnTo>
                <a:lnTo>
                  <a:pt x="1999312" y="1101861"/>
                </a:lnTo>
                <a:lnTo>
                  <a:pt x="2004388" y="1117088"/>
                </a:lnTo>
                <a:lnTo>
                  <a:pt x="2008830" y="1132632"/>
                </a:lnTo>
                <a:lnTo>
                  <a:pt x="2012638" y="1148811"/>
                </a:lnTo>
                <a:lnTo>
                  <a:pt x="2015493" y="1165307"/>
                </a:lnTo>
                <a:lnTo>
                  <a:pt x="2017397" y="1181486"/>
                </a:lnTo>
                <a:lnTo>
                  <a:pt x="2018348" y="1190052"/>
                </a:lnTo>
                <a:lnTo>
                  <a:pt x="2018983" y="1198617"/>
                </a:lnTo>
                <a:lnTo>
                  <a:pt x="2019300" y="1206865"/>
                </a:lnTo>
                <a:lnTo>
                  <a:pt x="2019300" y="1215430"/>
                </a:lnTo>
                <a:lnTo>
                  <a:pt x="2019300" y="1688426"/>
                </a:lnTo>
                <a:lnTo>
                  <a:pt x="2019300" y="1696991"/>
                </a:lnTo>
                <a:lnTo>
                  <a:pt x="2018983" y="1705240"/>
                </a:lnTo>
                <a:lnTo>
                  <a:pt x="2018348" y="1713805"/>
                </a:lnTo>
                <a:lnTo>
                  <a:pt x="2017397" y="1722053"/>
                </a:lnTo>
                <a:lnTo>
                  <a:pt x="2015493" y="1738866"/>
                </a:lnTo>
                <a:lnTo>
                  <a:pt x="2012638" y="1755362"/>
                </a:lnTo>
                <a:lnTo>
                  <a:pt x="2008830" y="1771224"/>
                </a:lnTo>
                <a:lnTo>
                  <a:pt x="2004388" y="1786769"/>
                </a:lnTo>
                <a:lnTo>
                  <a:pt x="1999312" y="1802313"/>
                </a:lnTo>
                <a:lnTo>
                  <a:pt x="1993284" y="1817223"/>
                </a:lnTo>
                <a:lnTo>
                  <a:pt x="1986621" y="1831816"/>
                </a:lnTo>
                <a:lnTo>
                  <a:pt x="1979324" y="1846091"/>
                </a:lnTo>
                <a:lnTo>
                  <a:pt x="1971075" y="1859732"/>
                </a:lnTo>
                <a:lnTo>
                  <a:pt x="1962509" y="1873373"/>
                </a:lnTo>
                <a:lnTo>
                  <a:pt x="1953308" y="1886380"/>
                </a:lnTo>
                <a:lnTo>
                  <a:pt x="1943790" y="1899069"/>
                </a:lnTo>
                <a:lnTo>
                  <a:pt x="1933002" y="1910807"/>
                </a:lnTo>
                <a:lnTo>
                  <a:pt x="1922532" y="1922545"/>
                </a:lnTo>
                <a:lnTo>
                  <a:pt x="1910793" y="1933648"/>
                </a:lnTo>
                <a:lnTo>
                  <a:pt x="1899054" y="1943800"/>
                </a:lnTo>
                <a:lnTo>
                  <a:pt x="1886046" y="1953317"/>
                </a:lnTo>
                <a:lnTo>
                  <a:pt x="1873355" y="1962834"/>
                </a:lnTo>
                <a:lnTo>
                  <a:pt x="1859713" y="1971716"/>
                </a:lnTo>
                <a:lnTo>
                  <a:pt x="1846070" y="1979330"/>
                </a:lnTo>
                <a:lnTo>
                  <a:pt x="1831793" y="1986626"/>
                </a:lnTo>
                <a:lnTo>
                  <a:pt x="1817198" y="1993288"/>
                </a:lnTo>
                <a:lnTo>
                  <a:pt x="1802286" y="1999315"/>
                </a:lnTo>
                <a:lnTo>
                  <a:pt x="1786740" y="2004391"/>
                </a:lnTo>
                <a:lnTo>
                  <a:pt x="1770876" y="2008832"/>
                </a:lnTo>
                <a:lnTo>
                  <a:pt x="1754696" y="2012639"/>
                </a:lnTo>
                <a:lnTo>
                  <a:pt x="1738832" y="2015494"/>
                </a:lnTo>
                <a:lnTo>
                  <a:pt x="1722017" y="2017398"/>
                </a:lnTo>
                <a:lnTo>
                  <a:pt x="1713450" y="2018349"/>
                </a:lnTo>
                <a:lnTo>
                  <a:pt x="1705201" y="2018984"/>
                </a:lnTo>
                <a:lnTo>
                  <a:pt x="1696635" y="2019301"/>
                </a:lnTo>
                <a:lnTo>
                  <a:pt x="1688386" y="2019301"/>
                </a:lnTo>
                <a:lnTo>
                  <a:pt x="1467565" y="2019301"/>
                </a:lnTo>
                <a:lnTo>
                  <a:pt x="1458998" y="2019301"/>
                </a:lnTo>
                <a:lnTo>
                  <a:pt x="1450432" y="2018984"/>
                </a:lnTo>
                <a:lnTo>
                  <a:pt x="1441866" y="2018349"/>
                </a:lnTo>
                <a:lnTo>
                  <a:pt x="1433617" y="2017398"/>
                </a:lnTo>
                <a:lnTo>
                  <a:pt x="1417118" y="2015494"/>
                </a:lnTo>
                <a:lnTo>
                  <a:pt x="1400938" y="2012639"/>
                </a:lnTo>
                <a:lnTo>
                  <a:pt x="1385074" y="2008832"/>
                </a:lnTo>
                <a:lnTo>
                  <a:pt x="1368893" y="2004391"/>
                </a:lnTo>
                <a:lnTo>
                  <a:pt x="1353664" y="1999315"/>
                </a:lnTo>
                <a:lnTo>
                  <a:pt x="1338752" y="1993288"/>
                </a:lnTo>
                <a:lnTo>
                  <a:pt x="1324158" y="1986626"/>
                </a:lnTo>
                <a:lnTo>
                  <a:pt x="1309881" y="1979330"/>
                </a:lnTo>
                <a:lnTo>
                  <a:pt x="1295921" y="1971716"/>
                </a:lnTo>
                <a:lnTo>
                  <a:pt x="1282595" y="1962834"/>
                </a:lnTo>
                <a:lnTo>
                  <a:pt x="1269270" y="1953317"/>
                </a:lnTo>
                <a:lnTo>
                  <a:pt x="1256896" y="1943800"/>
                </a:lnTo>
                <a:lnTo>
                  <a:pt x="1245157" y="1933648"/>
                </a:lnTo>
                <a:lnTo>
                  <a:pt x="1233418" y="1922545"/>
                </a:lnTo>
                <a:lnTo>
                  <a:pt x="1222314" y="1910807"/>
                </a:lnTo>
                <a:lnTo>
                  <a:pt x="1212161" y="1899069"/>
                </a:lnTo>
                <a:lnTo>
                  <a:pt x="1202325" y="1886380"/>
                </a:lnTo>
                <a:lnTo>
                  <a:pt x="1193124" y="1873373"/>
                </a:lnTo>
                <a:lnTo>
                  <a:pt x="1184241" y="1859732"/>
                </a:lnTo>
                <a:lnTo>
                  <a:pt x="1176309" y="1846091"/>
                </a:lnTo>
                <a:lnTo>
                  <a:pt x="1169012" y="1831816"/>
                </a:lnTo>
                <a:lnTo>
                  <a:pt x="1162666" y="1817223"/>
                </a:lnTo>
                <a:lnTo>
                  <a:pt x="1156638" y="1802313"/>
                </a:lnTo>
                <a:lnTo>
                  <a:pt x="1151562" y="1786769"/>
                </a:lnTo>
                <a:lnTo>
                  <a:pt x="1146803" y="1771224"/>
                </a:lnTo>
                <a:lnTo>
                  <a:pt x="1143313" y="1755362"/>
                </a:lnTo>
                <a:lnTo>
                  <a:pt x="1140140" y="1738866"/>
                </a:lnTo>
                <a:lnTo>
                  <a:pt x="1138236" y="1722053"/>
                </a:lnTo>
                <a:lnTo>
                  <a:pt x="1137285" y="1713805"/>
                </a:lnTo>
                <a:lnTo>
                  <a:pt x="1136967" y="1705240"/>
                </a:lnTo>
                <a:lnTo>
                  <a:pt x="1136650" y="1696991"/>
                </a:lnTo>
                <a:lnTo>
                  <a:pt x="1136650" y="1688426"/>
                </a:lnTo>
                <a:lnTo>
                  <a:pt x="1136650" y="1215430"/>
                </a:lnTo>
                <a:lnTo>
                  <a:pt x="1136650" y="1206865"/>
                </a:lnTo>
                <a:lnTo>
                  <a:pt x="1136967" y="1198617"/>
                </a:lnTo>
                <a:lnTo>
                  <a:pt x="1137285" y="1190052"/>
                </a:lnTo>
                <a:lnTo>
                  <a:pt x="1138236" y="1181486"/>
                </a:lnTo>
                <a:lnTo>
                  <a:pt x="1140140" y="1165307"/>
                </a:lnTo>
                <a:lnTo>
                  <a:pt x="1143313" y="1148811"/>
                </a:lnTo>
                <a:lnTo>
                  <a:pt x="1146803" y="1132632"/>
                </a:lnTo>
                <a:lnTo>
                  <a:pt x="1151562" y="1117088"/>
                </a:lnTo>
                <a:lnTo>
                  <a:pt x="1156638" y="1101861"/>
                </a:lnTo>
                <a:lnTo>
                  <a:pt x="1162666" y="1086633"/>
                </a:lnTo>
                <a:lnTo>
                  <a:pt x="1169012" y="1072041"/>
                </a:lnTo>
                <a:lnTo>
                  <a:pt x="1176309" y="1057765"/>
                </a:lnTo>
                <a:lnTo>
                  <a:pt x="1184241" y="1043807"/>
                </a:lnTo>
                <a:lnTo>
                  <a:pt x="1193124" y="1030166"/>
                </a:lnTo>
                <a:lnTo>
                  <a:pt x="1202325" y="1017476"/>
                </a:lnTo>
                <a:lnTo>
                  <a:pt x="1212161" y="1005104"/>
                </a:lnTo>
                <a:lnTo>
                  <a:pt x="1222314" y="993049"/>
                </a:lnTo>
                <a:lnTo>
                  <a:pt x="1233418" y="981629"/>
                </a:lnTo>
                <a:lnTo>
                  <a:pt x="1245157" y="970526"/>
                </a:lnTo>
                <a:lnTo>
                  <a:pt x="1256896" y="960057"/>
                </a:lnTo>
                <a:lnTo>
                  <a:pt x="1269270" y="950223"/>
                </a:lnTo>
                <a:lnTo>
                  <a:pt x="1282595" y="941023"/>
                </a:lnTo>
                <a:lnTo>
                  <a:pt x="1295921" y="932458"/>
                </a:lnTo>
                <a:lnTo>
                  <a:pt x="1309881" y="924210"/>
                </a:lnTo>
                <a:lnTo>
                  <a:pt x="1324158" y="917230"/>
                </a:lnTo>
                <a:lnTo>
                  <a:pt x="1338752" y="910251"/>
                </a:lnTo>
                <a:lnTo>
                  <a:pt x="1353664" y="904541"/>
                </a:lnTo>
                <a:lnTo>
                  <a:pt x="1368893" y="899465"/>
                </a:lnTo>
                <a:lnTo>
                  <a:pt x="1385074" y="894707"/>
                </a:lnTo>
                <a:lnTo>
                  <a:pt x="1400938" y="891217"/>
                </a:lnTo>
                <a:lnTo>
                  <a:pt x="1417118" y="888362"/>
                </a:lnTo>
                <a:lnTo>
                  <a:pt x="1433617" y="886141"/>
                </a:lnTo>
                <a:lnTo>
                  <a:pt x="1441866" y="885507"/>
                </a:lnTo>
                <a:lnTo>
                  <a:pt x="1450432" y="884873"/>
                </a:lnTo>
                <a:lnTo>
                  <a:pt x="1458998" y="884238"/>
                </a:lnTo>
                <a:close/>
                <a:moveTo>
                  <a:pt x="126047" y="757873"/>
                </a:moveTo>
                <a:lnTo>
                  <a:pt x="126047" y="1641158"/>
                </a:lnTo>
                <a:lnTo>
                  <a:pt x="378778" y="1641158"/>
                </a:lnTo>
                <a:lnTo>
                  <a:pt x="391478" y="1640841"/>
                </a:lnTo>
                <a:lnTo>
                  <a:pt x="404495" y="1640206"/>
                </a:lnTo>
                <a:lnTo>
                  <a:pt x="417195" y="1638936"/>
                </a:lnTo>
                <a:lnTo>
                  <a:pt x="429578" y="1637031"/>
                </a:lnTo>
                <a:lnTo>
                  <a:pt x="441643" y="1634491"/>
                </a:lnTo>
                <a:lnTo>
                  <a:pt x="453390" y="1631316"/>
                </a:lnTo>
                <a:lnTo>
                  <a:pt x="465138" y="1628141"/>
                </a:lnTo>
                <a:lnTo>
                  <a:pt x="476568" y="1624331"/>
                </a:lnTo>
                <a:lnTo>
                  <a:pt x="487998" y="1619568"/>
                </a:lnTo>
                <a:lnTo>
                  <a:pt x="498793" y="1614488"/>
                </a:lnTo>
                <a:lnTo>
                  <a:pt x="509270" y="1609726"/>
                </a:lnTo>
                <a:lnTo>
                  <a:pt x="519748" y="1603376"/>
                </a:lnTo>
                <a:lnTo>
                  <a:pt x="529590" y="1597343"/>
                </a:lnTo>
                <a:lnTo>
                  <a:pt x="539115" y="1590993"/>
                </a:lnTo>
                <a:lnTo>
                  <a:pt x="548323" y="1584008"/>
                </a:lnTo>
                <a:lnTo>
                  <a:pt x="557213" y="1576706"/>
                </a:lnTo>
                <a:lnTo>
                  <a:pt x="565468" y="1569086"/>
                </a:lnTo>
                <a:lnTo>
                  <a:pt x="573405" y="1561148"/>
                </a:lnTo>
                <a:lnTo>
                  <a:pt x="581025" y="1552576"/>
                </a:lnTo>
                <a:lnTo>
                  <a:pt x="587693" y="1544003"/>
                </a:lnTo>
                <a:lnTo>
                  <a:pt x="594678" y="1535113"/>
                </a:lnTo>
                <a:lnTo>
                  <a:pt x="600710" y="1525906"/>
                </a:lnTo>
                <a:lnTo>
                  <a:pt x="606425" y="1516381"/>
                </a:lnTo>
                <a:lnTo>
                  <a:pt x="611188" y="1506538"/>
                </a:lnTo>
                <a:lnTo>
                  <a:pt x="615633" y="1496378"/>
                </a:lnTo>
                <a:lnTo>
                  <a:pt x="619760" y="1486218"/>
                </a:lnTo>
                <a:lnTo>
                  <a:pt x="622935" y="1475741"/>
                </a:lnTo>
                <a:lnTo>
                  <a:pt x="625793" y="1464946"/>
                </a:lnTo>
                <a:lnTo>
                  <a:pt x="628015" y="1454151"/>
                </a:lnTo>
                <a:lnTo>
                  <a:pt x="629920" y="1443356"/>
                </a:lnTo>
                <a:lnTo>
                  <a:pt x="630873" y="1431926"/>
                </a:lnTo>
                <a:lnTo>
                  <a:pt x="630873" y="1420496"/>
                </a:lnTo>
                <a:lnTo>
                  <a:pt x="630873" y="978853"/>
                </a:lnTo>
                <a:lnTo>
                  <a:pt x="630873" y="967423"/>
                </a:lnTo>
                <a:lnTo>
                  <a:pt x="629920" y="956311"/>
                </a:lnTo>
                <a:lnTo>
                  <a:pt x="628015" y="945198"/>
                </a:lnTo>
                <a:lnTo>
                  <a:pt x="625793" y="934403"/>
                </a:lnTo>
                <a:lnTo>
                  <a:pt x="622935" y="923608"/>
                </a:lnTo>
                <a:lnTo>
                  <a:pt x="619760" y="913131"/>
                </a:lnTo>
                <a:lnTo>
                  <a:pt x="615633" y="902971"/>
                </a:lnTo>
                <a:lnTo>
                  <a:pt x="611188" y="893128"/>
                </a:lnTo>
                <a:lnTo>
                  <a:pt x="606425" y="882968"/>
                </a:lnTo>
                <a:lnTo>
                  <a:pt x="600710" y="873443"/>
                </a:lnTo>
                <a:lnTo>
                  <a:pt x="594678" y="864235"/>
                </a:lnTo>
                <a:lnTo>
                  <a:pt x="587693" y="855345"/>
                </a:lnTo>
                <a:lnTo>
                  <a:pt x="581025" y="846773"/>
                </a:lnTo>
                <a:lnTo>
                  <a:pt x="573405" y="838518"/>
                </a:lnTo>
                <a:lnTo>
                  <a:pt x="565468" y="830263"/>
                </a:lnTo>
                <a:lnTo>
                  <a:pt x="557213" y="822325"/>
                </a:lnTo>
                <a:lnTo>
                  <a:pt x="548323" y="815341"/>
                </a:lnTo>
                <a:lnTo>
                  <a:pt x="539115" y="808355"/>
                </a:lnTo>
                <a:lnTo>
                  <a:pt x="529590" y="801688"/>
                </a:lnTo>
                <a:lnTo>
                  <a:pt x="519748" y="795655"/>
                </a:lnTo>
                <a:lnTo>
                  <a:pt x="509270" y="789940"/>
                </a:lnTo>
                <a:lnTo>
                  <a:pt x="498793" y="784860"/>
                </a:lnTo>
                <a:lnTo>
                  <a:pt x="487998" y="779780"/>
                </a:lnTo>
                <a:lnTo>
                  <a:pt x="476568" y="775335"/>
                </a:lnTo>
                <a:lnTo>
                  <a:pt x="465138" y="771526"/>
                </a:lnTo>
                <a:lnTo>
                  <a:pt x="453390" y="768033"/>
                </a:lnTo>
                <a:lnTo>
                  <a:pt x="441643" y="764858"/>
                </a:lnTo>
                <a:lnTo>
                  <a:pt x="429578" y="762318"/>
                </a:lnTo>
                <a:lnTo>
                  <a:pt x="417195" y="760413"/>
                </a:lnTo>
                <a:lnTo>
                  <a:pt x="404495" y="759143"/>
                </a:lnTo>
                <a:lnTo>
                  <a:pt x="391478" y="758190"/>
                </a:lnTo>
                <a:lnTo>
                  <a:pt x="378778" y="757873"/>
                </a:lnTo>
                <a:lnTo>
                  <a:pt x="126047" y="757873"/>
                </a:lnTo>
                <a:close/>
                <a:moveTo>
                  <a:pt x="1445943" y="631825"/>
                </a:moveTo>
                <a:lnTo>
                  <a:pt x="1452617" y="631825"/>
                </a:lnTo>
                <a:lnTo>
                  <a:pt x="1704923" y="631825"/>
                </a:lnTo>
                <a:lnTo>
                  <a:pt x="1711278" y="631825"/>
                </a:lnTo>
                <a:lnTo>
                  <a:pt x="1717634" y="633089"/>
                </a:lnTo>
                <a:lnTo>
                  <a:pt x="1723671" y="634668"/>
                </a:lnTo>
                <a:lnTo>
                  <a:pt x="1729391" y="636879"/>
                </a:lnTo>
                <a:lnTo>
                  <a:pt x="1735111" y="639407"/>
                </a:lnTo>
                <a:lnTo>
                  <a:pt x="1740195" y="642566"/>
                </a:lnTo>
                <a:lnTo>
                  <a:pt x="1745279" y="646041"/>
                </a:lnTo>
                <a:lnTo>
                  <a:pt x="1749410" y="649831"/>
                </a:lnTo>
                <a:lnTo>
                  <a:pt x="1753859" y="654570"/>
                </a:lnTo>
                <a:lnTo>
                  <a:pt x="1757354" y="659624"/>
                </a:lnTo>
                <a:lnTo>
                  <a:pt x="1760532" y="664363"/>
                </a:lnTo>
                <a:lnTo>
                  <a:pt x="1763392" y="670049"/>
                </a:lnTo>
                <a:lnTo>
                  <a:pt x="1765616" y="675735"/>
                </a:lnTo>
                <a:lnTo>
                  <a:pt x="1766887" y="681737"/>
                </a:lnTo>
                <a:lnTo>
                  <a:pt x="1767841" y="688371"/>
                </a:lnTo>
                <a:lnTo>
                  <a:pt x="1768476" y="694689"/>
                </a:lnTo>
                <a:lnTo>
                  <a:pt x="1767841" y="701008"/>
                </a:lnTo>
                <a:lnTo>
                  <a:pt x="1766887" y="707325"/>
                </a:lnTo>
                <a:lnTo>
                  <a:pt x="1765616" y="713328"/>
                </a:lnTo>
                <a:lnTo>
                  <a:pt x="1763392" y="719014"/>
                </a:lnTo>
                <a:lnTo>
                  <a:pt x="1760532" y="724384"/>
                </a:lnTo>
                <a:lnTo>
                  <a:pt x="1757354" y="729755"/>
                </a:lnTo>
                <a:lnTo>
                  <a:pt x="1753859" y="734177"/>
                </a:lnTo>
                <a:lnTo>
                  <a:pt x="1749410" y="738916"/>
                </a:lnTo>
                <a:lnTo>
                  <a:pt x="1745279" y="742706"/>
                </a:lnTo>
                <a:lnTo>
                  <a:pt x="1740195" y="746813"/>
                </a:lnTo>
                <a:lnTo>
                  <a:pt x="1735111" y="749972"/>
                </a:lnTo>
                <a:lnTo>
                  <a:pt x="1729391" y="752500"/>
                </a:lnTo>
                <a:lnTo>
                  <a:pt x="1723671" y="754395"/>
                </a:lnTo>
                <a:lnTo>
                  <a:pt x="1717634" y="755974"/>
                </a:lnTo>
                <a:lnTo>
                  <a:pt x="1711278" y="756922"/>
                </a:lnTo>
                <a:lnTo>
                  <a:pt x="1704923" y="757238"/>
                </a:lnTo>
                <a:lnTo>
                  <a:pt x="1452617" y="757238"/>
                </a:lnTo>
                <a:lnTo>
                  <a:pt x="1445943" y="756922"/>
                </a:lnTo>
                <a:lnTo>
                  <a:pt x="1439588" y="755974"/>
                </a:lnTo>
                <a:lnTo>
                  <a:pt x="1433551" y="754395"/>
                </a:lnTo>
                <a:lnTo>
                  <a:pt x="1427831" y="752500"/>
                </a:lnTo>
                <a:lnTo>
                  <a:pt x="1422111" y="749972"/>
                </a:lnTo>
                <a:lnTo>
                  <a:pt x="1417344" y="746813"/>
                </a:lnTo>
                <a:lnTo>
                  <a:pt x="1412260" y="742706"/>
                </a:lnTo>
                <a:lnTo>
                  <a:pt x="1407494" y="738916"/>
                </a:lnTo>
                <a:lnTo>
                  <a:pt x="1403681" y="734177"/>
                </a:lnTo>
                <a:lnTo>
                  <a:pt x="1400185" y="729755"/>
                </a:lnTo>
                <a:lnTo>
                  <a:pt x="1397007" y="724384"/>
                </a:lnTo>
                <a:lnTo>
                  <a:pt x="1394148" y="719014"/>
                </a:lnTo>
                <a:lnTo>
                  <a:pt x="1391923" y="713328"/>
                </a:lnTo>
                <a:lnTo>
                  <a:pt x="1390334" y="707325"/>
                </a:lnTo>
                <a:lnTo>
                  <a:pt x="1389381" y="701008"/>
                </a:lnTo>
                <a:lnTo>
                  <a:pt x="1389063" y="694689"/>
                </a:lnTo>
                <a:lnTo>
                  <a:pt x="1389381" y="688371"/>
                </a:lnTo>
                <a:lnTo>
                  <a:pt x="1390334" y="681737"/>
                </a:lnTo>
                <a:lnTo>
                  <a:pt x="1391923" y="675735"/>
                </a:lnTo>
                <a:lnTo>
                  <a:pt x="1394148" y="670049"/>
                </a:lnTo>
                <a:lnTo>
                  <a:pt x="1397007" y="664363"/>
                </a:lnTo>
                <a:lnTo>
                  <a:pt x="1400185" y="659624"/>
                </a:lnTo>
                <a:lnTo>
                  <a:pt x="1403681" y="654570"/>
                </a:lnTo>
                <a:lnTo>
                  <a:pt x="1407494" y="649831"/>
                </a:lnTo>
                <a:lnTo>
                  <a:pt x="1412260" y="646041"/>
                </a:lnTo>
                <a:lnTo>
                  <a:pt x="1417344" y="642566"/>
                </a:lnTo>
                <a:lnTo>
                  <a:pt x="1422111" y="639407"/>
                </a:lnTo>
                <a:lnTo>
                  <a:pt x="1427831" y="636879"/>
                </a:lnTo>
                <a:lnTo>
                  <a:pt x="1433551" y="634668"/>
                </a:lnTo>
                <a:lnTo>
                  <a:pt x="1439588" y="633089"/>
                </a:lnTo>
                <a:lnTo>
                  <a:pt x="1445943" y="631825"/>
                </a:lnTo>
                <a:close/>
                <a:moveTo>
                  <a:pt x="322897" y="379413"/>
                </a:moveTo>
                <a:lnTo>
                  <a:pt x="331470" y="379413"/>
                </a:lnTo>
                <a:lnTo>
                  <a:pt x="930910" y="379413"/>
                </a:lnTo>
                <a:lnTo>
                  <a:pt x="939165" y="379413"/>
                </a:lnTo>
                <a:lnTo>
                  <a:pt x="947738" y="379731"/>
                </a:lnTo>
                <a:lnTo>
                  <a:pt x="956310" y="380365"/>
                </a:lnTo>
                <a:lnTo>
                  <a:pt x="964565" y="381318"/>
                </a:lnTo>
                <a:lnTo>
                  <a:pt x="981393" y="383223"/>
                </a:lnTo>
                <a:lnTo>
                  <a:pt x="997268" y="386080"/>
                </a:lnTo>
                <a:lnTo>
                  <a:pt x="1013460" y="389573"/>
                </a:lnTo>
                <a:lnTo>
                  <a:pt x="1029335" y="394335"/>
                </a:lnTo>
                <a:lnTo>
                  <a:pt x="1044893" y="399416"/>
                </a:lnTo>
                <a:lnTo>
                  <a:pt x="1059815" y="405448"/>
                </a:lnTo>
                <a:lnTo>
                  <a:pt x="1074420" y="412116"/>
                </a:lnTo>
                <a:lnTo>
                  <a:pt x="1088708" y="419418"/>
                </a:lnTo>
                <a:lnTo>
                  <a:pt x="1102360" y="427355"/>
                </a:lnTo>
                <a:lnTo>
                  <a:pt x="1116013" y="435928"/>
                </a:lnTo>
                <a:lnTo>
                  <a:pt x="1128713" y="445136"/>
                </a:lnTo>
                <a:lnTo>
                  <a:pt x="1141731" y="454978"/>
                </a:lnTo>
                <a:lnTo>
                  <a:pt x="1153478" y="465456"/>
                </a:lnTo>
                <a:lnTo>
                  <a:pt x="1165226" y="476251"/>
                </a:lnTo>
                <a:lnTo>
                  <a:pt x="1175703" y="487998"/>
                </a:lnTo>
                <a:lnTo>
                  <a:pt x="1186498" y="499746"/>
                </a:lnTo>
                <a:lnTo>
                  <a:pt x="1196023" y="512128"/>
                </a:lnTo>
                <a:lnTo>
                  <a:pt x="1205231" y="525463"/>
                </a:lnTo>
                <a:lnTo>
                  <a:pt x="1213803" y="538798"/>
                </a:lnTo>
                <a:lnTo>
                  <a:pt x="1222058" y="552768"/>
                </a:lnTo>
                <a:lnTo>
                  <a:pt x="1229361" y="567056"/>
                </a:lnTo>
                <a:lnTo>
                  <a:pt x="1236028" y="581660"/>
                </a:lnTo>
                <a:lnTo>
                  <a:pt x="1242061" y="596583"/>
                </a:lnTo>
                <a:lnTo>
                  <a:pt x="1247141" y="611823"/>
                </a:lnTo>
                <a:lnTo>
                  <a:pt x="1251586" y="627698"/>
                </a:lnTo>
                <a:lnTo>
                  <a:pt x="1255396" y="643573"/>
                </a:lnTo>
                <a:lnTo>
                  <a:pt x="1258253" y="660083"/>
                </a:lnTo>
                <a:lnTo>
                  <a:pt x="1260158" y="676910"/>
                </a:lnTo>
                <a:lnTo>
                  <a:pt x="1260793" y="684848"/>
                </a:lnTo>
                <a:lnTo>
                  <a:pt x="1261746" y="693421"/>
                </a:lnTo>
                <a:lnTo>
                  <a:pt x="1262063" y="701993"/>
                </a:lnTo>
                <a:lnTo>
                  <a:pt x="1262063" y="710566"/>
                </a:lnTo>
                <a:lnTo>
                  <a:pt x="1262063" y="759143"/>
                </a:lnTo>
                <a:lnTo>
                  <a:pt x="1251903" y="759778"/>
                </a:lnTo>
                <a:lnTo>
                  <a:pt x="1242378" y="760413"/>
                </a:lnTo>
                <a:lnTo>
                  <a:pt x="1232536" y="762001"/>
                </a:lnTo>
                <a:lnTo>
                  <a:pt x="1222693" y="763270"/>
                </a:lnTo>
                <a:lnTo>
                  <a:pt x="1213168" y="765176"/>
                </a:lnTo>
                <a:lnTo>
                  <a:pt x="1203961" y="766763"/>
                </a:lnTo>
                <a:lnTo>
                  <a:pt x="1194436" y="768985"/>
                </a:lnTo>
                <a:lnTo>
                  <a:pt x="1185228" y="771526"/>
                </a:lnTo>
                <a:lnTo>
                  <a:pt x="1175703" y="774065"/>
                </a:lnTo>
                <a:lnTo>
                  <a:pt x="1166496" y="776606"/>
                </a:lnTo>
                <a:lnTo>
                  <a:pt x="1157606" y="779780"/>
                </a:lnTo>
                <a:lnTo>
                  <a:pt x="1148716" y="782955"/>
                </a:lnTo>
                <a:lnTo>
                  <a:pt x="1139826" y="786130"/>
                </a:lnTo>
                <a:lnTo>
                  <a:pt x="1130935" y="789623"/>
                </a:lnTo>
                <a:lnTo>
                  <a:pt x="1122363" y="793751"/>
                </a:lnTo>
                <a:lnTo>
                  <a:pt x="1113790" y="797560"/>
                </a:lnTo>
                <a:lnTo>
                  <a:pt x="1105218" y="801688"/>
                </a:lnTo>
                <a:lnTo>
                  <a:pt x="1096963" y="806133"/>
                </a:lnTo>
                <a:lnTo>
                  <a:pt x="1088708" y="810578"/>
                </a:lnTo>
                <a:lnTo>
                  <a:pt x="1080770" y="815341"/>
                </a:lnTo>
                <a:lnTo>
                  <a:pt x="1072515" y="820420"/>
                </a:lnTo>
                <a:lnTo>
                  <a:pt x="1064578" y="825183"/>
                </a:lnTo>
                <a:lnTo>
                  <a:pt x="1056958" y="830580"/>
                </a:lnTo>
                <a:lnTo>
                  <a:pt x="1049338" y="835978"/>
                </a:lnTo>
                <a:lnTo>
                  <a:pt x="1042035" y="841693"/>
                </a:lnTo>
                <a:lnTo>
                  <a:pt x="1034415" y="847408"/>
                </a:lnTo>
                <a:lnTo>
                  <a:pt x="1027430" y="853440"/>
                </a:lnTo>
                <a:lnTo>
                  <a:pt x="1020128" y="859473"/>
                </a:lnTo>
                <a:lnTo>
                  <a:pt x="1013460" y="865823"/>
                </a:lnTo>
                <a:lnTo>
                  <a:pt x="1006793" y="872173"/>
                </a:lnTo>
                <a:lnTo>
                  <a:pt x="993458" y="885508"/>
                </a:lnTo>
                <a:lnTo>
                  <a:pt x="987108" y="892176"/>
                </a:lnTo>
                <a:lnTo>
                  <a:pt x="981075" y="899478"/>
                </a:lnTo>
                <a:lnTo>
                  <a:pt x="975043" y="906463"/>
                </a:lnTo>
                <a:lnTo>
                  <a:pt x="969328" y="913766"/>
                </a:lnTo>
                <a:lnTo>
                  <a:pt x="963613" y="921068"/>
                </a:lnTo>
                <a:lnTo>
                  <a:pt x="958215" y="928688"/>
                </a:lnTo>
                <a:lnTo>
                  <a:pt x="952818" y="936308"/>
                </a:lnTo>
                <a:lnTo>
                  <a:pt x="947420" y="944246"/>
                </a:lnTo>
                <a:lnTo>
                  <a:pt x="942658" y="952183"/>
                </a:lnTo>
                <a:lnTo>
                  <a:pt x="937895" y="960438"/>
                </a:lnTo>
                <a:lnTo>
                  <a:pt x="933133" y="968376"/>
                </a:lnTo>
                <a:lnTo>
                  <a:pt x="928688" y="976631"/>
                </a:lnTo>
                <a:lnTo>
                  <a:pt x="924243" y="985203"/>
                </a:lnTo>
                <a:lnTo>
                  <a:pt x="920433" y="993776"/>
                </a:lnTo>
                <a:lnTo>
                  <a:pt x="916623" y="1002348"/>
                </a:lnTo>
                <a:lnTo>
                  <a:pt x="912813" y="1010921"/>
                </a:lnTo>
                <a:lnTo>
                  <a:pt x="909320" y="1019811"/>
                </a:lnTo>
                <a:lnTo>
                  <a:pt x="906145" y="1028701"/>
                </a:lnTo>
                <a:lnTo>
                  <a:pt x="903288" y="1037908"/>
                </a:lnTo>
                <a:lnTo>
                  <a:pt x="900430" y="1046798"/>
                </a:lnTo>
                <a:lnTo>
                  <a:pt x="897573" y="1056006"/>
                </a:lnTo>
                <a:lnTo>
                  <a:pt x="895033" y="1065213"/>
                </a:lnTo>
                <a:lnTo>
                  <a:pt x="893128" y="1075056"/>
                </a:lnTo>
                <a:lnTo>
                  <a:pt x="891223" y="1084263"/>
                </a:lnTo>
                <a:lnTo>
                  <a:pt x="889318" y="1093788"/>
                </a:lnTo>
                <a:lnTo>
                  <a:pt x="887730" y="1103631"/>
                </a:lnTo>
                <a:lnTo>
                  <a:pt x="886460" y="1113156"/>
                </a:lnTo>
                <a:lnTo>
                  <a:pt x="885508" y="1122998"/>
                </a:lnTo>
                <a:lnTo>
                  <a:pt x="884555" y="1133158"/>
                </a:lnTo>
                <a:lnTo>
                  <a:pt x="884238" y="1142683"/>
                </a:lnTo>
                <a:lnTo>
                  <a:pt x="883603" y="1152526"/>
                </a:lnTo>
                <a:lnTo>
                  <a:pt x="883285" y="1163003"/>
                </a:lnTo>
                <a:lnTo>
                  <a:pt x="883285" y="1741488"/>
                </a:lnTo>
                <a:lnTo>
                  <a:pt x="883603" y="1751331"/>
                </a:lnTo>
                <a:lnTo>
                  <a:pt x="884238" y="1761173"/>
                </a:lnTo>
                <a:lnTo>
                  <a:pt x="884555" y="1771333"/>
                </a:lnTo>
                <a:lnTo>
                  <a:pt x="885508" y="1781176"/>
                </a:lnTo>
                <a:lnTo>
                  <a:pt x="886460" y="1791336"/>
                </a:lnTo>
                <a:lnTo>
                  <a:pt x="888048" y="1800861"/>
                </a:lnTo>
                <a:lnTo>
                  <a:pt x="889318" y="1810386"/>
                </a:lnTo>
                <a:lnTo>
                  <a:pt x="891223" y="1820228"/>
                </a:lnTo>
                <a:lnTo>
                  <a:pt x="893445" y="1829753"/>
                </a:lnTo>
                <a:lnTo>
                  <a:pt x="895668" y="1838961"/>
                </a:lnTo>
                <a:lnTo>
                  <a:pt x="897890" y="1848486"/>
                </a:lnTo>
                <a:lnTo>
                  <a:pt x="900430" y="1857693"/>
                </a:lnTo>
                <a:lnTo>
                  <a:pt x="903288" y="1866583"/>
                </a:lnTo>
                <a:lnTo>
                  <a:pt x="906463" y="1876108"/>
                </a:lnTo>
                <a:lnTo>
                  <a:pt x="909638" y="1884998"/>
                </a:lnTo>
                <a:lnTo>
                  <a:pt x="913448" y="1893888"/>
                </a:lnTo>
                <a:lnTo>
                  <a:pt x="331470" y="1893888"/>
                </a:lnTo>
                <a:lnTo>
                  <a:pt x="322897" y="1893888"/>
                </a:lnTo>
                <a:lnTo>
                  <a:pt x="314325" y="1893571"/>
                </a:lnTo>
                <a:lnTo>
                  <a:pt x="305752" y="1892618"/>
                </a:lnTo>
                <a:lnTo>
                  <a:pt x="297497" y="1891983"/>
                </a:lnTo>
                <a:lnTo>
                  <a:pt x="280670" y="1889761"/>
                </a:lnTo>
                <a:lnTo>
                  <a:pt x="264795" y="1886903"/>
                </a:lnTo>
                <a:lnTo>
                  <a:pt x="248602" y="1883411"/>
                </a:lnTo>
                <a:lnTo>
                  <a:pt x="232727" y="1878966"/>
                </a:lnTo>
                <a:lnTo>
                  <a:pt x="217487" y="1873568"/>
                </a:lnTo>
                <a:lnTo>
                  <a:pt x="202247" y="1867853"/>
                </a:lnTo>
                <a:lnTo>
                  <a:pt x="187642" y="1861186"/>
                </a:lnTo>
                <a:lnTo>
                  <a:pt x="173672" y="1853883"/>
                </a:lnTo>
                <a:lnTo>
                  <a:pt x="159702" y="1845628"/>
                </a:lnTo>
                <a:lnTo>
                  <a:pt x="146050" y="1837056"/>
                </a:lnTo>
                <a:lnTo>
                  <a:pt x="133032" y="1827848"/>
                </a:lnTo>
                <a:lnTo>
                  <a:pt x="120332" y="1818006"/>
                </a:lnTo>
                <a:lnTo>
                  <a:pt x="108585" y="1807528"/>
                </a:lnTo>
                <a:lnTo>
                  <a:pt x="96837" y="1796733"/>
                </a:lnTo>
                <a:lnTo>
                  <a:pt x="86042" y="1785303"/>
                </a:lnTo>
                <a:lnTo>
                  <a:pt x="75565" y="1772921"/>
                </a:lnTo>
                <a:lnTo>
                  <a:pt x="66040" y="1760538"/>
                </a:lnTo>
                <a:lnTo>
                  <a:pt x="56832" y="1747838"/>
                </a:lnTo>
                <a:lnTo>
                  <a:pt x="48260" y="1734186"/>
                </a:lnTo>
                <a:lnTo>
                  <a:pt x="40005" y="1720216"/>
                </a:lnTo>
                <a:lnTo>
                  <a:pt x="32702" y="1706246"/>
                </a:lnTo>
                <a:lnTo>
                  <a:pt x="26035" y="1691641"/>
                </a:lnTo>
                <a:lnTo>
                  <a:pt x="20002" y="1676401"/>
                </a:lnTo>
                <a:lnTo>
                  <a:pt x="14922" y="1660843"/>
                </a:lnTo>
                <a:lnTo>
                  <a:pt x="10477" y="1645286"/>
                </a:lnTo>
                <a:lnTo>
                  <a:pt x="6985" y="1629093"/>
                </a:lnTo>
                <a:lnTo>
                  <a:pt x="4127" y="1613218"/>
                </a:lnTo>
                <a:lnTo>
                  <a:pt x="1905" y="1596391"/>
                </a:lnTo>
                <a:lnTo>
                  <a:pt x="1270" y="1587818"/>
                </a:lnTo>
                <a:lnTo>
                  <a:pt x="317" y="1579563"/>
                </a:lnTo>
                <a:lnTo>
                  <a:pt x="0" y="1570991"/>
                </a:lnTo>
                <a:lnTo>
                  <a:pt x="0" y="1562418"/>
                </a:lnTo>
                <a:lnTo>
                  <a:pt x="0" y="710566"/>
                </a:lnTo>
                <a:lnTo>
                  <a:pt x="0" y="701993"/>
                </a:lnTo>
                <a:lnTo>
                  <a:pt x="317" y="693421"/>
                </a:lnTo>
                <a:lnTo>
                  <a:pt x="1270" y="684848"/>
                </a:lnTo>
                <a:lnTo>
                  <a:pt x="1905" y="676910"/>
                </a:lnTo>
                <a:lnTo>
                  <a:pt x="4127" y="660083"/>
                </a:lnTo>
                <a:lnTo>
                  <a:pt x="6985" y="643573"/>
                </a:lnTo>
                <a:lnTo>
                  <a:pt x="10477" y="627698"/>
                </a:lnTo>
                <a:lnTo>
                  <a:pt x="14922" y="611823"/>
                </a:lnTo>
                <a:lnTo>
                  <a:pt x="20002" y="596583"/>
                </a:lnTo>
                <a:lnTo>
                  <a:pt x="26035" y="581660"/>
                </a:lnTo>
                <a:lnTo>
                  <a:pt x="32702" y="567056"/>
                </a:lnTo>
                <a:lnTo>
                  <a:pt x="40005" y="552768"/>
                </a:lnTo>
                <a:lnTo>
                  <a:pt x="48260" y="538798"/>
                </a:lnTo>
                <a:lnTo>
                  <a:pt x="56832" y="525463"/>
                </a:lnTo>
                <a:lnTo>
                  <a:pt x="66040" y="512128"/>
                </a:lnTo>
                <a:lnTo>
                  <a:pt x="75565" y="499746"/>
                </a:lnTo>
                <a:lnTo>
                  <a:pt x="86042" y="487998"/>
                </a:lnTo>
                <a:lnTo>
                  <a:pt x="96837" y="476251"/>
                </a:lnTo>
                <a:lnTo>
                  <a:pt x="108585" y="465456"/>
                </a:lnTo>
                <a:lnTo>
                  <a:pt x="120332" y="454978"/>
                </a:lnTo>
                <a:lnTo>
                  <a:pt x="133032" y="445136"/>
                </a:lnTo>
                <a:lnTo>
                  <a:pt x="146050" y="435928"/>
                </a:lnTo>
                <a:lnTo>
                  <a:pt x="159702" y="427355"/>
                </a:lnTo>
                <a:lnTo>
                  <a:pt x="173672" y="419418"/>
                </a:lnTo>
                <a:lnTo>
                  <a:pt x="187642" y="412116"/>
                </a:lnTo>
                <a:lnTo>
                  <a:pt x="202247" y="405448"/>
                </a:lnTo>
                <a:lnTo>
                  <a:pt x="217487" y="399416"/>
                </a:lnTo>
                <a:lnTo>
                  <a:pt x="232727" y="394335"/>
                </a:lnTo>
                <a:lnTo>
                  <a:pt x="248602" y="389573"/>
                </a:lnTo>
                <a:lnTo>
                  <a:pt x="264795" y="386080"/>
                </a:lnTo>
                <a:lnTo>
                  <a:pt x="280670" y="383223"/>
                </a:lnTo>
                <a:lnTo>
                  <a:pt x="297497" y="381318"/>
                </a:lnTo>
                <a:lnTo>
                  <a:pt x="305752" y="380365"/>
                </a:lnTo>
                <a:lnTo>
                  <a:pt x="314325" y="379731"/>
                </a:lnTo>
                <a:lnTo>
                  <a:pt x="322897" y="379413"/>
                </a:lnTo>
                <a:close/>
                <a:moveTo>
                  <a:pt x="372897" y="0"/>
                </a:moveTo>
                <a:lnTo>
                  <a:pt x="379255" y="0"/>
                </a:lnTo>
                <a:lnTo>
                  <a:pt x="884396" y="0"/>
                </a:lnTo>
                <a:lnTo>
                  <a:pt x="891390" y="0"/>
                </a:lnTo>
                <a:lnTo>
                  <a:pt x="897748" y="957"/>
                </a:lnTo>
                <a:lnTo>
                  <a:pt x="903788" y="1596"/>
                </a:lnTo>
                <a:lnTo>
                  <a:pt x="910146" y="2553"/>
                </a:lnTo>
                <a:lnTo>
                  <a:pt x="916186" y="4148"/>
                </a:lnTo>
                <a:lnTo>
                  <a:pt x="922226" y="5744"/>
                </a:lnTo>
                <a:lnTo>
                  <a:pt x="927948" y="7658"/>
                </a:lnTo>
                <a:lnTo>
                  <a:pt x="933670" y="10211"/>
                </a:lnTo>
                <a:lnTo>
                  <a:pt x="939393" y="12764"/>
                </a:lnTo>
                <a:lnTo>
                  <a:pt x="944797" y="15636"/>
                </a:lnTo>
                <a:lnTo>
                  <a:pt x="950201" y="18508"/>
                </a:lnTo>
                <a:lnTo>
                  <a:pt x="954970" y="21699"/>
                </a:lnTo>
                <a:lnTo>
                  <a:pt x="960056" y="25209"/>
                </a:lnTo>
                <a:lnTo>
                  <a:pt x="965142" y="29038"/>
                </a:lnTo>
                <a:lnTo>
                  <a:pt x="969275" y="33186"/>
                </a:lnTo>
                <a:lnTo>
                  <a:pt x="974044" y="37334"/>
                </a:lnTo>
                <a:lnTo>
                  <a:pt x="977858" y="41802"/>
                </a:lnTo>
                <a:lnTo>
                  <a:pt x="982309" y="46269"/>
                </a:lnTo>
                <a:lnTo>
                  <a:pt x="985806" y="51055"/>
                </a:lnTo>
                <a:lnTo>
                  <a:pt x="989303" y="55842"/>
                </a:lnTo>
                <a:lnTo>
                  <a:pt x="992482" y="60947"/>
                </a:lnTo>
                <a:lnTo>
                  <a:pt x="995661" y="66372"/>
                </a:lnTo>
                <a:lnTo>
                  <a:pt x="998522" y="72116"/>
                </a:lnTo>
                <a:lnTo>
                  <a:pt x="1001065" y="77540"/>
                </a:lnTo>
                <a:lnTo>
                  <a:pt x="1003290" y="83284"/>
                </a:lnTo>
                <a:lnTo>
                  <a:pt x="1005516" y="89347"/>
                </a:lnTo>
                <a:lnTo>
                  <a:pt x="1006787" y="95410"/>
                </a:lnTo>
                <a:lnTo>
                  <a:pt x="1008377" y="101472"/>
                </a:lnTo>
                <a:lnTo>
                  <a:pt x="1009330" y="107535"/>
                </a:lnTo>
                <a:lnTo>
                  <a:pt x="1010284" y="113917"/>
                </a:lnTo>
                <a:lnTo>
                  <a:pt x="1010602" y="120299"/>
                </a:lnTo>
                <a:lnTo>
                  <a:pt x="1011238" y="127000"/>
                </a:lnTo>
                <a:lnTo>
                  <a:pt x="1010602" y="133382"/>
                </a:lnTo>
                <a:lnTo>
                  <a:pt x="1010284" y="139764"/>
                </a:lnTo>
                <a:lnTo>
                  <a:pt x="1009330" y="146146"/>
                </a:lnTo>
                <a:lnTo>
                  <a:pt x="1008377" y="152528"/>
                </a:lnTo>
                <a:lnTo>
                  <a:pt x="1006787" y="158590"/>
                </a:lnTo>
                <a:lnTo>
                  <a:pt x="1005516" y="164653"/>
                </a:lnTo>
                <a:lnTo>
                  <a:pt x="1003290" y="170397"/>
                </a:lnTo>
                <a:lnTo>
                  <a:pt x="1001065" y="176141"/>
                </a:lnTo>
                <a:lnTo>
                  <a:pt x="998522" y="181884"/>
                </a:lnTo>
                <a:lnTo>
                  <a:pt x="995661" y="187309"/>
                </a:lnTo>
                <a:lnTo>
                  <a:pt x="992482" y="192734"/>
                </a:lnTo>
                <a:lnTo>
                  <a:pt x="989303" y="197839"/>
                </a:lnTo>
                <a:lnTo>
                  <a:pt x="985806" y="202626"/>
                </a:lnTo>
                <a:lnTo>
                  <a:pt x="982309" y="207731"/>
                </a:lnTo>
                <a:lnTo>
                  <a:pt x="977858" y="212199"/>
                </a:lnTo>
                <a:lnTo>
                  <a:pt x="974044" y="216666"/>
                </a:lnTo>
                <a:lnTo>
                  <a:pt x="969275" y="220495"/>
                </a:lnTo>
                <a:lnTo>
                  <a:pt x="965142" y="224962"/>
                </a:lnTo>
                <a:lnTo>
                  <a:pt x="960056" y="228472"/>
                </a:lnTo>
                <a:lnTo>
                  <a:pt x="954970" y="231982"/>
                </a:lnTo>
                <a:lnTo>
                  <a:pt x="950201" y="235173"/>
                </a:lnTo>
                <a:lnTo>
                  <a:pt x="944797" y="238683"/>
                </a:lnTo>
                <a:lnTo>
                  <a:pt x="939393" y="241555"/>
                </a:lnTo>
                <a:lnTo>
                  <a:pt x="933670" y="243789"/>
                </a:lnTo>
                <a:lnTo>
                  <a:pt x="927948" y="246023"/>
                </a:lnTo>
                <a:lnTo>
                  <a:pt x="922226" y="248256"/>
                </a:lnTo>
                <a:lnTo>
                  <a:pt x="916186" y="249533"/>
                </a:lnTo>
                <a:lnTo>
                  <a:pt x="910146" y="251128"/>
                </a:lnTo>
                <a:lnTo>
                  <a:pt x="903788" y="252085"/>
                </a:lnTo>
                <a:lnTo>
                  <a:pt x="897748" y="253362"/>
                </a:lnTo>
                <a:lnTo>
                  <a:pt x="891390" y="253681"/>
                </a:lnTo>
                <a:lnTo>
                  <a:pt x="884396" y="254000"/>
                </a:lnTo>
                <a:lnTo>
                  <a:pt x="379255" y="254000"/>
                </a:lnTo>
                <a:lnTo>
                  <a:pt x="372897" y="253681"/>
                </a:lnTo>
                <a:lnTo>
                  <a:pt x="366221" y="253362"/>
                </a:lnTo>
                <a:lnTo>
                  <a:pt x="359863" y="252085"/>
                </a:lnTo>
                <a:lnTo>
                  <a:pt x="353505" y="251128"/>
                </a:lnTo>
                <a:lnTo>
                  <a:pt x="347465" y="249533"/>
                </a:lnTo>
                <a:lnTo>
                  <a:pt x="341425" y="248256"/>
                </a:lnTo>
                <a:lnTo>
                  <a:pt x="335702" y="246023"/>
                </a:lnTo>
                <a:lnTo>
                  <a:pt x="329980" y="243789"/>
                </a:lnTo>
                <a:lnTo>
                  <a:pt x="324258" y="241555"/>
                </a:lnTo>
                <a:lnTo>
                  <a:pt x="318854" y="238683"/>
                </a:lnTo>
                <a:lnTo>
                  <a:pt x="313449" y="235173"/>
                </a:lnTo>
                <a:lnTo>
                  <a:pt x="308681" y="231982"/>
                </a:lnTo>
                <a:lnTo>
                  <a:pt x="303595" y="228472"/>
                </a:lnTo>
                <a:lnTo>
                  <a:pt x="298508" y="224962"/>
                </a:lnTo>
                <a:lnTo>
                  <a:pt x="294376" y="220495"/>
                </a:lnTo>
                <a:lnTo>
                  <a:pt x="289607" y="216666"/>
                </a:lnTo>
                <a:lnTo>
                  <a:pt x="285792" y="212199"/>
                </a:lnTo>
                <a:lnTo>
                  <a:pt x="281342" y="207731"/>
                </a:lnTo>
                <a:lnTo>
                  <a:pt x="277845" y="202626"/>
                </a:lnTo>
                <a:lnTo>
                  <a:pt x="274348" y="197839"/>
                </a:lnTo>
                <a:lnTo>
                  <a:pt x="271169" y="192734"/>
                </a:lnTo>
                <a:lnTo>
                  <a:pt x="267990" y="187309"/>
                </a:lnTo>
                <a:lnTo>
                  <a:pt x="265129" y="181884"/>
                </a:lnTo>
                <a:lnTo>
                  <a:pt x="262586" y="176141"/>
                </a:lnTo>
                <a:lnTo>
                  <a:pt x="260360" y="170397"/>
                </a:lnTo>
                <a:lnTo>
                  <a:pt x="258135" y="164653"/>
                </a:lnTo>
                <a:lnTo>
                  <a:pt x="256546" y="158590"/>
                </a:lnTo>
                <a:lnTo>
                  <a:pt x="255274" y="152528"/>
                </a:lnTo>
                <a:lnTo>
                  <a:pt x="254002" y="146146"/>
                </a:lnTo>
                <a:lnTo>
                  <a:pt x="253367" y="139764"/>
                </a:lnTo>
                <a:lnTo>
                  <a:pt x="253049" y="133382"/>
                </a:lnTo>
                <a:lnTo>
                  <a:pt x="252413" y="127000"/>
                </a:lnTo>
                <a:lnTo>
                  <a:pt x="253049" y="120299"/>
                </a:lnTo>
                <a:lnTo>
                  <a:pt x="253367" y="113917"/>
                </a:lnTo>
                <a:lnTo>
                  <a:pt x="254002" y="107535"/>
                </a:lnTo>
                <a:lnTo>
                  <a:pt x="255274" y="101472"/>
                </a:lnTo>
                <a:lnTo>
                  <a:pt x="256546" y="95410"/>
                </a:lnTo>
                <a:lnTo>
                  <a:pt x="258135" y="89347"/>
                </a:lnTo>
                <a:lnTo>
                  <a:pt x="260360" y="83284"/>
                </a:lnTo>
                <a:lnTo>
                  <a:pt x="262586" y="77540"/>
                </a:lnTo>
                <a:lnTo>
                  <a:pt x="265129" y="72116"/>
                </a:lnTo>
                <a:lnTo>
                  <a:pt x="267990" y="66372"/>
                </a:lnTo>
                <a:lnTo>
                  <a:pt x="271169" y="60947"/>
                </a:lnTo>
                <a:lnTo>
                  <a:pt x="274348" y="55842"/>
                </a:lnTo>
                <a:lnTo>
                  <a:pt x="277845" y="51055"/>
                </a:lnTo>
                <a:lnTo>
                  <a:pt x="281342" y="46269"/>
                </a:lnTo>
                <a:lnTo>
                  <a:pt x="285792" y="41802"/>
                </a:lnTo>
                <a:lnTo>
                  <a:pt x="289607" y="37334"/>
                </a:lnTo>
                <a:lnTo>
                  <a:pt x="294376" y="33186"/>
                </a:lnTo>
                <a:lnTo>
                  <a:pt x="298508" y="29038"/>
                </a:lnTo>
                <a:lnTo>
                  <a:pt x="303595" y="25209"/>
                </a:lnTo>
                <a:lnTo>
                  <a:pt x="308681" y="21699"/>
                </a:lnTo>
                <a:lnTo>
                  <a:pt x="313449" y="18508"/>
                </a:lnTo>
                <a:lnTo>
                  <a:pt x="318854" y="15636"/>
                </a:lnTo>
                <a:lnTo>
                  <a:pt x="324258" y="12764"/>
                </a:lnTo>
                <a:lnTo>
                  <a:pt x="329980" y="10211"/>
                </a:lnTo>
                <a:lnTo>
                  <a:pt x="335702" y="7658"/>
                </a:lnTo>
                <a:lnTo>
                  <a:pt x="341425" y="5744"/>
                </a:lnTo>
                <a:lnTo>
                  <a:pt x="347465" y="4148"/>
                </a:lnTo>
                <a:lnTo>
                  <a:pt x="353505" y="2553"/>
                </a:lnTo>
                <a:lnTo>
                  <a:pt x="359863" y="1596"/>
                </a:lnTo>
                <a:lnTo>
                  <a:pt x="366221" y="957"/>
                </a:lnTo>
                <a:lnTo>
                  <a:pt x="3728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6143646" y="2653647"/>
            <a:ext cx="1965713" cy="1275942"/>
            <a:chOff x="1301618" y="3753886"/>
            <a:chExt cx="1965713" cy="1275942"/>
          </a:xfrm>
        </p:grpSpPr>
        <p:sp>
          <p:nvSpPr>
            <p:cNvPr id="71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081195" y="4479645"/>
            <a:ext cx="1965713" cy="1275942"/>
            <a:chOff x="1301618" y="3753886"/>
            <a:chExt cx="1965713" cy="1275942"/>
          </a:xfrm>
        </p:grpSpPr>
        <p:sp>
          <p:nvSpPr>
            <p:cNvPr id="74" name="MH_SubTitle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3005380" y="5715520"/>
            <a:ext cx="618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</a:t>
            </a:r>
            <a:r>
              <a:rPr lang="en-US" altLang="zh-CN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suitable for Medical Assistance.</a:t>
            </a:r>
            <a:endParaRPr lang="zh-CN" altLang="en-US" dirty="0">
              <a:solidFill>
                <a:schemeClr val="bg1"/>
              </a:solidFill>
              <a:latin typeface="Verdana" panose="020B0604030504040204" pitchFamily="34" charset="0"/>
              <a:ea typeface="Yu Gothic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14">
        <p14:prism isInverted="1"/>
      </p:transition>
    </mc:Choice>
    <mc:Fallback>
      <p:transition spd="slow" advTm="2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4" grpId="0" animBg="1"/>
      <p:bldP spid="44" grpId="0" animBg="1"/>
      <p:bldP spid="68" grpId="0" animBg="1"/>
      <p:bldP spid="69" grpId="0" animBg="1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623746" y="1700423"/>
            <a:ext cx="5472253" cy="4475372"/>
          </a:xfrm>
          <a:custGeom>
            <a:avLst/>
            <a:gdLst>
              <a:gd name="T0" fmla="*/ 113939 w 6855"/>
              <a:gd name="T1" fmla="*/ 556 h 4342"/>
              <a:gd name="T2" fmla="*/ 83370 w 6855"/>
              <a:gd name="T3" fmla="*/ 7500 h 4342"/>
              <a:gd name="T4" fmla="*/ 56136 w 6855"/>
              <a:gd name="T5" fmla="*/ 21666 h 4342"/>
              <a:gd name="T6" fmla="*/ 33070 w 6855"/>
              <a:gd name="T7" fmla="*/ 41387 h 4342"/>
              <a:gd name="T8" fmla="*/ 15284 w 6855"/>
              <a:gd name="T9" fmla="*/ 66386 h 4342"/>
              <a:gd name="T10" fmla="*/ 3891 w 6855"/>
              <a:gd name="T11" fmla="*/ 95273 h 4342"/>
              <a:gd name="T12" fmla="*/ 0 w 6855"/>
              <a:gd name="T13" fmla="*/ 126939 h 4342"/>
              <a:gd name="T14" fmla="*/ 1389 w 6855"/>
              <a:gd name="T15" fmla="*/ 971345 h 4342"/>
              <a:gd name="T16" fmla="*/ 10004 w 6855"/>
              <a:gd name="T17" fmla="*/ 1001343 h 4342"/>
              <a:gd name="T18" fmla="*/ 25289 w 6855"/>
              <a:gd name="T19" fmla="*/ 1027731 h 4342"/>
              <a:gd name="T20" fmla="*/ 46409 w 6855"/>
              <a:gd name="T21" fmla="*/ 1049674 h 4342"/>
              <a:gd name="T22" fmla="*/ 71976 w 6855"/>
              <a:gd name="T23" fmla="*/ 1066340 h 4342"/>
              <a:gd name="T24" fmla="*/ 101433 w 6855"/>
              <a:gd name="T25" fmla="*/ 1076340 h 4342"/>
              <a:gd name="T26" fmla="*/ 825361 w 6855"/>
              <a:gd name="T27" fmla="*/ 1078840 h 4342"/>
              <a:gd name="T28" fmla="*/ 687245 w 6855"/>
              <a:gd name="T29" fmla="*/ 1143281 h 4342"/>
              <a:gd name="T30" fmla="*/ 665013 w 6855"/>
              <a:gd name="T31" fmla="*/ 1150225 h 4342"/>
              <a:gd name="T32" fmla="*/ 650284 w 6855"/>
              <a:gd name="T33" fmla="*/ 1162447 h 4342"/>
              <a:gd name="T34" fmla="*/ 638057 w 6855"/>
              <a:gd name="T35" fmla="*/ 1185779 h 4342"/>
              <a:gd name="T36" fmla="*/ 635000 w 6855"/>
              <a:gd name="T37" fmla="*/ 1206056 h 4342"/>
              <a:gd name="T38" fmla="*/ 1268333 w 6855"/>
              <a:gd name="T39" fmla="*/ 1189668 h 4342"/>
              <a:gd name="T40" fmla="*/ 1259996 w 6855"/>
              <a:gd name="T41" fmla="*/ 1169113 h 4342"/>
              <a:gd name="T42" fmla="*/ 1246934 w 6855"/>
              <a:gd name="T43" fmla="*/ 1155781 h 4342"/>
              <a:gd name="T44" fmla="*/ 1220812 w 6855"/>
              <a:gd name="T45" fmla="*/ 1144392 h 4342"/>
              <a:gd name="T46" fmla="*/ 1079361 w 6855"/>
              <a:gd name="T47" fmla="*/ 1142448 h 4342"/>
              <a:gd name="T48" fmla="*/ 1790783 w 6855"/>
              <a:gd name="T49" fmla="*/ 1078284 h 4342"/>
              <a:gd name="T50" fmla="*/ 1821352 w 6855"/>
              <a:gd name="T51" fmla="*/ 1071062 h 4342"/>
              <a:gd name="T52" fmla="*/ 1848864 w 6855"/>
              <a:gd name="T53" fmla="*/ 1057174 h 4342"/>
              <a:gd name="T54" fmla="*/ 1871652 w 6855"/>
              <a:gd name="T55" fmla="*/ 1037175 h 4342"/>
              <a:gd name="T56" fmla="*/ 1889438 w 6855"/>
              <a:gd name="T57" fmla="*/ 1012176 h 4342"/>
              <a:gd name="T58" fmla="*/ 1900832 w 6855"/>
              <a:gd name="T59" fmla="*/ 983566 h 4342"/>
              <a:gd name="T60" fmla="*/ 1905000 w 6855"/>
              <a:gd name="T61" fmla="*/ 952179 h 4342"/>
              <a:gd name="T62" fmla="*/ 1903333 w 6855"/>
              <a:gd name="T63" fmla="*/ 107773 h 4342"/>
              <a:gd name="T64" fmla="*/ 1894718 w 6855"/>
              <a:gd name="T65" fmla="*/ 77774 h 4342"/>
              <a:gd name="T66" fmla="*/ 1879711 w 6855"/>
              <a:gd name="T67" fmla="*/ 51109 h 4342"/>
              <a:gd name="T68" fmla="*/ 1858313 w 6855"/>
              <a:gd name="T69" fmla="*/ 29165 h 4342"/>
              <a:gd name="T70" fmla="*/ 1832746 w 6855"/>
              <a:gd name="T71" fmla="*/ 12499 h 4342"/>
              <a:gd name="T72" fmla="*/ 1803289 w 6855"/>
              <a:gd name="T73" fmla="*/ 2500 h 4342"/>
              <a:gd name="T74" fmla="*/ 1841083 w 6855"/>
              <a:gd name="T75" fmla="*/ 952179 h 4342"/>
              <a:gd name="T76" fmla="*/ 1836359 w 6855"/>
              <a:gd name="T77" fmla="*/ 976900 h 4342"/>
              <a:gd name="T78" fmla="*/ 1818018 w 6855"/>
              <a:gd name="T79" fmla="*/ 1001065 h 4342"/>
              <a:gd name="T80" fmla="*/ 1790505 w 6855"/>
              <a:gd name="T81" fmla="*/ 1014120 h 4342"/>
              <a:gd name="T82" fmla="*/ 120330 w 6855"/>
              <a:gd name="T83" fmla="*/ 1015231 h 4342"/>
              <a:gd name="T84" fmla="*/ 91707 w 6855"/>
              <a:gd name="T85" fmla="*/ 1004676 h 4342"/>
              <a:gd name="T86" fmla="*/ 71142 w 6855"/>
              <a:gd name="T87" fmla="*/ 982177 h 4342"/>
              <a:gd name="T88" fmla="*/ 63361 w 6855"/>
              <a:gd name="T89" fmla="*/ 952179 h 4342"/>
              <a:gd name="T90" fmla="*/ 66418 w 6855"/>
              <a:gd name="T91" fmla="*/ 108051 h 4342"/>
              <a:gd name="T92" fmla="*/ 81980 w 6855"/>
              <a:gd name="T93" fmla="*/ 82218 h 4342"/>
              <a:gd name="T94" fmla="*/ 107825 w 6855"/>
              <a:gd name="T95" fmla="*/ 66108 h 4342"/>
              <a:gd name="T96" fmla="*/ 1777722 w 6855"/>
              <a:gd name="T97" fmla="*/ 63330 h 4342"/>
              <a:gd name="T98" fmla="*/ 1808291 w 6855"/>
              <a:gd name="T99" fmla="*/ 70830 h 4342"/>
              <a:gd name="T100" fmla="*/ 1830523 w 6855"/>
              <a:gd name="T101" fmla="*/ 91385 h 4342"/>
              <a:gd name="T102" fmla="*/ 1840805 w 6855"/>
              <a:gd name="T103" fmla="*/ 120272 h 4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855" h="4342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solidFill>
            <a:srgbClr val="00B4A9"/>
          </a:solidFill>
          <a:ln w="3175">
            <a:noFill/>
          </a:ln>
        </p:spPr>
        <p:txBody>
          <a:bodyPr bIns="14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03646" y="2327779"/>
            <a:ext cx="4379530" cy="2868337"/>
            <a:chOff x="1590194" y="2414864"/>
            <a:chExt cx="4379530" cy="2868337"/>
          </a:xfrm>
        </p:grpSpPr>
        <p:grpSp>
          <p:nvGrpSpPr>
            <p:cNvPr id="6" name="组合 5"/>
            <p:cNvGrpSpPr/>
            <p:nvPr/>
          </p:nvGrpSpPr>
          <p:grpSpPr>
            <a:xfrm rot="16200000">
              <a:off x="1882431" y="2122627"/>
              <a:ext cx="2868337" cy="3452812"/>
              <a:chOff x="5519739" y="2757488"/>
              <a:chExt cx="4319587" cy="2693988"/>
            </a:xfrm>
          </p:grpSpPr>
          <p:sp>
            <p:nvSpPr>
              <p:cNvPr id="7" name="MH_Text_1"/>
              <p:cNvSpPr/>
              <p:nvPr>
                <p:custDataLst>
                  <p:tags r:id="rId2"/>
                </p:custDataLst>
              </p:nvPr>
            </p:nvSpPr>
            <p:spPr>
              <a:xfrm>
                <a:off x="5889625" y="2757489"/>
                <a:ext cx="647700" cy="1887537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720080 w 720080"/>
                  <a:gd name="connsiteY1" fmla="*/ 0 h 2304256"/>
                  <a:gd name="connsiteX2" fmla="*/ 720080 w 720080"/>
                  <a:gd name="connsiteY2" fmla="*/ 2184240 h 2304256"/>
                  <a:gd name="connsiteX3" fmla="*/ 600064 w 720080"/>
                  <a:gd name="connsiteY3" fmla="*/ 2304256 h 2304256"/>
                  <a:gd name="connsiteX4" fmla="*/ 120016 w 720080"/>
                  <a:gd name="connsiteY4" fmla="*/ 2304256 h 2304256"/>
                  <a:gd name="connsiteX5" fmla="*/ 0 w 720080"/>
                  <a:gd name="connsiteY5" fmla="*/ 2184240 h 2304256"/>
                  <a:gd name="connsiteX6" fmla="*/ 0 w 720080"/>
                  <a:gd name="connsiteY6" fmla="*/ 0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080" h="2304256">
                    <a:moveTo>
                      <a:pt x="0" y="0"/>
                    </a:moveTo>
                    <a:lnTo>
                      <a:pt x="720080" y="0"/>
                    </a:lnTo>
                    <a:lnTo>
                      <a:pt x="720080" y="2184240"/>
                    </a:lnTo>
                    <a:cubicBezTo>
                      <a:pt x="720080" y="2250523"/>
                      <a:pt x="666347" y="2304256"/>
                      <a:pt x="600064" y="2304256"/>
                    </a:cubicBezTo>
                    <a:lnTo>
                      <a:pt x="120016" y="2304256"/>
                    </a:lnTo>
                    <a:cubicBezTo>
                      <a:pt x="53733" y="2304256"/>
                      <a:pt x="0" y="2250523"/>
                      <a:pt x="0" y="21842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44000" anchor="b"/>
              <a:lstStyle/>
              <a:p>
                <a:pPr algn="ctr">
                  <a:defRPr/>
                </a:pPr>
                <a:endParaRPr lang="zh-CN" altLang="en-US" sz="2000" b="1" dirty="0">
                  <a:solidFill>
                    <a:srgbClr val="FFFFFF"/>
                  </a:solidFill>
                  <a:cs typeface="Verdana" panose="020B0604030504040204" pitchFamily="34" charset="0"/>
                </a:endParaRPr>
              </a:p>
            </p:txBody>
          </p:sp>
          <p:sp>
            <p:nvSpPr>
              <p:cNvPr id="8" name="MH_Text_2"/>
              <p:cNvSpPr/>
              <p:nvPr>
                <p:custDataLst>
                  <p:tags r:id="rId3"/>
                </p:custDataLst>
              </p:nvPr>
            </p:nvSpPr>
            <p:spPr>
              <a:xfrm>
                <a:off x="6897688" y="2757489"/>
                <a:ext cx="647700" cy="2693987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720080 w 720080"/>
                  <a:gd name="connsiteY1" fmla="*/ 0 h 2304256"/>
                  <a:gd name="connsiteX2" fmla="*/ 720080 w 720080"/>
                  <a:gd name="connsiteY2" fmla="*/ 2184240 h 2304256"/>
                  <a:gd name="connsiteX3" fmla="*/ 600064 w 720080"/>
                  <a:gd name="connsiteY3" fmla="*/ 2304256 h 2304256"/>
                  <a:gd name="connsiteX4" fmla="*/ 120016 w 720080"/>
                  <a:gd name="connsiteY4" fmla="*/ 2304256 h 2304256"/>
                  <a:gd name="connsiteX5" fmla="*/ 0 w 720080"/>
                  <a:gd name="connsiteY5" fmla="*/ 2184240 h 2304256"/>
                  <a:gd name="connsiteX6" fmla="*/ 0 w 720080"/>
                  <a:gd name="connsiteY6" fmla="*/ 0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080" h="2304256">
                    <a:moveTo>
                      <a:pt x="0" y="0"/>
                    </a:moveTo>
                    <a:lnTo>
                      <a:pt x="720080" y="0"/>
                    </a:lnTo>
                    <a:lnTo>
                      <a:pt x="720080" y="2184240"/>
                    </a:lnTo>
                    <a:cubicBezTo>
                      <a:pt x="720080" y="2250523"/>
                      <a:pt x="666347" y="2304256"/>
                      <a:pt x="600064" y="2304256"/>
                    </a:cubicBezTo>
                    <a:lnTo>
                      <a:pt x="120016" y="2304256"/>
                    </a:lnTo>
                    <a:cubicBezTo>
                      <a:pt x="53733" y="2304256"/>
                      <a:pt x="0" y="2250523"/>
                      <a:pt x="0" y="21842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44000" anchor="b"/>
              <a:lstStyle/>
              <a:p>
                <a:pPr algn="ctr">
                  <a:defRPr/>
                </a:pPr>
                <a:endParaRPr lang="zh-CN" altLang="en-US" sz="2000" b="1" dirty="0">
                  <a:solidFill>
                    <a:srgbClr val="FFFFFF"/>
                  </a:solidFill>
                  <a:cs typeface="Verdana" panose="020B0604030504040204" pitchFamily="34" charset="0"/>
                </a:endParaRPr>
              </a:p>
            </p:txBody>
          </p:sp>
          <p:sp>
            <p:nvSpPr>
              <p:cNvPr id="9" name="MH_Text_3"/>
              <p:cNvSpPr/>
              <p:nvPr>
                <p:custDataLst>
                  <p:tags r:id="rId4"/>
                </p:custDataLst>
              </p:nvPr>
            </p:nvSpPr>
            <p:spPr>
              <a:xfrm>
                <a:off x="7905750" y="2757488"/>
                <a:ext cx="647700" cy="2297112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720080 w 720080"/>
                  <a:gd name="connsiteY1" fmla="*/ 0 h 2304256"/>
                  <a:gd name="connsiteX2" fmla="*/ 720080 w 720080"/>
                  <a:gd name="connsiteY2" fmla="*/ 2184240 h 2304256"/>
                  <a:gd name="connsiteX3" fmla="*/ 600064 w 720080"/>
                  <a:gd name="connsiteY3" fmla="*/ 2304256 h 2304256"/>
                  <a:gd name="connsiteX4" fmla="*/ 120016 w 720080"/>
                  <a:gd name="connsiteY4" fmla="*/ 2304256 h 2304256"/>
                  <a:gd name="connsiteX5" fmla="*/ 0 w 720080"/>
                  <a:gd name="connsiteY5" fmla="*/ 2184240 h 2304256"/>
                  <a:gd name="connsiteX6" fmla="*/ 0 w 720080"/>
                  <a:gd name="connsiteY6" fmla="*/ 0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080" h="2304256">
                    <a:moveTo>
                      <a:pt x="0" y="0"/>
                    </a:moveTo>
                    <a:lnTo>
                      <a:pt x="720080" y="0"/>
                    </a:lnTo>
                    <a:lnTo>
                      <a:pt x="720080" y="2184240"/>
                    </a:lnTo>
                    <a:cubicBezTo>
                      <a:pt x="720080" y="2250523"/>
                      <a:pt x="666347" y="2304256"/>
                      <a:pt x="600064" y="2304256"/>
                    </a:cubicBezTo>
                    <a:lnTo>
                      <a:pt x="120016" y="2304256"/>
                    </a:lnTo>
                    <a:cubicBezTo>
                      <a:pt x="53733" y="2304256"/>
                      <a:pt x="0" y="2250523"/>
                      <a:pt x="0" y="21842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44000" anchor="b"/>
              <a:lstStyle/>
              <a:p>
                <a:pPr algn="ctr">
                  <a:defRPr/>
                </a:pPr>
                <a:endParaRPr lang="zh-CN" altLang="en-US" sz="2000" b="1" dirty="0">
                  <a:solidFill>
                    <a:srgbClr val="FFFFFF"/>
                  </a:solidFill>
                  <a:cs typeface="Verdana" panose="020B0604030504040204" pitchFamily="34" charset="0"/>
                </a:endParaRPr>
              </a:p>
            </p:txBody>
          </p:sp>
          <p:sp>
            <p:nvSpPr>
              <p:cNvPr id="10" name="MH_Text_4"/>
              <p:cNvSpPr/>
              <p:nvPr>
                <p:custDataLst>
                  <p:tags r:id="rId5"/>
                </p:custDataLst>
              </p:nvPr>
            </p:nvSpPr>
            <p:spPr>
              <a:xfrm>
                <a:off x="8913813" y="2757488"/>
                <a:ext cx="647700" cy="1574800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720080 w 720080"/>
                  <a:gd name="connsiteY1" fmla="*/ 0 h 2304256"/>
                  <a:gd name="connsiteX2" fmla="*/ 720080 w 720080"/>
                  <a:gd name="connsiteY2" fmla="*/ 2184240 h 2304256"/>
                  <a:gd name="connsiteX3" fmla="*/ 600064 w 720080"/>
                  <a:gd name="connsiteY3" fmla="*/ 2304256 h 2304256"/>
                  <a:gd name="connsiteX4" fmla="*/ 120016 w 720080"/>
                  <a:gd name="connsiteY4" fmla="*/ 2304256 h 2304256"/>
                  <a:gd name="connsiteX5" fmla="*/ 0 w 720080"/>
                  <a:gd name="connsiteY5" fmla="*/ 2184240 h 2304256"/>
                  <a:gd name="connsiteX6" fmla="*/ 0 w 720080"/>
                  <a:gd name="connsiteY6" fmla="*/ 0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080" h="2304256">
                    <a:moveTo>
                      <a:pt x="0" y="0"/>
                    </a:moveTo>
                    <a:lnTo>
                      <a:pt x="720080" y="0"/>
                    </a:lnTo>
                    <a:lnTo>
                      <a:pt x="720080" y="2184240"/>
                    </a:lnTo>
                    <a:cubicBezTo>
                      <a:pt x="720080" y="2250523"/>
                      <a:pt x="666347" y="2304256"/>
                      <a:pt x="600064" y="2304256"/>
                    </a:cubicBezTo>
                    <a:lnTo>
                      <a:pt x="120016" y="2304256"/>
                    </a:lnTo>
                    <a:cubicBezTo>
                      <a:pt x="53733" y="2304256"/>
                      <a:pt x="0" y="2250523"/>
                      <a:pt x="0" y="21842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4A9"/>
              </a:solidFill>
              <a:ln>
                <a:solidFill>
                  <a:srgbClr val="00B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44000" anchor="b"/>
              <a:lstStyle/>
              <a:p>
                <a:pPr algn="ctr">
                  <a:defRPr/>
                </a:pPr>
                <a:endParaRPr lang="zh-CN" altLang="en-US" b="1" dirty="0">
                  <a:solidFill>
                    <a:srgbClr val="FFFFFF"/>
                  </a:solidFill>
                  <a:cs typeface="Verdana" panose="020B0604030504040204" pitchFamily="34" charset="0"/>
                </a:endParaRPr>
              </a:p>
            </p:txBody>
          </p:sp>
          <p:cxnSp>
            <p:nvCxnSpPr>
              <p:cNvPr id="11" name="MH_Other_6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5519739" y="2757488"/>
                <a:ext cx="4319587" cy="0"/>
              </a:xfrm>
              <a:prstGeom prst="line">
                <a:avLst/>
              </a:prstGeom>
              <a:ln w="38100">
                <a:solidFill>
                  <a:srgbClr val="00B4A9"/>
                </a:solidFill>
                <a:prstDash val="solid"/>
              </a:ln>
              <a:effectLst>
                <a:outerShdw blurRad="25400" dist="254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/>
            <p:cNvSpPr txBox="1"/>
            <p:nvPr/>
          </p:nvSpPr>
          <p:spPr>
            <a:xfrm>
              <a:off x="3754962" y="2614332"/>
              <a:ext cx="779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微软雅黑" pitchFamily="34" charset="-122"/>
                  <a:ea typeface="微软雅黑" pitchFamily="34" charset="-122"/>
                </a:rPr>
                <a:t>50%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53316" y="3298708"/>
              <a:ext cx="779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微软雅黑" pitchFamily="34" charset="-122"/>
                  <a:ea typeface="微软雅黑" pitchFamily="34" charset="-122"/>
                </a:rPr>
                <a:t>71%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90344" y="3938109"/>
              <a:ext cx="779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微软雅黑" pitchFamily="34" charset="-122"/>
                  <a:ea typeface="微软雅黑" pitchFamily="34" charset="-122"/>
                </a:rPr>
                <a:t>85%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44652" y="4622485"/>
              <a:ext cx="779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微软雅黑" pitchFamily="34" charset="-122"/>
                  <a:ea typeface="微软雅黑" pitchFamily="34" charset="-122"/>
                </a:rPr>
                <a:t>60%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KSO_Shape"/>
          <p:cNvSpPr/>
          <p:nvPr/>
        </p:nvSpPr>
        <p:spPr bwMode="auto">
          <a:xfrm>
            <a:off x="9894723" y="4281531"/>
            <a:ext cx="699582" cy="572492"/>
          </a:xfrm>
          <a:custGeom>
            <a:avLst/>
            <a:gdLst>
              <a:gd name="T0" fmla="*/ 1683883 w 2349500"/>
              <a:gd name="T1" fmla="*/ 1753553 h 1922463"/>
              <a:gd name="T2" fmla="*/ 1772441 w 2349500"/>
              <a:gd name="T3" fmla="*/ 1700213 h 1922463"/>
              <a:gd name="T4" fmla="*/ 510719 w 2349500"/>
              <a:gd name="T5" fmla="*/ 1680846 h 1922463"/>
              <a:gd name="T6" fmla="*/ 572615 w 2349500"/>
              <a:gd name="T7" fmla="*/ 1763713 h 1922463"/>
              <a:gd name="T8" fmla="*/ 578011 w 2349500"/>
              <a:gd name="T9" fmla="*/ 1660843 h 1922463"/>
              <a:gd name="T10" fmla="*/ 1888297 w 2349500"/>
              <a:gd name="T11" fmla="*/ 1584643 h 1922463"/>
              <a:gd name="T12" fmla="*/ 1894328 w 2349500"/>
              <a:gd name="T13" fmla="*/ 1829118 h 1922463"/>
              <a:gd name="T14" fmla="*/ 1666107 w 2349500"/>
              <a:gd name="T15" fmla="*/ 1916113 h 1922463"/>
              <a:gd name="T16" fmla="*/ 1508670 w 2349500"/>
              <a:gd name="T17" fmla="*/ 1732916 h 1922463"/>
              <a:gd name="T18" fmla="*/ 1627065 w 2349500"/>
              <a:gd name="T19" fmla="*/ 1520826 h 1922463"/>
              <a:gd name="T20" fmla="*/ 698629 w 2349500"/>
              <a:gd name="T21" fmla="*/ 1555116 h 1922463"/>
              <a:gd name="T22" fmla="*/ 751319 w 2349500"/>
              <a:gd name="T23" fmla="*/ 1793558 h 1922463"/>
              <a:gd name="T24" fmla="*/ 545317 w 2349500"/>
              <a:gd name="T25" fmla="*/ 1922463 h 1922463"/>
              <a:gd name="T26" fmla="*/ 354552 w 2349500"/>
              <a:gd name="T27" fmla="*/ 1774191 h 1922463"/>
              <a:gd name="T28" fmla="*/ 429779 w 2349500"/>
              <a:gd name="T29" fmla="*/ 1541781 h 1922463"/>
              <a:gd name="T30" fmla="*/ 1175068 w 2349500"/>
              <a:gd name="T31" fmla="*/ 912523 h 1922463"/>
              <a:gd name="T32" fmla="*/ 1339851 w 2349500"/>
              <a:gd name="T33" fmla="*/ 1122215 h 1922463"/>
              <a:gd name="T34" fmla="*/ 1156018 w 2349500"/>
              <a:gd name="T35" fmla="*/ 1323646 h 1922463"/>
              <a:gd name="T36" fmla="*/ 949643 w 2349500"/>
              <a:gd name="T37" fmla="*/ 1184805 h 1922463"/>
              <a:gd name="T38" fmla="*/ 900113 w 2349500"/>
              <a:gd name="T39" fmla="*/ 1045963 h 1922463"/>
              <a:gd name="T40" fmla="*/ 1106488 w 2349500"/>
              <a:gd name="T41" fmla="*/ 871538 h 1922463"/>
              <a:gd name="T42" fmla="*/ 2075889 w 2349500"/>
              <a:gd name="T43" fmla="*/ 794703 h 1922463"/>
              <a:gd name="T44" fmla="*/ 414543 w 2349500"/>
              <a:gd name="T45" fmla="*/ 720408 h 1922463"/>
              <a:gd name="T46" fmla="*/ 159342 w 2349500"/>
              <a:gd name="T47" fmla="*/ 978853 h 1922463"/>
              <a:gd name="T48" fmla="*/ 288529 w 2349500"/>
              <a:gd name="T49" fmla="*/ 1398271 h 1922463"/>
              <a:gd name="T50" fmla="*/ 702120 w 2349500"/>
              <a:gd name="T51" fmla="*/ 1317943 h 1922463"/>
              <a:gd name="T52" fmla="*/ 1316634 w 2349500"/>
              <a:gd name="T53" fmla="*/ 1620838 h 1922463"/>
              <a:gd name="T54" fmla="*/ 1594372 w 2349500"/>
              <a:gd name="T55" fmla="*/ 1312228 h 1922463"/>
              <a:gd name="T56" fmla="*/ 2003836 w 2349500"/>
              <a:gd name="T57" fmla="*/ 1410018 h 1922463"/>
              <a:gd name="T58" fmla="*/ 1524541 w 2349500"/>
              <a:gd name="T59" fmla="*/ 1177926 h 1922463"/>
              <a:gd name="T60" fmla="*/ 1572896 w 2349500"/>
              <a:gd name="T61" fmla="*/ 371534 h 1922463"/>
              <a:gd name="T62" fmla="*/ 1986696 w 2349500"/>
              <a:gd name="T63" fmla="*/ 573723 h 1922463"/>
              <a:gd name="T64" fmla="*/ 2246023 w 2349500"/>
              <a:gd name="T65" fmla="*/ 744538 h 1922463"/>
              <a:gd name="T66" fmla="*/ 2347913 w 2349500"/>
              <a:gd name="T67" fmla="*/ 1019176 h 1922463"/>
              <a:gd name="T68" fmla="*/ 2308871 w 2349500"/>
              <a:gd name="T69" fmla="*/ 1741171 h 1922463"/>
              <a:gd name="T70" fmla="*/ 1994949 w 2349500"/>
              <a:gd name="T71" fmla="*/ 1755141 h 1922463"/>
              <a:gd name="T72" fmla="*/ 1887028 w 2349500"/>
              <a:gd name="T73" fmla="*/ 1514476 h 1922463"/>
              <a:gd name="T74" fmla="*/ 1598181 w 2349500"/>
              <a:gd name="T75" fmla="*/ 1479868 h 1922463"/>
              <a:gd name="T76" fmla="*/ 1460740 w 2349500"/>
              <a:gd name="T77" fmla="*/ 1723391 h 1922463"/>
              <a:gd name="T78" fmla="*/ 825594 w 2349500"/>
              <a:gd name="T79" fmla="*/ 1737043 h 1922463"/>
              <a:gd name="T80" fmla="*/ 702438 w 2349500"/>
              <a:gd name="T81" fmla="*/ 1492251 h 1922463"/>
              <a:gd name="T82" fmla="*/ 411686 w 2349500"/>
              <a:gd name="T83" fmla="*/ 1499553 h 1922463"/>
              <a:gd name="T84" fmla="*/ 294560 w 2349500"/>
              <a:gd name="T85" fmla="*/ 1743393 h 1922463"/>
              <a:gd name="T86" fmla="*/ 48247 w 2349500"/>
              <a:gd name="T87" fmla="*/ 1749108 h 1922463"/>
              <a:gd name="T88" fmla="*/ 1587 w 2349500"/>
              <a:gd name="T89" fmla="*/ 982663 h 1922463"/>
              <a:gd name="T90" fmla="*/ 125696 w 2349500"/>
              <a:gd name="T91" fmla="*/ 717551 h 1922463"/>
              <a:gd name="T92" fmla="*/ 399307 w 2349500"/>
              <a:gd name="T93" fmla="*/ 562928 h 1922463"/>
              <a:gd name="T94" fmla="*/ 1383348 w 2349500"/>
              <a:gd name="T95" fmla="*/ 360092 h 1922463"/>
              <a:gd name="T96" fmla="*/ 1934846 w 2349500"/>
              <a:gd name="T97" fmla="*/ 454168 h 1922463"/>
              <a:gd name="T98" fmla="*/ 1671638 w 2349500"/>
              <a:gd name="T99" fmla="*/ 468152 h 1922463"/>
              <a:gd name="T100" fmla="*/ 1211898 w 2349500"/>
              <a:gd name="T101" fmla="*/ 354054 h 1922463"/>
              <a:gd name="T102" fmla="*/ 1233488 w 2349500"/>
              <a:gd name="T103" fmla="*/ 499299 h 1922463"/>
              <a:gd name="T104" fmla="*/ 1002348 w 2349500"/>
              <a:gd name="T105" fmla="*/ 407130 h 1922463"/>
              <a:gd name="T106" fmla="*/ 1819593 w 2349500"/>
              <a:gd name="T107" fmla="*/ 146198 h 1922463"/>
              <a:gd name="T108" fmla="*/ 1644016 w 2349500"/>
              <a:gd name="T109" fmla="*/ 342612 h 1922463"/>
              <a:gd name="T110" fmla="*/ 1714183 w 2349500"/>
              <a:gd name="T111" fmla="*/ 113145 h 1922463"/>
              <a:gd name="T112" fmla="*/ 1347471 w 2349500"/>
              <a:gd name="T113" fmla="*/ 271738 h 1922463"/>
              <a:gd name="T114" fmla="*/ 1120776 w 2349500"/>
              <a:gd name="T115" fmla="*/ 215483 h 1922463"/>
              <a:gd name="T116" fmla="*/ 1483996 w 2349500"/>
              <a:gd name="T117" fmla="*/ 1589 h 1922463"/>
              <a:gd name="T118" fmla="*/ 1512253 w 2349500"/>
              <a:gd name="T119" fmla="*/ 262521 h 1922463"/>
              <a:gd name="T120" fmla="*/ 1391603 w 2349500"/>
              <a:gd name="T121" fmla="*/ 62929 h 192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49500" h="1922463">
                <a:moveTo>
                  <a:pt x="1713402" y="1656716"/>
                </a:moveTo>
                <a:lnTo>
                  <a:pt x="1707689" y="1657351"/>
                </a:lnTo>
                <a:lnTo>
                  <a:pt x="1702610" y="1658938"/>
                </a:lnTo>
                <a:lnTo>
                  <a:pt x="1697531" y="1660526"/>
                </a:lnTo>
                <a:lnTo>
                  <a:pt x="1692770" y="1663066"/>
                </a:lnTo>
                <a:lnTo>
                  <a:pt x="1688326" y="1665606"/>
                </a:lnTo>
                <a:lnTo>
                  <a:pt x="1683883" y="1668781"/>
                </a:lnTo>
                <a:lnTo>
                  <a:pt x="1680391" y="1672591"/>
                </a:lnTo>
                <a:lnTo>
                  <a:pt x="1676900" y="1676401"/>
                </a:lnTo>
                <a:lnTo>
                  <a:pt x="1673725" y="1680528"/>
                </a:lnTo>
                <a:lnTo>
                  <a:pt x="1670869" y="1685291"/>
                </a:lnTo>
                <a:lnTo>
                  <a:pt x="1668329" y="1690053"/>
                </a:lnTo>
                <a:lnTo>
                  <a:pt x="1666425" y="1695133"/>
                </a:lnTo>
                <a:lnTo>
                  <a:pt x="1665155" y="1700213"/>
                </a:lnTo>
                <a:lnTo>
                  <a:pt x="1664520" y="1705293"/>
                </a:lnTo>
                <a:lnTo>
                  <a:pt x="1664203" y="1711326"/>
                </a:lnTo>
                <a:lnTo>
                  <a:pt x="1664520" y="1717041"/>
                </a:lnTo>
                <a:lnTo>
                  <a:pt x="1665155" y="1722121"/>
                </a:lnTo>
                <a:lnTo>
                  <a:pt x="1666425" y="1727518"/>
                </a:lnTo>
                <a:lnTo>
                  <a:pt x="1668329" y="1732281"/>
                </a:lnTo>
                <a:lnTo>
                  <a:pt x="1670869" y="1737043"/>
                </a:lnTo>
                <a:lnTo>
                  <a:pt x="1673725" y="1741806"/>
                </a:lnTo>
                <a:lnTo>
                  <a:pt x="1676900" y="1745933"/>
                </a:lnTo>
                <a:lnTo>
                  <a:pt x="1680391" y="1749743"/>
                </a:lnTo>
                <a:lnTo>
                  <a:pt x="1683883" y="1753553"/>
                </a:lnTo>
                <a:lnTo>
                  <a:pt x="1688326" y="1756728"/>
                </a:lnTo>
                <a:lnTo>
                  <a:pt x="1692770" y="1759268"/>
                </a:lnTo>
                <a:lnTo>
                  <a:pt x="1697531" y="1761808"/>
                </a:lnTo>
                <a:lnTo>
                  <a:pt x="1702610" y="1763713"/>
                </a:lnTo>
                <a:lnTo>
                  <a:pt x="1707689" y="1764983"/>
                </a:lnTo>
                <a:lnTo>
                  <a:pt x="1713402" y="1765618"/>
                </a:lnTo>
                <a:lnTo>
                  <a:pt x="1718798" y="1766253"/>
                </a:lnTo>
                <a:lnTo>
                  <a:pt x="1724512" y="1765618"/>
                </a:lnTo>
                <a:lnTo>
                  <a:pt x="1729908" y="1764983"/>
                </a:lnTo>
                <a:lnTo>
                  <a:pt x="1734986" y="1763713"/>
                </a:lnTo>
                <a:lnTo>
                  <a:pt x="1740382" y="1761808"/>
                </a:lnTo>
                <a:lnTo>
                  <a:pt x="1745144" y="1759268"/>
                </a:lnTo>
                <a:lnTo>
                  <a:pt x="1749270" y="1756728"/>
                </a:lnTo>
                <a:lnTo>
                  <a:pt x="1753714" y="1753553"/>
                </a:lnTo>
                <a:lnTo>
                  <a:pt x="1757840" y="1749743"/>
                </a:lnTo>
                <a:lnTo>
                  <a:pt x="1761332" y="1745933"/>
                </a:lnTo>
                <a:lnTo>
                  <a:pt x="1764506" y="1741806"/>
                </a:lnTo>
                <a:lnTo>
                  <a:pt x="1767363" y="1737043"/>
                </a:lnTo>
                <a:lnTo>
                  <a:pt x="1769267" y="1732281"/>
                </a:lnTo>
                <a:lnTo>
                  <a:pt x="1771172" y="1727518"/>
                </a:lnTo>
                <a:lnTo>
                  <a:pt x="1772441" y="1722121"/>
                </a:lnTo>
                <a:lnTo>
                  <a:pt x="1773711" y="1717041"/>
                </a:lnTo>
                <a:lnTo>
                  <a:pt x="1773711" y="1711326"/>
                </a:lnTo>
                <a:lnTo>
                  <a:pt x="1773711" y="1705293"/>
                </a:lnTo>
                <a:lnTo>
                  <a:pt x="1772441" y="1700213"/>
                </a:lnTo>
                <a:lnTo>
                  <a:pt x="1771172" y="1695133"/>
                </a:lnTo>
                <a:lnTo>
                  <a:pt x="1769267" y="1690053"/>
                </a:lnTo>
                <a:lnTo>
                  <a:pt x="1767363" y="1685291"/>
                </a:lnTo>
                <a:lnTo>
                  <a:pt x="1764506" y="1680528"/>
                </a:lnTo>
                <a:lnTo>
                  <a:pt x="1761332" y="1676401"/>
                </a:lnTo>
                <a:lnTo>
                  <a:pt x="1757840" y="1672591"/>
                </a:lnTo>
                <a:lnTo>
                  <a:pt x="1753714" y="1668781"/>
                </a:lnTo>
                <a:lnTo>
                  <a:pt x="1749270" y="1665606"/>
                </a:lnTo>
                <a:lnTo>
                  <a:pt x="1745144" y="1663066"/>
                </a:lnTo>
                <a:lnTo>
                  <a:pt x="1740382" y="1660526"/>
                </a:lnTo>
                <a:lnTo>
                  <a:pt x="1734986" y="1658938"/>
                </a:lnTo>
                <a:lnTo>
                  <a:pt x="1729908" y="1657351"/>
                </a:lnTo>
                <a:lnTo>
                  <a:pt x="1724512" y="1656716"/>
                </a:lnTo>
                <a:lnTo>
                  <a:pt x="1718798" y="1656716"/>
                </a:lnTo>
                <a:lnTo>
                  <a:pt x="1713402" y="1656716"/>
                </a:lnTo>
                <a:close/>
                <a:moveTo>
                  <a:pt x="551031" y="1656716"/>
                </a:moveTo>
                <a:lnTo>
                  <a:pt x="545317" y="1657351"/>
                </a:lnTo>
                <a:lnTo>
                  <a:pt x="540239" y="1658938"/>
                </a:lnTo>
                <a:lnTo>
                  <a:pt x="535160" y="1660843"/>
                </a:lnTo>
                <a:lnTo>
                  <a:pt x="530399" y="1663066"/>
                </a:lnTo>
                <a:lnTo>
                  <a:pt x="525955" y="1665606"/>
                </a:lnTo>
                <a:lnTo>
                  <a:pt x="521511" y="1668781"/>
                </a:lnTo>
                <a:lnTo>
                  <a:pt x="517702" y="1672591"/>
                </a:lnTo>
                <a:lnTo>
                  <a:pt x="513893" y="1676401"/>
                </a:lnTo>
                <a:lnTo>
                  <a:pt x="510719" y="1680846"/>
                </a:lnTo>
                <a:lnTo>
                  <a:pt x="508180" y="1685291"/>
                </a:lnTo>
                <a:lnTo>
                  <a:pt x="505958" y="1690053"/>
                </a:lnTo>
                <a:lnTo>
                  <a:pt x="504054" y="1695133"/>
                </a:lnTo>
                <a:lnTo>
                  <a:pt x="502784" y="1700213"/>
                </a:lnTo>
                <a:lnTo>
                  <a:pt x="501832" y="1705293"/>
                </a:lnTo>
                <a:lnTo>
                  <a:pt x="501832" y="1711326"/>
                </a:lnTo>
                <a:lnTo>
                  <a:pt x="501832" y="1717041"/>
                </a:lnTo>
                <a:lnTo>
                  <a:pt x="502784" y="1722121"/>
                </a:lnTo>
                <a:lnTo>
                  <a:pt x="504054" y="1727518"/>
                </a:lnTo>
                <a:lnTo>
                  <a:pt x="505958" y="1732281"/>
                </a:lnTo>
                <a:lnTo>
                  <a:pt x="508180" y="1737043"/>
                </a:lnTo>
                <a:lnTo>
                  <a:pt x="510719" y="1741806"/>
                </a:lnTo>
                <a:lnTo>
                  <a:pt x="513893" y="1745933"/>
                </a:lnTo>
                <a:lnTo>
                  <a:pt x="517702" y="1749743"/>
                </a:lnTo>
                <a:lnTo>
                  <a:pt x="521511" y="1753553"/>
                </a:lnTo>
                <a:lnTo>
                  <a:pt x="525955" y="1756728"/>
                </a:lnTo>
                <a:lnTo>
                  <a:pt x="530399" y="1759268"/>
                </a:lnTo>
                <a:lnTo>
                  <a:pt x="535160" y="1761808"/>
                </a:lnTo>
                <a:lnTo>
                  <a:pt x="540239" y="1763713"/>
                </a:lnTo>
                <a:lnTo>
                  <a:pt x="545317" y="1764983"/>
                </a:lnTo>
                <a:lnTo>
                  <a:pt x="551031" y="1765618"/>
                </a:lnTo>
                <a:lnTo>
                  <a:pt x="556427" y="1766253"/>
                </a:lnTo>
                <a:lnTo>
                  <a:pt x="562140" y="1765618"/>
                </a:lnTo>
                <a:lnTo>
                  <a:pt x="567536" y="1764983"/>
                </a:lnTo>
                <a:lnTo>
                  <a:pt x="572615" y="1763713"/>
                </a:lnTo>
                <a:lnTo>
                  <a:pt x="578011" y="1761808"/>
                </a:lnTo>
                <a:lnTo>
                  <a:pt x="582772" y="1759268"/>
                </a:lnTo>
                <a:lnTo>
                  <a:pt x="586899" y="1756728"/>
                </a:lnTo>
                <a:lnTo>
                  <a:pt x="591343" y="1753553"/>
                </a:lnTo>
                <a:lnTo>
                  <a:pt x="594834" y="1749743"/>
                </a:lnTo>
                <a:lnTo>
                  <a:pt x="598643" y="1745933"/>
                </a:lnTo>
                <a:lnTo>
                  <a:pt x="601817" y="1741806"/>
                </a:lnTo>
                <a:lnTo>
                  <a:pt x="604357" y="1737043"/>
                </a:lnTo>
                <a:lnTo>
                  <a:pt x="606896" y="1732281"/>
                </a:lnTo>
                <a:lnTo>
                  <a:pt x="608800" y="1727518"/>
                </a:lnTo>
                <a:lnTo>
                  <a:pt x="610070" y="1722121"/>
                </a:lnTo>
                <a:lnTo>
                  <a:pt x="610705" y="1717041"/>
                </a:lnTo>
                <a:lnTo>
                  <a:pt x="611340" y="1711326"/>
                </a:lnTo>
                <a:lnTo>
                  <a:pt x="610705" y="1705293"/>
                </a:lnTo>
                <a:lnTo>
                  <a:pt x="610070" y="1700213"/>
                </a:lnTo>
                <a:lnTo>
                  <a:pt x="608800" y="1695133"/>
                </a:lnTo>
                <a:lnTo>
                  <a:pt x="606896" y="1690053"/>
                </a:lnTo>
                <a:lnTo>
                  <a:pt x="604357" y="1685291"/>
                </a:lnTo>
                <a:lnTo>
                  <a:pt x="601817" y="1680846"/>
                </a:lnTo>
                <a:lnTo>
                  <a:pt x="598643" y="1676401"/>
                </a:lnTo>
                <a:lnTo>
                  <a:pt x="594834" y="1672591"/>
                </a:lnTo>
                <a:lnTo>
                  <a:pt x="591343" y="1668781"/>
                </a:lnTo>
                <a:lnTo>
                  <a:pt x="586899" y="1665606"/>
                </a:lnTo>
                <a:lnTo>
                  <a:pt x="582772" y="1663066"/>
                </a:lnTo>
                <a:lnTo>
                  <a:pt x="578011" y="1660843"/>
                </a:lnTo>
                <a:lnTo>
                  <a:pt x="572615" y="1658938"/>
                </a:lnTo>
                <a:lnTo>
                  <a:pt x="567536" y="1657351"/>
                </a:lnTo>
                <a:lnTo>
                  <a:pt x="562140" y="1656716"/>
                </a:lnTo>
                <a:lnTo>
                  <a:pt x="556427" y="1656716"/>
                </a:lnTo>
                <a:lnTo>
                  <a:pt x="551031" y="1656716"/>
                </a:lnTo>
                <a:close/>
                <a:moveTo>
                  <a:pt x="1718798" y="1499871"/>
                </a:moveTo>
                <a:lnTo>
                  <a:pt x="1729908" y="1500188"/>
                </a:lnTo>
                <a:lnTo>
                  <a:pt x="1740700" y="1501141"/>
                </a:lnTo>
                <a:lnTo>
                  <a:pt x="1750857" y="1502093"/>
                </a:lnTo>
                <a:lnTo>
                  <a:pt x="1761332" y="1504316"/>
                </a:lnTo>
                <a:lnTo>
                  <a:pt x="1771489" y="1506538"/>
                </a:lnTo>
                <a:lnTo>
                  <a:pt x="1781646" y="1509396"/>
                </a:lnTo>
                <a:lnTo>
                  <a:pt x="1791486" y="1512571"/>
                </a:lnTo>
                <a:lnTo>
                  <a:pt x="1801008" y="1516381"/>
                </a:lnTo>
                <a:lnTo>
                  <a:pt x="1810531" y="1520826"/>
                </a:lnTo>
                <a:lnTo>
                  <a:pt x="1819736" y="1525271"/>
                </a:lnTo>
                <a:lnTo>
                  <a:pt x="1828306" y="1530351"/>
                </a:lnTo>
                <a:lnTo>
                  <a:pt x="1837194" y="1536066"/>
                </a:lnTo>
                <a:lnTo>
                  <a:pt x="1845446" y="1541781"/>
                </a:lnTo>
                <a:lnTo>
                  <a:pt x="1853382" y="1548131"/>
                </a:lnTo>
                <a:lnTo>
                  <a:pt x="1861000" y="1554481"/>
                </a:lnTo>
                <a:lnTo>
                  <a:pt x="1868300" y="1561783"/>
                </a:lnTo>
                <a:lnTo>
                  <a:pt x="1875283" y="1569403"/>
                </a:lnTo>
                <a:lnTo>
                  <a:pt x="1881949" y="1576706"/>
                </a:lnTo>
                <a:lnTo>
                  <a:pt x="1888297" y="1584643"/>
                </a:lnTo>
                <a:lnTo>
                  <a:pt x="1894328" y="1593216"/>
                </a:lnTo>
                <a:lnTo>
                  <a:pt x="1899724" y="1601788"/>
                </a:lnTo>
                <a:lnTo>
                  <a:pt x="1904803" y="1610678"/>
                </a:lnTo>
                <a:lnTo>
                  <a:pt x="1909247" y="1619568"/>
                </a:lnTo>
                <a:lnTo>
                  <a:pt x="1913691" y="1628776"/>
                </a:lnTo>
                <a:lnTo>
                  <a:pt x="1917500" y="1638618"/>
                </a:lnTo>
                <a:lnTo>
                  <a:pt x="1920674" y="1648143"/>
                </a:lnTo>
                <a:lnTo>
                  <a:pt x="1923530" y="1658621"/>
                </a:lnTo>
                <a:lnTo>
                  <a:pt x="1926070" y="1668463"/>
                </a:lnTo>
                <a:lnTo>
                  <a:pt x="1927974" y="1679258"/>
                </a:lnTo>
                <a:lnTo>
                  <a:pt x="1929244" y="1689418"/>
                </a:lnTo>
                <a:lnTo>
                  <a:pt x="1929879" y="1700213"/>
                </a:lnTo>
                <a:lnTo>
                  <a:pt x="1930196" y="1711326"/>
                </a:lnTo>
                <a:lnTo>
                  <a:pt x="1929879" y="1722121"/>
                </a:lnTo>
                <a:lnTo>
                  <a:pt x="1929244" y="1732916"/>
                </a:lnTo>
                <a:lnTo>
                  <a:pt x="1927974" y="1743393"/>
                </a:lnTo>
                <a:lnTo>
                  <a:pt x="1926070" y="1753871"/>
                </a:lnTo>
                <a:lnTo>
                  <a:pt x="1923530" y="1764031"/>
                </a:lnTo>
                <a:lnTo>
                  <a:pt x="1920674" y="1774191"/>
                </a:lnTo>
                <a:lnTo>
                  <a:pt x="1917500" y="1784033"/>
                </a:lnTo>
                <a:lnTo>
                  <a:pt x="1913691" y="1793558"/>
                </a:lnTo>
                <a:lnTo>
                  <a:pt x="1909247" y="1802766"/>
                </a:lnTo>
                <a:lnTo>
                  <a:pt x="1904803" y="1811656"/>
                </a:lnTo>
                <a:lnTo>
                  <a:pt x="1899724" y="1820863"/>
                </a:lnTo>
                <a:lnTo>
                  <a:pt x="1894328" y="1829118"/>
                </a:lnTo>
                <a:lnTo>
                  <a:pt x="1888297" y="1837691"/>
                </a:lnTo>
                <a:lnTo>
                  <a:pt x="1881949" y="1845628"/>
                </a:lnTo>
                <a:lnTo>
                  <a:pt x="1875283" y="1853566"/>
                </a:lnTo>
                <a:lnTo>
                  <a:pt x="1868300" y="1860551"/>
                </a:lnTo>
                <a:lnTo>
                  <a:pt x="1861000" y="1867853"/>
                </a:lnTo>
                <a:lnTo>
                  <a:pt x="1853382" y="1874521"/>
                </a:lnTo>
                <a:lnTo>
                  <a:pt x="1845446" y="1880553"/>
                </a:lnTo>
                <a:lnTo>
                  <a:pt x="1837194" y="1886268"/>
                </a:lnTo>
                <a:lnTo>
                  <a:pt x="1828306" y="1891983"/>
                </a:lnTo>
                <a:lnTo>
                  <a:pt x="1819736" y="1897063"/>
                </a:lnTo>
                <a:lnTo>
                  <a:pt x="1810531" y="1901826"/>
                </a:lnTo>
                <a:lnTo>
                  <a:pt x="1801008" y="1905953"/>
                </a:lnTo>
                <a:lnTo>
                  <a:pt x="1791486" y="1909763"/>
                </a:lnTo>
                <a:lnTo>
                  <a:pt x="1781646" y="1912938"/>
                </a:lnTo>
                <a:lnTo>
                  <a:pt x="1771489" y="1916113"/>
                </a:lnTo>
                <a:lnTo>
                  <a:pt x="1761332" y="1918653"/>
                </a:lnTo>
                <a:lnTo>
                  <a:pt x="1750857" y="1920241"/>
                </a:lnTo>
                <a:lnTo>
                  <a:pt x="1740700" y="1921828"/>
                </a:lnTo>
                <a:lnTo>
                  <a:pt x="1729908" y="1922463"/>
                </a:lnTo>
                <a:lnTo>
                  <a:pt x="1718798" y="1922463"/>
                </a:lnTo>
                <a:lnTo>
                  <a:pt x="1708006" y="1922463"/>
                </a:lnTo>
                <a:lnTo>
                  <a:pt x="1697531" y="1921828"/>
                </a:lnTo>
                <a:lnTo>
                  <a:pt x="1686739" y="1920241"/>
                </a:lnTo>
                <a:lnTo>
                  <a:pt x="1676265" y="1918653"/>
                </a:lnTo>
                <a:lnTo>
                  <a:pt x="1666107" y="1916113"/>
                </a:lnTo>
                <a:lnTo>
                  <a:pt x="1656268" y="1912938"/>
                </a:lnTo>
                <a:lnTo>
                  <a:pt x="1646110" y="1909763"/>
                </a:lnTo>
                <a:lnTo>
                  <a:pt x="1636588" y="1905953"/>
                </a:lnTo>
                <a:lnTo>
                  <a:pt x="1627065" y="1901826"/>
                </a:lnTo>
                <a:lnTo>
                  <a:pt x="1618178" y="1897063"/>
                </a:lnTo>
                <a:lnTo>
                  <a:pt x="1609290" y="1891983"/>
                </a:lnTo>
                <a:lnTo>
                  <a:pt x="1601038" y="1886268"/>
                </a:lnTo>
                <a:lnTo>
                  <a:pt x="1592785" y="1880553"/>
                </a:lnTo>
                <a:lnTo>
                  <a:pt x="1584532" y="1874521"/>
                </a:lnTo>
                <a:lnTo>
                  <a:pt x="1576914" y="1867853"/>
                </a:lnTo>
                <a:lnTo>
                  <a:pt x="1569614" y="1860551"/>
                </a:lnTo>
                <a:lnTo>
                  <a:pt x="1562630" y="1853566"/>
                </a:lnTo>
                <a:lnTo>
                  <a:pt x="1555965" y="1845628"/>
                </a:lnTo>
                <a:lnTo>
                  <a:pt x="1549616" y="1837691"/>
                </a:lnTo>
                <a:lnTo>
                  <a:pt x="1543903" y="1829118"/>
                </a:lnTo>
                <a:lnTo>
                  <a:pt x="1538507" y="1820863"/>
                </a:lnTo>
                <a:lnTo>
                  <a:pt x="1533111" y="1811656"/>
                </a:lnTo>
                <a:lnTo>
                  <a:pt x="1528350" y="1802766"/>
                </a:lnTo>
                <a:lnTo>
                  <a:pt x="1524223" y="1793558"/>
                </a:lnTo>
                <a:lnTo>
                  <a:pt x="1520414" y="1784033"/>
                </a:lnTo>
                <a:lnTo>
                  <a:pt x="1516923" y="1774191"/>
                </a:lnTo>
                <a:lnTo>
                  <a:pt x="1514066" y="1764031"/>
                </a:lnTo>
                <a:lnTo>
                  <a:pt x="1511844" y="1753871"/>
                </a:lnTo>
                <a:lnTo>
                  <a:pt x="1510257" y="1743393"/>
                </a:lnTo>
                <a:lnTo>
                  <a:pt x="1508670" y="1732916"/>
                </a:lnTo>
                <a:lnTo>
                  <a:pt x="1507718" y="1722121"/>
                </a:lnTo>
                <a:lnTo>
                  <a:pt x="1507400" y="1711326"/>
                </a:lnTo>
                <a:lnTo>
                  <a:pt x="1507718" y="1700213"/>
                </a:lnTo>
                <a:lnTo>
                  <a:pt x="1508670" y="1689418"/>
                </a:lnTo>
                <a:lnTo>
                  <a:pt x="1510257" y="1679258"/>
                </a:lnTo>
                <a:lnTo>
                  <a:pt x="1511844" y="1668463"/>
                </a:lnTo>
                <a:lnTo>
                  <a:pt x="1514066" y="1658621"/>
                </a:lnTo>
                <a:lnTo>
                  <a:pt x="1516923" y="1648143"/>
                </a:lnTo>
                <a:lnTo>
                  <a:pt x="1520414" y="1638618"/>
                </a:lnTo>
                <a:lnTo>
                  <a:pt x="1524223" y="1628776"/>
                </a:lnTo>
                <a:lnTo>
                  <a:pt x="1528350" y="1619568"/>
                </a:lnTo>
                <a:lnTo>
                  <a:pt x="1533111" y="1610678"/>
                </a:lnTo>
                <a:lnTo>
                  <a:pt x="1538507" y="1601788"/>
                </a:lnTo>
                <a:lnTo>
                  <a:pt x="1543903" y="1593216"/>
                </a:lnTo>
                <a:lnTo>
                  <a:pt x="1549616" y="1584643"/>
                </a:lnTo>
                <a:lnTo>
                  <a:pt x="1555965" y="1576706"/>
                </a:lnTo>
                <a:lnTo>
                  <a:pt x="1562630" y="1569403"/>
                </a:lnTo>
                <a:lnTo>
                  <a:pt x="1569614" y="1561783"/>
                </a:lnTo>
                <a:lnTo>
                  <a:pt x="1576914" y="1554481"/>
                </a:lnTo>
                <a:lnTo>
                  <a:pt x="1584532" y="1548131"/>
                </a:lnTo>
                <a:lnTo>
                  <a:pt x="1592785" y="1541781"/>
                </a:lnTo>
                <a:lnTo>
                  <a:pt x="1601038" y="1536066"/>
                </a:lnTo>
                <a:lnTo>
                  <a:pt x="1609290" y="1530351"/>
                </a:lnTo>
                <a:lnTo>
                  <a:pt x="1618178" y="1525271"/>
                </a:lnTo>
                <a:lnTo>
                  <a:pt x="1627065" y="1520826"/>
                </a:lnTo>
                <a:lnTo>
                  <a:pt x="1636588" y="1516381"/>
                </a:lnTo>
                <a:lnTo>
                  <a:pt x="1646110" y="1512571"/>
                </a:lnTo>
                <a:lnTo>
                  <a:pt x="1656268" y="1509396"/>
                </a:lnTo>
                <a:lnTo>
                  <a:pt x="1666107" y="1506538"/>
                </a:lnTo>
                <a:lnTo>
                  <a:pt x="1676265" y="1504316"/>
                </a:lnTo>
                <a:lnTo>
                  <a:pt x="1686739" y="1502093"/>
                </a:lnTo>
                <a:lnTo>
                  <a:pt x="1697531" y="1501141"/>
                </a:lnTo>
                <a:lnTo>
                  <a:pt x="1708006" y="1500188"/>
                </a:lnTo>
                <a:lnTo>
                  <a:pt x="1718798" y="1499871"/>
                </a:lnTo>
                <a:close/>
                <a:moveTo>
                  <a:pt x="556427" y="1499871"/>
                </a:moveTo>
                <a:lnTo>
                  <a:pt x="567219" y="1500188"/>
                </a:lnTo>
                <a:lnTo>
                  <a:pt x="578011" y="1501141"/>
                </a:lnTo>
                <a:lnTo>
                  <a:pt x="588486" y="1502093"/>
                </a:lnTo>
                <a:lnTo>
                  <a:pt x="598960" y="1504316"/>
                </a:lnTo>
                <a:lnTo>
                  <a:pt x="609118" y="1506538"/>
                </a:lnTo>
                <a:lnTo>
                  <a:pt x="619275" y="1509396"/>
                </a:lnTo>
                <a:lnTo>
                  <a:pt x="629115" y="1512571"/>
                </a:lnTo>
                <a:lnTo>
                  <a:pt x="638637" y="1516381"/>
                </a:lnTo>
                <a:lnTo>
                  <a:pt x="648160" y="1520826"/>
                </a:lnTo>
                <a:lnTo>
                  <a:pt x="657365" y="1525271"/>
                </a:lnTo>
                <a:lnTo>
                  <a:pt x="665935" y="1530351"/>
                </a:lnTo>
                <a:lnTo>
                  <a:pt x="674188" y="1536066"/>
                </a:lnTo>
                <a:lnTo>
                  <a:pt x="682758" y="1541781"/>
                </a:lnTo>
                <a:lnTo>
                  <a:pt x="691011" y="1548131"/>
                </a:lnTo>
                <a:lnTo>
                  <a:pt x="698629" y="1555116"/>
                </a:lnTo>
                <a:lnTo>
                  <a:pt x="705612" y="1561783"/>
                </a:lnTo>
                <a:lnTo>
                  <a:pt x="712912" y="1569403"/>
                </a:lnTo>
                <a:lnTo>
                  <a:pt x="719578" y="1576706"/>
                </a:lnTo>
                <a:lnTo>
                  <a:pt x="725926" y="1584643"/>
                </a:lnTo>
                <a:lnTo>
                  <a:pt x="731322" y="1593216"/>
                </a:lnTo>
                <a:lnTo>
                  <a:pt x="737036" y="1601788"/>
                </a:lnTo>
                <a:lnTo>
                  <a:pt x="742114" y="1610678"/>
                </a:lnTo>
                <a:lnTo>
                  <a:pt x="746876" y="1619568"/>
                </a:lnTo>
                <a:lnTo>
                  <a:pt x="751319" y="1628776"/>
                </a:lnTo>
                <a:lnTo>
                  <a:pt x="754811" y="1638618"/>
                </a:lnTo>
                <a:lnTo>
                  <a:pt x="758302" y="1648143"/>
                </a:lnTo>
                <a:lnTo>
                  <a:pt x="761159" y="1658621"/>
                </a:lnTo>
                <a:lnTo>
                  <a:pt x="763698" y="1668463"/>
                </a:lnTo>
                <a:lnTo>
                  <a:pt x="765286" y="1679258"/>
                </a:lnTo>
                <a:lnTo>
                  <a:pt x="766873" y="1689418"/>
                </a:lnTo>
                <a:lnTo>
                  <a:pt x="767507" y="1700213"/>
                </a:lnTo>
                <a:lnTo>
                  <a:pt x="767825" y="1711326"/>
                </a:lnTo>
                <a:lnTo>
                  <a:pt x="767507" y="1722121"/>
                </a:lnTo>
                <a:lnTo>
                  <a:pt x="766873" y="1732916"/>
                </a:lnTo>
                <a:lnTo>
                  <a:pt x="765286" y="1743393"/>
                </a:lnTo>
                <a:lnTo>
                  <a:pt x="763698" y="1753871"/>
                </a:lnTo>
                <a:lnTo>
                  <a:pt x="761159" y="1764031"/>
                </a:lnTo>
                <a:lnTo>
                  <a:pt x="758302" y="1774191"/>
                </a:lnTo>
                <a:lnTo>
                  <a:pt x="754811" y="1784033"/>
                </a:lnTo>
                <a:lnTo>
                  <a:pt x="751319" y="1793558"/>
                </a:lnTo>
                <a:lnTo>
                  <a:pt x="746876" y="1802766"/>
                </a:lnTo>
                <a:lnTo>
                  <a:pt x="742114" y="1811656"/>
                </a:lnTo>
                <a:lnTo>
                  <a:pt x="737036" y="1820863"/>
                </a:lnTo>
                <a:lnTo>
                  <a:pt x="731322" y="1829118"/>
                </a:lnTo>
                <a:lnTo>
                  <a:pt x="725926" y="1837691"/>
                </a:lnTo>
                <a:lnTo>
                  <a:pt x="719578" y="1845628"/>
                </a:lnTo>
                <a:lnTo>
                  <a:pt x="712912" y="1853566"/>
                </a:lnTo>
                <a:lnTo>
                  <a:pt x="705612" y="1860551"/>
                </a:lnTo>
                <a:lnTo>
                  <a:pt x="698629" y="1867853"/>
                </a:lnTo>
                <a:lnTo>
                  <a:pt x="691011" y="1874521"/>
                </a:lnTo>
                <a:lnTo>
                  <a:pt x="682758" y="1880553"/>
                </a:lnTo>
                <a:lnTo>
                  <a:pt x="674188" y="1886268"/>
                </a:lnTo>
                <a:lnTo>
                  <a:pt x="665935" y="1891983"/>
                </a:lnTo>
                <a:lnTo>
                  <a:pt x="657365" y="1897063"/>
                </a:lnTo>
                <a:lnTo>
                  <a:pt x="648160" y="1901826"/>
                </a:lnTo>
                <a:lnTo>
                  <a:pt x="638637" y="1905953"/>
                </a:lnTo>
                <a:lnTo>
                  <a:pt x="629115" y="1909763"/>
                </a:lnTo>
                <a:lnTo>
                  <a:pt x="619275" y="1912938"/>
                </a:lnTo>
                <a:lnTo>
                  <a:pt x="609118" y="1916113"/>
                </a:lnTo>
                <a:lnTo>
                  <a:pt x="598960" y="1918653"/>
                </a:lnTo>
                <a:lnTo>
                  <a:pt x="588486" y="1920241"/>
                </a:lnTo>
                <a:lnTo>
                  <a:pt x="578011" y="1921828"/>
                </a:lnTo>
                <a:lnTo>
                  <a:pt x="567219" y="1922463"/>
                </a:lnTo>
                <a:lnTo>
                  <a:pt x="556427" y="1922463"/>
                </a:lnTo>
                <a:lnTo>
                  <a:pt x="545317" y="1922463"/>
                </a:lnTo>
                <a:lnTo>
                  <a:pt x="534525" y="1921828"/>
                </a:lnTo>
                <a:lnTo>
                  <a:pt x="524368" y="1920241"/>
                </a:lnTo>
                <a:lnTo>
                  <a:pt x="513893" y="1918653"/>
                </a:lnTo>
                <a:lnTo>
                  <a:pt x="503736" y="1916113"/>
                </a:lnTo>
                <a:lnTo>
                  <a:pt x="493896" y="1912938"/>
                </a:lnTo>
                <a:lnTo>
                  <a:pt x="483739" y="1909763"/>
                </a:lnTo>
                <a:lnTo>
                  <a:pt x="474217" y="1905953"/>
                </a:lnTo>
                <a:lnTo>
                  <a:pt x="464694" y="1901826"/>
                </a:lnTo>
                <a:lnTo>
                  <a:pt x="455807" y="1897063"/>
                </a:lnTo>
                <a:lnTo>
                  <a:pt x="446919" y="1891983"/>
                </a:lnTo>
                <a:lnTo>
                  <a:pt x="438349" y="1886268"/>
                </a:lnTo>
                <a:lnTo>
                  <a:pt x="429779" y="1880553"/>
                </a:lnTo>
                <a:lnTo>
                  <a:pt x="421843" y="1874521"/>
                </a:lnTo>
                <a:lnTo>
                  <a:pt x="414543" y="1867853"/>
                </a:lnTo>
                <a:lnTo>
                  <a:pt x="406925" y="1860551"/>
                </a:lnTo>
                <a:lnTo>
                  <a:pt x="400259" y="1853566"/>
                </a:lnTo>
                <a:lnTo>
                  <a:pt x="393276" y="1845628"/>
                </a:lnTo>
                <a:lnTo>
                  <a:pt x="386928" y="1837691"/>
                </a:lnTo>
                <a:lnTo>
                  <a:pt x="381214" y="1829118"/>
                </a:lnTo>
                <a:lnTo>
                  <a:pt x="375501" y="1820863"/>
                </a:lnTo>
                <a:lnTo>
                  <a:pt x="370422" y="1811656"/>
                </a:lnTo>
                <a:lnTo>
                  <a:pt x="365978" y="1802766"/>
                </a:lnTo>
                <a:lnTo>
                  <a:pt x="361535" y="1793558"/>
                </a:lnTo>
                <a:lnTo>
                  <a:pt x="357726" y="1784033"/>
                </a:lnTo>
                <a:lnTo>
                  <a:pt x="354552" y="1774191"/>
                </a:lnTo>
                <a:lnTo>
                  <a:pt x="351695" y="1764031"/>
                </a:lnTo>
                <a:lnTo>
                  <a:pt x="349473" y="1753871"/>
                </a:lnTo>
                <a:lnTo>
                  <a:pt x="347251" y="1743393"/>
                </a:lnTo>
                <a:lnTo>
                  <a:pt x="346299" y="1732916"/>
                </a:lnTo>
                <a:lnTo>
                  <a:pt x="345347" y="1722121"/>
                </a:lnTo>
                <a:lnTo>
                  <a:pt x="345029" y="1711326"/>
                </a:lnTo>
                <a:lnTo>
                  <a:pt x="345347" y="1700213"/>
                </a:lnTo>
                <a:lnTo>
                  <a:pt x="346299" y="1689418"/>
                </a:lnTo>
                <a:lnTo>
                  <a:pt x="347251" y="1679258"/>
                </a:lnTo>
                <a:lnTo>
                  <a:pt x="349473" y="1668463"/>
                </a:lnTo>
                <a:lnTo>
                  <a:pt x="351695" y="1658621"/>
                </a:lnTo>
                <a:lnTo>
                  <a:pt x="354552" y="1648143"/>
                </a:lnTo>
                <a:lnTo>
                  <a:pt x="357726" y="1638618"/>
                </a:lnTo>
                <a:lnTo>
                  <a:pt x="361535" y="1628776"/>
                </a:lnTo>
                <a:lnTo>
                  <a:pt x="365978" y="1619568"/>
                </a:lnTo>
                <a:lnTo>
                  <a:pt x="370422" y="1610678"/>
                </a:lnTo>
                <a:lnTo>
                  <a:pt x="375501" y="1601788"/>
                </a:lnTo>
                <a:lnTo>
                  <a:pt x="381214" y="1593216"/>
                </a:lnTo>
                <a:lnTo>
                  <a:pt x="386928" y="1584643"/>
                </a:lnTo>
                <a:lnTo>
                  <a:pt x="393276" y="1576706"/>
                </a:lnTo>
                <a:lnTo>
                  <a:pt x="400259" y="1569403"/>
                </a:lnTo>
                <a:lnTo>
                  <a:pt x="406925" y="1561783"/>
                </a:lnTo>
                <a:lnTo>
                  <a:pt x="414543" y="1555116"/>
                </a:lnTo>
                <a:lnTo>
                  <a:pt x="421843" y="1548131"/>
                </a:lnTo>
                <a:lnTo>
                  <a:pt x="429779" y="1541781"/>
                </a:lnTo>
                <a:lnTo>
                  <a:pt x="438349" y="1536066"/>
                </a:lnTo>
                <a:lnTo>
                  <a:pt x="446919" y="1530351"/>
                </a:lnTo>
                <a:lnTo>
                  <a:pt x="455807" y="1525271"/>
                </a:lnTo>
                <a:lnTo>
                  <a:pt x="464694" y="1520826"/>
                </a:lnTo>
                <a:lnTo>
                  <a:pt x="474217" y="1516381"/>
                </a:lnTo>
                <a:lnTo>
                  <a:pt x="483739" y="1512571"/>
                </a:lnTo>
                <a:lnTo>
                  <a:pt x="493896" y="1509396"/>
                </a:lnTo>
                <a:lnTo>
                  <a:pt x="503736" y="1506538"/>
                </a:lnTo>
                <a:lnTo>
                  <a:pt x="513893" y="1504316"/>
                </a:lnTo>
                <a:lnTo>
                  <a:pt x="524368" y="1502093"/>
                </a:lnTo>
                <a:lnTo>
                  <a:pt x="534525" y="1501141"/>
                </a:lnTo>
                <a:lnTo>
                  <a:pt x="545317" y="1500188"/>
                </a:lnTo>
                <a:lnTo>
                  <a:pt x="556427" y="1499871"/>
                </a:lnTo>
                <a:close/>
                <a:moveTo>
                  <a:pt x="1106488" y="871538"/>
                </a:moveTo>
                <a:lnTo>
                  <a:pt x="1114426" y="871856"/>
                </a:lnTo>
                <a:lnTo>
                  <a:pt x="1122363" y="873127"/>
                </a:lnTo>
                <a:lnTo>
                  <a:pt x="1129983" y="874715"/>
                </a:lnTo>
                <a:lnTo>
                  <a:pt x="1136968" y="877575"/>
                </a:lnTo>
                <a:lnTo>
                  <a:pt x="1143636" y="880752"/>
                </a:lnTo>
                <a:lnTo>
                  <a:pt x="1149986" y="884564"/>
                </a:lnTo>
                <a:lnTo>
                  <a:pt x="1156018" y="889330"/>
                </a:lnTo>
                <a:lnTo>
                  <a:pt x="1161733" y="894096"/>
                </a:lnTo>
                <a:lnTo>
                  <a:pt x="1166813" y="899815"/>
                </a:lnTo>
                <a:lnTo>
                  <a:pt x="1171576" y="906169"/>
                </a:lnTo>
                <a:lnTo>
                  <a:pt x="1175068" y="912523"/>
                </a:lnTo>
                <a:lnTo>
                  <a:pt x="1178561" y="919195"/>
                </a:lnTo>
                <a:lnTo>
                  <a:pt x="1181101" y="926503"/>
                </a:lnTo>
                <a:lnTo>
                  <a:pt x="1183006" y="933810"/>
                </a:lnTo>
                <a:lnTo>
                  <a:pt x="1184276" y="941753"/>
                </a:lnTo>
                <a:lnTo>
                  <a:pt x="1184593" y="949696"/>
                </a:lnTo>
                <a:lnTo>
                  <a:pt x="1184593" y="1028171"/>
                </a:lnTo>
                <a:lnTo>
                  <a:pt x="1263333" y="1028171"/>
                </a:lnTo>
                <a:lnTo>
                  <a:pt x="1271271" y="1028489"/>
                </a:lnTo>
                <a:lnTo>
                  <a:pt x="1278573" y="1029760"/>
                </a:lnTo>
                <a:lnTo>
                  <a:pt x="1286193" y="1031666"/>
                </a:lnTo>
                <a:lnTo>
                  <a:pt x="1293496" y="1034526"/>
                </a:lnTo>
                <a:lnTo>
                  <a:pt x="1300481" y="1037703"/>
                </a:lnTo>
                <a:lnTo>
                  <a:pt x="1306831" y="1041515"/>
                </a:lnTo>
                <a:lnTo>
                  <a:pt x="1312863" y="1045963"/>
                </a:lnTo>
                <a:lnTo>
                  <a:pt x="1318261" y="1051047"/>
                </a:lnTo>
                <a:lnTo>
                  <a:pt x="1323658" y="1056766"/>
                </a:lnTo>
                <a:lnTo>
                  <a:pt x="1327786" y="1062485"/>
                </a:lnTo>
                <a:lnTo>
                  <a:pt x="1331913" y="1068839"/>
                </a:lnTo>
                <a:lnTo>
                  <a:pt x="1335088" y="1076146"/>
                </a:lnTo>
                <a:lnTo>
                  <a:pt x="1337946" y="1083136"/>
                </a:lnTo>
                <a:lnTo>
                  <a:pt x="1339851" y="1090761"/>
                </a:lnTo>
                <a:lnTo>
                  <a:pt x="1341121" y="1098386"/>
                </a:lnTo>
                <a:lnTo>
                  <a:pt x="1341438" y="1106647"/>
                </a:lnTo>
                <a:lnTo>
                  <a:pt x="1341121" y="1114590"/>
                </a:lnTo>
                <a:lnTo>
                  <a:pt x="1339851" y="1122215"/>
                </a:lnTo>
                <a:lnTo>
                  <a:pt x="1337946" y="1129840"/>
                </a:lnTo>
                <a:lnTo>
                  <a:pt x="1335088" y="1136830"/>
                </a:lnTo>
                <a:lnTo>
                  <a:pt x="1331913" y="1144137"/>
                </a:lnTo>
                <a:lnTo>
                  <a:pt x="1327786" y="1150492"/>
                </a:lnTo>
                <a:lnTo>
                  <a:pt x="1323658" y="1156210"/>
                </a:lnTo>
                <a:lnTo>
                  <a:pt x="1318261" y="1161929"/>
                </a:lnTo>
                <a:lnTo>
                  <a:pt x="1312863" y="1167013"/>
                </a:lnTo>
                <a:lnTo>
                  <a:pt x="1306831" y="1171461"/>
                </a:lnTo>
                <a:lnTo>
                  <a:pt x="1300481" y="1175273"/>
                </a:lnTo>
                <a:lnTo>
                  <a:pt x="1293496" y="1178450"/>
                </a:lnTo>
                <a:lnTo>
                  <a:pt x="1286193" y="1181310"/>
                </a:lnTo>
                <a:lnTo>
                  <a:pt x="1278573" y="1183216"/>
                </a:lnTo>
                <a:lnTo>
                  <a:pt x="1271271" y="1184487"/>
                </a:lnTo>
                <a:lnTo>
                  <a:pt x="1263333" y="1184805"/>
                </a:lnTo>
                <a:lnTo>
                  <a:pt x="1184593" y="1184805"/>
                </a:lnTo>
                <a:lnTo>
                  <a:pt x="1184593" y="1263280"/>
                </a:lnTo>
                <a:lnTo>
                  <a:pt x="1184276" y="1271223"/>
                </a:lnTo>
                <a:lnTo>
                  <a:pt x="1183006" y="1279166"/>
                </a:lnTo>
                <a:lnTo>
                  <a:pt x="1181101" y="1286473"/>
                </a:lnTo>
                <a:lnTo>
                  <a:pt x="1178561" y="1293781"/>
                </a:lnTo>
                <a:lnTo>
                  <a:pt x="1175068" y="1300453"/>
                </a:lnTo>
                <a:lnTo>
                  <a:pt x="1171576" y="1306807"/>
                </a:lnTo>
                <a:lnTo>
                  <a:pt x="1166813" y="1313161"/>
                </a:lnTo>
                <a:lnTo>
                  <a:pt x="1161733" y="1318880"/>
                </a:lnTo>
                <a:lnTo>
                  <a:pt x="1156018" y="1323646"/>
                </a:lnTo>
                <a:lnTo>
                  <a:pt x="1149986" y="1328412"/>
                </a:lnTo>
                <a:lnTo>
                  <a:pt x="1143636" y="1332224"/>
                </a:lnTo>
                <a:lnTo>
                  <a:pt x="1136968" y="1335401"/>
                </a:lnTo>
                <a:lnTo>
                  <a:pt x="1129983" y="1338261"/>
                </a:lnTo>
                <a:lnTo>
                  <a:pt x="1122363" y="1339849"/>
                </a:lnTo>
                <a:lnTo>
                  <a:pt x="1114426" y="1341120"/>
                </a:lnTo>
                <a:lnTo>
                  <a:pt x="1106488" y="1341438"/>
                </a:lnTo>
                <a:lnTo>
                  <a:pt x="1098551" y="1341120"/>
                </a:lnTo>
                <a:lnTo>
                  <a:pt x="1090613" y="1339849"/>
                </a:lnTo>
                <a:lnTo>
                  <a:pt x="1082993" y="1338261"/>
                </a:lnTo>
                <a:lnTo>
                  <a:pt x="1076008" y="1335401"/>
                </a:lnTo>
                <a:lnTo>
                  <a:pt x="1069023" y="1332224"/>
                </a:lnTo>
                <a:lnTo>
                  <a:pt x="1062673" y="1328412"/>
                </a:lnTo>
                <a:lnTo>
                  <a:pt x="1056323" y="1323646"/>
                </a:lnTo>
                <a:lnTo>
                  <a:pt x="1050926" y="1318880"/>
                </a:lnTo>
                <a:lnTo>
                  <a:pt x="1046163" y="1313161"/>
                </a:lnTo>
                <a:lnTo>
                  <a:pt x="1041401" y="1306807"/>
                </a:lnTo>
                <a:lnTo>
                  <a:pt x="1037273" y="1300453"/>
                </a:lnTo>
                <a:lnTo>
                  <a:pt x="1034098" y="1293781"/>
                </a:lnTo>
                <a:lnTo>
                  <a:pt x="1031876" y="1286473"/>
                </a:lnTo>
                <a:lnTo>
                  <a:pt x="1029971" y="1279166"/>
                </a:lnTo>
                <a:lnTo>
                  <a:pt x="1028701" y="1271223"/>
                </a:lnTo>
                <a:lnTo>
                  <a:pt x="1028383" y="1263280"/>
                </a:lnTo>
                <a:lnTo>
                  <a:pt x="1028383" y="1184805"/>
                </a:lnTo>
                <a:lnTo>
                  <a:pt x="949643" y="1184805"/>
                </a:lnTo>
                <a:lnTo>
                  <a:pt x="941706" y="1184487"/>
                </a:lnTo>
                <a:lnTo>
                  <a:pt x="934086" y="1183216"/>
                </a:lnTo>
                <a:lnTo>
                  <a:pt x="926783" y="1181310"/>
                </a:lnTo>
                <a:lnTo>
                  <a:pt x="919481" y="1178450"/>
                </a:lnTo>
                <a:lnTo>
                  <a:pt x="912496" y="1175273"/>
                </a:lnTo>
                <a:lnTo>
                  <a:pt x="906146" y="1171461"/>
                </a:lnTo>
                <a:lnTo>
                  <a:pt x="900113" y="1167013"/>
                </a:lnTo>
                <a:lnTo>
                  <a:pt x="894398" y="1161929"/>
                </a:lnTo>
                <a:lnTo>
                  <a:pt x="889318" y="1156210"/>
                </a:lnTo>
                <a:lnTo>
                  <a:pt x="885191" y="1150492"/>
                </a:lnTo>
                <a:lnTo>
                  <a:pt x="881063" y="1144137"/>
                </a:lnTo>
                <a:lnTo>
                  <a:pt x="877888" y="1136830"/>
                </a:lnTo>
                <a:lnTo>
                  <a:pt x="875031" y="1129840"/>
                </a:lnTo>
                <a:lnTo>
                  <a:pt x="873126" y="1122215"/>
                </a:lnTo>
                <a:lnTo>
                  <a:pt x="871856" y="1114590"/>
                </a:lnTo>
                <a:lnTo>
                  <a:pt x="871538" y="1106647"/>
                </a:lnTo>
                <a:lnTo>
                  <a:pt x="871856" y="1098386"/>
                </a:lnTo>
                <a:lnTo>
                  <a:pt x="873126" y="1090761"/>
                </a:lnTo>
                <a:lnTo>
                  <a:pt x="875031" y="1083136"/>
                </a:lnTo>
                <a:lnTo>
                  <a:pt x="877888" y="1076146"/>
                </a:lnTo>
                <a:lnTo>
                  <a:pt x="881063" y="1068839"/>
                </a:lnTo>
                <a:lnTo>
                  <a:pt x="885191" y="1062485"/>
                </a:lnTo>
                <a:lnTo>
                  <a:pt x="889318" y="1056766"/>
                </a:lnTo>
                <a:lnTo>
                  <a:pt x="894398" y="1051047"/>
                </a:lnTo>
                <a:lnTo>
                  <a:pt x="900113" y="1045963"/>
                </a:lnTo>
                <a:lnTo>
                  <a:pt x="906146" y="1041515"/>
                </a:lnTo>
                <a:lnTo>
                  <a:pt x="912496" y="1037703"/>
                </a:lnTo>
                <a:lnTo>
                  <a:pt x="919481" y="1034526"/>
                </a:lnTo>
                <a:lnTo>
                  <a:pt x="926783" y="1031666"/>
                </a:lnTo>
                <a:lnTo>
                  <a:pt x="934086" y="1029760"/>
                </a:lnTo>
                <a:lnTo>
                  <a:pt x="941706" y="1028489"/>
                </a:lnTo>
                <a:lnTo>
                  <a:pt x="949643" y="1028171"/>
                </a:lnTo>
                <a:lnTo>
                  <a:pt x="1028383" y="1028171"/>
                </a:lnTo>
                <a:lnTo>
                  <a:pt x="1028383" y="949696"/>
                </a:lnTo>
                <a:lnTo>
                  <a:pt x="1028701" y="941753"/>
                </a:lnTo>
                <a:lnTo>
                  <a:pt x="1029971" y="933810"/>
                </a:lnTo>
                <a:lnTo>
                  <a:pt x="1031876" y="926503"/>
                </a:lnTo>
                <a:lnTo>
                  <a:pt x="1034098" y="919195"/>
                </a:lnTo>
                <a:lnTo>
                  <a:pt x="1037273" y="912523"/>
                </a:lnTo>
                <a:lnTo>
                  <a:pt x="1041401" y="906169"/>
                </a:lnTo>
                <a:lnTo>
                  <a:pt x="1046163" y="899815"/>
                </a:lnTo>
                <a:lnTo>
                  <a:pt x="1050926" y="894096"/>
                </a:lnTo>
                <a:lnTo>
                  <a:pt x="1056323" y="889330"/>
                </a:lnTo>
                <a:lnTo>
                  <a:pt x="1062673" y="884564"/>
                </a:lnTo>
                <a:lnTo>
                  <a:pt x="1069023" y="880752"/>
                </a:lnTo>
                <a:lnTo>
                  <a:pt x="1076008" y="877575"/>
                </a:lnTo>
                <a:lnTo>
                  <a:pt x="1082993" y="874715"/>
                </a:lnTo>
                <a:lnTo>
                  <a:pt x="1090613" y="873127"/>
                </a:lnTo>
                <a:lnTo>
                  <a:pt x="1098551" y="871856"/>
                </a:lnTo>
                <a:lnTo>
                  <a:pt x="1106488" y="871538"/>
                </a:lnTo>
                <a:close/>
                <a:moveTo>
                  <a:pt x="1631509" y="701358"/>
                </a:moveTo>
                <a:lnTo>
                  <a:pt x="1631509" y="1027748"/>
                </a:lnTo>
                <a:lnTo>
                  <a:pt x="2191428" y="1027748"/>
                </a:lnTo>
                <a:lnTo>
                  <a:pt x="2191428" y="1019176"/>
                </a:lnTo>
                <a:lnTo>
                  <a:pt x="2191428" y="1010921"/>
                </a:lnTo>
                <a:lnTo>
                  <a:pt x="2191110" y="1002983"/>
                </a:lnTo>
                <a:lnTo>
                  <a:pt x="2190158" y="994728"/>
                </a:lnTo>
                <a:lnTo>
                  <a:pt x="2189523" y="986791"/>
                </a:lnTo>
                <a:lnTo>
                  <a:pt x="2188254" y="978853"/>
                </a:lnTo>
                <a:lnTo>
                  <a:pt x="2186667" y="970916"/>
                </a:lnTo>
                <a:lnTo>
                  <a:pt x="2185080" y="962978"/>
                </a:lnTo>
                <a:lnTo>
                  <a:pt x="2183492" y="955041"/>
                </a:lnTo>
                <a:lnTo>
                  <a:pt x="2180953" y="947421"/>
                </a:lnTo>
                <a:lnTo>
                  <a:pt x="2179049" y="939801"/>
                </a:lnTo>
                <a:lnTo>
                  <a:pt x="2173653" y="924878"/>
                </a:lnTo>
                <a:lnTo>
                  <a:pt x="2167622" y="910273"/>
                </a:lnTo>
                <a:lnTo>
                  <a:pt x="2160321" y="895351"/>
                </a:lnTo>
                <a:lnTo>
                  <a:pt x="2152386" y="881698"/>
                </a:lnTo>
                <a:lnTo>
                  <a:pt x="2143816" y="867728"/>
                </a:lnTo>
                <a:lnTo>
                  <a:pt x="2134293" y="854711"/>
                </a:lnTo>
                <a:lnTo>
                  <a:pt x="2123819" y="841376"/>
                </a:lnTo>
                <a:lnTo>
                  <a:pt x="2113344" y="829311"/>
                </a:lnTo>
                <a:lnTo>
                  <a:pt x="2101282" y="817246"/>
                </a:lnTo>
                <a:lnTo>
                  <a:pt x="2088903" y="805498"/>
                </a:lnTo>
                <a:lnTo>
                  <a:pt x="2075889" y="794703"/>
                </a:lnTo>
                <a:lnTo>
                  <a:pt x="2062558" y="783908"/>
                </a:lnTo>
                <a:lnTo>
                  <a:pt x="2048274" y="774066"/>
                </a:lnTo>
                <a:lnTo>
                  <a:pt x="2033038" y="764541"/>
                </a:lnTo>
                <a:lnTo>
                  <a:pt x="2017485" y="755651"/>
                </a:lnTo>
                <a:lnTo>
                  <a:pt x="2001614" y="747396"/>
                </a:lnTo>
                <a:lnTo>
                  <a:pt x="1985109" y="739776"/>
                </a:lnTo>
                <a:lnTo>
                  <a:pt x="1968286" y="732791"/>
                </a:lnTo>
                <a:lnTo>
                  <a:pt x="1950828" y="726441"/>
                </a:lnTo>
                <a:lnTo>
                  <a:pt x="1933053" y="720408"/>
                </a:lnTo>
                <a:lnTo>
                  <a:pt x="1914960" y="715646"/>
                </a:lnTo>
                <a:lnTo>
                  <a:pt x="1896233" y="711201"/>
                </a:lnTo>
                <a:lnTo>
                  <a:pt x="1877188" y="707708"/>
                </a:lnTo>
                <a:lnTo>
                  <a:pt x="1857826" y="704851"/>
                </a:lnTo>
                <a:lnTo>
                  <a:pt x="1837828" y="702946"/>
                </a:lnTo>
                <a:lnTo>
                  <a:pt x="1818149" y="701676"/>
                </a:lnTo>
                <a:lnTo>
                  <a:pt x="1797834" y="701358"/>
                </a:lnTo>
                <a:lnTo>
                  <a:pt x="1631509" y="701358"/>
                </a:lnTo>
                <a:close/>
                <a:moveTo>
                  <a:pt x="549761" y="701358"/>
                </a:moveTo>
                <a:lnTo>
                  <a:pt x="529447" y="701676"/>
                </a:lnTo>
                <a:lnTo>
                  <a:pt x="509767" y="702946"/>
                </a:lnTo>
                <a:lnTo>
                  <a:pt x="489770" y="704851"/>
                </a:lnTo>
                <a:lnTo>
                  <a:pt x="470408" y="707708"/>
                </a:lnTo>
                <a:lnTo>
                  <a:pt x="451363" y="711201"/>
                </a:lnTo>
                <a:lnTo>
                  <a:pt x="432635" y="715646"/>
                </a:lnTo>
                <a:lnTo>
                  <a:pt x="414543" y="720408"/>
                </a:lnTo>
                <a:lnTo>
                  <a:pt x="396450" y="726441"/>
                </a:lnTo>
                <a:lnTo>
                  <a:pt x="378992" y="732791"/>
                </a:lnTo>
                <a:lnTo>
                  <a:pt x="362487" y="739776"/>
                </a:lnTo>
                <a:lnTo>
                  <a:pt x="345664" y="747396"/>
                </a:lnTo>
                <a:lnTo>
                  <a:pt x="329793" y="755651"/>
                </a:lnTo>
                <a:lnTo>
                  <a:pt x="314557" y="764541"/>
                </a:lnTo>
                <a:lnTo>
                  <a:pt x="299321" y="774066"/>
                </a:lnTo>
                <a:lnTo>
                  <a:pt x="285038" y="783908"/>
                </a:lnTo>
                <a:lnTo>
                  <a:pt x="271706" y="794703"/>
                </a:lnTo>
                <a:lnTo>
                  <a:pt x="258375" y="805498"/>
                </a:lnTo>
                <a:lnTo>
                  <a:pt x="246313" y="817246"/>
                </a:lnTo>
                <a:lnTo>
                  <a:pt x="234569" y="829311"/>
                </a:lnTo>
                <a:lnTo>
                  <a:pt x="223459" y="841376"/>
                </a:lnTo>
                <a:lnTo>
                  <a:pt x="213302" y="854711"/>
                </a:lnTo>
                <a:lnTo>
                  <a:pt x="203780" y="867728"/>
                </a:lnTo>
                <a:lnTo>
                  <a:pt x="195210" y="881698"/>
                </a:lnTo>
                <a:lnTo>
                  <a:pt x="187274" y="895351"/>
                </a:lnTo>
                <a:lnTo>
                  <a:pt x="180291" y="910273"/>
                </a:lnTo>
                <a:lnTo>
                  <a:pt x="173943" y="924878"/>
                </a:lnTo>
                <a:lnTo>
                  <a:pt x="168864" y="939801"/>
                </a:lnTo>
                <a:lnTo>
                  <a:pt x="166642" y="947421"/>
                </a:lnTo>
                <a:lnTo>
                  <a:pt x="164103" y="955041"/>
                </a:lnTo>
                <a:lnTo>
                  <a:pt x="162516" y="962978"/>
                </a:lnTo>
                <a:lnTo>
                  <a:pt x="160929" y="970916"/>
                </a:lnTo>
                <a:lnTo>
                  <a:pt x="159342" y="978853"/>
                </a:lnTo>
                <a:lnTo>
                  <a:pt x="158072" y="986791"/>
                </a:lnTo>
                <a:lnTo>
                  <a:pt x="157437" y="994728"/>
                </a:lnTo>
                <a:lnTo>
                  <a:pt x="157120" y="1002983"/>
                </a:lnTo>
                <a:lnTo>
                  <a:pt x="156485" y="1010921"/>
                </a:lnTo>
                <a:lnTo>
                  <a:pt x="156168" y="1019176"/>
                </a:lnTo>
                <a:lnTo>
                  <a:pt x="156168" y="1475741"/>
                </a:lnTo>
                <a:lnTo>
                  <a:pt x="156161" y="1475902"/>
                </a:lnTo>
                <a:lnTo>
                  <a:pt x="156168" y="1476058"/>
                </a:lnTo>
                <a:lnTo>
                  <a:pt x="156168" y="1620838"/>
                </a:lnTo>
                <a:lnTo>
                  <a:pt x="160611" y="1620838"/>
                </a:lnTo>
                <a:lnTo>
                  <a:pt x="164420" y="1603376"/>
                </a:lnTo>
                <a:lnTo>
                  <a:pt x="169182" y="1586231"/>
                </a:lnTo>
                <a:lnTo>
                  <a:pt x="174895" y="1569721"/>
                </a:lnTo>
                <a:lnTo>
                  <a:pt x="180926" y="1552893"/>
                </a:lnTo>
                <a:lnTo>
                  <a:pt x="187592" y="1537018"/>
                </a:lnTo>
                <a:lnTo>
                  <a:pt x="195210" y="1521143"/>
                </a:lnTo>
                <a:lnTo>
                  <a:pt x="202828" y="1505903"/>
                </a:lnTo>
                <a:lnTo>
                  <a:pt x="211715" y="1490981"/>
                </a:lnTo>
                <a:lnTo>
                  <a:pt x="221238" y="1476376"/>
                </a:lnTo>
                <a:lnTo>
                  <a:pt x="231077" y="1462088"/>
                </a:lnTo>
                <a:lnTo>
                  <a:pt x="241552" y="1448118"/>
                </a:lnTo>
                <a:lnTo>
                  <a:pt x="252662" y="1435101"/>
                </a:lnTo>
                <a:lnTo>
                  <a:pt x="264088" y="1422401"/>
                </a:lnTo>
                <a:lnTo>
                  <a:pt x="276468" y="1410018"/>
                </a:lnTo>
                <a:lnTo>
                  <a:pt x="288529" y="1398271"/>
                </a:lnTo>
                <a:lnTo>
                  <a:pt x="301861" y="1386841"/>
                </a:lnTo>
                <a:lnTo>
                  <a:pt x="315192" y="1376046"/>
                </a:lnTo>
                <a:lnTo>
                  <a:pt x="329476" y="1366203"/>
                </a:lnTo>
                <a:lnTo>
                  <a:pt x="343759" y="1356678"/>
                </a:lnTo>
                <a:lnTo>
                  <a:pt x="358361" y="1347471"/>
                </a:lnTo>
                <a:lnTo>
                  <a:pt x="373914" y="1339216"/>
                </a:lnTo>
                <a:lnTo>
                  <a:pt x="389467" y="1331596"/>
                </a:lnTo>
                <a:lnTo>
                  <a:pt x="405338" y="1324293"/>
                </a:lnTo>
                <a:lnTo>
                  <a:pt x="421526" y="1317943"/>
                </a:lnTo>
                <a:lnTo>
                  <a:pt x="438349" y="1312228"/>
                </a:lnTo>
                <a:lnTo>
                  <a:pt x="454854" y="1307466"/>
                </a:lnTo>
                <a:lnTo>
                  <a:pt x="472312" y="1303021"/>
                </a:lnTo>
                <a:lnTo>
                  <a:pt x="489770" y="1299528"/>
                </a:lnTo>
                <a:lnTo>
                  <a:pt x="507228" y="1296671"/>
                </a:lnTo>
                <a:lnTo>
                  <a:pt x="525638" y="1294766"/>
                </a:lnTo>
                <a:lnTo>
                  <a:pt x="543413" y="1293496"/>
                </a:lnTo>
                <a:lnTo>
                  <a:pt x="562140" y="1293178"/>
                </a:lnTo>
                <a:lnTo>
                  <a:pt x="580233" y="1293496"/>
                </a:lnTo>
                <a:lnTo>
                  <a:pt x="598643" y="1294766"/>
                </a:lnTo>
                <a:lnTo>
                  <a:pt x="616418" y="1296671"/>
                </a:lnTo>
                <a:lnTo>
                  <a:pt x="634193" y="1299528"/>
                </a:lnTo>
                <a:lnTo>
                  <a:pt x="651651" y="1303021"/>
                </a:lnTo>
                <a:lnTo>
                  <a:pt x="668792" y="1307466"/>
                </a:lnTo>
                <a:lnTo>
                  <a:pt x="685932" y="1312228"/>
                </a:lnTo>
                <a:lnTo>
                  <a:pt x="702120" y="1317943"/>
                </a:lnTo>
                <a:lnTo>
                  <a:pt x="718308" y="1324293"/>
                </a:lnTo>
                <a:lnTo>
                  <a:pt x="734496" y="1331596"/>
                </a:lnTo>
                <a:lnTo>
                  <a:pt x="750050" y="1339216"/>
                </a:lnTo>
                <a:lnTo>
                  <a:pt x="765286" y="1347471"/>
                </a:lnTo>
                <a:lnTo>
                  <a:pt x="780204" y="1356678"/>
                </a:lnTo>
                <a:lnTo>
                  <a:pt x="794488" y="1366203"/>
                </a:lnTo>
                <a:lnTo>
                  <a:pt x="808454" y="1376046"/>
                </a:lnTo>
                <a:lnTo>
                  <a:pt x="821785" y="1386841"/>
                </a:lnTo>
                <a:lnTo>
                  <a:pt x="835117" y="1398271"/>
                </a:lnTo>
                <a:lnTo>
                  <a:pt x="847813" y="1410018"/>
                </a:lnTo>
                <a:lnTo>
                  <a:pt x="859558" y="1422401"/>
                </a:lnTo>
                <a:lnTo>
                  <a:pt x="870984" y="1435101"/>
                </a:lnTo>
                <a:lnTo>
                  <a:pt x="882094" y="1448118"/>
                </a:lnTo>
                <a:lnTo>
                  <a:pt x="892886" y="1462088"/>
                </a:lnTo>
                <a:lnTo>
                  <a:pt x="902726" y="1476376"/>
                </a:lnTo>
                <a:lnTo>
                  <a:pt x="911931" y="1490981"/>
                </a:lnTo>
                <a:lnTo>
                  <a:pt x="920501" y="1505903"/>
                </a:lnTo>
                <a:lnTo>
                  <a:pt x="929072" y="1521143"/>
                </a:lnTo>
                <a:lnTo>
                  <a:pt x="936055" y="1537018"/>
                </a:lnTo>
                <a:lnTo>
                  <a:pt x="943355" y="1552893"/>
                </a:lnTo>
                <a:lnTo>
                  <a:pt x="949069" y="1569721"/>
                </a:lnTo>
                <a:lnTo>
                  <a:pt x="954782" y="1586231"/>
                </a:lnTo>
                <a:lnTo>
                  <a:pt x="959543" y="1603376"/>
                </a:lnTo>
                <a:lnTo>
                  <a:pt x="963352" y="1620838"/>
                </a:lnTo>
                <a:lnTo>
                  <a:pt x="1316634" y="1620838"/>
                </a:lnTo>
                <a:lnTo>
                  <a:pt x="1320443" y="1603376"/>
                </a:lnTo>
                <a:lnTo>
                  <a:pt x="1325205" y="1586231"/>
                </a:lnTo>
                <a:lnTo>
                  <a:pt x="1330918" y="1569721"/>
                </a:lnTo>
                <a:lnTo>
                  <a:pt x="1336949" y="1552893"/>
                </a:lnTo>
                <a:lnTo>
                  <a:pt x="1343615" y="1537018"/>
                </a:lnTo>
                <a:lnTo>
                  <a:pt x="1351233" y="1521143"/>
                </a:lnTo>
                <a:lnTo>
                  <a:pt x="1359168" y="1505903"/>
                </a:lnTo>
                <a:lnTo>
                  <a:pt x="1367738" y="1490981"/>
                </a:lnTo>
                <a:lnTo>
                  <a:pt x="1377260" y="1476376"/>
                </a:lnTo>
                <a:lnTo>
                  <a:pt x="1387100" y="1462088"/>
                </a:lnTo>
                <a:lnTo>
                  <a:pt x="1397575" y="1448118"/>
                </a:lnTo>
                <a:lnTo>
                  <a:pt x="1408685" y="1435101"/>
                </a:lnTo>
                <a:lnTo>
                  <a:pt x="1420111" y="1422401"/>
                </a:lnTo>
                <a:lnTo>
                  <a:pt x="1432491" y="1410018"/>
                </a:lnTo>
                <a:lnTo>
                  <a:pt x="1444870" y="1398271"/>
                </a:lnTo>
                <a:lnTo>
                  <a:pt x="1457884" y="1386841"/>
                </a:lnTo>
                <a:lnTo>
                  <a:pt x="1471215" y="1376046"/>
                </a:lnTo>
                <a:lnTo>
                  <a:pt x="1485499" y="1366203"/>
                </a:lnTo>
                <a:lnTo>
                  <a:pt x="1499782" y="1356678"/>
                </a:lnTo>
                <a:lnTo>
                  <a:pt x="1514701" y="1347471"/>
                </a:lnTo>
                <a:lnTo>
                  <a:pt x="1529937" y="1339216"/>
                </a:lnTo>
                <a:lnTo>
                  <a:pt x="1545490" y="1331596"/>
                </a:lnTo>
                <a:lnTo>
                  <a:pt x="1561361" y="1324293"/>
                </a:lnTo>
                <a:lnTo>
                  <a:pt x="1577549" y="1317943"/>
                </a:lnTo>
                <a:lnTo>
                  <a:pt x="1594372" y="1312228"/>
                </a:lnTo>
                <a:lnTo>
                  <a:pt x="1610877" y="1307466"/>
                </a:lnTo>
                <a:lnTo>
                  <a:pt x="1628335" y="1303021"/>
                </a:lnTo>
                <a:lnTo>
                  <a:pt x="1645793" y="1299528"/>
                </a:lnTo>
                <a:lnTo>
                  <a:pt x="1663251" y="1296671"/>
                </a:lnTo>
                <a:lnTo>
                  <a:pt x="1681661" y="1294766"/>
                </a:lnTo>
                <a:lnTo>
                  <a:pt x="1699436" y="1293496"/>
                </a:lnTo>
                <a:lnTo>
                  <a:pt x="1718163" y="1293178"/>
                </a:lnTo>
                <a:lnTo>
                  <a:pt x="1736256" y="1293496"/>
                </a:lnTo>
                <a:lnTo>
                  <a:pt x="1754666" y="1294766"/>
                </a:lnTo>
                <a:lnTo>
                  <a:pt x="1772441" y="1296671"/>
                </a:lnTo>
                <a:lnTo>
                  <a:pt x="1790216" y="1299528"/>
                </a:lnTo>
                <a:lnTo>
                  <a:pt x="1807674" y="1303021"/>
                </a:lnTo>
                <a:lnTo>
                  <a:pt x="1824815" y="1307466"/>
                </a:lnTo>
                <a:lnTo>
                  <a:pt x="1841955" y="1312228"/>
                </a:lnTo>
                <a:lnTo>
                  <a:pt x="1858143" y="1317943"/>
                </a:lnTo>
                <a:lnTo>
                  <a:pt x="1874331" y="1324293"/>
                </a:lnTo>
                <a:lnTo>
                  <a:pt x="1890519" y="1331596"/>
                </a:lnTo>
                <a:lnTo>
                  <a:pt x="1906073" y="1339216"/>
                </a:lnTo>
                <a:lnTo>
                  <a:pt x="1921308" y="1347471"/>
                </a:lnTo>
                <a:lnTo>
                  <a:pt x="1936227" y="1356678"/>
                </a:lnTo>
                <a:lnTo>
                  <a:pt x="1950511" y="1366203"/>
                </a:lnTo>
                <a:lnTo>
                  <a:pt x="1964477" y="1376046"/>
                </a:lnTo>
                <a:lnTo>
                  <a:pt x="1977808" y="1386841"/>
                </a:lnTo>
                <a:lnTo>
                  <a:pt x="1991140" y="1398271"/>
                </a:lnTo>
                <a:lnTo>
                  <a:pt x="2003836" y="1410018"/>
                </a:lnTo>
                <a:lnTo>
                  <a:pt x="2015580" y="1422401"/>
                </a:lnTo>
                <a:lnTo>
                  <a:pt x="2027007" y="1435101"/>
                </a:lnTo>
                <a:lnTo>
                  <a:pt x="2038117" y="1448118"/>
                </a:lnTo>
                <a:lnTo>
                  <a:pt x="2048909" y="1462088"/>
                </a:lnTo>
                <a:lnTo>
                  <a:pt x="2058749" y="1476376"/>
                </a:lnTo>
                <a:lnTo>
                  <a:pt x="2067954" y="1490981"/>
                </a:lnTo>
                <a:lnTo>
                  <a:pt x="2076841" y="1505903"/>
                </a:lnTo>
                <a:lnTo>
                  <a:pt x="2084777" y="1521143"/>
                </a:lnTo>
                <a:lnTo>
                  <a:pt x="2092077" y="1537018"/>
                </a:lnTo>
                <a:lnTo>
                  <a:pt x="2099060" y="1552893"/>
                </a:lnTo>
                <a:lnTo>
                  <a:pt x="2105409" y="1569721"/>
                </a:lnTo>
                <a:lnTo>
                  <a:pt x="2110487" y="1586231"/>
                </a:lnTo>
                <a:lnTo>
                  <a:pt x="2115249" y="1603376"/>
                </a:lnTo>
                <a:lnTo>
                  <a:pt x="2119057" y="1620838"/>
                </a:lnTo>
                <a:lnTo>
                  <a:pt x="2191428" y="1620838"/>
                </a:lnTo>
                <a:lnTo>
                  <a:pt x="2191428" y="1289368"/>
                </a:lnTo>
                <a:lnTo>
                  <a:pt x="2191435" y="1289209"/>
                </a:lnTo>
                <a:lnTo>
                  <a:pt x="2191428" y="1289051"/>
                </a:lnTo>
                <a:lnTo>
                  <a:pt x="2191428" y="1183958"/>
                </a:lnTo>
                <a:lnTo>
                  <a:pt x="1555330" y="1183958"/>
                </a:lnTo>
                <a:lnTo>
                  <a:pt x="1550569" y="1183958"/>
                </a:lnTo>
                <a:lnTo>
                  <a:pt x="1546442" y="1183641"/>
                </a:lnTo>
                <a:lnTo>
                  <a:pt x="1537555" y="1182053"/>
                </a:lnTo>
                <a:lnTo>
                  <a:pt x="1530889" y="1180148"/>
                </a:lnTo>
                <a:lnTo>
                  <a:pt x="1524541" y="1177926"/>
                </a:lnTo>
                <a:lnTo>
                  <a:pt x="1518510" y="1175386"/>
                </a:lnTo>
                <a:lnTo>
                  <a:pt x="1512479" y="1172211"/>
                </a:lnTo>
                <a:lnTo>
                  <a:pt x="1507083" y="1168401"/>
                </a:lnTo>
                <a:lnTo>
                  <a:pt x="1502004" y="1164591"/>
                </a:lnTo>
                <a:lnTo>
                  <a:pt x="1497243" y="1159828"/>
                </a:lnTo>
                <a:lnTo>
                  <a:pt x="1492799" y="1155066"/>
                </a:lnTo>
                <a:lnTo>
                  <a:pt x="1488673" y="1149986"/>
                </a:lnTo>
                <a:lnTo>
                  <a:pt x="1485181" y="1144271"/>
                </a:lnTo>
                <a:lnTo>
                  <a:pt x="1482325" y="1138238"/>
                </a:lnTo>
                <a:lnTo>
                  <a:pt x="1479785" y="1131888"/>
                </a:lnTo>
                <a:lnTo>
                  <a:pt x="1477563" y="1125538"/>
                </a:lnTo>
                <a:lnTo>
                  <a:pt x="1475976" y="1118871"/>
                </a:lnTo>
                <a:lnTo>
                  <a:pt x="1475341" y="1112203"/>
                </a:lnTo>
                <a:lnTo>
                  <a:pt x="1475024" y="1104901"/>
                </a:lnTo>
                <a:lnTo>
                  <a:pt x="1475024" y="701358"/>
                </a:lnTo>
                <a:lnTo>
                  <a:pt x="549761" y="701358"/>
                </a:lnTo>
                <a:close/>
                <a:moveTo>
                  <a:pt x="1413828" y="353736"/>
                </a:moveTo>
                <a:lnTo>
                  <a:pt x="1523366" y="353736"/>
                </a:lnTo>
                <a:lnTo>
                  <a:pt x="1531303" y="354054"/>
                </a:lnTo>
                <a:lnTo>
                  <a:pt x="1539241" y="355325"/>
                </a:lnTo>
                <a:lnTo>
                  <a:pt x="1546226" y="357232"/>
                </a:lnTo>
                <a:lnTo>
                  <a:pt x="1553846" y="360092"/>
                </a:lnTo>
                <a:lnTo>
                  <a:pt x="1560513" y="363271"/>
                </a:lnTo>
                <a:lnTo>
                  <a:pt x="1566863" y="367085"/>
                </a:lnTo>
                <a:lnTo>
                  <a:pt x="1572896" y="371534"/>
                </a:lnTo>
                <a:lnTo>
                  <a:pt x="1578611" y="376619"/>
                </a:lnTo>
                <a:lnTo>
                  <a:pt x="1583691" y="382340"/>
                </a:lnTo>
                <a:lnTo>
                  <a:pt x="1588136" y="388061"/>
                </a:lnTo>
                <a:lnTo>
                  <a:pt x="1591946" y="395053"/>
                </a:lnTo>
                <a:lnTo>
                  <a:pt x="1595438" y="401727"/>
                </a:lnTo>
                <a:lnTo>
                  <a:pt x="1597978" y="408719"/>
                </a:lnTo>
                <a:lnTo>
                  <a:pt x="1599883" y="416347"/>
                </a:lnTo>
                <a:lnTo>
                  <a:pt x="1601153" y="424293"/>
                </a:lnTo>
                <a:lnTo>
                  <a:pt x="1601471" y="432238"/>
                </a:lnTo>
                <a:lnTo>
                  <a:pt x="1601471" y="544513"/>
                </a:lnTo>
                <a:lnTo>
                  <a:pt x="1797834" y="544513"/>
                </a:lnTo>
                <a:lnTo>
                  <a:pt x="1812118" y="545148"/>
                </a:lnTo>
                <a:lnTo>
                  <a:pt x="1826084" y="545466"/>
                </a:lnTo>
                <a:lnTo>
                  <a:pt x="1840368" y="546101"/>
                </a:lnTo>
                <a:lnTo>
                  <a:pt x="1854017" y="547053"/>
                </a:lnTo>
                <a:lnTo>
                  <a:pt x="1867665" y="548641"/>
                </a:lnTo>
                <a:lnTo>
                  <a:pt x="1881632" y="550228"/>
                </a:lnTo>
                <a:lnTo>
                  <a:pt x="1894963" y="552133"/>
                </a:lnTo>
                <a:lnTo>
                  <a:pt x="1908612" y="554038"/>
                </a:lnTo>
                <a:lnTo>
                  <a:pt x="1921943" y="556896"/>
                </a:lnTo>
                <a:lnTo>
                  <a:pt x="1934957" y="559753"/>
                </a:lnTo>
                <a:lnTo>
                  <a:pt x="1948289" y="562928"/>
                </a:lnTo>
                <a:lnTo>
                  <a:pt x="1961303" y="566103"/>
                </a:lnTo>
                <a:lnTo>
                  <a:pt x="1973999" y="569596"/>
                </a:lnTo>
                <a:lnTo>
                  <a:pt x="1986696" y="573723"/>
                </a:lnTo>
                <a:lnTo>
                  <a:pt x="1999392" y="577533"/>
                </a:lnTo>
                <a:lnTo>
                  <a:pt x="2011771" y="581978"/>
                </a:lnTo>
                <a:lnTo>
                  <a:pt x="2023833" y="586741"/>
                </a:lnTo>
                <a:lnTo>
                  <a:pt x="2036212" y="591503"/>
                </a:lnTo>
                <a:lnTo>
                  <a:pt x="2048274" y="596583"/>
                </a:lnTo>
                <a:lnTo>
                  <a:pt x="2059701" y="602298"/>
                </a:lnTo>
                <a:lnTo>
                  <a:pt x="2071445" y="607696"/>
                </a:lnTo>
                <a:lnTo>
                  <a:pt x="2082555" y="613411"/>
                </a:lnTo>
                <a:lnTo>
                  <a:pt x="2094299" y="619761"/>
                </a:lnTo>
                <a:lnTo>
                  <a:pt x="2105409" y="626111"/>
                </a:lnTo>
                <a:lnTo>
                  <a:pt x="2115883" y="632461"/>
                </a:lnTo>
                <a:lnTo>
                  <a:pt x="2126675" y="639128"/>
                </a:lnTo>
                <a:lnTo>
                  <a:pt x="2137467" y="645796"/>
                </a:lnTo>
                <a:lnTo>
                  <a:pt x="2147307" y="653098"/>
                </a:lnTo>
                <a:lnTo>
                  <a:pt x="2157782" y="660401"/>
                </a:lnTo>
                <a:lnTo>
                  <a:pt x="2167622" y="668021"/>
                </a:lnTo>
                <a:lnTo>
                  <a:pt x="2177144" y="675958"/>
                </a:lnTo>
                <a:lnTo>
                  <a:pt x="2186667" y="683896"/>
                </a:lnTo>
                <a:lnTo>
                  <a:pt x="2195872" y="691833"/>
                </a:lnTo>
                <a:lnTo>
                  <a:pt x="2204759" y="700088"/>
                </a:lnTo>
                <a:lnTo>
                  <a:pt x="2213647" y="708978"/>
                </a:lnTo>
                <a:lnTo>
                  <a:pt x="2222217" y="717551"/>
                </a:lnTo>
                <a:lnTo>
                  <a:pt x="2230152" y="726441"/>
                </a:lnTo>
                <a:lnTo>
                  <a:pt x="2238723" y="735648"/>
                </a:lnTo>
                <a:lnTo>
                  <a:pt x="2246023" y="744538"/>
                </a:lnTo>
                <a:lnTo>
                  <a:pt x="2253641" y="754063"/>
                </a:lnTo>
                <a:lnTo>
                  <a:pt x="2261259" y="763588"/>
                </a:lnTo>
                <a:lnTo>
                  <a:pt x="2268242" y="773113"/>
                </a:lnTo>
                <a:lnTo>
                  <a:pt x="2275225" y="783273"/>
                </a:lnTo>
                <a:lnTo>
                  <a:pt x="2281573" y="793116"/>
                </a:lnTo>
                <a:lnTo>
                  <a:pt x="2287922" y="803276"/>
                </a:lnTo>
                <a:lnTo>
                  <a:pt x="2293635" y="813753"/>
                </a:lnTo>
                <a:lnTo>
                  <a:pt x="2299349" y="823913"/>
                </a:lnTo>
                <a:lnTo>
                  <a:pt x="2304427" y="834708"/>
                </a:lnTo>
                <a:lnTo>
                  <a:pt x="2309506" y="845503"/>
                </a:lnTo>
                <a:lnTo>
                  <a:pt x="2314267" y="856298"/>
                </a:lnTo>
                <a:lnTo>
                  <a:pt x="2319028" y="867411"/>
                </a:lnTo>
                <a:lnTo>
                  <a:pt x="2323155" y="878523"/>
                </a:lnTo>
                <a:lnTo>
                  <a:pt x="2326964" y="889636"/>
                </a:lnTo>
                <a:lnTo>
                  <a:pt x="2330455" y="900748"/>
                </a:lnTo>
                <a:lnTo>
                  <a:pt x="2333629" y="912178"/>
                </a:lnTo>
                <a:lnTo>
                  <a:pt x="2336486" y="923608"/>
                </a:lnTo>
                <a:lnTo>
                  <a:pt x="2339343" y="935038"/>
                </a:lnTo>
                <a:lnTo>
                  <a:pt x="2341565" y="947103"/>
                </a:lnTo>
                <a:lnTo>
                  <a:pt x="2343152" y="958851"/>
                </a:lnTo>
                <a:lnTo>
                  <a:pt x="2344739" y="970916"/>
                </a:lnTo>
                <a:lnTo>
                  <a:pt x="2346009" y="982663"/>
                </a:lnTo>
                <a:lnTo>
                  <a:pt x="2347278" y="994728"/>
                </a:lnTo>
                <a:lnTo>
                  <a:pt x="2347596" y="1007111"/>
                </a:lnTo>
                <a:lnTo>
                  <a:pt x="2347913" y="1019176"/>
                </a:lnTo>
                <a:lnTo>
                  <a:pt x="2347913" y="1089978"/>
                </a:lnTo>
                <a:lnTo>
                  <a:pt x="2349183" y="1097916"/>
                </a:lnTo>
                <a:lnTo>
                  <a:pt x="2349500" y="1105853"/>
                </a:lnTo>
                <a:lnTo>
                  <a:pt x="2349183" y="1113791"/>
                </a:lnTo>
                <a:lnTo>
                  <a:pt x="2347913" y="1121728"/>
                </a:lnTo>
                <a:lnTo>
                  <a:pt x="2347913" y="1289051"/>
                </a:lnTo>
                <a:lnTo>
                  <a:pt x="2347907" y="1289209"/>
                </a:lnTo>
                <a:lnTo>
                  <a:pt x="2347913" y="1289368"/>
                </a:lnTo>
                <a:lnTo>
                  <a:pt x="2347913" y="1652906"/>
                </a:lnTo>
                <a:lnTo>
                  <a:pt x="2347596" y="1659256"/>
                </a:lnTo>
                <a:lnTo>
                  <a:pt x="2347278" y="1665606"/>
                </a:lnTo>
                <a:lnTo>
                  <a:pt x="2346326" y="1671956"/>
                </a:lnTo>
                <a:lnTo>
                  <a:pt x="2345374" y="1677988"/>
                </a:lnTo>
                <a:lnTo>
                  <a:pt x="2343787" y="1684021"/>
                </a:lnTo>
                <a:lnTo>
                  <a:pt x="2341565" y="1690053"/>
                </a:lnTo>
                <a:lnTo>
                  <a:pt x="2339660" y="1695768"/>
                </a:lnTo>
                <a:lnTo>
                  <a:pt x="2337438" y="1701483"/>
                </a:lnTo>
                <a:lnTo>
                  <a:pt x="2334582" y="1706881"/>
                </a:lnTo>
                <a:lnTo>
                  <a:pt x="2331725" y="1712278"/>
                </a:lnTo>
                <a:lnTo>
                  <a:pt x="2328551" y="1717358"/>
                </a:lnTo>
                <a:lnTo>
                  <a:pt x="2325059" y="1722438"/>
                </a:lnTo>
                <a:lnTo>
                  <a:pt x="2321568" y="1727518"/>
                </a:lnTo>
                <a:lnTo>
                  <a:pt x="2317441" y="1731963"/>
                </a:lnTo>
                <a:lnTo>
                  <a:pt x="2312998" y="1736726"/>
                </a:lnTo>
                <a:lnTo>
                  <a:pt x="2308871" y="1741171"/>
                </a:lnTo>
                <a:lnTo>
                  <a:pt x="2304110" y="1744981"/>
                </a:lnTo>
                <a:lnTo>
                  <a:pt x="2299349" y="1749108"/>
                </a:lnTo>
                <a:lnTo>
                  <a:pt x="2293953" y="1752601"/>
                </a:lnTo>
                <a:lnTo>
                  <a:pt x="2288874" y="1756093"/>
                </a:lnTo>
                <a:lnTo>
                  <a:pt x="2283795" y="1759268"/>
                </a:lnTo>
                <a:lnTo>
                  <a:pt x="2278399" y="1762443"/>
                </a:lnTo>
                <a:lnTo>
                  <a:pt x="2272369" y="1765301"/>
                </a:lnTo>
                <a:lnTo>
                  <a:pt x="2266338" y="1767841"/>
                </a:lnTo>
                <a:lnTo>
                  <a:pt x="2260307" y="1770063"/>
                </a:lnTo>
                <a:lnTo>
                  <a:pt x="2253959" y="1771651"/>
                </a:lnTo>
                <a:lnTo>
                  <a:pt x="2247610" y="1773556"/>
                </a:lnTo>
                <a:lnTo>
                  <a:pt x="2241262" y="1774826"/>
                </a:lnTo>
                <a:lnTo>
                  <a:pt x="2234914" y="1776096"/>
                </a:lnTo>
                <a:lnTo>
                  <a:pt x="2228248" y="1776731"/>
                </a:lnTo>
                <a:lnTo>
                  <a:pt x="2221582" y="1777366"/>
                </a:lnTo>
                <a:lnTo>
                  <a:pt x="2214917" y="1777683"/>
                </a:lnTo>
                <a:lnTo>
                  <a:pt x="2049861" y="1777683"/>
                </a:lnTo>
                <a:lnTo>
                  <a:pt x="2041926" y="1777366"/>
                </a:lnTo>
                <a:lnTo>
                  <a:pt x="2034308" y="1776096"/>
                </a:lnTo>
                <a:lnTo>
                  <a:pt x="2026690" y="1774191"/>
                </a:lnTo>
                <a:lnTo>
                  <a:pt x="2019707" y="1771333"/>
                </a:lnTo>
                <a:lnTo>
                  <a:pt x="2012724" y="1768158"/>
                </a:lnTo>
                <a:lnTo>
                  <a:pt x="2006375" y="1764031"/>
                </a:lnTo>
                <a:lnTo>
                  <a:pt x="2000662" y="1759903"/>
                </a:lnTo>
                <a:lnTo>
                  <a:pt x="1994949" y="1755141"/>
                </a:lnTo>
                <a:lnTo>
                  <a:pt x="1989870" y="1749426"/>
                </a:lnTo>
                <a:lnTo>
                  <a:pt x="1985426" y="1743393"/>
                </a:lnTo>
                <a:lnTo>
                  <a:pt x="1981617" y="1737043"/>
                </a:lnTo>
                <a:lnTo>
                  <a:pt x="1977808" y="1730376"/>
                </a:lnTo>
                <a:lnTo>
                  <a:pt x="1975586" y="1723391"/>
                </a:lnTo>
                <a:lnTo>
                  <a:pt x="1973682" y="1715771"/>
                </a:lnTo>
                <a:lnTo>
                  <a:pt x="1972095" y="1708151"/>
                </a:lnTo>
                <a:lnTo>
                  <a:pt x="1971460" y="1700213"/>
                </a:lnTo>
                <a:lnTo>
                  <a:pt x="1971143" y="1687196"/>
                </a:lnTo>
                <a:lnTo>
                  <a:pt x="1969873" y="1674496"/>
                </a:lnTo>
                <a:lnTo>
                  <a:pt x="1968286" y="1662113"/>
                </a:lnTo>
                <a:lnTo>
                  <a:pt x="1966064" y="1649731"/>
                </a:lnTo>
                <a:lnTo>
                  <a:pt x="1962890" y="1637666"/>
                </a:lnTo>
                <a:lnTo>
                  <a:pt x="1959398" y="1625601"/>
                </a:lnTo>
                <a:lnTo>
                  <a:pt x="1955272" y="1614171"/>
                </a:lnTo>
                <a:lnTo>
                  <a:pt x="1950511" y="1602741"/>
                </a:lnTo>
                <a:lnTo>
                  <a:pt x="1945432" y="1591628"/>
                </a:lnTo>
                <a:lnTo>
                  <a:pt x="1939718" y="1580833"/>
                </a:lnTo>
                <a:lnTo>
                  <a:pt x="1933370" y="1570356"/>
                </a:lnTo>
                <a:lnTo>
                  <a:pt x="1927022" y="1560196"/>
                </a:lnTo>
                <a:lnTo>
                  <a:pt x="1920039" y="1550353"/>
                </a:lnTo>
                <a:lnTo>
                  <a:pt x="1912421" y="1540828"/>
                </a:lnTo>
                <a:lnTo>
                  <a:pt x="1904168" y="1531621"/>
                </a:lnTo>
                <a:lnTo>
                  <a:pt x="1895915" y="1522731"/>
                </a:lnTo>
                <a:lnTo>
                  <a:pt x="1887028" y="1514476"/>
                </a:lnTo>
                <a:lnTo>
                  <a:pt x="1877823" y="1506856"/>
                </a:lnTo>
                <a:lnTo>
                  <a:pt x="1868300" y="1499553"/>
                </a:lnTo>
                <a:lnTo>
                  <a:pt x="1858460" y="1492251"/>
                </a:lnTo>
                <a:lnTo>
                  <a:pt x="1848303" y="1485901"/>
                </a:lnTo>
                <a:lnTo>
                  <a:pt x="1837511" y="1479868"/>
                </a:lnTo>
                <a:lnTo>
                  <a:pt x="1826719" y="1474471"/>
                </a:lnTo>
                <a:lnTo>
                  <a:pt x="1815610" y="1469391"/>
                </a:lnTo>
                <a:lnTo>
                  <a:pt x="1804183" y="1464946"/>
                </a:lnTo>
                <a:lnTo>
                  <a:pt x="1792756" y="1460818"/>
                </a:lnTo>
                <a:lnTo>
                  <a:pt x="1780694" y="1457326"/>
                </a:lnTo>
                <a:lnTo>
                  <a:pt x="1768315" y="1454468"/>
                </a:lnTo>
                <a:lnTo>
                  <a:pt x="1756253" y="1452246"/>
                </a:lnTo>
                <a:lnTo>
                  <a:pt x="1743557" y="1450658"/>
                </a:lnTo>
                <a:lnTo>
                  <a:pt x="1730860" y="1449706"/>
                </a:lnTo>
                <a:lnTo>
                  <a:pt x="1718163" y="1449388"/>
                </a:lnTo>
                <a:lnTo>
                  <a:pt x="1704832" y="1449706"/>
                </a:lnTo>
                <a:lnTo>
                  <a:pt x="1692135" y="1450658"/>
                </a:lnTo>
                <a:lnTo>
                  <a:pt x="1680074" y="1452246"/>
                </a:lnTo>
                <a:lnTo>
                  <a:pt x="1667695" y="1454468"/>
                </a:lnTo>
                <a:lnTo>
                  <a:pt x="1655315" y="1457326"/>
                </a:lnTo>
                <a:lnTo>
                  <a:pt x="1643571" y="1460818"/>
                </a:lnTo>
                <a:lnTo>
                  <a:pt x="1631509" y="1464946"/>
                </a:lnTo>
                <a:lnTo>
                  <a:pt x="1620400" y="1469391"/>
                </a:lnTo>
                <a:lnTo>
                  <a:pt x="1609290" y="1474471"/>
                </a:lnTo>
                <a:lnTo>
                  <a:pt x="1598181" y="1479868"/>
                </a:lnTo>
                <a:lnTo>
                  <a:pt x="1587706" y="1485901"/>
                </a:lnTo>
                <a:lnTo>
                  <a:pt x="1577549" y="1492251"/>
                </a:lnTo>
                <a:lnTo>
                  <a:pt x="1567709" y="1499553"/>
                </a:lnTo>
                <a:lnTo>
                  <a:pt x="1558187" y="1506856"/>
                </a:lnTo>
                <a:lnTo>
                  <a:pt x="1548664" y="1514476"/>
                </a:lnTo>
                <a:lnTo>
                  <a:pt x="1540094" y="1522731"/>
                </a:lnTo>
                <a:lnTo>
                  <a:pt x="1531524" y="1531621"/>
                </a:lnTo>
                <a:lnTo>
                  <a:pt x="1523588" y="1540828"/>
                </a:lnTo>
                <a:lnTo>
                  <a:pt x="1516288" y="1550353"/>
                </a:lnTo>
                <a:lnTo>
                  <a:pt x="1508987" y="1560196"/>
                </a:lnTo>
                <a:lnTo>
                  <a:pt x="1502322" y="1570356"/>
                </a:lnTo>
                <a:lnTo>
                  <a:pt x="1495973" y="1580833"/>
                </a:lnTo>
                <a:lnTo>
                  <a:pt x="1490260" y="1591628"/>
                </a:lnTo>
                <a:lnTo>
                  <a:pt x="1485181" y="1602741"/>
                </a:lnTo>
                <a:lnTo>
                  <a:pt x="1480420" y="1614171"/>
                </a:lnTo>
                <a:lnTo>
                  <a:pt x="1476611" y="1625601"/>
                </a:lnTo>
                <a:lnTo>
                  <a:pt x="1472802" y="1637666"/>
                </a:lnTo>
                <a:lnTo>
                  <a:pt x="1470263" y="1649731"/>
                </a:lnTo>
                <a:lnTo>
                  <a:pt x="1467724" y="1662113"/>
                </a:lnTo>
                <a:lnTo>
                  <a:pt x="1465819" y="1674496"/>
                </a:lnTo>
                <a:lnTo>
                  <a:pt x="1464549" y="1687196"/>
                </a:lnTo>
                <a:lnTo>
                  <a:pt x="1464232" y="1700213"/>
                </a:lnTo>
                <a:lnTo>
                  <a:pt x="1463915" y="1708151"/>
                </a:lnTo>
                <a:lnTo>
                  <a:pt x="1462645" y="1715771"/>
                </a:lnTo>
                <a:lnTo>
                  <a:pt x="1460740" y="1723391"/>
                </a:lnTo>
                <a:lnTo>
                  <a:pt x="1457884" y="1730376"/>
                </a:lnTo>
                <a:lnTo>
                  <a:pt x="1454710" y="1737043"/>
                </a:lnTo>
                <a:lnTo>
                  <a:pt x="1450583" y="1743393"/>
                </a:lnTo>
                <a:lnTo>
                  <a:pt x="1445822" y="1749426"/>
                </a:lnTo>
                <a:lnTo>
                  <a:pt x="1440743" y="1755141"/>
                </a:lnTo>
                <a:lnTo>
                  <a:pt x="1435347" y="1759903"/>
                </a:lnTo>
                <a:lnTo>
                  <a:pt x="1429316" y="1764031"/>
                </a:lnTo>
                <a:lnTo>
                  <a:pt x="1422968" y="1768158"/>
                </a:lnTo>
                <a:lnTo>
                  <a:pt x="1416302" y="1771333"/>
                </a:lnTo>
                <a:lnTo>
                  <a:pt x="1409002" y="1774191"/>
                </a:lnTo>
                <a:lnTo>
                  <a:pt x="1401384" y="1776096"/>
                </a:lnTo>
                <a:lnTo>
                  <a:pt x="1394083" y="1777366"/>
                </a:lnTo>
                <a:lnTo>
                  <a:pt x="1386148" y="1777683"/>
                </a:lnTo>
                <a:lnTo>
                  <a:pt x="894156" y="1777683"/>
                </a:lnTo>
                <a:lnTo>
                  <a:pt x="886221" y="1777366"/>
                </a:lnTo>
                <a:lnTo>
                  <a:pt x="878285" y="1776096"/>
                </a:lnTo>
                <a:lnTo>
                  <a:pt x="870667" y="1774191"/>
                </a:lnTo>
                <a:lnTo>
                  <a:pt x="863684" y="1771333"/>
                </a:lnTo>
                <a:lnTo>
                  <a:pt x="856701" y="1768158"/>
                </a:lnTo>
                <a:lnTo>
                  <a:pt x="850353" y="1764031"/>
                </a:lnTo>
                <a:lnTo>
                  <a:pt x="844639" y="1759903"/>
                </a:lnTo>
                <a:lnTo>
                  <a:pt x="838926" y="1755141"/>
                </a:lnTo>
                <a:lnTo>
                  <a:pt x="833847" y="1749426"/>
                </a:lnTo>
                <a:lnTo>
                  <a:pt x="829403" y="1743393"/>
                </a:lnTo>
                <a:lnTo>
                  <a:pt x="825594" y="1737043"/>
                </a:lnTo>
                <a:lnTo>
                  <a:pt x="822420" y="1730376"/>
                </a:lnTo>
                <a:lnTo>
                  <a:pt x="819563" y="1723391"/>
                </a:lnTo>
                <a:lnTo>
                  <a:pt x="817659" y="1715771"/>
                </a:lnTo>
                <a:lnTo>
                  <a:pt x="816389" y="1708151"/>
                </a:lnTo>
                <a:lnTo>
                  <a:pt x="815437" y="1700213"/>
                </a:lnTo>
                <a:lnTo>
                  <a:pt x="815120" y="1687196"/>
                </a:lnTo>
                <a:lnTo>
                  <a:pt x="813850" y="1674496"/>
                </a:lnTo>
                <a:lnTo>
                  <a:pt x="812263" y="1662113"/>
                </a:lnTo>
                <a:lnTo>
                  <a:pt x="810041" y="1649731"/>
                </a:lnTo>
                <a:lnTo>
                  <a:pt x="806867" y="1637666"/>
                </a:lnTo>
                <a:lnTo>
                  <a:pt x="803375" y="1625601"/>
                </a:lnTo>
                <a:lnTo>
                  <a:pt x="799249" y="1614171"/>
                </a:lnTo>
                <a:lnTo>
                  <a:pt x="794488" y="1602741"/>
                </a:lnTo>
                <a:lnTo>
                  <a:pt x="789409" y="1591628"/>
                </a:lnTo>
                <a:lnTo>
                  <a:pt x="783696" y="1580833"/>
                </a:lnTo>
                <a:lnTo>
                  <a:pt x="777982" y="1570356"/>
                </a:lnTo>
                <a:lnTo>
                  <a:pt x="770999" y="1560196"/>
                </a:lnTo>
                <a:lnTo>
                  <a:pt x="764016" y="1550353"/>
                </a:lnTo>
                <a:lnTo>
                  <a:pt x="756398" y="1540828"/>
                </a:lnTo>
                <a:lnTo>
                  <a:pt x="748463" y="1531621"/>
                </a:lnTo>
                <a:lnTo>
                  <a:pt x="739892" y="1522731"/>
                </a:lnTo>
                <a:lnTo>
                  <a:pt x="731005" y="1514476"/>
                </a:lnTo>
                <a:lnTo>
                  <a:pt x="721800" y="1506856"/>
                </a:lnTo>
                <a:lnTo>
                  <a:pt x="712277" y="1499553"/>
                </a:lnTo>
                <a:lnTo>
                  <a:pt x="702438" y="1492251"/>
                </a:lnTo>
                <a:lnTo>
                  <a:pt x="692280" y="1485901"/>
                </a:lnTo>
                <a:lnTo>
                  <a:pt x="681488" y="1479868"/>
                </a:lnTo>
                <a:lnTo>
                  <a:pt x="670696" y="1474471"/>
                </a:lnTo>
                <a:lnTo>
                  <a:pt x="659587" y="1469391"/>
                </a:lnTo>
                <a:lnTo>
                  <a:pt x="648160" y="1464946"/>
                </a:lnTo>
                <a:lnTo>
                  <a:pt x="636733" y="1460818"/>
                </a:lnTo>
                <a:lnTo>
                  <a:pt x="624671" y="1457326"/>
                </a:lnTo>
                <a:lnTo>
                  <a:pt x="612292" y="1454468"/>
                </a:lnTo>
                <a:lnTo>
                  <a:pt x="600230" y="1452246"/>
                </a:lnTo>
                <a:lnTo>
                  <a:pt x="587534" y="1450658"/>
                </a:lnTo>
                <a:lnTo>
                  <a:pt x="574837" y="1449706"/>
                </a:lnTo>
                <a:lnTo>
                  <a:pt x="562140" y="1449388"/>
                </a:lnTo>
                <a:lnTo>
                  <a:pt x="548809" y="1449706"/>
                </a:lnTo>
                <a:lnTo>
                  <a:pt x="536112" y="1450658"/>
                </a:lnTo>
                <a:lnTo>
                  <a:pt x="524051" y="1452246"/>
                </a:lnTo>
                <a:lnTo>
                  <a:pt x="511354" y="1454468"/>
                </a:lnTo>
                <a:lnTo>
                  <a:pt x="499292" y="1457326"/>
                </a:lnTo>
                <a:lnTo>
                  <a:pt x="487548" y="1460818"/>
                </a:lnTo>
                <a:lnTo>
                  <a:pt x="475486" y="1464946"/>
                </a:lnTo>
                <a:lnTo>
                  <a:pt x="464377" y="1469391"/>
                </a:lnTo>
                <a:lnTo>
                  <a:pt x="452950" y="1474471"/>
                </a:lnTo>
                <a:lnTo>
                  <a:pt x="442158" y="1479868"/>
                </a:lnTo>
                <a:lnTo>
                  <a:pt x="431366" y="1485901"/>
                </a:lnTo>
                <a:lnTo>
                  <a:pt x="421526" y="1492251"/>
                </a:lnTo>
                <a:lnTo>
                  <a:pt x="411686" y="1499553"/>
                </a:lnTo>
                <a:lnTo>
                  <a:pt x="402164" y="1506856"/>
                </a:lnTo>
                <a:lnTo>
                  <a:pt x="392641" y="1514476"/>
                </a:lnTo>
                <a:lnTo>
                  <a:pt x="383754" y="1522731"/>
                </a:lnTo>
                <a:lnTo>
                  <a:pt x="375501" y="1531621"/>
                </a:lnTo>
                <a:lnTo>
                  <a:pt x="367566" y="1540828"/>
                </a:lnTo>
                <a:lnTo>
                  <a:pt x="359948" y="1550353"/>
                </a:lnTo>
                <a:lnTo>
                  <a:pt x="352964" y="1560196"/>
                </a:lnTo>
                <a:lnTo>
                  <a:pt x="346299" y="1570356"/>
                </a:lnTo>
                <a:lnTo>
                  <a:pt x="340268" y="1580833"/>
                </a:lnTo>
                <a:lnTo>
                  <a:pt x="334237" y="1591628"/>
                </a:lnTo>
                <a:lnTo>
                  <a:pt x="329158" y="1602741"/>
                </a:lnTo>
                <a:lnTo>
                  <a:pt x="324715" y="1614171"/>
                </a:lnTo>
                <a:lnTo>
                  <a:pt x="320271" y="1625601"/>
                </a:lnTo>
                <a:lnTo>
                  <a:pt x="316779" y="1637666"/>
                </a:lnTo>
                <a:lnTo>
                  <a:pt x="313923" y="1649731"/>
                </a:lnTo>
                <a:lnTo>
                  <a:pt x="311701" y="1662113"/>
                </a:lnTo>
                <a:lnTo>
                  <a:pt x="309796" y="1674496"/>
                </a:lnTo>
                <a:lnTo>
                  <a:pt x="308844" y="1687196"/>
                </a:lnTo>
                <a:lnTo>
                  <a:pt x="308209" y="1700213"/>
                </a:lnTo>
                <a:lnTo>
                  <a:pt x="307574" y="1708151"/>
                </a:lnTo>
                <a:lnTo>
                  <a:pt x="306622" y="1715771"/>
                </a:lnTo>
                <a:lnTo>
                  <a:pt x="304400" y="1723391"/>
                </a:lnTo>
                <a:lnTo>
                  <a:pt x="301861" y="1730376"/>
                </a:lnTo>
                <a:lnTo>
                  <a:pt x="298687" y="1737043"/>
                </a:lnTo>
                <a:lnTo>
                  <a:pt x="294560" y="1743393"/>
                </a:lnTo>
                <a:lnTo>
                  <a:pt x="289799" y="1749426"/>
                </a:lnTo>
                <a:lnTo>
                  <a:pt x="285038" y="1755141"/>
                </a:lnTo>
                <a:lnTo>
                  <a:pt x="279642" y="1759903"/>
                </a:lnTo>
                <a:lnTo>
                  <a:pt x="273611" y="1764031"/>
                </a:lnTo>
                <a:lnTo>
                  <a:pt x="266945" y="1768158"/>
                </a:lnTo>
                <a:lnTo>
                  <a:pt x="259962" y="1771333"/>
                </a:lnTo>
                <a:lnTo>
                  <a:pt x="252979" y="1774191"/>
                </a:lnTo>
                <a:lnTo>
                  <a:pt x="245678" y="1776096"/>
                </a:lnTo>
                <a:lnTo>
                  <a:pt x="237743" y="1777366"/>
                </a:lnTo>
                <a:lnTo>
                  <a:pt x="229808" y="1777683"/>
                </a:lnTo>
                <a:lnTo>
                  <a:pt x="132679" y="1777683"/>
                </a:lnTo>
                <a:lnTo>
                  <a:pt x="126013" y="1777366"/>
                </a:lnTo>
                <a:lnTo>
                  <a:pt x="119348" y="1776731"/>
                </a:lnTo>
                <a:lnTo>
                  <a:pt x="112682" y="1776096"/>
                </a:lnTo>
                <a:lnTo>
                  <a:pt x="106334" y="1774826"/>
                </a:lnTo>
                <a:lnTo>
                  <a:pt x="99985" y="1773556"/>
                </a:lnTo>
                <a:lnTo>
                  <a:pt x="93637" y="1771651"/>
                </a:lnTo>
                <a:lnTo>
                  <a:pt x="87289" y="1770063"/>
                </a:lnTo>
                <a:lnTo>
                  <a:pt x="81258" y="1767841"/>
                </a:lnTo>
                <a:lnTo>
                  <a:pt x="75227" y="1765301"/>
                </a:lnTo>
                <a:lnTo>
                  <a:pt x="69196" y="1762443"/>
                </a:lnTo>
                <a:lnTo>
                  <a:pt x="63800" y="1759268"/>
                </a:lnTo>
                <a:lnTo>
                  <a:pt x="58722" y="1756093"/>
                </a:lnTo>
                <a:lnTo>
                  <a:pt x="53325" y="1752601"/>
                </a:lnTo>
                <a:lnTo>
                  <a:pt x="48247" y="1749108"/>
                </a:lnTo>
                <a:lnTo>
                  <a:pt x="43486" y="1744981"/>
                </a:lnTo>
                <a:lnTo>
                  <a:pt x="38724" y="1741171"/>
                </a:lnTo>
                <a:lnTo>
                  <a:pt x="34281" y="1736726"/>
                </a:lnTo>
                <a:lnTo>
                  <a:pt x="30154" y="1731963"/>
                </a:lnTo>
                <a:lnTo>
                  <a:pt x="26028" y="1727518"/>
                </a:lnTo>
                <a:lnTo>
                  <a:pt x="22536" y="1722438"/>
                </a:lnTo>
                <a:lnTo>
                  <a:pt x="19045" y="1717358"/>
                </a:lnTo>
                <a:lnTo>
                  <a:pt x="15871" y="1712278"/>
                </a:lnTo>
                <a:lnTo>
                  <a:pt x="13014" y="1706881"/>
                </a:lnTo>
                <a:lnTo>
                  <a:pt x="10157" y="1701483"/>
                </a:lnTo>
                <a:lnTo>
                  <a:pt x="7935" y="1695768"/>
                </a:lnTo>
                <a:lnTo>
                  <a:pt x="5713" y="1690053"/>
                </a:lnTo>
                <a:lnTo>
                  <a:pt x="3809" y="1684021"/>
                </a:lnTo>
                <a:lnTo>
                  <a:pt x="2222" y="1677988"/>
                </a:lnTo>
                <a:lnTo>
                  <a:pt x="1587" y="1671956"/>
                </a:lnTo>
                <a:lnTo>
                  <a:pt x="317" y="1665606"/>
                </a:lnTo>
                <a:lnTo>
                  <a:pt x="0" y="1659256"/>
                </a:lnTo>
                <a:lnTo>
                  <a:pt x="0" y="1652906"/>
                </a:lnTo>
                <a:lnTo>
                  <a:pt x="0" y="1476058"/>
                </a:lnTo>
                <a:lnTo>
                  <a:pt x="6" y="1475902"/>
                </a:lnTo>
                <a:lnTo>
                  <a:pt x="0" y="1475741"/>
                </a:lnTo>
                <a:lnTo>
                  <a:pt x="0" y="1019176"/>
                </a:lnTo>
                <a:lnTo>
                  <a:pt x="0" y="1007111"/>
                </a:lnTo>
                <a:lnTo>
                  <a:pt x="317" y="994728"/>
                </a:lnTo>
                <a:lnTo>
                  <a:pt x="1587" y="982663"/>
                </a:lnTo>
                <a:lnTo>
                  <a:pt x="2539" y="970916"/>
                </a:lnTo>
                <a:lnTo>
                  <a:pt x="4126" y="958851"/>
                </a:lnTo>
                <a:lnTo>
                  <a:pt x="6348" y="947103"/>
                </a:lnTo>
                <a:lnTo>
                  <a:pt x="8253" y="935038"/>
                </a:lnTo>
                <a:lnTo>
                  <a:pt x="11109" y="923608"/>
                </a:lnTo>
                <a:lnTo>
                  <a:pt x="13649" y="912178"/>
                </a:lnTo>
                <a:lnTo>
                  <a:pt x="16823" y="900748"/>
                </a:lnTo>
                <a:lnTo>
                  <a:pt x="20632" y="889636"/>
                </a:lnTo>
                <a:lnTo>
                  <a:pt x="24441" y="878523"/>
                </a:lnTo>
                <a:lnTo>
                  <a:pt x="28885" y="867411"/>
                </a:lnTo>
                <a:lnTo>
                  <a:pt x="33328" y="856298"/>
                </a:lnTo>
                <a:lnTo>
                  <a:pt x="38090" y="845503"/>
                </a:lnTo>
                <a:lnTo>
                  <a:pt x="43168" y="834708"/>
                </a:lnTo>
                <a:lnTo>
                  <a:pt x="48247" y="823913"/>
                </a:lnTo>
                <a:lnTo>
                  <a:pt x="54278" y="813753"/>
                </a:lnTo>
                <a:lnTo>
                  <a:pt x="60309" y="803276"/>
                </a:lnTo>
                <a:lnTo>
                  <a:pt x="66022" y="793116"/>
                </a:lnTo>
                <a:lnTo>
                  <a:pt x="73005" y="783273"/>
                </a:lnTo>
                <a:lnTo>
                  <a:pt x="79671" y="773113"/>
                </a:lnTo>
                <a:lnTo>
                  <a:pt x="86337" y="763588"/>
                </a:lnTo>
                <a:lnTo>
                  <a:pt x="93954" y="754063"/>
                </a:lnTo>
                <a:lnTo>
                  <a:pt x="101572" y="744538"/>
                </a:lnTo>
                <a:lnTo>
                  <a:pt x="108873" y="735648"/>
                </a:lnTo>
                <a:lnTo>
                  <a:pt x="117443" y="726441"/>
                </a:lnTo>
                <a:lnTo>
                  <a:pt x="125696" y="717551"/>
                </a:lnTo>
                <a:lnTo>
                  <a:pt x="133949" y="708978"/>
                </a:lnTo>
                <a:lnTo>
                  <a:pt x="142836" y="700088"/>
                </a:lnTo>
                <a:lnTo>
                  <a:pt x="151724" y="691833"/>
                </a:lnTo>
                <a:lnTo>
                  <a:pt x="160929" y="683896"/>
                </a:lnTo>
                <a:lnTo>
                  <a:pt x="170451" y="675958"/>
                </a:lnTo>
                <a:lnTo>
                  <a:pt x="179974" y="668021"/>
                </a:lnTo>
                <a:lnTo>
                  <a:pt x="189814" y="660401"/>
                </a:lnTo>
                <a:lnTo>
                  <a:pt x="200288" y="653098"/>
                </a:lnTo>
                <a:lnTo>
                  <a:pt x="210445" y="645796"/>
                </a:lnTo>
                <a:lnTo>
                  <a:pt x="220920" y="639128"/>
                </a:lnTo>
                <a:lnTo>
                  <a:pt x="231395" y="632461"/>
                </a:lnTo>
                <a:lnTo>
                  <a:pt x="242187" y="626111"/>
                </a:lnTo>
                <a:lnTo>
                  <a:pt x="253296" y="619761"/>
                </a:lnTo>
                <a:lnTo>
                  <a:pt x="264723" y="613411"/>
                </a:lnTo>
                <a:lnTo>
                  <a:pt x="275833" y="607696"/>
                </a:lnTo>
                <a:lnTo>
                  <a:pt x="287895" y="602298"/>
                </a:lnTo>
                <a:lnTo>
                  <a:pt x="299321" y="596583"/>
                </a:lnTo>
                <a:lnTo>
                  <a:pt x="311383" y="591503"/>
                </a:lnTo>
                <a:lnTo>
                  <a:pt x="323445" y="586741"/>
                </a:lnTo>
                <a:lnTo>
                  <a:pt x="335824" y="581978"/>
                </a:lnTo>
                <a:lnTo>
                  <a:pt x="348203" y="577533"/>
                </a:lnTo>
                <a:lnTo>
                  <a:pt x="360900" y="573723"/>
                </a:lnTo>
                <a:lnTo>
                  <a:pt x="373596" y="569596"/>
                </a:lnTo>
                <a:lnTo>
                  <a:pt x="386293" y="566103"/>
                </a:lnTo>
                <a:lnTo>
                  <a:pt x="399307" y="562928"/>
                </a:lnTo>
                <a:lnTo>
                  <a:pt x="412321" y="559753"/>
                </a:lnTo>
                <a:lnTo>
                  <a:pt x="425652" y="556896"/>
                </a:lnTo>
                <a:lnTo>
                  <a:pt x="438984" y="554038"/>
                </a:lnTo>
                <a:lnTo>
                  <a:pt x="452633" y="552133"/>
                </a:lnTo>
                <a:lnTo>
                  <a:pt x="465964" y="550228"/>
                </a:lnTo>
                <a:lnTo>
                  <a:pt x="479930" y="548641"/>
                </a:lnTo>
                <a:lnTo>
                  <a:pt x="493262" y="547053"/>
                </a:lnTo>
                <a:lnTo>
                  <a:pt x="507228" y="546101"/>
                </a:lnTo>
                <a:lnTo>
                  <a:pt x="521511" y="545466"/>
                </a:lnTo>
                <a:lnTo>
                  <a:pt x="535478" y="545148"/>
                </a:lnTo>
                <a:lnTo>
                  <a:pt x="549761" y="544513"/>
                </a:lnTo>
                <a:lnTo>
                  <a:pt x="1335088" y="544513"/>
                </a:lnTo>
                <a:lnTo>
                  <a:pt x="1335088" y="432238"/>
                </a:lnTo>
                <a:lnTo>
                  <a:pt x="1335723" y="424293"/>
                </a:lnTo>
                <a:lnTo>
                  <a:pt x="1336676" y="416347"/>
                </a:lnTo>
                <a:lnTo>
                  <a:pt x="1338898" y="408719"/>
                </a:lnTo>
                <a:lnTo>
                  <a:pt x="1341438" y="401727"/>
                </a:lnTo>
                <a:lnTo>
                  <a:pt x="1344613" y="395053"/>
                </a:lnTo>
                <a:lnTo>
                  <a:pt x="1348741" y="388061"/>
                </a:lnTo>
                <a:lnTo>
                  <a:pt x="1353186" y="382340"/>
                </a:lnTo>
                <a:lnTo>
                  <a:pt x="1358266" y="376619"/>
                </a:lnTo>
                <a:lnTo>
                  <a:pt x="1363663" y="371534"/>
                </a:lnTo>
                <a:lnTo>
                  <a:pt x="1369696" y="367085"/>
                </a:lnTo>
                <a:lnTo>
                  <a:pt x="1376363" y="363271"/>
                </a:lnTo>
                <a:lnTo>
                  <a:pt x="1383348" y="360092"/>
                </a:lnTo>
                <a:lnTo>
                  <a:pt x="1390333" y="357232"/>
                </a:lnTo>
                <a:lnTo>
                  <a:pt x="1397953" y="355325"/>
                </a:lnTo>
                <a:lnTo>
                  <a:pt x="1405573" y="354054"/>
                </a:lnTo>
                <a:lnTo>
                  <a:pt x="1413828" y="353736"/>
                </a:lnTo>
                <a:close/>
                <a:moveTo>
                  <a:pt x="1740853" y="352465"/>
                </a:moveTo>
                <a:lnTo>
                  <a:pt x="1859916" y="352465"/>
                </a:lnTo>
                <a:lnTo>
                  <a:pt x="1867853" y="352783"/>
                </a:lnTo>
                <a:lnTo>
                  <a:pt x="1875791" y="354054"/>
                </a:lnTo>
                <a:lnTo>
                  <a:pt x="1883093" y="355643"/>
                </a:lnTo>
                <a:lnTo>
                  <a:pt x="1890396" y="358503"/>
                </a:lnTo>
                <a:lnTo>
                  <a:pt x="1897063" y="361682"/>
                </a:lnTo>
                <a:lnTo>
                  <a:pt x="1903731" y="365495"/>
                </a:lnTo>
                <a:lnTo>
                  <a:pt x="1909763" y="370263"/>
                </a:lnTo>
                <a:lnTo>
                  <a:pt x="1915478" y="375030"/>
                </a:lnTo>
                <a:lnTo>
                  <a:pt x="1920241" y="380751"/>
                </a:lnTo>
                <a:lnTo>
                  <a:pt x="1925003" y="387107"/>
                </a:lnTo>
                <a:lnTo>
                  <a:pt x="1928813" y="393464"/>
                </a:lnTo>
                <a:lnTo>
                  <a:pt x="1931988" y="400138"/>
                </a:lnTo>
                <a:lnTo>
                  <a:pt x="1934846" y="407130"/>
                </a:lnTo>
                <a:lnTo>
                  <a:pt x="1936751" y="414758"/>
                </a:lnTo>
                <a:lnTo>
                  <a:pt x="1938021" y="422703"/>
                </a:lnTo>
                <a:lnTo>
                  <a:pt x="1938338" y="430649"/>
                </a:lnTo>
                <a:lnTo>
                  <a:pt x="1938021" y="438595"/>
                </a:lnTo>
                <a:lnTo>
                  <a:pt x="1936751" y="446540"/>
                </a:lnTo>
                <a:lnTo>
                  <a:pt x="1934846" y="454168"/>
                </a:lnTo>
                <a:lnTo>
                  <a:pt x="1931988" y="461160"/>
                </a:lnTo>
                <a:lnTo>
                  <a:pt x="1928813" y="468152"/>
                </a:lnTo>
                <a:lnTo>
                  <a:pt x="1925003" y="474508"/>
                </a:lnTo>
                <a:lnTo>
                  <a:pt x="1920241" y="480229"/>
                </a:lnTo>
                <a:lnTo>
                  <a:pt x="1915478" y="485950"/>
                </a:lnTo>
                <a:lnTo>
                  <a:pt x="1909763" y="491035"/>
                </a:lnTo>
                <a:lnTo>
                  <a:pt x="1903731" y="495802"/>
                </a:lnTo>
                <a:lnTo>
                  <a:pt x="1897063" y="499299"/>
                </a:lnTo>
                <a:lnTo>
                  <a:pt x="1890396" y="503112"/>
                </a:lnTo>
                <a:lnTo>
                  <a:pt x="1883093" y="505337"/>
                </a:lnTo>
                <a:lnTo>
                  <a:pt x="1875791" y="507244"/>
                </a:lnTo>
                <a:lnTo>
                  <a:pt x="1867853" y="508515"/>
                </a:lnTo>
                <a:lnTo>
                  <a:pt x="1859916" y="508833"/>
                </a:lnTo>
                <a:lnTo>
                  <a:pt x="1740853" y="508833"/>
                </a:lnTo>
                <a:lnTo>
                  <a:pt x="1732916" y="508515"/>
                </a:lnTo>
                <a:lnTo>
                  <a:pt x="1724978" y="507244"/>
                </a:lnTo>
                <a:lnTo>
                  <a:pt x="1717358" y="505337"/>
                </a:lnTo>
                <a:lnTo>
                  <a:pt x="1710056" y="503112"/>
                </a:lnTo>
                <a:lnTo>
                  <a:pt x="1703388" y="499299"/>
                </a:lnTo>
                <a:lnTo>
                  <a:pt x="1696721" y="495802"/>
                </a:lnTo>
                <a:lnTo>
                  <a:pt x="1690688" y="491035"/>
                </a:lnTo>
                <a:lnTo>
                  <a:pt x="1685291" y="485950"/>
                </a:lnTo>
                <a:lnTo>
                  <a:pt x="1680528" y="480229"/>
                </a:lnTo>
                <a:lnTo>
                  <a:pt x="1675766" y="474508"/>
                </a:lnTo>
                <a:lnTo>
                  <a:pt x="1671638" y="468152"/>
                </a:lnTo>
                <a:lnTo>
                  <a:pt x="1668463" y="461160"/>
                </a:lnTo>
                <a:lnTo>
                  <a:pt x="1665606" y="454168"/>
                </a:lnTo>
                <a:lnTo>
                  <a:pt x="1663701" y="446540"/>
                </a:lnTo>
                <a:lnTo>
                  <a:pt x="1663066" y="438595"/>
                </a:lnTo>
                <a:lnTo>
                  <a:pt x="1662113" y="430649"/>
                </a:lnTo>
                <a:lnTo>
                  <a:pt x="1663066" y="422703"/>
                </a:lnTo>
                <a:lnTo>
                  <a:pt x="1663701" y="414758"/>
                </a:lnTo>
                <a:lnTo>
                  <a:pt x="1665606" y="407130"/>
                </a:lnTo>
                <a:lnTo>
                  <a:pt x="1668463" y="400138"/>
                </a:lnTo>
                <a:lnTo>
                  <a:pt x="1671638" y="393464"/>
                </a:lnTo>
                <a:lnTo>
                  <a:pt x="1675766" y="387107"/>
                </a:lnTo>
                <a:lnTo>
                  <a:pt x="1680528" y="380751"/>
                </a:lnTo>
                <a:lnTo>
                  <a:pt x="1685291" y="375030"/>
                </a:lnTo>
                <a:lnTo>
                  <a:pt x="1690688" y="370263"/>
                </a:lnTo>
                <a:lnTo>
                  <a:pt x="1696721" y="365495"/>
                </a:lnTo>
                <a:lnTo>
                  <a:pt x="1703388" y="361682"/>
                </a:lnTo>
                <a:lnTo>
                  <a:pt x="1710056" y="358503"/>
                </a:lnTo>
                <a:lnTo>
                  <a:pt x="1717358" y="355643"/>
                </a:lnTo>
                <a:lnTo>
                  <a:pt x="1724978" y="354054"/>
                </a:lnTo>
                <a:lnTo>
                  <a:pt x="1732916" y="352783"/>
                </a:lnTo>
                <a:lnTo>
                  <a:pt x="1740853" y="352465"/>
                </a:lnTo>
                <a:close/>
                <a:moveTo>
                  <a:pt x="1076961" y="352465"/>
                </a:moveTo>
                <a:lnTo>
                  <a:pt x="1196341" y="352465"/>
                </a:lnTo>
                <a:lnTo>
                  <a:pt x="1204278" y="352783"/>
                </a:lnTo>
                <a:lnTo>
                  <a:pt x="1211898" y="354054"/>
                </a:lnTo>
                <a:lnTo>
                  <a:pt x="1219201" y="355643"/>
                </a:lnTo>
                <a:lnTo>
                  <a:pt x="1226503" y="358503"/>
                </a:lnTo>
                <a:lnTo>
                  <a:pt x="1233488" y="361682"/>
                </a:lnTo>
                <a:lnTo>
                  <a:pt x="1239838" y="365495"/>
                </a:lnTo>
                <a:lnTo>
                  <a:pt x="1245871" y="370263"/>
                </a:lnTo>
                <a:lnTo>
                  <a:pt x="1251586" y="375030"/>
                </a:lnTo>
                <a:lnTo>
                  <a:pt x="1256666" y="380751"/>
                </a:lnTo>
                <a:lnTo>
                  <a:pt x="1261111" y="387107"/>
                </a:lnTo>
                <a:lnTo>
                  <a:pt x="1264921" y="393464"/>
                </a:lnTo>
                <a:lnTo>
                  <a:pt x="1268096" y="400138"/>
                </a:lnTo>
                <a:lnTo>
                  <a:pt x="1270953" y="407130"/>
                </a:lnTo>
                <a:lnTo>
                  <a:pt x="1272858" y="414758"/>
                </a:lnTo>
                <a:lnTo>
                  <a:pt x="1274128" y="422703"/>
                </a:lnTo>
                <a:lnTo>
                  <a:pt x="1274446" y="430649"/>
                </a:lnTo>
                <a:lnTo>
                  <a:pt x="1274128" y="438595"/>
                </a:lnTo>
                <a:lnTo>
                  <a:pt x="1272858" y="446540"/>
                </a:lnTo>
                <a:lnTo>
                  <a:pt x="1270953" y="454168"/>
                </a:lnTo>
                <a:lnTo>
                  <a:pt x="1268096" y="461160"/>
                </a:lnTo>
                <a:lnTo>
                  <a:pt x="1264921" y="468152"/>
                </a:lnTo>
                <a:lnTo>
                  <a:pt x="1261111" y="474508"/>
                </a:lnTo>
                <a:lnTo>
                  <a:pt x="1256666" y="480229"/>
                </a:lnTo>
                <a:lnTo>
                  <a:pt x="1251586" y="485950"/>
                </a:lnTo>
                <a:lnTo>
                  <a:pt x="1245871" y="491035"/>
                </a:lnTo>
                <a:lnTo>
                  <a:pt x="1239838" y="495802"/>
                </a:lnTo>
                <a:lnTo>
                  <a:pt x="1233488" y="499299"/>
                </a:lnTo>
                <a:lnTo>
                  <a:pt x="1226503" y="503112"/>
                </a:lnTo>
                <a:lnTo>
                  <a:pt x="1219201" y="505337"/>
                </a:lnTo>
                <a:lnTo>
                  <a:pt x="1211898" y="507244"/>
                </a:lnTo>
                <a:lnTo>
                  <a:pt x="1204278" y="508515"/>
                </a:lnTo>
                <a:lnTo>
                  <a:pt x="1196341" y="508833"/>
                </a:lnTo>
                <a:lnTo>
                  <a:pt x="1076961" y="508833"/>
                </a:lnTo>
                <a:lnTo>
                  <a:pt x="1069023" y="508515"/>
                </a:lnTo>
                <a:lnTo>
                  <a:pt x="1061086" y="507244"/>
                </a:lnTo>
                <a:lnTo>
                  <a:pt x="1053466" y="505337"/>
                </a:lnTo>
                <a:lnTo>
                  <a:pt x="1046163" y="503112"/>
                </a:lnTo>
                <a:lnTo>
                  <a:pt x="1039496" y="499299"/>
                </a:lnTo>
                <a:lnTo>
                  <a:pt x="1033146" y="495802"/>
                </a:lnTo>
                <a:lnTo>
                  <a:pt x="1027113" y="491035"/>
                </a:lnTo>
                <a:lnTo>
                  <a:pt x="1021716" y="485950"/>
                </a:lnTo>
                <a:lnTo>
                  <a:pt x="1016636" y="480229"/>
                </a:lnTo>
                <a:lnTo>
                  <a:pt x="1012191" y="474508"/>
                </a:lnTo>
                <a:lnTo>
                  <a:pt x="1008063" y="468152"/>
                </a:lnTo>
                <a:lnTo>
                  <a:pt x="1004571" y="461160"/>
                </a:lnTo>
                <a:lnTo>
                  <a:pt x="1002348" y="454168"/>
                </a:lnTo>
                <a:lnTo>
                  <a:pt x="1000126" y="446540"/>
                </a:lnTo>
                <a:lnTo>
                  <a:pt x="999173" y="438595"/>
                </a:lnTo>
                <a:lnTo>
                  <a:pt x="998538" y="430649"/>
                </a:lnTo>
                <a:lnTo>
                  <a:pt x="999173" y="422703"/>
                </a:lnTo>
                <a:lnTo>
                  <a:pt x="1000126" y="414758"/>
                </a:lnTo>
                <a:lnTo>
                  <a:pt x="1002348" y="407130"/>
                </a:lnTo>
                <a:lnTo>
                  <a:pt x="1004571" y="400138"/>
                </a:lnTo>
                <a:lnTo>
                  <a:pt x="1008063" y="393464"/>
                </a:lnTo>
                <a:lnTo>
                  <a:pt x="1012191" y="387107"/>
                </a:lnTo>
                <a:lnTo>
                  <a:pt x="1016636" y="380751"/>
                </a:lnTo>
                <a:lnTo>
                  <a:pt x="1021716" y="375030"/>
                </a:lnTo>
                <a:lnTo>
                  <a:pt x="1027113" y="370263"/>
                </a:lnTo>
                <a:lnTo>
                  <a:pt x="1033146" y="365495"/>
                </a:lnTo>
                <a:lnTo>
                  <a:pt x="1039496" y="361682"/>
                </a:lnTo>
                <a:lnTo>
                  <a:pt x="1046163" y="358503"/>
                </a:lnTo>
                <a:lnTo>
                  <a:pt x="1053466" y="355643"/>
                </a:lnTo>
                <a:lnTo>
                  <a:pt x="1061086" y="354054"/>
                </a:lnTo>
                <a:lnTo>
                  <a:pt x="1069023" y="352783"/>
                </a:lnTo>
                <a:lnTo>
                  <a:pt x="1076961" y="352465"/>
                </a:lnTo>
                <a:close/>
                <a:moveTo>
                  <a:pt x="1750696" y="104563"/>
                </a:moveTo>
                <a:lnTo>
                  <a:pt x="1758316" y="104881"/>
                </a:lnTo>
                <a:lnTo>
                  <a:pt x="1765301" y="105835"/>
                </a:lnTo>
                <a:lnTo>
                  <a:pt x="1772921" y="107742"/>
                </a:lnTo>
                <a:lnTo>
                  <a:pt x="1779906" y="109966"/>
                </a:lnTo>
                <a:lnTo>
                  <a:pt x="1786891" y="113145"/>
                </a:lnTo>
                <a:lnTo>
                  <a:pt x="1793558" y="117276"/>
                </a:lnTo>
                <a:lnTo>
                  <a:pt x="1799908" y="122044"/>
                </a:lnTo>
                <a:lnTo>
                  <a:pt x="1805941" y="127447"/>
                </a:lnTo>
                <a:lnTo>
                  <a:pt x="1811338" y="133485"/>
                </a:lnTo>
                <a:lnTo>
                  <a:pt x="1816101" y="139524"/>
                </a:lnTo>
                <a:lnTo>
                  <a:pt x="1819593" y="146198"/>
                </a:lnTo>
                <a:lnTo>
                  <a:pt x="1823403" y="153508"/>
                </a:lnTo>
                <a:lnTo>
                  <a:pt x="1825626" y="160500"/>
                </a:lnTo>
                <a:lnTo>
                  <a:pt x="1827213" y="167810"/>
                </a:lnTo>
                <a:lnTo>
                  <a:pt x="1828483" y="175120"/>
                </a:lnTo>
                <a:lnTo>
                  <a:pt x="1828801" y="182748"/>
                </a:lnTo>
                <a:lnTo>
                  <a:pt x="1828483" y="190375"/>
                </a:lnTo>
                <a:lnTo>
                  <a:pt x="1827213" y="198003"/>
                </a:lnTo>
                <a:lnTo>
                  <a:pt x="1825626" y="204995"/>
                </a:lnTo>
                <a:lnTo>
                  <a:pt x="1823403" y="212305"/>
                </a:lnTo>
                <a:lnTo>
                  <a:pt x="1820228" y="219297"/>
                </a:lnTo>
                <a:lnTo>
                  <a:pt x="1816101" y="225972"/>
                </a:lnTo>
                <a:lnTo>
                  <a:pt x="1811338" y="232328"/>
                </a:lnTo>
                <a:lnTo>
                  <a:pt x="1805941" y="238367"/>
                </a:lnTo>
                <a:lnTo>
                  <a:pt x="1721803" y="322589"/>
                </a:lnTo>
                <a:lnTo>
                  <a:pt x="1715771" y="328310"/>
                </a:lnTo>
                <a:lnTo>
                  <a:pt x="1709421" y="333078"/>
                </a:lnTo>
                <a:lnTo>
                  <a:pt x="1702753" y="336891"/>
                </a:lnTo>
                <a:lnTo>
                  <a:pt x="1695451" y="340070"/>
                </a:lnTo>
                <a:lnTo>
                  <a:pt x="1688466" y="342612"/>
                </a:lnTo>
                <a:lnTo>
                  <a:pt x="1681163" y="344519"/>
                </a:lnTo>
                <a:lnTo>
                  <a:pt x="1673543" y="345155"/>
                </a:lnTo>
                <a:lnTo>
                  <a:pt x="1666241" y="345790"/>
                </a:lnTo>
                <a:lnTo>
                  <a:pt x="1658621" y="345155"/>
                </a:lnTo>
                <a:lnTo>
                  <a:pt x="1651318" y="344519"/>
                </a:lnTo>
                <a:lnTo>
                  <a:pt x="1644016" y="342612"/>
                </a:lnTo>
                <a:lnTo>
                  <a:pt x="1636713" y="340070"/>
                </a:lnTo>
                <a:lnTo>
                  <a:pt x="1629728" y="336891"/>
                </a:lnTo>
                <a:lnTo>
                  <a:pt x="1623378" y="333078"/>
                </a:lnTo>
                <a:lnTo>
                  <a:pt x="1617028" y="328310"/>
                </a:lnTo>
                <a:lnTo>
                  <a:pt x="1610996" y="322589"/>
                </a:lnTo>
                <a:lnTo>
                  <a:pt x="1605281" y="316551"/>
                </a:lnTo>
                <a:lnTo>
                  <a:pt x="1600518" y="310194"/>
                </a:lnTo>
                <a:lnTo>
                  <a:pt x="1596708" y="303838"/>
                </a:lnTo>
                <a:lnTo>
                  <a:pt x="1593533" y="296846"/>
                </a:lnTo>
                <a:lnTo>
                  <a:pt x="1591311" y="289536"/>
                </a:lnTo>
                <a:lnTo>
                  <a:pt x="1589088" y="282544"/>
                </a:lnTo>
                <a:lnTo>
                  <a:pt x="1588453" y="274916"/>
                </a:lnTo>
                <a:lnTo>
                  <a:pt x="1588136" y="267288"/>
                </a:lnTo>
                <a:lnTo>
                  <a:pt x="1588453" y="259978"/>
                </a:lnTo>
                <a:lnTo>
                  <a:pt x="1589088" y="252351"/>
                </a:lnTo>
                <a:lnTo>
                  <a:pt x="1591311" y="245041"/>
                </a:lnTo>
                <a:lnTo>
                  <a:pt x="1593533" y="238049"/>
                </a:lnTo>
                <a:lnTo>
                  <a:pt x="1596708" y="230739"/>
                </a:lnTo>
                <a:lnTo>
                  <a:pt x="1600518" y="224065"/>
                </a:lnTo>
                <a:lnTo>
                  <a:pt x="1605281" y="217708"/>
                </a:lnTo>
                <a:lnTo>
                  <a:pt x="1610996" y="211670"/>
                </a:lnTo>
                <a:lnTo>
                  <a:pt x="1695133" y="127447"/>
                </a:lnTo>
                <a:lnTo>
                  <a:pt x="1701166" y="122044"/>
                </a:lnTo>
                <a:lnTo>
                  <a:pt x="1707516" y="117276"/>
                </a:lnTo>
                <a:lnTo>
                  <a:pt x="1714183" y="113145"/>
                </a:lnTo>
                <a:lnTo>
                  <a:pt x="1720851" y="109966"/>
                </a:lnTo>
                <a:lnTo>
                  <a:pt x="1728471" y="107742"/>
                </a:lnTo>
                <a:lnTo>
                  <a:pt x="1735456" y="105835"/>
                </a:lnTo>
                <a:lnTo>
                  <a:pt x="1743076" y="104881"/>
                </a:lnTo>
                <a:lnTo>
                  <a:pt x="1750696" y="104563"/>
                </a:lnTo>
                <a:close/>
                <a:moveTo>
                  <a:pt x="1186498" y="93758"/>
                </a:moveTo>
                <a:lnTo>
                  <a:pt x="1193801" y="94075"/>
                </a:lnTo>
                <a:lnTo>
                  <a:pt x="1201103" y="95029"/>
                </a:lnTo>
                <a:lnTo>
                  <a:pt x="1208723" y="96936"/>
                </a:lnTo>
                <a:lnTo>
                  <a:pt x="1215708" y="99478"/>
                </a:lnTo>
                <a:lnTo>
                  <a:pt x="1222376" y="102656"/>
                </a:lnTo>
                <a:lnTo>
                  <a:pt x="1229361" y="106470"/>
                </a:lnTo>
                <a:lnTo>
                  <a:pt x="1235711" y="111238"/>
                </a:lnTo>
                <a:lnTo>
                  <a:pt x="1241426" y="116959"/>
                </a:lnTo>
                <a:lnTo>
                  <a:pt x="1326198" y="201181"/>
                </a:lnTo>
                <a:lnTo>
                  <a:pt x="1331278" y="206902"/>
                </a:lnTo>
                <a:lnTo>
                  <a:pt x="1336041" y="213259"/>
                </a:lnTo>
                <a:lnTo>
                  <a:pt x="1339851" y="220251"/>
                </a:lnTo>
                <a:lnTo>
                  <a:pt x="1343026" y="227243"/>
                </a:lnTo>
                <a:lnTo>
                  <a:pt x="1345566" y="234553"/>
                </a:lnTo>
                <a:lnTo>
                  <a:pt x="1347471" y="241545"/>
                </a:lnTo>
                <a:lnTo>
                  <a:pt x="1348741" y="249173"/>
                </a:lnTo>
                <a:lnTo>
                  <a:pt x="1348741" y="256800"/>
                </a:lnTo>
                <a:lnTo>
                  <a:pt x="1348741" y="264110"/>
                </a:lnTo>
                <a:lnTo>
                  <a:pt x="1347471" y="271738"/>
                </a:lnTo>
                <a:lnTo>
                  <a:pt x="1345566" y="279048"/>
                </a:lnTo>
                <a:lnTo>
                  <a:pt x="1343026" y="286040"/>
                </a:lnTo>
                <a:lnTo>
                  <a:pt x="1339851" y="293350"/>
                </a:lnTo>
                <a:lnTo>
                  <a:pt x="1336041" y="300024"/>
                </a:lnTo>
                <a:lnTo>
                  <a:pt x="1331278" y="306063"/>
                </a:lnTo>
                <a:lnTo>
                  <a:pt x="1326198" y="311784"/>
                </a:lnTo>
                <a:lnTo>
                  <a:pt x="1320166" y="317504"/>
                </a:lnTo>
                <a:lnTo>
                  <a:pt x="1313816" y="322272"/>
                </a:lnTo>
                <a:lnTo>
                  <a:pt x="1307148" y="326085"/>
                </a:lnTo>
                <a:lnTo>
                  <a:pt x="1299846" y="329264"/>
                </a:lnTo>
                <a:lnTo>
                  <a:pt x="1292861" y="331806"/>
                </a:lnTo>
                <a:lnTo>
                  <a:pt x="1285558" y="333713"/>
                </a:lnTo>
                <a:lnTo>
                  <a:pt x="1277938" y="334667"/>
                </a:lnTo>
                <a:lnTo>
                  <a:pt x="1270636" y="334985"/>
                </a:lnTo>
                <a:lnTo>
                  <a:pt x="1263016" y="334667"/>
                </a:lnTo>
                <a:lnTo>
                  <a:pt x="1255396" y="333713"/>
                </a:lnTo>
                <a:lnTo>
                  <a:pt x="1248411" y="331806"/>
                </a:lnTo>
                <a:lnTo>
                  <a:pt x="1241108" y="329264"/>
                </a:lnTo>
                <a:lnTo>
                  <a:pt x="1234123" y="326085"/>
                </a:lnTo>
                <a:lnTo>
                  <a:pt x="1227773" y="322272"/>
                </a:lnTo>
                <a:lnTo>
                  <a:pt x="1221423" y="317504"/>
                </a:lnTo>
                <a:lnTo>
                  <a:pt x="1215391" y="311784"/>
                </a:lnTo>
                <a:lnTo>
                  <a:pt x="1130936" y="227561"/>
                </a:lnTo>
                <a:lnTo>
                  <a:pt x="1125221" y="221840"/>
                </a:lnTo>
                <a:lnTo>
                  <a:pt x="1120776" y="215483"/>
                </a:lnTo>
                <a:lnTo>
                  <a:pt x="1116966" y="208491"/>
                </a:lnTo>
                <a:lnTo>
                  <a:pt x="1113791" y="201499"/>
                </a:lnTo>
                <a:lnTo>
                  <a:pt x="1110933" y="194189"/>
                </a:lnTo>
                <a:lnTo>
                  <a:pt x="1109346" y="187197"/>
                </a:lnTo>
                <a:lnTo>
                  <a:pt x="1108076" y="179570"/>
                </a:lnTo>
                <a:lnTo>
                  <a:pt x="1107758" y="171942"/>
                </a:lnTo>
                <a:lnTo>
                  <a:pt x="1108076" y="164632"/>
                </a:lnTo>
                <a:lnTo>
                  <a:pt x="1109346" y="157004"/>
                </a:lnTo>
                <a:lnTo>
                  <a:pt x="1110933" y="149694"/>
                </a:lnTo>
                <a:lnTo>
                  <a:pt x="1113791" y="142702"/>
                </a:lnTo>
                <a:lnTo>
                  <a:pt x="1116966" y="135392"/>
                </a:lnTo>
                <a:lnTo>
                  <a:pt x="1120776" y="129036"/>
                </a:lnTo>
                <a:lnTo>
                  <a:pt x="1125221" y="122679"/>
                </a:lnTo>
                <a:lnTo>
                  <a:pt x="1130936" y="116959"/>
                </a:lnTo>
                <a:lnTo>
                  <a:pt x="1136651" y="111238"/>
                </a:lnTo>
                <a:lnTo>
                  <a:pt x="1143001" y="106470"/>
                </a:lnTo>
                <a:lnTo>
                  <a:pt x="1149986" y="102656"/>
                </a:lnTo>
                <a:lnTo>
                  <a:pt x="1156653" y="99478"/>
                </a:lnTo>
                <a:lnTo>
                  <a:pt x="1163638" y="96936"/>
                </a:lnTo>
                <a:lnTo>
                  <a:pt x="1171258" y="95029"/>
                </a:lnTo>
                <a:lnTo>
                  <a:pt x="1178878" y="94075"/>
                </a:lnTo>
                <a:lnTo>
                  <a:pt x="1186498" y="93758"/>
                </a:lnTo>
                <a:close/>
                <a:moveTo>
                  <a:pt x="1468438" y="0"/>
                </a:moveTo>
                <a:lnTo>
                  <a:pt x="1476376" y="318"/>
                </a:lnTo>
                <a:lnTo>
                  <a:pt x="1483996" y="1589"/>
                </a:lnTo>
                <a:lnTo>
                  <a:pt x="1491616" y="3496"/>
                </a:lnTo>
                <a:lnTo>
                  <a:pt x="1498601" y="6039"/>
                </a:lnTo>
                <a:lnTo>
                  <a:pt x="1505903" y="9535"/>
                </a:lnTo>
                <a:lnTo>
                  <a:pt x="1512253" y="13666"/>
                </a:lnTo>
                <a:lnTo>
                  <a:pt x="1518286" y="17798"/>
                </a:lnTo>
                <a:lnTo>
                  <a:pt x="1523683" y="23201"/>
                </a:lnTo>
                <a:lnTo>
                  <a:pt x="1528763" y="28604"/>
                </a:lnTo>
                <a:lnTo>
                  <a:pt x="1533208" y="34643"/>
                </a:lnTo>
                <a:lnTo>
                  <a:pt x="1537336" y="40999"/>
                </a:lnTo>
                <a:lnTo>
                  <a:pt x="1540828" y="47991"/>
                </a:lnTo>
                <a:lnTo>
                  <a:pt x="1543051" y="55301"/>
                </a:lnTo>
                <a:lnTo>
                  <a:pt x="1545273" y="62929"/>
                </a:lnTo>
                <a:lnTo>
                  <a:pt x="1546226" y="70239"/>
                </a:lnTo>
                <a:lnTo>
                  <a:pt x="1546861" y="78184"/>
                </a:lnTo>
                <a:lnTo>
                  <a:pt x="1546861" y="198003"/>
                </a:lnTo>
                <a:lnTo>
                  <a:pt x="1546226" y="205949"/>
                </a:lnTo>
                <a:lnTo>
                  <a:pt x="1545273" y="213259"/>
                </a:lnTo>
                <a:lnTo>
                  <a:pt x="1543051" y="220886"/>
                </a:lnTo>
                <a:lnTo>
                  <a:pt x="1540828" y="228196"/>
                </a:lnTo>
                <a:lnTo>
                  <a:pt x="1537336" y="235188"/>
                </a:lnTo>
                <a:lnTo>
                  <a:pt x="1533208" y="241545"/>
                </a:lnTo>
                <a:lnTo>
                  <a:pt x="1528763" y="247583"/>
                </a:lnTo>
                <a:lnTo>
                  <a:pt x="1523683" y="252986"/>
                </a:lnTo>
                <a:lnTo>
                  <a:pt x="1518286" y="258389"/>
                </a:lnTo>
                <a:lnTo>
                  <a:pt x="1512253" y="262521"/>
                </a:lnTo>
                <a:lnTo>
                  <a:pt x="1505903" y="266653"/>
                </a:lnTo>
                <a:lnTo>
                  <a:pt x="1498601" y="269831"/>
                </a:lnTo>
                <a:lnTo>
                  <a:pt x="1491616" y="272691"/>
                </a:lnTo>
                <a:lnTo>
                  <a:pt x="1483996" y="274598"/>
                </a:lnTo>
                <a:lnTo>
                  <a:pt x="1476376" y="275870"/>
                </a:lnTo>
                <a:lnTo>
                  <a:pt x="1468438" y="276187"/>
                </a:lnTo>
                <a:lnTo>
                  <a:pt x="1460183" y="275870"/>
                </a:lnTo>
                <a:lnTo>
                  <a:pt x="1452563" y="274598"/>
                </a:lnTo>
                <a:lnTo>
                  <a:pt x="1445261" y="272691"/>
                </a:lnTo>
                <a:lnTo>
                  <a:pt x="1437958" y="269831"/>
                </a:lnTo>
                <a:lnTo>
                  <a:pt x="1431291" y="266653"/>
                </a:lnTo>
                <a:lnTo>
                  <a:pt x="1424623" y="262521"/>
                </a:lnTo>
                <a:lnTo>
                  <a:pt x="1418591" y="258389"/>
                </a:lnTo>
                <a:lnTo>
                  <a:pt x="1412876" y="252986"/>
                </a:lnTo>
                <a:lnTo>
                  <a:pt x="1407796" y="247583"/>
                </a:lnTo>
                <a:lnTo>
                  <a:pt x="1403351" y="241545"/>
                </a:lnTo>
                <a:lnTo>
                  <a:pt x="1399541" y="235188"/>
                </a:lnTo>
                <a:lnTo>
                  <a:pt x="1396366" y="228196"/>
                </a:lnTo>
                <a:lnTo>
                  <a:pt x="1393508" y="220886"/>
                </a:lnTo>
                <a:lnTo>
                  <a:pt x="1391603" y="213259"/>
                </a:lnTo>
                <a:lnTo>
                  <a:pt x="1390333" y="205949"/>
                </a:lnTo>
                <a:lnTo>
                  <a:pt x="1390016" y="198003"/>
                </a:lnTo>
                <a:lnTo>
                  <a:pt x="1390016" y="78184"/>
                </a:lnTo>
                <a:lnTo>
                  <a:pt x="1390333" y="70239"/>
                </a:lnTo>
                <a:lnTo>
                  <a:pt x="1391603" y="62929"/>
                </a:lnTo>
                <a:lnTo>
                  <a:pt x="1393508" y="55301"/>
                </a:lnTo>
                <a:lnTo>
                  <a:pt x="1396366" y="47991"/>
                </a:lnTo>
                <a:lnTo>
                  <a:pt x="1399541" y="40999"/>
                </a:lnTo>
                <a:lnTo>
                  <a:pt x="1403351" y="34643"/>
                </a:lnTo>
                <a:lnTo>
                  <a:pt x="1407796" y="28604"/>
                </a:lnTo>
                <a:lnTo>
                  <a:pt x="1412876" y="23201"/>
                </a:lnTo>
                <a:lnTo>
                  <a:pt x="1418591" y="17798"/>
                </a:lnTo>
                <a:lnTo>
                  <a:pt x="1424623" y="13666"/>
                </a:lnTo>
                <a:lnTo>
                  <a:pt x="1431291" y="9535"/>
                </a:lnTo>
                <a:lnTo>
                  <a:pt x="1437958" y="6039"/>
                </a:lnTo>
                <a:lnTo>
                  <a:pt x="1445261" y="3496"/>
                </a:lnTo>
                <a:lnTo>
                  <a:pt x="1452563" y="1589"/>
                </a:lnTo>
                <a:lnTo>
                  <a:pt x="1460183" y="318"/>
                </a:lnTo>
                <a:lnTo>
                  <a:pt x="1468438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7436668" y="1971616"/>
            <a:ext cx="636047" cy="540640"/>
          </a:xfrm>
          <a:custGeom>
            <a:avLst/>
            <a:gdLst>
              <a:gd name="T0" fmla="*/ 160329 w 2160587"/>
              <a:gd name="T1" fmla="*/ 1674812 h 1836737"/>
              <a:gd name="T2" fmla="*/ 1129743 w 2160587"/>
              <a:gd name="T3" fmla="*/ 848061 h 1836737"/>
              <a:gd name="T4" fmla="*/ 1158271 w 2160587"/>
              <a:gd name="T5" fmla="*/ 1043536 h 1836737"/>
              <a:gd name="T6" fmla="*/ 1353532 w 2160587"/>
              <a:gd name="T7" fmla="*/ 1072142 h 1836737"/>
              <a:gd name="T8" fmla="*/ 1367796 w 2160587"/>
              <a:gd name="T9" fmla="*/ 1145247 h 1836737"/>
              <a:gd name="T10" fmla="*/ 1316445 w 2160587"/>
              <a:gd name="T11" fmla="*/ 1197055 h 1836737"/>
              <a:gd name="T12" fmla="*/ 1148762 w 2160587"/>
              <a:gd name="T13" fmla="*/ 1373142 h 1836737"/>
              <a:gd name="T14" fmla="*/ 1088218 w 2160587"/>
              <a:gd name="T15" fmla="*/ 1413827 h 1836737"/>
              <a:gd name="T16" fmla="*/ 1019750 w 2160587"/>
              <a:gd name="T17" fmla="*/ 1385856 h 1836737"/>
              <a:gd name="T18" fmla="*/ 859357 w 2160587"/>
              <a:gd name="T19" fmla="*/ 1200234 h 1836737"/>
              <a:gd name="T20" fmla="*/ 798496 w 2160587"/>
              <a:gd name="T21" fmla="*/ 1159550 h 1836737"/>
              <a:gd name="T22" fmla="*/ 798496 w 2160587"/>
              <a:gd name="T23" fmla="*/ 1084856 h 1836737"/>
              <a:gd name="T24" fmla="*/ 859357 w 2160587"/>
              <a:gd name="T25" fmla="*/ 1044172 h 1836737"/>
              <a:gd name="T26" fmla="*/ 1019750 w 2160587"/>
              <a:gd name="T27" fmla="*/ 858868 h 1836737"/>
              <a:gd name="T28" fmla="*/ 301227 w 2160587"/>
              <a:gd name="T29" fmla="*/ 646747 h 1836737"/>
              <a:gd name="T30" fmla="*/ 2003954 w 2160587"/>
              <a:gd name="T31" fmla="*/ 550545 h 1836737"/>
              <a:gd name="T32" fmla="*/ 391689 w 2160587"/>
              <a:gd name="T33" fmla="*/ 393700 h 1836737"/>
              <a:gd name="T34" fmla="*/ 456865 w 2160587"/>
              <a:gd name="T35" fmla="*/ 428307 h 1836737"/>
              <a:gd name="T36" fmla="*/ 1692991 w 2160587"/>
              <a:gd name="T37" fmla="*/ 490537 h 1836737"/>
              <a:gd name="T38" fmla="*/ 1708479 w 2160587"/>
              <a:gd name="T39" fmla="*/ 422275 h 1836737"/>
              <a:gd name="T40" fmla="*/ 2082429 w 2160587"/>
              <a:gd name="T41" fmla="*/ 393700 h 1836737"/>
              <a:gd name="T42" fmla="*/ 2147243 w 2160587"/>
              <a:gd name="T43" fmla="*/ 428307 h 1836737"/>
              <a:gd name="T44" fmla="*/ 2157092 w 2160587"/>
              <a:gd name="T45" fmla="*/ 808355 h 1836737"/>
              <a:gd name="T46" fmla="*/ 2105622 w 2160587"/>
              <a:gd name="T47" fmla="*/ 860107 h 1836737"/>
              <a:gd name="T48" fmla="*/ 2032548 w 2160587"/>
              <a:gd name="T49" fmla="*/ 845820 h 1836737"/>
              <a:gd name="T50" fmla="*/ 2038267 w 2160587"/>
              <a:gd name="T51" fmla="*/ 1380490 h 1836737"/>
              <a:gd name="T52" fmla="*/ 2112612 w 2160587"/>
              <a:gd name="T53" fmla="*/ 1373187 h 1836737"/>
              <a:gd name="T54" fmla="*/ 2158998 w 2160587"/>
              <a:gd name="T55" fmla="*/ 1429702 h 1836737"/>
              <a:gd name="T56" fmla="*/ 2142795 w 2160587"/>
              <a:gd name="T57" fmla="*/ 1808162 h 1836737"/>
              <a:gd name="T58" fmla="*/ 1768845 w 2160587"/>
              <a:gd name="T59" fmla="*/ 1836737 h 1836737"/>
              <a:gd name="T60" fmla="*/ 1704031 w 2160587"/>
              <a:gd name="T61" fmla="*/ 1802130 h 1836737"/>
              <a:gd name="T62" fmla="*/ 467992 w 2160587"/>
              <a:gd name="T63" fmla="*/ 1741487 h 1836737"/>
              <a:gd name="T64" fmla="*/ 452096 w 2160587"/>
              <a:gd name="T65" fmla="*/ 1808162 h 1836737"/>
              <a:gd name="T66" fmla="*/ 78211 w 2160587"/>
              <a:gd name="T67" fmla="*/ 1836737 h 1836737"/>
              <a:gd name="T68" fmla="*/ 13035 w 2160587"/>
              <a:gd name="T69" fmla="*/ 1802130 h 1836737"/>
              <a:gd name="T70" fmla="*/ 3179 w 2160587"/>
              <a:gd name="T71" fmla="*/ 1422082 h 1836737"/>
              <a:gd name="T72" fmla="*/ 54684 w 2160587"/>
              <a:gd name="T73" fmla="*/ 1370330 h 1836737"/>
              <a:gd name="T74" fmla="*/ 127808 w 2160587"/>
              <a:gd name="T75" fmla="*/ 1384617 h 1836737"/>
              <a:gd name="T76" fmla="*/ 121767 w 2160587"/>
              <a:gd name="T77" fmla="*/ 850265 h 1836737"/>
              <a:gd name="T78" fmla="*/ 47689 w 2160587"/>
              <a:gd name="T79" fmla="*/ 857250 h 1836737"/>
              <a:gd name="T80" fmla="*/ 1590 w 2160587"/>
              <a:gd name="T81" fmla="*/ 801052 h 1836737"/>
              <a:gd name="T82" fmla="*/ 17804 w 2160587"/>
              <a:gd name="T83" fmla="*/ 422275 h 1836737"/>
              <a:gd name="T84" fmla="*/ 1080293 w 2160587"/>
              <a:gd name="T85" fmla="*/ 0 h 1836737"/>
              <a:gd name="T86" fmla="*/ 1229746 w 2160587"/>
              <a:gd name="T87" fmla="*/ 38797 h 1836737"/>
              <a:gd name="T88" fmla="*/ 1340086 w 2160587"/>
              <a:gd name="T89" fmla="*/ 139925 h 1836737"/>
              <a:gd name="T90" fmla="*/ 1392235 w 2160587"/>
              <a:gd name="T91" fmla="*/ 284302 h 1836737"/>
              <a:gd name="T92" fmla="*/ 1370930 w 2160587"/>
              <a:gd name="T93" fmla="*/ 372073 h 1836737"/>
              <a:gd name="T94" fmla="*/ 1299702 w 2160587"/>
              <a:gd name="T95" fmla="*/ 393698 h 1836737"/>
              <a:gd name="T96" fmla="*/ 1243101 w 2160587"/>
              <a:gd name="T97" fmla="*/ 347268 h 1836737"/>
              <a:gd name="T98" fmla="*/ 1230064 w 2160587"/>
              <a:gd name="T99" fmla="*/ 269355 h 1836737"/>
              <a:gd name="T100" fmla="*/ 1191270 w 2160587"/>
              <a:gd name="T101" fmla="*/ 204163 h 1836737"/>
              <a:gd name="T102" fmla="*/ 1126719 w 2160587"/>
              <a:gd name="T103" fmla="*/ 164412 h 1836737"/>
              <a:gd name="T104" fmla="*/ 1048495 w 2160587"/>
              <a:gd name="T105" fmla="*/ 160277 h 1836737"/>
              <a:gd name="T106" fmla="*/ 980447 w 2160587"/>
              <a:gd name="T107" fmla="*/ 193669 h 1836737"/>
              <a:gd name="T108" fmla="*/ 935611 w 2160587"/>
              <a:gd name="T109" fmla="*/ 254409 h 1836737"/>
              <a:gd name="T110" fmla="*/ 921620 w 2160587"/>
              <a:gd name="T111" fmla="*/ 332322 h 1836737"/>
              <a:gd name="T112" fmla="*/ 875512 w 2160587"/>
              <a:gd name="T113" fmla="*/ 388928 h 1836737"/>
              <a:gd name="T114" fmla="*/ 801422 w 2160587"/>
              <a:gd name="T115" fmla="*/ 381613 h 1836737"/>
              <a:gd name="T116" fmla="*/ 766762 w 2160587"/>
              <a:gd name="T117" fmla="*/ 316421 h 1836737"/>
              <a:gd name="T118" fmla="*/ 804602 w 2160587"/>
              <a:gd name="T119" fmla="*/ 166002 h 1836737"/>
              <a:gd name="T120" fmla="*/ 905085 w 2160587"/>
              <a:gd name="T121" fmla="*/ 54698 h 1836737"/>
              <a:gd name="T122" fmla="*/ 1048177 w 2160587"/>
              <a:gd name="T123" fmla="*/ 2226 h 1836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0587" h="1836737">
                <a:moveTo>
                  <a:pt x="2003954" y="1667985"/>
                </a:moveTo>
                <a:lnTo>
                  <a:pt x="2003431" y="1669097"/>
                </a:lnTo>
                <a:lnTo>
                  <a:pt x="2000893" y="1674812"/>
                </a:lnTo>
                <a:lnTo>
                  <a:pt x="1997719" y="1679892"/>
                </a:lnTo>
                <a:lnTo>
                  <a:pt x="2003954" y="1679892"/>
                </a:lnTo>
                <a:lnTo>
                  <a:pt x="2003954" y="1667985"/>
                </a:lnTo>
                <a:close/>
                <a:moveTo>
                  <a:pt x="156421" y="1666510"/>
                </a:moveTo>
                <a:lnTo>
                  <a:pt x="156421" y="1679892"/>
                </a:lnTo>
                <a:lnTo>
                  <a:pt x="163502" y="1679892"/>
                </a:lnTo>
                <a:lnTo>
                  <a:pt x="160329" y="1674812"/>
                </a:lnTo>
                <a:lnTo>
                  <a:pt x="157790" y="1669097"/>
                </a:lnTo>
                <a:lnTo>
                  <a:pt x="156421" y="1666510"/>
                </a:lnTo>
                <a:close/>
                <a:moveTo>
                  <a:pt x="1080293" y="830262"/>
                </a:moveTo>
                <a:lnTo>
                  <a:pt x="1088218" y="830580"/>
                </a:lnTo>
                <a:lnTo>
                  <a:pt x="1095826" y="831851"/>
                </a:lnTo>
                <a:lnTo>
                  <a:pt x="1103116" y="833758"/>
                </a:lnTo>
                <a:lnTo>
                  <a:pt x="1110724" y="836301"/>
                </a:lnTo>
                <a:lnTo>
                  <a:pt x="1117380" y="839797"/>
                </a:lnTo>
                <a:lnTo>
                  <a:pt x="1123720" y="843293"/>
                </a:lnTo>
                <a:lnTo>
                  <a:pt x="1129743" y="848061"/>
                </a:lnTo>
                <a:lnTo>
                  <a:pt x="1135448" y="853464"/>
                </a:lnTo>
                <a:lnTo>
                  <a:pt x="1140520" y="858868"/>
                </a:lnTo>
                <a:lnTo>
                  <a:pt x="1144958" y="864907"/>
                </a:lnTo>
                <a:lnTo>
                  <a:pt x="1148762" y="871264"/>
                </a:lnTo>
                <a:lnTo>
                  <a:pt x="1151931" y="877939"/>
                </a:lnTo>
                <a:lnTo>
                  <a:pt x="1154784" y="885249"/>
                </a:lnTo>
                <a:lnTo>
                  <a:pt x="1156686" y="892559"/>
                </a:lnTo>
                <a:lnTo>
                  <a:pt x="1157954" y="900506"/>
                </a:lnTo>
                <a:lnTo>
                  <a:pt x="1158271" y="908452"/>
                </a:lnTo>
                <a:lnTo>
                  <a:pt x="1158271" y="1043536"/>
                </a:lnTo>
                <a:lnTo>
                  <a:pt x="1292988" y="1043536"/>
                </a:lnTo>
                <a:lnTo>
                  <a:pt x="1301230" y="1044172"/>
                </a:lnTo>
                <a:lnTo>
                  <a:pt x="1308838" y="1045125"/>
                </a:lnTo>
                <a:lnTo>
                  <a:pt x="1316445" y="1047350"/>
                </a:lnTo>
                <a:lnTo>
                  <a:pt x="1323419" y="1049893"/>
                </a:lnTo>
                <a:lnTo>
                  <a:pt x="1330392" y="1053071"/>
                </a:lnTo>
                <a:lnTo>
                  <a:pt x="1337049" y="1057203"/>
                </a:lnTo>
                <a:lnTo>
                  <a:pt x="1343072" y="1061653"/>
                </a:lnTo>
                <a:lnTo>
                  <a:pt x="1348460" y="1066739"/>
                </a:lnTo>
                <a:lnTo>
                  <a:pt x="1353532" y="1072142"/>
                </a:lnTo>
                <a:lnTo>
                  <a:pt x="1357970" y="1078181"/>
                </a:lnTo>
                <a:lnTo>
                  <a:pt x="1362091" y="1084856"/>
                </a:lnTo>
                <a:lnTo>
                  <a:pt x="1365260" y="1091849"/>
                </a:lnTo>
                <a:lnTo>
                  <a:pt x="1367796" y="1098841"/>
                </a:lnTo>
                <a:lnTo>
                  <a:pt x="1370015" y="1106469"/>
                </a:lnTo>
                <a:lnTo>
                  <a:pt x="1370966" y="1114416"/>
                </a:lnTo>
                <a:lnTo>
                  <a:pt x="1371600" y="1122362"/>
                </a:lnTo>
                <a:lnTo>
                  <a:pt x="1370966" y="1130308"/>
                </a:lnTo>
                <a:lnTo>
                  <a:pt x="1370015" y="1138254"/>
                </a:lnTo>
                <a:lnTo>
                  <a:pt x="1367796" y="1145247"/>
                </a:lnTo>
                <a:lnTo>
                  <a:pt x="1365260" y="1152875"/>
                </a:lnTo>
                <a:lnTo>
                  <a:pt x="1362091" y="1159550"/>
                </a:lnTo>
                <a:lnTo>
                  <a:pt x="1357970" y="1165907"/>
                </a:lnTo>
                <a:lnTo>
                  <a:pt x="1353532" y="1171946"/>
                </a:lnTo>
                <a:lnTo>
                  <a:pt x="1348460" y="1177667"/>
                </a:lnTo>
                <a:lnTo>
                  <a:pt x="1343072" y="1182752"/>
                </a:lnTo>
                <a:lnTo>
                  <a:pt x="1337049" y="1187202"/>
                </a:lnTo>
                <a:lnTo>
                  <a:pt x="1330392" y="1191016"/>
                </a:lnTo>
                <a:lnTo>
                  <a:pt x="1323419" y="1194195"/>
                </a:lnTo>
                <a:lnTo>
                  <a:pt x="1316445" y="1197055"/>
                </a:lnTo>
                <a:lnTo>
                  <a:pt x="1308838" y="1198963"/>
                </a:lnTo>
                <a:lnTo>
                  <a:pt x="1301230" y="1200234"/>
                </a:lnTo>
                <a:lnTo>
                  <a:pt x="1292988" y="1200552"/>
                </a:lnTo>
                <a:lnTo>
                  <a:pt x="1158271" y="1200552"/>
                </a:lnTo>
                <a:lnTo>
                  <a:pt x="1158271" y="1335636"/>
                </a:lnTo>
                <a:lnTo>
                  <a:pt x="1157954" y="1343900"/>
                </a:lnTo>
                <a:lnTo>
                  <a:pt x="1156686" y="1351528"/>
                </a:lnTo>
                <a:lnTo>
                  <a:pt x="1154784" y="1359157"/>
                </a:lnTo>
                <a:lnTo>
                  <a:pt x="1151931" y="1366149"/>
                </a:lnTo>
                <a:lnTo>
                  <a:pt x="1148762" y="1373142"/>
                </a:lnTo>
                <a:lnTo>
                  <a:pt x="1144958" y="1379817"/>
                </a:lnTo>
                <a:lnTo>
                  <a:pt x="1140520" y="1385856"/>
                </a:lnTo>
                <a:lnTo>
                  <a:pt x="1135448" y="1391259"/>
                </a:lnTo>
                <a:lnTo>
                  <a:pt x="1129743" y="1396345"/>
                </a:lnTo>
                <a:lnTo>
                  <a:pt x="1123720" y="1400795"/>
                </a:lnTo>
                <a:lnTo>
                  <a:pt x="1117380" y="1404927"/>
                </a:lnTo>
                <a:lnTo>
                  <a:pt x="1110724" y="1408105"/>
                </a:lnTo>
                <a:lnTo>
                  <a:pt x="1103116" y="1410648"/>
                </a:lnTo>
                <a:lnTo>
                  <a:pt x="1095826" y="1412873"/>
                </a:lnTo>
                <a:lnTo>
                  <a:pt x="1088218" y="1413827"/>
                </a:lnTo>
                <a:lnTo>
                  <a:pt x="1080293" y="1414462"/>
                </a:lnTo>
                <a:lnTo>
                  <a:pt x="1072369" y="1413827"/>
                </a:lnTo>
                <a:lnTo>
                  <a:pt x="1064444" y="1412873"/>
                </a:lnTo>
                <a:lnTo>
                  <a:pt x="1056837" y="1410648"/>
                </a:lnTo>
                <a:lnTo>
                  <a:pt x="1049863" y="1408105"/>
                </a:lnTo>
                <a:lnTo>
                  <a:pt x="1043207" y="1404927"/>
                </a:lnTo>
                <a:lnTo>
                  <a:pt x="1036233" y="1400795"/>
                </a:lnTo>
                <a:lnTo>
                  <a:pt x="1030527" y="1396345"/>
                </a:lnTo>
                <a:lnTo>
                  <a:pt x="1024822" y="1391259"/>
                </a:lnTo>
                <a:lnTo>
                  <a:pt x="1019750" y="1385856"/>
                </a:lnTo>
                <a:lnTo>
                  <a:pt x="1015312" y="1379817"/>
                </a:lnTo>
                <a:lnTo>
                  <a:pt x="1011508" y="1373142"/>
                </a:lnTo>
                <a:lnTo>
                  <a:pt x="1008339" y="1366149"/>
                </a:lnTo>
                <a:lnTo>
                  <a:pt x="1005486" y="1359157"/>
                </a:lnTo>
                <a:lnTo>
                  <a:pt x="1003584" y="1351528"/>
                </a:lnTo>
                <a:lnTo>
                  <a:pt x="1002316" y="1343900"/>
                </a:lnTo>
                <a:lnTo>
                  <a:pt x="1001999" y="1335636"/>
                </a:lnTo>
                <a:lnTo>
                  <a:pt x="1001999" y="1200552"/>
                </a:lnTo>
                <a:lnTo>
                  <a:pt x="867282" y="1200552"/>
                </a:lnTo>
                <a:lnTo>
                  <a:pt x="859357" y="1200234"/>
                </a:lnTo>
                <a:lnTo>
                  <a:pt x="851432" y="1198963"/>
                </a:lnTo>
                <a:lnTo>
                  <a:pt x="843825" y="1197055"/>
                </a:lnTo>
                <a:lnTo>
                  <a:pt x="836534" y="1194195"/>
                </a:lnTo>
                <a:lnTo>
                  <a:pt x="829878" y="1191016"/>
                </a:lnTo>
                <a:lnTo>
                  <a:pt x="823538" y="1187202"/>
                </a:lnTo>
                <a:lnTo>
                  <a:pt x="817515" y="1182752"/>
                </a:lnTo>
                <a:lnTo>
                  <a:pt x="812127" y="1177667"/>
                </a:lnTo>
                <a:lnTo>
                  <a:pt x="807055" y="1171946"/>
                </a:lnTo>
                <a:lnTo>
                  <a:pt x="802300" y="1165907"/>
                </a:lnTo>
                <a:lnTo>
                  <a:pt x="798496" y="1159550"/>
                </a:lnTo>
                <a:lnTo>
                  <a:pt x="795010" y="1152875"/>
                </a:lnTo>
                <a:lnTo>
                  <a:pt x="792791" y="1145247"/>
                </a:lnTo>
                <a:lnTo>
                  <a:pt x="790572" y="1138254"/>
                </a:lnTo>
                <a:lnTo>
                  <a:pt x="789621" y="1130308"/>
                </a:lnTo>
                <a:lnTo>
                  <a:pt x="788987" y="1122362"/>
                </a:lnTo>
                <a:lnTo>
                  <a:pt x="789621" y="1114416"/>
                </a:lnTo>
                <a:lnTo>
                  <a:pt x="790572" y="1106469"/>
                </a:lnTo>
                <a:lnTo>
                  <a:pt x="792791" y="1098841"/>
                </a:lnTo>
                <a:lnTo>
                  <a:pt x="795010" y="1091849"/>
                </a:lnTo>
                <a:lnTo>
                  <a:pt x="798496" y="1084856"/>
                </a:lnTo>
                <a:lnTo>
                  <a:pt x="802300" y="1078181"/>
                </a:lnTo>
                <a:lnTo>
                  <a:pt x="807055" y="1072142"/>
                </a:lnTo>
                <a:lnTo>
                  <a:pt x="812127" y="1066739"/>
                </a:lnTo>
                <a:lnTo>
                  <a:pt x="817515" y="1061653"/>
                </a:lnTo>
                <a:lnTo>
                  <a:pt x="823538" y="1057203"/>
                </a:lnTo>
                <a:lnTo>
                  <a:pt x="829878" y="1053071"/>
                </a:lnTo>
                <a:lnTo>
                  <a:pt x="836534" y="1049893"/>
                </a:lnTo>
                <a:lnTo>
                  <a:pt x="843825" y="1047350"/>
                </a:lnTo>
                <a:lnTo>
                  <a:pt x="851432" y="1045125"/>
                </a:lnTo>
                <a:lnTo>
                  <a:pt x="859357" y="1044172"/>
                </a:lnTo>
                <a:lnTo>
                  <a:pt x="867282" y="1043536"/>
                </a:lnTo>
                <a:lnTo>
                  <a:pt x="1001999" y="1043536"/>
                </a:lnTo>
                <a:lnTo>
                  <a:pt x="1001999" y="908452"/>
                </a:lnTo>
                <a:lnTo>
                  <a:pt x="1002316" y="900506"/>
                </a:lnTo>
                <a:lnTo>
                  <a:pt x="1003584" y="892559"/>
                </a:lnTo>
                <a:lnTo>
                  <a:pt x="1005486" y="885249"/>
                </a:lnTo>
                <a:lnTo>
                  <a:pt x="1008339" y="877939"/>
                </a:lnTo>
                <a:lnTo>
                  <a:pt x="1011508" y="871264"/>
                </a:lnTo>
                <a:lnTo>
                  <a:pt x="1015312" y="864907"/>
                </a:lnTo>
                <a:lnTo>
                  <a:pt x="1019750" y="858868"/>
                </a:lnTo>
                <a:lnTo>
                  <a:pt x="1024822" y="853464"/>
                </a:lnTo>
                <a:lnTo>
                  <a:pt x="1030527" y="848061"/>
                </a:lnTo>
                <a:lnTo>
                  <a:pt x="1036233" y="843293"/>
                </a:lnTo>
                <a:lnTo>
                  <a:pt x="1043207" y="839797"/>
                </a:lnTo>
                <a:lnTo>
                  <a:pt x="1049863" y="836301"/>
                </a:lnTo>
                <a:lnTo>
                  <a:pt x="1056837" y="833758"/>
                </a:lnTo>
                <a:lnTo>
                  <a:pt x="1064444" y="831851"/>
                </a:lnTo>
                <a:lnTo>
                  <a:pt x="1072369" y="830580"/>
                </a:lnTo>
                <a:lnTo>
                  <a:pt x="1080293" y="830262"/>
                </a:lnTo>
                <a:close/>
                <a:moveTo>
                  <a:pt x="301227" y="646747"/>
                </a:moveTo>
                <a:lnTo>
                  <a:pt x="301227" y="1584642"/>
                </a:lnTo>
                <a:lnTo>
                  <a:pt x="1859994" y="1584642"/>
                </a:lnTo>
                <a:lnTo>
                  <a:pt x="1859994" y="646747"/>
                </a:lnTo>
                <a:lnTo>
                  <a:pt x="301227" y="646747"/>
                </a:lnTo>
                <a:close/>
                <a:moveTo>
                  <a:pt x="1997005" y="550545"/>
                </a:moveTo>
                <a:lnTo>
                  <a:pt x="1997719" y="551497"/>
                </a:lnTo>
                <a:lnTo>
                  <a:pt x="2000893" y="557212"/>
                </a:lnTo>
                <a:lnTo>
                  <a:pt x="2003431" y="562609"/>
                </a:lnTo>
                <a:lnTo>
                  <a:pt x="2003954" y="563786"/>
                </a:lnTo>
                <a:lnTo>
                  <a:pt x="2003954" y="550545"/>
                </a:lnTo>
                <a:lnTo>
                  <a:pt x="1997005" y="550545"/>
                </a:lnTo>
                <a:close/>
                <a:moveTo>
                  <a:pt x="156421" y="550545"/>
                </a:moveTo>
                <a:lnTo>
                  <a:pt x="156421" y="565349"/>
                </a:lnTo>
                <a:lnTo>
                  <a:pt x="157790" y="562609"/>
                </a:lnTo>
                <a:lnTo>
                  <a:pt x="160329" y="557212"/>
                </a:lnTo>
                <a:lnTo>
                  <a:pt x="163502" y="551497"/>
                </a:lnTo>
                <a:lnTo>
                  <a:pt x="164097" y="550545"/>
                </a:lnTo>
                <a:lnTo>
                  <a:pt x="156421" y="550545"/>
                </a:lnTo>
                <a:close/>
                <a:moveTo>
                  <a:pt x="78211" y="393700"/>
                </a:moveTo>
                <a:lnTo>
                  <a:pt x="391689" y="393700"/>
                </a:lnTo>
                <a:lnTo>
                  <a:pt x="399638" y="394017"/>
                </a:lnTo>
                <a:lnTo>
                  <a:pt x="407586" y="395287"/>
                </a:lnTo>
                <a:lnTo>
                  <a:pt x="415216" y="397192"/>
                </a:lnTo>
                <a:lnTo>
                  <a:pt x="422211" y="400050"/>
                </a:lnTo>
                <a:lnTo>
                  <a:pt x="428887" y="403225"/>
                </a:lnTo>
                <a:lnTo>
                  <a:pt x="435246" y="407352"/>
                </a:lnTo>
                <a:lnTo>
                  <a:pt x="441286" y="411480"/>
                </a:lnTo>
                <a:lnTo>
                  <a:pt x="447009" y="416877"/>
                </a:lnTo>
                <a:lnTo>
                  <a:pt x="452096" y="422275"/>
                </a:lnTo>
                <a:lnTo>
                  <a:pt x="456865" y="428307"/>
                </a:lnTo>
                <a:lnTo>
                  <a:pt x="460362" y="434657"/>
                </a:lnTo>
                <a:lnTo>
                  <a:pt x="463859" y="441325"/>
                </a:lnTo>
                <a:lnTo>
                  <a:pt x="466403" y="448945"/>
                </a:lnTo>
                <a:lnTo>
                  <a:pt x="468310" y="456565"/>
                </a:lnTo>
                <a:lnTo>
                  <a:pt x="469582" y="463867"/>
                </a:lnTo>
                <a:lnTo>
                  <a:pt x="469900" y="471805"/>
                </a:lnTo>
                <a:lnTo>
                  <a:pt x="469582" y="479742"/>
                </a:lnTo>
                <a:lnTo>
                  <a:pt x="468310" y="487680"/>
                </a:lnTo>
                <a:lnTo>
                  <a:pt x="467595" y="490537"/>
                </a:lnTo>
                <a:lnTo>
                  <a:pt x="1692991" y="490537"/>
                </a:lnTo>
                <a:lnTo>
                  <a:pt x="1692276" y="487680"/>
                </a:lnTo>
                <a:lnTo>
                  <a:pt x="1691005" y="479742"/>
                </a:lnTo>
                <a:lnTo>
                  <a:pt x="1690687" y="471805"/>
                </a:lnTo>
                <a:lnTo>
                  <a:pt x="1691005" y="463867"/>
                </a:lnTo>
                <a:lnTo>
                  <a:pt x="1692276" y="456565"/>
                </a:lnTo>
                <a:lnTo>
                  <a:pt x="1694182" y="448945"/>
                </a:lnTo>
                <a:lnTo>
                  <a:pt x="1697041" y="441325"/>
                </a:lnTo>
                <a:lnTo>
                  <a:pt x="1700218" y="434657"/>
                </a:lnTo>
                <a:lnTo>
                  <a:pt x="1704031" y="428307"/>
                </a:lnTo>
                <a:lnTo>
                  <a:pt x="1708479" y="422275"/>
                </a:lnTo>
                <a:lnTo>
                  <a:pt x="1713562" y="416877"/>
                </a:lnTo>
                <a:lnTo>
                  <a:pt x="1719281" y="411480"/>
                </a:lnTo>
                <a:lnTo>
                  <a:pt x="1725000" y="407352"/>
                </a:lnTo>
                <a:lnTo>
                  <a:pt x="1731354" y="403225"/>
                </a:lnTo>
                <a:lnTo>
                  <a:pt x="1738662" y="400050"/>
                </a:lnTo>
                <a:lnTo>
                  <a:pt x="1745652" y="397192"/>
                </a:lnTo>
                <a:lnTo>
                  <a:pt x="1753277" y="395287"/>
                </a:lnTo>
                <a:lnTo>
                  <a:pt x="1760902" y="394017"/>
                </a:lnTo>
                <a:lnTo>
                  <a:pt x="1768845" y="393700"/>
                </a:lnTo>
                <a:lnTo>
                  <a:pt x="2082429" y="393700"/>
                </a:lnTo>
                <a:lnTo>
                  <a:pt x="2090372" y="394017"/>
                </a:lnTo>
                <a:lnTo>
                  <a:pt x="2097997" y="395287"/>
                </a:lnTo>
                <a:lnTo>
                  <a:pt x="2105622" y="397192"/>
                </a:lnTo>
                <a:lnTo>
                  <a:pt x="2112612" y="400050"/>
                </a:lnTo>
                <a:lnTo>
                  <a:pt x="2119920" y="403225"/>
                </a:lnTo>
                <a:lnTo>
                  <a:pt x="2126274" y="407352"/>
                </a:lnTo>
                <a:lnTo>
                  <a:pt x="2131993" y="411480"/>
                </a:lnTo>
                <a:lnTo>
                  <a:pt x="2137712" y="416877"/>
                </a:lnTo>
                <a:lnTo>
                  <a:pt x="2142795" y="422275"/>
                </a:lnTo>
                <a:lnTo>
                  <a:pt x="2147243" y="428307"/>
                </a:lnTo>
                <a:lnTo>
                  <a:pt x="2151056" y="434657"/>
                </a:lnTo>
                <a:lnTo>
                  <a:pt x="2154233" y="441325"/>
                </a:lnTo>
                <a:lnTo>
                  <a:pt x="2157092" y="448945"/>
                </a:lnTo>
                <a:lnTo>
                  <a:pt x="2158998" y="456565"/>
                </a:lnTo>
                <a:lnTo>
                  <a:pt x="2160269" y="463867"/>
                </a:lnTo>
                <a:lnTo>
                  <a:pt x="2160587" y="471805"/>
                </a:lnTo>
                <a:lnTo>
                  <a:pt x="2160587" y="785177"/>
                </a:lnTo>
                <a:lnTo>
                  <a:pt x="2160269" y="793432"/>
                </a:lnTo>
                <a:lnTo>
                  <a:pt x="2158998" y="801052"/>
                </a:lnTo>
                <a:lnTo>
                  <a:pt x="2157092" y="808355"/>
                </a:lnTo>
                <a:lnTo>
                  <a:pt x="2154233" y="815657"/>
                </a:lnTo>
                <a:lnTo>
                  <a:pt x="2151056" y="822642"/>
                </a:lnTo>
                <a:lnTo>
                  <a:pt x="2147243" y="828992"/>
                </a:lnTo>
                <a:lnTo>
                  <a:pt x="2142795" y="835025"/>
                </a:lnTo>
                <a:lnTo>
                  <a:pt x="2137712" y="840740"/>
                </a:lnTo>
                <a:lnTo>
                  <a:pt x="2131993" y="845820"/>
                </a:lnTo>
                <a:lnTo>
                  <a:pt x="2126274" y="850265"/>
                </a:lnTo>
                <a:lnTo>
                  <a:pt x="2119920" y="854075"/>
                </a:lnTo>
                <a:lnTo>
                  <a:pt x="2112612" y="857250"/>
                </a:lnTo>
                <a:lnTo>
                  <a:pt x="2105622" y="860107"/>
                </a:lnTo>
                <a:lnTo>
                  <a:pt x="2097997" y="862012"/>
                </a:lnTo>
                <a:lnTo>
                  <a:pt x="2090372" y="863282"/>
                </a:lnTo>
                <a:lnTo>
                  <a:pt x="2082429" y="863600"/>
                </a:lnTo>
                <a:lnTo>
                  <a:pt x="2074169" y="863282"/>
                </a:lnTo>
                <a:lnTo>
                  <a:pt x="2066543" y="862012"/>
                </a:lnTo>
                <a:lnTo>
                  <a:pt x="2058918" y="860107"/>
                </a:lnTo>
                <a:lnTo>
                  <a:pt x="2051929" y="857250"/>
                </a:lnTo>
                <a:lnTo>
                  <a:pt x="2045257" y="854075"/>
                </a:lnTo>
                <a:lnTo>
                  <a:pt x="2038267" y="850265"/>
                </a:lnTo>
                <a:lnTo>
                  <a:pt x="2032548" y="845820"/>
                </a:lnTo>
                <a:lnTo>
                  <a:pt x="2026829" y="840740"/>
                </a:lnTo>
                <a:lnTo>
                  <a:pt x="2021746" y="835025"/>
                </a:lnTo>
                <a:lnTo>
                  <a:pt x="2017298" y="828992"/>
                </a:lnTo>
                <a:lnTo>
                  <a:pt x="2016125" y="827039"/>
                </a:lnTo>
                <a:lnTo>
                  <a:pt x="2016125" y="1403398"/>
                </a:lnTo>
                <a:lnTo>
                  <a:pt x="2017298" y="1401445"/>
                </a:lnTo>
                <a:lnTo>
                  <a:pt x="2021746" y="1395412"/>
                </a:lnTo>
                <a:lnTo>
                  <a:pt x="2026829" y="1390015"/>
                </a:lnTo>
                <a:lnTo>
                  <a:pt x="2032548" y="1384617"/>
                </a:lnTo>
                <a:lnTo>
                  <a:pt x="2038267" y="1380490"/>
                </a:lnTo>
                <a:lnTo>
                  <a:pt x="2045257" y="1376362"/>
                </a:lnTo>
                <a:lnTo>
                  <a:pt x="2051929" y="1373187"/>
                </a:lnTo>
                <a:lnTo>
                  <a:pt x="2058918" y="1370330"/>
                </a:lnTo>
                <a:lnTo>
                  <a:pt x="2066543" y="1368425"/>
                </a:lnTo>
                <a:lnTo>
                  <a:pt x="2074169" y="1367155"/>
                </a:lnTo>
                <a:lnTo>
                  <a:pt x="2082429" y="1366837"/>
                </a:lnTo>
                <a:lnTo>
                  <a:pt x="2090372" y="1367155"/>
                </a:lnTo>
                <a:lnTo>
                  <a:pt x="2097997" y="1368425"/>
                </a:lnTo>
                <a:lnTo>
                  <a:pt x="2105622" y="1370330"/>
                </a:lnTo>
                <a:lnTo>
                  <a:pt x="2112612" y="1373187"/>
                </a:lnTo>
                <a:lnTo>
                  <a:pt x="2119920" y="1376362"/>
                </a:lnTo>
                <a:lnTo>
                  <a:pt x="2126274" y="1380490"/>
                </a:lnTo>
                <a:lnTo>
                  <a:pt x="2131993" y="1384617"/>
                </a:lnTo>
                <a:lnTo>
                  <a:pt x="2137712" y="1390015"/>
                </a:lnTo>
                <a:lnTo>
                  <a:pt x="2142795" y="1395412"/>
                </a:lnTo>
                <a:lnTo>
                  <a:pt x="2147243" y="1401445"/>
                </a:lnTo>
                <a:lnTo>
                  <a:pt x="2151056" y="1407795"/>
                </a:lnTo>
                <a:lnTo>
                  <a:pt x="2154233" y="1414462"/>
                </a:lnTo>
                <a:lnTo>
                  <a:pt x="2157092" y="1422082"/>
                </a:lnTo>
                <a:lnTo>
                  <a:pt x="2158998" y="1429702"/>
                </a:lnTo>
                <a:lnTo>
                  <a:pt x="2160269" y="1437005"/>
                </a:lnTo>
                <a:lnTo>
                  <a:pt x="2160587" y="1444942"/>
                </a:lnTo>
                <a:lnTo>
                  <a:pt x="2160587" y="1758315"/>
                </a:lnTo>
                <a:lnTo>
                  <a:pt x="2160269" y="1766570"/>
                </a:lnTo>
                <a:lnTo>
                  <a:pt x="2158998" y="1774190"/>
                </a:lnTo>
                <a:lnTo>
                  <a:pt x="2157092" y="1781492"/>
                </a:lnTo>
                <a:lnTo>
                  <a:pt x="2154233" y="1788795"/>
                </a:lnTo>
                <a:lnTo>
                  <a:pt x="2151056" y="1795462"/>
                </a:lnTo>
                <a:lnTo>
                  <a:pt x="2147243" y="1802130"/>
                </a:lnTo>
                <a:lnTo>
                  <a:pt x="2142795" y="1808162"/>
                </a:lnTo>
                <a:lnTo>
                  <a:pt x="2137712" y="1813877"/>
                </a:lnTo>
                <a:lnTo>
                  <a:pt x="2131993" y="1818957"/>
                </a:lnTo>
                <a:lnTo>
                  <a:pt x="2126274" y="1823402"/>
                </a:lnTo>
                <a:lnTo>
                  <a:pt x="2119920" y="1827212"/>
                </a:lnTo>
                <a:lnTo>
                  <a:pt x="2112612" y="1830387"/>
                </a:lnTo>
                <a:lnTo>
                  <a:pt x="2105622" y="1833245"/>
                </a:lnTo>
                <a:lnTo>
                  <a:pt x="2097997" y="1835150"/>
                </a:lnTo>
                <a:lnTo>
                  <a:pt x="2090372" y="1836420"/>
                </a:lnTo>
                <a:lnTo>
                  <a:pt x="2082429" y="1836737"/>
                </a:lnTo>
                <a:lnTo>
                  <a:pt x="1768845" y="1836737"/>
                </a:lnTo>
                <a:lnTo>
                  <a:pt x="1760902" y="1836420"/>
                </a:lnTo>
                <a:lnTo>
                  <a:pt x="1753277" y="1835150"/>
                </a:lnTo>
                <a:lnTo>
                  <a:pt x="1745652" y="1833245"/>
                </a:lnTo>
                <a:lnTo>
                  <a:pt x="1738662" y="1830387"/>
                </a:lnTo>
                <a:lnTo>
                  <a:pt x="1731354" y="1827212"/>
                </a:lnTo>
                <a:lnTo>
                  <a:pt x="1725000" y="1823402"/>
                </a:lnTo>
                <a:lnTo>
                  <a:pt x="1719281" y="1818957"/>
                </a:lnTo>
                <a:lnTo>
                  <a:pt x="1713562" y="1813877"/>
                </a:lnTo>
                <a:lnTo>
                  <a:pt x="1708479" y="1808162"/>
                </a:lnTo>
                <a:lnTo>
                  <a:pt x="1704031" y="1802130"/>
                </a:lnTo>
                <a:lnTo>
                  <a:pt x="1700218" y="1795462"/>
                </a:lnTo>
                <a:lnTo>
                  <a:pt x="1697041" y="1788795"/>
                </a:lnTo>
                <a:lnTo>
                  <a:pt x="1694182" y="1781492"/>
                </a:lnTo>
                <a:lnTo>
                  <a:pt x="1692276" y="1774190"/>
                </a:lnTo>
                <a:lnTo>
                  <a:pt x="1691005" y="1766570"/>
                </a:lnTo>
                <a:lnTo>
                  <a:pt x="1690687" y="1758315"/>
                </a:lnTo>
                <a:lnTo>
                  <a:pt x="1691005" y="1750377"/>
                </a:lnTo>
                <a:lnTo>
                  <a:pt x="1692276" y="1742757"/>
                </a:lnTo>
                <a:lnTo>
                  <a:pt x="1692594" y="1741487"/>
                </a:lnTo>
                <a:lnTo>
                  <a:pt x="467992" y="1741487"/>
                </a:lnTo>
                <a:lnTo>
                  <a:pt x="468310" y="1742757"/>
                </a:lnTo>
                <a:lnTo>
                  <a:pt x="469582" y="1750377"/>
                </a:lnTo>
                <a:lnTo>
                  <a:pt x="469900" y="1758315"/>
                </a:lnTo>
                <a:lnTo>
                  <a:pt x="469582" y="1766570"/>
                </a:lnTo>
                <a:lnTo>
                  <a:pt x="468310" y="1774190"/>
                </a:lnTo>
                <a:lnTo>
                  <a:pt x="466403" y="1781492"/>
                </a:lnTo>
                <a:lnTo>
                  <a:pt x="463859" y="1788795"/>
                </a:lnTo>
                <a:lnTo>
                  <a:pt x="460362" y="1795462"/>
                </a:lnTo>
                <a:lnTo>
                  <a:pt x="456865" y="1802130"/>
                </a:lnTo>
                <a:lnTo>
                  <a:pt x="452096" y="1808162"/>
                </a:lnTo>
                <a:lnTo>
                  <a:pt x="447009" y="1813877"/>
                </a:lnTo>
                <a:lnTo>
                  <a:pt x="441286" y="1818957"/>
                </a:lnTo>
                <a:lnTo>
                  <a:pt x="435246" y="1823402"/>
                </a:lnTo>
                <a:lnTo>
                  <a:pt x="428887" y="1827212"/>
                </a:lnTo>
                <a:lnTo>
                  <a:pt x="422211" y="1830387"/>
                </a:lnTo>
                <a:lnTo>
                  <a:pt x="415216" y="1833245"/>
                </a:lnTo>
                <a:lnTo>
                  <a:pt x="407586" y="1835150"/>
                </a:lnTo>
                <a:lnTo>
                  <a:pt x="399638" y="1836420"/>
                </a:lnTo>
                <a:lnTo>
                  <a:pt x="391689" y="1836737"/>
                </a:lnTo>
                <a:lnTo>
                  <a:pt x="78211" y="1836737"/>
                </a:lnTo>
                <a:lnTo>
                  <a:pt x="70262" y="1836420"/>
                </a:lnTo>
                <a:lnTo>
                  <a:pt x="62314" y="1835150"/>
                </a:lnTo>
                <a:lnTo>
                  <a:pt x="54684" y="1833245"/>
                </a:lnTo>
                <a:lnTo>
                  <a:pt x="47689" y="1830387"/>
                </a:lnTo>
                <a:lnTo>
                  <a:pt x="40695" y="1827212"/>
                </a:lnTo>
                <a:lnTo>
                  <a:pt x="34018" y="1823402"/>
                </a:lnTo>
                <a:lnTo>
                  <a:pt x="27978" y="1818957"/>
                </a:lnTo>
                <a:lnTo>
                  <a:pt x="22573" y="1813877"/>
                </a:lnTo>
                <a:lnTo>
                  <a:pt x="17804" y="1808162"/>
                </a:lnTo>
                <a:lnTo>
                  <a:pt x="13035" y="1802130"/>
                </a:lnTo>
                <a:lnTo>
                  <a:pt x="8902" y="1795462"/>
                </a:lnTo>
                <a:lnTo>
                  <a:pt x="5723" y="1788795"/>
                </a:lnTo>
                <a:lnTo>
                  <a:pt x="3179" y="1781492"/>
                </a:lnTo>
                <a:lnTo>
                  <a:pt x="1590" y="1774190"/>
                </a:lnTo>
                <a:lnTo>
                  <a:pt x="318" y="1766570"/>
                </a:lnTo>
                <a:lnTo>
                  <a:pt x="0" y="1758315"/>
                </a:lnTo>
                <a:lnTo>
                  <a:pt x="0" y="1444942"/>
                </a:lnTo>
                <a:lnTo>
                  <a:pt x="318" y="1437005"/>
                </a:lnTo>
                <a:lnTo>
                  <a:pt x="1590" y="1429702"/>
                </a:lnTo>
                <a:lnTo>
                  <a:pt x="3179" y="1422082"/>
                </a:lnTo>
                <a:lnTo>
                  <a:pt x="5723" y="1414462"/>
                </a:lnTo>
                <a:lnTo>
                  <a:pt x="8902" y="1407795"/>
                </a:lnTo>
                <a:lnTo>
                  <a:pt x="13035" y="1401445"/>
                </a:lnTo>
                <a:lnTo>
                  <a:pt x="17804" y="1395412"/>
                </a:lnTo>
                <a:lnTo>
                  <a:pt x="22573" y="1390015"/>
                </a:lnTo>
                <a:lnTo>
                  <a:pt x="27978" y="1384617"/>
                </a:lnTo>
                <a:lnTo>
                  <a:pt x="34018" y="1380490"/>
                </a:lnTo>
                <a:lnTo>
                  <a:pt x="40695" y="1376362"/>
                </a:lnTo>
                <a:lnTo>
                  <a:pt x="47689" y="1373187"/>
                </a:lnTo>
                <a:lnTo>
                  <a:pt x="54684" y="1370330"/>
                </a:lnTo>
                <a:lnTo>
                  <a:pt x="62314" y="1368425"/>
                </a:lnTo>
                <a:lnTo>
                  <a:pt x="70262" y="1367155"/>
                </a:lnTo>
                <a:lnTo>
                  <a:pt x="78211" y="1366837"/>
                </a:lnTo>
                <a:lnTo>
                  <a:pt x="86159" y="1367155"/>
                </a:lnTo>
                <a:lnTo>
                  <a:pt x="94107" y="1368425"/>
                </a:lnTo>
                <a:lnTo>
                  <a:pt x="101102" y="1370330"/>
                </a:lnTo>
                <a:lnTo>
                  <a:pt x="108732" y="1373187"/>
                </a:lnTo>
                <a:lnTo>
                  <a:pt x="115408" y="1376362"/>
                </a:lnTo>
                <a:lnTo>
                  <a:pt x="121767" y="1380490"/>
                </a:lnTo>
                <a:lnTo>
                  <a:pt x="127808" y="1384617"/>
                </a:lnTo>
                <a:lnTo>
                  <a:pt x="133530" y="1390015"/>
                </a:lnTo>
                <a:lnTo>
                  <a:pt x="138617" y="1395412"/>
                </a:lnTo>
                <a:lnTo>
                  <a:pt x="143068" y="1401445"/>
                </a:lnTo>
                <a:lnTo>
                  <a:pt x="144462" y="1403765"/>
                </a:lnTo>
                <a:lnTo>
                  <a:pt x="144462" y="826672"/>
                </a:lnTo>
                <a:lnTo>
                  <a:pt x="143068" y="828992"/>
                </a:lnTo>
                <a:lnTo>
                  <a:pt x="138617" y="835025"/>
                </a:lnTo>
                <a:lnTo>
                  <a:pt x="133530" y="840740"/>
                </a:lnTo>
                <a:lnTo>
                  <a:pt x="127808" y="845820"/>
                </a:lnTo>
                <a:lnTo>
                  <a:pt x="121767" y="850265"/>
                </a:lnTo>
                <a:lnTo>
                  <a:pt x="115408" y="854075"/>
                </a:lnTo>
                <a:lnTo>
                  <a:pt x="108732" y="857250"/>
                </a:lnTo>
                <a:lnTo>
                  <a:pt x="101102" y="860107"/>
                </a:lnTo>
                <a:lnTo>
                  <a:pt x="94107" y="862012"/>
                </a:lnTo>
                <a:lnTo>
                  <a:pt x="86159" y="863282"/>
                </a:lnTo>
                <a:lnTo>
                  <a:pt x="78211" y="863600"/>
                </a:lnTo>
                <a:lnTo>
                  <a:pt x="70262" y="863282"/>
                </a:lnTo>
                <a:lnTo>
                  <a:pt x="62314" y="862012"/>
                </a:lnTo>
                <a:lnTo>
                  <a:pt x="54684" y="860107"/>
                </a:lnTo>
                <a:lnTo>
                  <a:pt x="47689" y="857250"/>
                </a:lnTo>
                <a:lnTo>
                  <a:pt x="40695" y="854075"/>
                </a:lnTo>
                <a:lnTo>
                  <a:pt x="34018" y="850265"/>
                </a:lnTo>
                <a:lnTo>
                  <a:pt x="27978" y="845820"/>
                </a:lnTo>
                <a:lnTo>
                  <a:pt x="22573" y="840740"/>
                </a:lnTo>
                <a:lnTo>
                  <a:pt x="17804" y="835025"/>
                </a:lnTo>
                <a:lnTo>
                  <a:pt x="13035" y="828992"/>
                </a:lnTo>
                <a:lnTo>
                  <a:pt x="8902" y="822642"/>
                </a:lnTo>
                <a:lnTo>
                  <a:pt x="5723" y="815657"/>
                </a:lnTo>
                <a:lnTo>
                  <a:pt x="3179" y="808355"/>
                </a:lnTo>
                <a:lnTo>
                  <a:pt x="1590" y="801052"/>
                </a:lnTo>
                <a:lnTo>
                  <a:pt x="318" y="793432"/>
                </a:lnTo>
                <a:lnTo>
                  <a:pt x="0" y="785177"/>
                </a:lnTo>
                <a:lnTo>
                  <a:pt x="0" y="471805"/>
                </a:lnTo>
                <a:lnTo>
                  <a:pt x="318" y="463867"/>
                </a:lnTo>
                <a:lnTo>
                  <a:pt x="1590" y="456565"/>
                </a:lnTo>
                <a:lnTo>
                  <a:pt x="3179" y="448945"/>
                </a:lnTo>
                <a:lnTo>
                  <a:pt x="5723" y="441325"/>
                </a:lnTo>
                <a:lnTo>
                  <a:pt x="8902" y="434657"/>
                </a:lnTo>
                <a:lnTo>
                  <a:pt x="13035" y="428307"/>
                </a:lnTo>
                <a:lnTo>
                  <a:pt x="17804" y="422275"/>
                </a:lnTo>
                <a:lnTo>
                  <a:pt x="22573" y="416877"/>
                </a:lnTo>
                <a:lnTo>
                  <a:pt x="27978" y="411480"/>
                </a:lnTo>
                <a:lnTo>
                  <a:pt x="34018" y="407352"/>
                </a:lnTo>
                <a:lnTo>
                  <a:pt x="40695" y="403225"/>
                </a:lnTo>
                <a:lnTo>
                  <a:pt x="47689" y="400050"/>
                </a:lnTo>
                <a:lnTo>
                  <a:pt x="54684" y="397192"/>
                </a:lnTo>
                <a:lnTo>
                  <a:pt x="62314" y="395287"/>
                </a:lnTo>
                <a:lnTo>
                  <a:pt x="70262" y="394017"/>
                </a:lnTo>
                <a:lnTo>
                  <a:pt x="78211" y="393700"/>
                </a:lnTo>
                <a:close/>
                <a:moveTo>
                  <a:pt x="1080293" y="0"/>
                </a:moveTo>
                <a:lnTo>
                  <a:pt x="1096193" y="636"/>
                </a:lnTo>
                <a:lnTo>
                  <a:pt x="1112092" y="2226"/>
                </a:lnTo>
                <a:lnTo>
                  <a:pt x="1127991" y="4134"/>
                </a:lnTo>
                <a:lnTo>
                  <a:pt x="1142936" y="6996"/>
                </a:lnTo>
                <a:lnTo>
                  <a:pt x="1158517" y="10494"/>
                </a:lnTo>
                <a:lnTo>
                  <a:pt x="1173145" y="14310"/>
                </a:lnTo>
                <a:lnTo>
                  <a:pt x="1188090" y="19716"/>
                </a:lnTo>
                <a:lnTo>
                  <a:pt x="1202399" y="25123"/>
                </a:lnTo>
                <a:lnTo>
                  <a:pt x="1215754" y="31483"/>
                </a:lnTo>
                <a:lnTo>
                  <a:pt x="1229746" y="38797"/>
                </a:lnTo>
                <a:lnTo>
                  <a:pt x="1242783" y="46111"/>
                </a:lnTo>
                <a:lnTo>
                  <a:pt x="1255502" y="54698"/>
                </a:lnTo>
                <a:lnTo>
                  <a:pt x="1267904" y="63284"/>
                </a:lnTo>
                <a:lnTo>
                  <a:pt x="1279351" y="72506"/>
                </a:lnTo>
                <a:lnTo>
                  <a:pt x="1290798" y="82365"/>
                </a:lnTo>
                <a:lnTo>
                  <a:pt x="1301610" y="93177"/>
                </a:lnTo>
                <a:lnTo>
                  <a:pt x="1312421" y="103989"/>
                </a:lnTo>
                <a:lnTo>
                  <a:pt x="1321961" y="115438"/>
                </a:lnTo>
                <a:lnTo>
                  <a:pt x="1331500" y="127204"/>
                </a:lnTo>
                <a:lnTo>
                  <a:pt x="1340086" y="139925"/>
                </a:lnTo>
                <a:lnTo>
                  <a:pt x="1348035" y="152645"/>
                </a:lnTo>
                <a:lnTo>
                  <a:pt x="1355667" y="166002"/>
                </a:lnTo>
                <a:lnTo>
                  <a:pt x="1362981" y="179676"/>
                </a:lnTo>
                <a:lnTo>
                  <a:pt x="1369340" y="193669"/>
                </a:lnTo>
                <a:lnTo>
                  <a:pt x="1374746" y="207979"/>
                </a:lnTo>
                <a:lnTo>
                  <a:pt x="1379516" y="222608"/>
                </a:lnTo>
                <a:lnTo>
                  <a:pt x="1383967" y="237872"/>
                </a:lnTo>
                <a:lnTo>
                  <a:pt x="1387465" y="252819"/>
                </a:lnTo>
                <a:lnTo>
                  <a:pt x="1390327" y="268401"/>
                </a:lnTo>
                <a:lnTo>
                  <a:pt x="1392235" y="284302"/>
                </a:lnTo>
                <a:lnTo>
                  <a:pt x="1393507" y="300202"/>
                </a:lnTo>
                <a:lnTo>
                  <a:pt x="1393825" y="316421"/>
                </a:lnTo>
                <a:lnTo>
                  <a:pt x="1393507" y="324371"/>
                </a:lnTo>
                <a:lnTo>
                  <a:pt x="1392235" y="332322"/>
                </a:lnTo>
                <a:lnTo>
                  <a:pt x="1390327" y="339954"/>
                </a:lnTo>
                <a:lnTo>
                  <a:pt x="1387465" y="347268"/>
                </a:lnTo>
                <a:lnTo>
                  <a:pt x="1384285" y="353946"/>
                </a:lnTo>
                <a:lnTo>
                  <a:pt x="1380470" y="360625"/>
                </a:lnTo>
                <a:lnTo>
                  <a:pt x="1376018" y="366667"/>
                </a:lnTo>
                <a:lnTo>
                  <a:pt x="1370930" y="372073"/>
                </a:lnTo>
                <a:lnTo>
                  <a:pt x="1365207" y="376843"/>
                </a:lnTo>
                <a:lnTo>
                  <a:pt x="1359165" y="381613"/>
                </a:lnTo>
                <a:lnTo>
                  <a:pt x="1352805" y="385747"/>
                </a:lnTo>
                <a:lnTo>
                  <a:pt x="1345809" y="388928"/>
                </a:lnTo>
                <a:lnTo>
                  <a:pt x="1338496" y="391790"/>
                </a:lnTo>
                <a:lnTo>
                  <a:pt x="1331182" y="393698"/>
                </a:lnTo>
                <a:lnTo>
                  <a:pt x="1323551" y="394334"/>
                </a:lnTo>
                <a:lnTo>
                  <a:pt x="1315601" y="395288"/>
                </a:lnTo>
                <a:lnTo>
                  <a:pt x="1307334" y="394334"/>
                </a:lnTo>
                <a:lnTo>
                  <a:pt x="1299702" y="393698"/>
                </a:lnTo>
                <a:lnTo>
                  <a:pt x="1292070" y="391790"/>
                </a:lnTo>
                <a:lnTo>
                  <a:pt x="1285075" y="388928"/>
                </a:lnTo>
                <a:lnTo>
                  <a:pt x="1278079" y="385747"/>
                </a:lnTo>
                <a:lnTo>
                  <a:pt x="1271401" y="381613"/>
                </a:lnTo>
                <a:lnTo>
                  <a:pt x="1265360" y="376843"/>
                </a:lnTo>
                <a:lnTo>
                  <a:pt x="1259954" y="372073"/>
                </a:lnTo>
                <a:lnTo>
                  <a:pt x="1254866" y="366667"/>
                </a:lnTo>
                <a:lnTo>
                  <a:pt x="1250415" y="360625"/>
                </a:lnTo>
                <a:lnTo>
                  <a:pt x="1246281" y="353946"/>
                </a:lnTo>
                <a:lnTo>
                  <a:pt x="1243101" y="347268"/>
                </a:lnTo>
                <a:lnTo>
                  <a:pt x="1240557" y="339954"/>
                </a:lnTo>
                <a:lnTo>
                  <a:pt x="1238331" y="332322"/>
                </a:lnTo>
                <a:lnTo>
                  <a:pt x="1237377" y="324371"/>
                </a:lnTo>
                <a:lnTo>
                  <a:pt x="1236741" y="316421"/>
                </a:lnTo>
                <a:lnTo>
                  <a:pt x="1236741" y="308471"/>
                </a:lnTo>
                <a:lnTo>
                  <a:pt x="1236105" y="300202"/>
                </a:lnTo>
                <a:lnTo>
                  <a:pt x="1235151" y="292252"/>
                </a:lnTo>
                <a:lnTo>
                  <a:pt x="1233561" y="284302"/>
                </a:lnTo>
                <a:lnTo>
                  <a:pt x="1231972" y="276670"/>
                </a:lnTo>
                <a:lnTo>
                  <a:pt x="1230064" y="269355"/>
                </a:lnTo>
                <a:lnTo>
                  <a:pt x="1227202" y="261723"/>
                </a:lnTo>
                <a:lnTo>
                  <a:pt x="1224658" y="254409"/>
                </a:lnTo>
                <a:lnTo>
                  <a:pt x="1221478" y="247413"/>
                </a:lnTo>
                <a:lnTo>
                  <a:pt x="1218298" y="240734"/>
                </a:lnTo>
                <a:lnTo>
                  <a:pt x="1214164" y="233738"/>
                </a:lnTo>
                <a:lnTo>
                  <a:pt x="1210349" y="227378"/>
                </a:lnTo>
                <a:lnTo>
                  <a:pt x="1205897" y="221018"/>
                </a:lnTo>
                <a:lnTo>
                  <a:pt x="1201127" y="215293"/>
                </a:lnTo>
                <a:lnTo>
                  <a:pt x="1196357" y="209569"/>
                </a:lnTo>
                <a:lnTo>
                  <a:pt x="1191270" y="204163"/>
                </a:lnTo>
                <a:lnTo>
                  <a:pt x="1185546" y="198439"/>
                </a:lnTo>
                <a:lnTo>
                  <a:pt x="1180140" y="193669"/>
                </a:lnTo>
                <a:lnTo>
                  <a:pt x="1174099" y="188898"/>
                </a:lnTo>
                <a:lnTo>
                  <a:pt x="1167739" y="184446"/>
                </a:lnTo>
                <a:lnTo>
                  <a:pt x="1161379" y="180312"/>
                </a:lnTo>
                <a:lnTo>
                  <a:pt x="1155020" y="176178"/>
                </a:lnTo>
                <a:lnTo>
                  <a:pt x="1148342" y="172998"/>
                </a:lnTo>
                <a:lnTo>
                  <a:pt x="1141028" y="169818"/>
                </a:lnTo>
                <a:lnTo>
                  <a:pt x="1134033" y="166638"/>
                </a:lnTo>
                <a:lnTo>
                  <a:pt x="1126719" y="164412"/>
                </a:lnTo>
                <a:lnTo>
                  <a:pt x="1119087" y="162186"/>
                </a:lnTo>
                <a:lnTo>
                  <a:pt x="1111774" y="160277"/>
                </a:lnTo>
                <a:lnTo>
                  <a:pt x="1104142" y="159005"/>
                </a:lnTo>
                <a:lnTo>
                  <a:pt x="1096193" y="158051"/>
                </a:lnTo>
                <a:lnTo>
                  <a:pt x="1088243" y="157097"/>
                </a:lnTo>
                <a:lnTo>
                  <a:pt x="1080293" y="157097"/>
                </a:lnTo>
                <a:lnTo>
                  <a:pt x="1072026" y="157097"/>
                </a:lnTo>
                <a:lnTo>
                  <a:pt x="1064076" y="158051"/>
                </a:lnTo>
                <a:lnTo>
                  <a:pt x="1056445" y="159005"/>
                </a:lnTo>
                <a:lnTo>
                  <a:pt x="1048495" y="160277"/>
                </a:lnTo>
                <a:lnTo>
                  <a:pt x="1040864" y="162186"/>
                </a:lnTo>
                <a:lnTo>
                  <a:pt x="1033550" y="164412"/>
                </a:lnTo>
                <a:lnTo>
                  <a:pt x="1026236" y="166638"/>
                </a:lnTo>
                <a:lnTo>
                  <a:pt x="1019241" y="169818"/>
                </a:lnTo>
                <a:lnTo>
                  <a:pt x="1012245" y="172998"/>
                </a:lnTo>
                <a:lnTo>
                  <a:pt x="1005567" y="176178"/>
                </a:lnTo>
                <a:lnTo>
                  <a:pt x="998890" y="180312"/>
                </a:lnTo>
                <a:lnTo>
                  <a:pt x="992530" y="184446"/>
                </a:lnTo>
                <a:lnTo>
                  <a:pt x="986488" y="188898"/>
                </a:lnTo>
                <a:lnTo>
                  <a:pt x="980447" y="193669"/>
                </a:lnTo>
                <a:lnTo>
                  <a:pt x="974723" y="198439"/>
                </a:lnTo>
                <a:lnTo>
                  <a:pt x="969317" y="204163"/>
                </a:lnTo>
                <a:lnTo>
                  <a:pt x="964230" y="209569"/>
                </a:lnTo>
                <a:lnTo>
                  <a:pt x="959142" y="215293"/>
                </a:lnTo>
                <a:lnTo>
                  <a:pt x="954690" y="221018"/>
                </a:lnTo>
                <a:lnTo>
                  <a:pt x="950238" y="227378"/>
                </a:lnTo>
                <a:lnTo>
                  <a:pt x="946105" y="233738"/>
                </a:lnTo>
                <a:lnTo>
                  <a:pt x="942289" y="240734"/>
                </a:lnTo>
                <a:lnTo>
                  <a:pt x="938791" y="247413"/>
                </a:lnTo>
                <a:lnTo>
                  <a:pt x="935611" y="254409"/>
                </a:lnTo>
                <a:lnTo>
                  <a:pt x="932749" y="261723"/>
                </a:lnTo>
                <a:lnTo>
                  <a:pt x="930523" y="269355"/>
                </a:lnTo>
                <a:lnTo>
                  <a:pt x="928615" y="276670"/>
                </a:lnTo>
                <a:lnTo>
                  <a:pt x="926390" y="284302"/>
                </a:lnTo>
                <a:lnTo>
                  <a:pt x="925436" y="292252"/>
                </a:lnTo>
                <a:lnTo>
                  <a:pt x="924164" y="300202"/>
                </a:lnTo>
                <a:lnTo>
                  <a:pt x="923846" y="308471"/>
                </a:lnTo>
                <a:lnTo>
                  <a:pt x="923210" y="316421"/>
                </a:lnTo>
                <a:lnTo>
                  <a:pt x="922892" y="324371"/>
                </a:lnTo>
                <a:lnTo>
                  <a:pt x="921620" y="332322"/>
                </a:lnTo>
                <a:lnTo>
                  <a:pt x="919712" y="339954"/>
                </a:lnTo>
                <a:lnTo>
                  <a:pt x="917486" y="347268"/>
                </a:lnTo>
                <a:lnTo>
                  <a:pt x="913670" y="353946"/>
                </a:lnTo>
                <a:lnTo>
                  <a:pt x="909854" y="360625"/>
                </a:lnTo>
                <a:lnTo>
                  <a:pt x="905403" y="366667"/>
                </a:lnTo>
                <a:lnTo>
                  <a:pt x="900315" y="372073"/>
                </a:lnTo>
                <a:lnTo>
                  <a:pt x="894591" y="376843"/>
                </a:lnTo>
                <a:lnTo>
                  <a:pt x="888868" y="381613"/>
                </a:lnTo>
                <a:lnTo>
                  <a:pt x="882508" y="385747"/>
                </a:lnTo>
                <a:lnTo>
                  <a:pt x="875512" y="388928"/>
                </a:lnTo>
                <a:lnTo>
                  <a:pt x="868517" y="391790"/>
                </a:lnTo>
                <a:lnTo>
                  <a:pt x="860885" y="393698"/>
                </a:lnTo>
                <a:lnTo>
                  <a:pt x="852935" y="394334"/>
                </a:lnTo>
                <a:lnTo>
                  <a:pt x="844986" y="395288"/>
                </a:lnTo>
                <a:lnTo>
                  <a:pt x="837036" y="394334"/>
                </a:lnTo>
                <a:lnTo>
                  <a:pt x="829087" y="393698"/>
                </a:lnTo>
                <a:lnTo>
                  <a:pt x="821455" y="391790"/>
                </a:lnTo>
                <a:lnTo>
                  <a:pt x="814459" y="388928"/>
                </a:lnTo>
                <a:lnTo>
                  <a:pt x="807782" y="385747"/>
                </a:lnTo>
                <a:lnTo>
                  <a:pt x="801422" y="381613"/>
                </a:lnTo>
                <a:lnTo>
                  <a:pt x="795063" y="376843"/>
                </a:lnTo>
                <a:lnTo>
                  <a:pt x="789339" y="372073"/>
                </a:lnTo>
                <a:lnTo>
                  <a:pt x="784569" y="366667"/>
                </a:lnTo>
                <a:lnTo>
                  <a:pt x="779799" y="360625"/>
                </a:lnTo>
                <a:lnTo>
                  <a:pt x="775984" y="353946"/>
                </a:lnTo>
                <a:lnTo>
                  <a:pt x="772804" y="347268"/>
                </a:lnTo>
                <a:lnTo>
                  <a:pt x="769942" y="339954"/>
                </a:lnTo>
                <a:lnTo>
                  <a:pt x="768352" y="332322"/>
                </a:lnTo>
                <a:lnTo>
                  <a:pt x="767080" y="324371"/>
                </a:lnTo>
                <a:lnTo>
                  <a:pt x="766762" y="316421"/>
                </a:lnTo>
                <a:lnTo>
                  <a:pt x="767080" y="300202"/>
                </a:lnTo>
                <a:lnTo>
                  <a:pt x="768352" y="284302"/>
                </a:lnTo>
                <a:lnTo>
                  <a:pt x="770260" y="268401"/>
                </a:lnTo>
                <a:lnTo>
                  <a:pt x="773122" y="252819"/>
                </a:lnTo>
                <a:lnTo>
                  <a:pt x="776301" y="237872"/>
                </a:lnTo>
                <a:lnTo>
                  <a:pt x="780753" y="222608"/>
                </a:lnTo>
                <a:lnTo>
                  <a:pt x="785841" y="207979"/>
                </a:lnTo>
                <a:lnTo>
                  <a:pt x="791247" y="193669"/>
                </a:lnTo>
                <a:lnTo>
                  <a:pt x="797288" y="179676"/>
                </a:lnTo>
                <a:lnTo>
                  <a:pt x="804602" y="166002"/>
                </a:lnTo>
                <a:lnTo>
                  <a:pt x="811916" y="152645"/>
                </a:lnTo>
                <a:lnTo>
                  <a:pt x="819865" y="139925"/>
                </a:lnTo>
                <a:lnTo>
                  <a:pt x="828769" y="127204"/>
                </a:lnTo>
                <a:lnTo>
                  <a:pt x="838308" y="115438"/>
                </a:lnTo>
                <a:lnTo>
                  <a:pt x="848166" y="103989"/>
                </a:lnTo>
                <a:lnTo>
                  <a:pt x="858659" y="93177"/>
                </a:lnTo>
                <a:lnTo>
                  <a:pt x="869153" y="82365"/>
                </a:lnTo>
                <a:lnTo>
                  <a:pt x="880918" y="72506"/>
                </a:lnTo>
                <a:lnTo>
                  <a:pt x="892683" y="63284"/>
                </a:lnTo>
                <a:lnTo>
                  <a:pt x="905085" y="54698"/>
                </a:lnTo>
                <a:lnTo>
                  <a:pt x="917804" y="46111"/>
                </a:lnTo>
                <a:lnTo>
                  <a:pt x="930841" y="38797"/>
                </a:lnTo>
                <a:lnTo>
                  <a:pt x="944515" y="31483"/>
                </a:lnTo>
                <a:lnTo>
                  <a:pt x="958188" y="25123"/>
                </a:lnTo>
                <a:lnTo>
                  <a:pt x="972497" y="19716"/>
                </a:lnTo>
                <a:lnTo>
                  <a:pt x="986806" y="14310"/>
                </a:lnTo>
                <a:lnTo>
                  <a:pt x="1002070" y="10494"/>
                </a:lnTo>
                <a:lnTo>
                  <a:pt x="1017015" y="6996"/>
                </a:lnTo>
                <a:lnTo>
                  <a:pt x="1032596" y="4134"/>
                </a:lnTo>
                <a:lnTo>
                  <a:pt x="1048177" y="2226"/>
                </a:lnTo>
                <a:lnTo>
                  <a:pt x="1064076" y="636"/>
                </a:lnTo>
                <a:lnTo>
                  <a:pt x="1080293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9922354" y="2028208"/>
            <a:ext cx="644321" cy="563781"/>
          </a:xfrm>
          <a:custGeom>
            <a:avLst/>
            <a:gdLst>
              <a:gd name="T0" fmla="*/ 1057936 w 2019300"/>
              <a:gd name="T1" fmla="*/ 1427350 h 1766888"/>
              <a:gd name="T2" fmla="*/ 1097009 w 2019300"/>
              <a:gd name="T3" fmla="*/ 1440995 h 1766888"/>
              <a:gd name="T4" fmla="*/ 1134812 w 2019300"/>
              <a:gd name="T5" fmla="*/ 1428936 h 1766888"/>
              <a:gd name="T6" fmla="*/ 1155143 w 2019300"/>
              <a:gd name="T7" fmla="*/ 1405454 h 1766888"/>
              <a:gd name="T8" fmla="*/ 1376876 w 2019300"/>
              <a:gd name="T9" fmla="*/ 1161748 h 1766888"/>
              <a:gd name="T10" fmla="*/ 1401654 w 2019300"/>
              <a:gd name="T11" fmla="*/ 1182374 h 1766888"/>
              <a:gd name="T12" fmla="*/ 1606550 w 2019300"/>
              <a:gd name="T13" fmla="*/ 1189038 h 1766888"/>
              <a:gd name="T14" fmla="*/ 1071596 w 2019300"/>
              <a:gd name="T15" fmla="*/ 1750387 h 1766888"/>
              <a:gd name="T16" fmla="*/ 1029346 w 2019300"/>
              <a:gd name="T17" fmla="*/ 1765302 h 1766888"/>
              <a:gd name="T18" fmla="*/ 983601 w 2019300"/>
              <a:gd name="T19" fmla="*/ 1764032 h 1766888"/>
              <a:gd name="T20" fmla="*/ 941987 w 2019300"/>
              <a:gd name="T21" fmla="*/ 1747214 h 1766888"/>
              <a:gd name="T22" fmla="*/ 516628 w 2019300"/>
              <a:gd name="T23" fmla="*/ 1189038 h 1766888"/>
              <a:gd name="T24" fmla="*/ 544265 w 2019300"/>
              <a:gd name="T25" fmla="*/ 1182374 h 1766888"/>
              <a:gd name="T26" fmla="*/ 561102 w 2019300"/>
              <a:gd name="T27" fmla="*/ 1170633 h 1766888"/>
              <a:gd name="T28" fmla="*/ 798083 w 2019300"/>
              <a:gd name="T29" fmla="*/ 611188 h 1766888"/>
              <a:gd name="T30" fmla="*/ 602838 w 2019300"/>
              <a:gd name="T31" fmla="*/ 3809 h 1766888"/>
              <a:gd name="T32" fmla="*/ 692676 w 2019300"/>
              <a:gd name="T33" fmla="*/ 22854 h 1766888"/>
              <a:gd name="T34" fmla="*/ 777435 w 2019300"/>
              <a:gd name="T35" fmla="*/ 56817 h 1766888"/>
              <a:gd name="T36" fmla="*/ 855211 w 2019300"/>
              <a:gd name="T37" fmla="*/ 104746 h 1766888"/>
              <a:gd name="T38" fmla="*/ 929494 w 2019300"/>
              <a:gd name="T39" fmla="*/ 171403 h 1766888"/>
              <a:gd name="T40" fmla="*/ 1009491 w 2019300"/>
              <a:gd name="T41" fmla="*/ 283450 h 1766888"/>
              <a:gd name="T42" fmla="*/ 1089806 w 2019300"/>
              <a:gd name="T43" fmla="*/ 171403 h 1766888"/>
              <a:gd name="T44" fmla="*/ 1163772 w 2019300"/>
              <a:gd name="T45" fmla="*/ 104746 h 1766888"/>
              <a:gd name="T46" fmla="*/ 1241865 w 2019300"/>
              <a:gd name="T47" fmla="*/ 56817 h 1766888"/>
              <a:gd name="T48" fmla="*/ 1326624 w 2019300"/>
              <a:gd name="T49" fmla="*/ 22854 h 1766888"/>
              <a:gd name="T50" fmla="*/ 1416145 w 2019300"/>
              <a:gd name="T51" fmla="*/ 3809 h 1766888"/>
              <a:gd name="T52" fmla="*/ 1509475 w 2019300"/>
              <a:gd name="T53" fmla="*/ 635 h 1766888"/>
              <a:gd name="T54" fmla="*/ 1600901 w 2019300"/>
              <a:gd name="T55" fmla="*/ 13014 h 1766888"/>
              <a:gd name="T56" fmla="*/ 1687882 w 2019300"/>
              <a:gd name="T57" fmla="*/ 40311 h 1766888"/>
              <a:gd name="T58" fmla="*/ 1769150 w 2019300"/>
              <a:gd name="T59" fmla="*/ 82527 h 1766888"/>
              <a:gd name="T60" fmla="*/ 1842480 w 2019300"/>
              <a:gd name="T61" fmla="*/ 138709 h 1766888"/>
              <a:gd name="T62" fmla="*/ 1905971 w 2019300"/>
              <a:gd name="T63" fmla="*/ 206636 h 1766888"/>
              <a:gd name="T64" fmla="*/ 1956128 w 2019300"/>
              <a:gd name="T65" fmla="*/ 283767 h 1766888"/>
              <a:gd name="T66" fmla="*/ 1991999 w 2019300"/>
              <a:gd name="T67" fmla="*/ 367247 h 1766888"/>
              <a:gd name="T68" fmla="*/ 2012951 w 2019300"/>
              <a:gd name="T69" fmla="*/ 456757 h 1766888"/>
              <a:gd name="T70" fmla="*/ 2018665 w 2019300"/>
              <a:gd name="T71" fmla="*/ 549759 h 1766888"/>
              <a:gd name="T72" fmla="*/ 2008824 w 2019300"/>
              <a:gd name="T73" fmla="*/ 641491 h 1766888"/>
              <a:gd name="T74" fmla="*/ 1983111 w 2019300"/>
              <a:gd name="T75" fmla="*/ 729415 h 1766888"/>
              <a:gd name="T76" fmla="*/ 1943430 w 2019300"/>
              <a:gd name="T77" fmla="*/ 811307 h 1766888"/>
              <a:gd name="T78" fmla="*/ 1889146 w 2019300"/>
              <a:gd name="T79" fmla="*/ 886217 h 1766888"/>
              <a:gd name="T80" fmla="*/ 1321862 w 2019300"/>
              <a:gd name="T81" fmla="*/ 757982 h 1766888"/>
              <a:gd name="T82" fmla="*/ 1294562 w 2019300"/>
              <a:gd name="T83" fmla="*/ 726558 h 1766888"/>
              <a:gd name="T84" fmla="*/ 1257103 w 2019300"/>
              <a:gd name="T85" fmla="*/ 718623 h 1766888"/>
              <a:gd name="T86" fmla="*/ 1219326 w 2019300"/>
              <a:gd name="T87" fmla="*/ 737033 h 1766888"/>
              <a:gd name="T88" fmla="*/ 863782 w 2019300"/>
              <a:gd name="T89" fmla="*/ 397083 h 1766888"/>
              <a:gd name="T90" fmla="*/ 842195 w 2019300"/>
              <a:gd name="T91" fmla="*/ 372960 h 1766888"/>
              <a:gd name="T92" fmla="*/ 811403 w 2019300"/>
              <a:gd name="T93" fmla="*/ 362803 h 1766888"/>
              <a:gd name="T94" fmla="*/ 780293 w 2019300"/>
              <a:gd name="T95" fmla="*/ 368516 h 1766888"/>
              <a:gd name="T96" fmla="*/ 755214 w 2019300"/>
              <a:gd name="T97" fmla="*/ 389148 h 1766888"/>
              <a:gd name="T98" fmla="*/ 147615 w 2019300"/>
              <a:gd name="T99" fmla="*/ 905579 h 1766888"/>
              <a:gd name="T100" fmla="*/ 89521 w 2019300"/>
              <a:gd name="T101" fmla="*/ 833526 h 1766888"/>
              <a:gd name="T102" fmla="*/ 45713 w 2019300"/>
              <a:gd name="T103" fmla="*/ 753221 h 1766888"/>
              <a:gd name="T104" fmla="*/ 15873 w 2019300"/>
              <a:gd name="T105" fmla="*/ 667202 h 1766888"/>
              <a:gd name="T106" fmla="*/ 1270 w 2019300"/>
              <a:gd name="T107" fmla="*/ 576104 h 1766888"/>
              <a:gd name="T108" fmla="*/ 2857 w 2019300"/>
              <a:gd name="T109" fmla="*/ 482785 h 1766888"/>
              <a:gd name="T110" fmla="*/ 19365 w 2019300"/>
              <a:gd name="T111" fmla="*/ 392640 h 1766888"/>
              <a:gd name="T112" fmla="*/ 51110 w 2019300"/>
              <a:gd name="T113" fmla="*/ 307256 h 1766888"/>
              <a:gd name="T114" fmla="*/ 97140 w 2019300"/>
              <a:gd name="T115" fmla="*/ 228220 h 1766888"/>
              <a:gd name="T116" fmla="*/ 157455 w 2019300"/>
              <a:gd name="T117" fmla="*/ 156802 h 1766888"/>
              <a:gd name="T118" fmla="*/ 228247 w 2019300"/>
              <a:gd name="T119" fmla="*/ 97128 h 1766888"/>
              <a:gd name="T120" fmla="*/ 307292 w 2019300"/>
              <a:gd name="T121" fmla="*/ 51103 h 1766888"/>
              <a:gd name="T122" fmla="*/ 392686 w 2019300"/>
              <a:gd name="T123" fmla="*/ 19045 h 1766888"/>
              <a:gd name="T124" fmla="*/ 483159 w 2019300"/>
              <a:gd name="T125" fmla="*/ 2222 h 1766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9300" h="1766888">
                <a:moveTo>
                  <a:pt x="798083" y="611188"/>
                </a:moveTo>
                <a:lnTo>
                  <a:pt x="1039193" y="1402281"/>
                </a:lnTo>
                <a:lnTo>
                  <a:pt x="1042052" y="1407993"/>
                </a:lnTo>
                <a:lnTo>
                  <a:pt x="1045229" y="1413387"/>
                </a:lnTo>
                <a:lnTo>
                  <a:pt x="1049359" y="1418465"/>
                </a:lnTo>
                <a:lnTo>
                  <a:pt x="1053171" y="1422907"/>
                </a:lnTo>
                <a:lnTo>
                  <a:pt x="1057936" y="1427350"/>
                </a:lnTo>
                <a:lnTo>
                  <a:pt x="1062701" y="1430840"/>
                </a:lnTo>
                <a:lnTo>
                  <a:pt x="1068101" y="1433696"/>
                </a:lnTo>
                <a:lnTo>
                  <a:pt x="1073502" y="1436552"/>
                </a:lnTo>
                <a:lnTo>
                  <a:pt x="1079220" y="1438139"/>
                </a:lnTo>
                <a:lnTo>
                  <a:pt x="1084938" y="1440043"/>
                </a:lnTo>
                <a:lnTo>
                  <a:pt x="1090973" y="1440677"/>
                </a:lnTo>
                <a:lnTo>
                  <a:pt x="1097009" y="1440995"/>
                </a:lnTo>
                <a:lnTo>
                  <a:pt x="1103363" y="1440677"/>
                </a:lnTo>
                <a:lnTo>
                  <a:pt x="1109398" y="1440043"/>
                </a:lnTo>
                <a:lnTo>
                  <a:pt x="1115434" y="1438456"/>
                </a:lnTo>
                <a:lnTo>
                  <a:pt x="1121470" y="1436552"/>
                </a:lnTo>
                <a:lnTo>
                  <a:pt x="1126235" y="1434331"/>
                </a:lnTo>
                <a:lnTo>
                  <a:pt x="1130364" y="1431792"/>
                </a:lnTo>
                <a:lnTo>
                  <a:pt x="1134812" y="1428936"/>
                </a:lnTo>
                <a:lnTo>
                  <a:pt x="1138306" y="1426080"/>
                </a:lnTo>
                <a:lnTo>
                  <a:pt x="1141801" y="1422907"/>
                </a:lnTo>
                <a:lnTo>
                  <a:pt x="1144977" y="1419417"/>
                </a:lnTo>
                <a:lnTo>
                  <a:pt x="1148472" y="1415926"/>
                </a:lnTo>
                <a:lnTo>
                  <a:pt x="1150695" y="1411801"/>
                </a:lnTo>
                <a:lnTo>
                  <a:pt x="1152919" y="1408627"/>
                </a:lnTo>
                <a:lnTo>
                  <a:pt x="1155143" y="1405454"/>
                </a:lnTo>
                <a:lnTo>
                  <a:pt x="1157366" y="1401964"/>
                </a:lnTo>
                <a:lnTo>
                  <a:pt x="1158637" y="1398473"/>
                </a:lnTo>
                <a:lnTo>
                  <a:pt x="1279351" y="961833"/>
                </a:lnTo>
                <a:lnTo>
                  <a:pt x="1369569" y="1148738"/>
                </a:lnTo>
                <a:lnTo>
                  <a:pt x="1371793" y="1153498"/>
                </a:lnTo>
                <a:lnTo>
                  <a:pt x="1374017" y="1157623"/>
                </a:lnTo>
                <a:lnTo>
                  <a:pt x="1376876" y="1161748"/>
                </a:lnTo>
                <a:lnTo>
                  <a:pt x="1379735" y="1165239"/>
                </a:lnTo>
                <a:lnTo>
                  <a:pt x="1382911" y="1168729"/>
                </a:lnTo>
                <a:lnTo>
                  <a:pt x="1386088" y="1171903"/>
                </a:lnTo>
                <a:lnTo>
                  <a:pt x="1389900" y="1174758"/>
                </a:lnTo>
                <a:lnTo>
                  <a:pt x="1393394" y="1177614"/>
                </a:lnTo>
                <a:lnTo>
                  <a:pt x="1397524" y="1180153"/>
                </a:lnTo>
                <a:lnTo>
                  <a:pt x="1401654" y="1182374"/>
                </a:lnTo>
                <a:lnTo>
                  <a:pt x="1406101" y="1184596"/>
                </a:lnTo>
                <a:lnTo>
                  <a:pt x="1410231" y="1185865"/>
                </a:lnTo>
                <a:lnTo>
                  <a:pt x="1414996" y="1187134"/>
                </a:lnTo>
                <a:lnTo>
                  <a:pt x="1419443" y="1188086"/>
                </a:lnTo>
                <a:lnTo>
                  <a:pt x="1424526" y="1188721"/>
                </a:lnTo>
                <a:lnTo>
                  <a:pt x="1429609" y="1189038"/>
                </a:lnTo>
                <a:lnTo>
                  <a:pt x="1606550" y="1189038"/>
                </a:lnTo>
                <a:lnTo>
                  <a:pt x="1102092" y="1726588"/>
                </a:lnTo>
                <a:lnTo>
                  <a:pt x="1097645" y="1731348"/>
                </a:lnTo>
                <a:lnTo>
                  <a:pt x="1092879" y="1735473"/>
                </a:lnTo>
                <a:lnTo>
                  <a:pt x="1087797" y="1739598"/>
                </a:lnTo>
                <a:lnTo>
                  <a:pt x="1082714" y="1743723"/>
                </a:lnTo>
                <a:lnTo>
                  <a:pt x="1076996" y="1747214"/>
                </a:lnTo>
                <a:lnTo>
                  <a:pt x="1071596" y="1750387"/>
                </a:lnTo>
                <a:lnTo>
                  <a:pt x="1065878" y="1753561"/>
                </a:lnTo>
                <a:lnTo>
                  <a:pt x="1060160" y="1756099"/>
                </a:lnTo>
                <a:lnTo>
                  <a:pt x="1054124" y="1758638"/>
                </a:lnTo>
                <a:lnTo>
                  <a:pt x="1048088" y="1760859"/>
                </a:lnTo>
                <a:lnTo>
                  <a:pt x="1041735" y="1762446"/>
                </a:lnTo>
                <a:lnTo>
                  <a:pt x="1035699" y="1764032"/>
                </a:lnTo>
                <a:lnTo>
                  <a:pt x="1029346" y="1765302"/>
                </a:lnTo>
                <a:lnTo>
                  <a:pt x="1022992" y="1766254"/>
                </a:lnTo>
                <a:lnTo>
                  <a:pt x="1016004" y="1766571"/>
                </a:lnTo>
                <a:lnTo>
                  <a:pt x="1009650" y="1766888"/>
                </a:lnTo>
                <a:lnTo>
                  <a:pt x="1003297" y="1766571"/>
                </a:lnTo>
                <a:lnTo>
                  <a:pt x="996626" y="1766254"/>
                </a:lnTo>
                <a:lnTo>
                  <a:pt x="989955" y="1765302"/>
                </a:lnTo>
                <a:lnTo>
                  <a:pt x="983601" y="1764032"/>
                </a:lnTo>
                <a:lnTo>
                  <a:pt x="977566" y="1762446"/>
                </a:lnTo>
                <a:lnTo>
                  <a:pt x="971212" y="1760859"/>
                </a:lnTo>
                <a:lnTo>
                  <a:pt x="965177" y="1758638"/>
                </a:lnTo>
                <a:lnTo>
                  <a:pt x="959141" y="1756099"/>
                </a:lnTo>
                <a:lnTo>
                  <a:pt x="953423" y="1753561"/>
                </a:lnTo>
                <a:lnTo>
                  <a:pt x="947705" y="1750387"/>
                </a:lnTo>
                <a:lnTo>
                  <a:pt x="941987" y="1747214"/>
                </a:lnTo>
                <a:lnTo>
                  <a:pt x="936586" y="1743723"/>
                </a:lnTo>
                <a:lnTo>
                  <a:pt x="931504" y="1739598"/>
                </a:lnTo>
                <a:lnTo>
                  <a:pt x="926739" y="1735473"/>
                </a:lnTo>
                <a:lnTo>
                  <a:pt x="921656" y="1731348"/>
                </a:lnTo>
                <a:lnTo>
                  <a:pt x="916891" y="1726588"/>
                </a:lnTo>
                <a:lnTo>
                  <a:pt x="412750" y="1189038"/>
                </a:lnTo>
                <a:lnTo>
                  <a:pt x="516628" y="1189038"/>
                </a:lnTo>
                <a:lnTo>
                  <a:pt x="516946" y="1189038"/>
                </a:lnTo>
                <a:lnTo>
                  <a:pt x="522028" y="1188721"/>
                </a:lnTo>
                <a:lnTo>
                  <a:pt x="527429" y="1188086"/>
                </a:lnTo>
                <a:lnTo>
                  <a:pt x="532511" y="1186499"/>
                </a:lnTo>
                <a:lnTo>
                  <a:pt x="537594" y="1185230"/>
                </a:lnTo>
                <a:lnTo>
                  <a:pt x="540771" y="1183961"/>
                </a:lnTo>
                <a:lnTo>
                  <a:pt x="544265" y="1182374"/>
                </a:lnTo>
                <a:lnTo>
                  <a:pt x="547442" y="1180470"/>
                </a:lnTo>
                <a:lnTo>
                  <a:pt x="549666" y="1179518"/>
                </a:lnTo>
                <a:lnTo>
                  <a:pt x="551254" y="1178249"/>
                </a:lnTo>
                <a:lnTo>
                  <a:pt x="553795" y="1176345"/>
                </a:lnTo>
                <a:lnTo>
                  <a:pt x="556337" y="1174441"/>
                </a:lnTo>
                <a:lnTo>
                  <a:pt x="558560" y="1172220"/>
                </a:lnTo>
                <a:lnTo>
                  <a:pt x="561102" y="1170633"/>
                </a:lnTo>
                <a:lnTo>
                  <a:pt x="565231" y="1165239"/>
                </a:lnTo>
                <a:lnTo>
                  <a:pt x="567137" y="1163335"/>
                </a:lnTo>
                <a:lnTo>
                  <a:pt x="568726" y="1160796"/>
                </a:lnTo>
                <a:lnTo>
                  <a:pt x="572220" y="1156036"/>
                </a:lnTo>
                <a:lnTo>
                  <a:pt x="575079" y="1150324"/>
                </a:lnTo>
                <a:lnTo>
                  <a:pt x="575079" y="1150007"/>
                </a:lnTo>
                <a:lnTo>
                  <a:pt x="798083" y="611188"/>
                </a:lnTo>
                <a:close/>
                <a:moveTo>
                  <a:pt x="523158" y="0"/>
                </a:moveTo>
                <a:lnTo>
                  <a:pt x="536173" y="0"/>
                </a:lnTo>
                <a:lnTo>
                  <a:pt x="549824" y="0"/>
                </a:lnTo>
                <a:lnTo>
                  <a:pt x="562839" y="635"/>
                </a:lnTo>
                <a:lnTo>
                  <a:pt x="576490" y="1270"/>
                </a:lnTo>
                <a:lnTo>
                  <a:pt x="589822" y="2222"/>
                </a:lnTo>
                <a:lnTo>
                  <a:pt x="602838" y="3809"/>
                </a:lnTo>
                <a:lnTo>
                  <a:pt x="615536" y="5713"/>
                </a:lnTo>
                <a:lnTo>
                  <a:pt x="628869" y="7618"/>
                </a:lnTo>
                <a:lnTo>
                  <a:pt x="641567" y="10157"/>
                </a:lnTo>
                <a:lnTo>
                  <a:pt x="654582" y="13014"/>
                </a:lnTo>
                <a:lnTo>
                  <a:pt x="667280" y="15871"/>
                </a:lnTo>
                <a:lnTo>
                  <a:pt x="679978" y="19045"/>
                </a:lnTo>
                <a:lnTo>
                  <a:pt x="692676" y="22854"/>
                </a:lnTo>
                <a:lnTo>
                  <a:pt x="705057" y="26980"/>
                </a:lnTo>
                <a:lnTo>
                  <a:pt x="717120" y="31106"/>
                </a:lnTo>
                <a:lnTo>
                  <a:pt x="729501" y="35550"/>
                </a:lnTo>
                <a:lnTo>
                  <a:pt x="741881" y="40311"/>
                </a:lnTo>
                <a:lnTo>
                  <a:pt x="753627" y="45390"/>
                </a:lnTo>
                <a:lnTo>
                  <a:pt x="765690" y="51103"/>
                </a:lnTo>
                <a:lnTo>
                  <a:pt x="777435" y="56817"/>
                </a:lnTo>
                <a:lnTo>
                  <a:pt x="788864" y="62848"/>
                </a:lnTo>
                <a:lnTo>
                  <a:pt x="800292" y="68879"/>
                </a:lnTo>
                <a:lnTo>
                  <a:pt x="811403" y="75862"/>
                </a:lnTo>
                <a:lnTo>
                  <a:pt x="822513" y="82527"/>
                </a:lnTo>
                <a:lnTo>
                  <a:pt x="833624" y="89510"/>
                </a:lnTo>
                <a:lnTo>
                  <a:pt x="844735" y="97128"/>
                </a:lnTo>
                <a:lnTo>
                  <a:pt x="855211" y="104746"/>
                </a:lnTo>
                <a:lnTo>
                  <a:pt x="865687" y="112682"/>
                </a:lnTo>
                <a:lnTo>
                  <a:pt x="875845" y="121252"/>
                </a:lnTo>
                <a:lnTo>
                  <a:pt x="886321" y="129822"/>
                </a:lnTo>
                <a:lnTo>
                  <a:pt x="896162" y="138709"/>
                </a:lnTo>
                <a:lnTo>
                  <a:pt x="906003" y="147597"/>
                </a:lnTo>
                <a:lnTo>
                  <a:pt x="915526" y="156802"/>
                </a:lnTo>
                <a:lnTo>
                  <a:pt x="929494" y="171403"/>
                </a:lnTo>
                <a:lnTo>
                  <a:pt x="942510" y="186321"/>
                </a:lnTo>
                <a:lnTo>
                  <a:pt x="955525" y="201557"/>
                </a:lnTo>
                <a:lnTo>
                  <a:pt x="967588" y="217110"/>
                </a:lnTo>
                <a:lnTo>
                  <a:pt x="979016" y="232981"/>
                </a:lnTo>
                <a:lnTo>
                  <a:pt x="989492" y="249487"/>
                </a:lnTo>
                <a:lnTo>
                  <a:pt x="999968" y="266309"/>
                </a:lnTo>
                <a:lnTo>
                  <a:pt x="1009491" y="283450"/>
                </a:lnTo>
                <a:lnTo>
                  <a:pt x="1019015" y="266309"/>
                </a:lnTo>
                <a:lnTo>
                  <a:pt x="1029173" y="249487"/>
                </a:lnTo>
                <a:lnTo>
                  <a:pt x="1040284" y="232981"/>
                </a:lnTo>
                <a:lnTo>
                  <a:pt x="1051712" y="217110"/>
                </a:lnTo>
                <a:lnTo>
                  <a:pt x="1063775" y="201557"/>
                </a:lnTo>
                <a:lnTo>
                  <a:pt x="1076156" y="186321"/>
                </a:lnTo>
                <a:lnTo>
                  <a:pt x="1089806" y="171403"/>
                </a:lnTo>
                <a:lnTo>
                  <a:pt x="1103457" y="156802"/>
                </a:lnTo>
                <a:lnTo>
                  <a:pt x="1113298" y="147597"/>
                </a:lnTo>
                <a:lnTo>
                  <a:pt x="1122821" y="138709"/>
                </a:lnTo>
                <a:lnTo>
                  <a:pt x="1132662" y="129822"/>
                </a:lnTo>
                <a:lnTo>
                  <a:pt x="1143138" y="121252"/>
                </a:lnTo>
                <a:lnTo>
                  <a:pt x="1153296" y="112682"/>
                </a:lnTo>
                <a:lnTo>
                  <a:pt x="1163772" y="104746"/>
                </a:lnTo>
                <a:lnTo>
                  <a:pt x="1174566" y="97128"/>
                </a:lnTo>
                <a:lnTo>
                  <a:pt x="1185359" y="89510"/>
                </a:lnTo>
                <a:lnTo>
                  <a:pt x="1196470" y="82527"/>
                </a:lnTo>
                <a:lnTo>
                  <a:pt x="1207580" y="75862"/>
                </a:lnTo>
                <a:lnTo>
                  <a:pt x="1219009" y="68879"/>
                </a:lnTo>
                <a:lnTo>
                  <a:pt x="1230437" y="62848"/>
                </a:lnTo>
                <a:lnTo>
                  <a:pt x="1241865" y="56817"/>
                </a:lnTo>
                <a:lnTo>
                  <a:pt x="1253611" y="51103"/>
                </a:lnTo>
                <a:lnTo>
                  <a:pt x="1265356" y="45390"/>
                </a:lnTo>
                <a:lnTo>
                  <a:pt x="1277419" y="40311"/>
                </a:lnTo>
                <a:lnTo>
                  <a:pt x="1289482" y="35550"/>
                </a:lnTo>
                <a:lnTo>
                  <a:pt x="1301546" y="31106"/>
                </a:lnTo>
                <a:lnTo>
                  <a:pt x="1313926" y="26980"/>
                </a:lnTo>
                <a:lnTo>
                  <a:pt x="1326624" y="22854"/>
                </a:lnTo>
                <a:lnTo>
                  <a:pt x="1339005" y="19045"/>
                </a:lnTo>
                <a:lnTo>
                  <a:pt x="1351703" y="15871"/>
                </a:lnTo>
                <a:lnTo>
                  <a:pt x="1364718" y="13014"/>
                </a:lnTo>
                <a:lnTo>
                  <a:pt x="1377416" y="10157"/>
                </a:lnTo>
                <a:lnTo>
                  <a:pt x="1390114" y="7618"/>
                </a:lnTo>
                <a:lnTo>
                  <a:pt x="1403130" y="5713"/>
                </a:lnTo>
                <a:lnTo>
                  <a:pt x="1416145" y="3809"/>
                </a:lnTo>
                <a:lnTo>
                  <a:pt x="1429478" y="2222"/>
                </a:lnTo>
                <a:lnTo>
                  <a:pt x="1442493" y="1270"/>
                </a:lnTo>
                <a:lnTo>
                  <a:pt x="1456144" y="635"/>
                </a:lnTo>
                <a:lnTo>
                  <a:pt x="1469159" y="0"/>
                </a:lnTo>
                <a:lnTo>
                  <a:pt x="1482810" y="0"/>
                </a:lnTo>
                <a:lnTo>
                  <a:pt x="1496142" y="0"/>
                </a:lnTo>
                <a:lnTo>
                  <a:pt x="1509475" y="635"/>
                </a:lnTo>
                <a:lnTo>
                  <a:pt x="1522808" y="1270"/>
                </a:lnTo>
                <a:lnTo>
                  <a:pt x="1535824" y="2222"/>
                </a:lnTo>
                <a:lnTo>
                  <a:pt x="1549157" y="3809"/>
                </a:lnTo>
                <a:lnTo>
                  <a:pt x="1562172" y="5713"/>
                </a:lnTo>
                <a:lnTo>
                  <a:pt x="1575188" y="7618"/>
                </a:lnTo>
                <a:lnTo>
                  <a:pt x="1588203" y="10157"/>
                </a:lnTo>
                <a:lnTo>
                  <a:pt x="1600901" y="13014"/>
                </a:lnTo>
                <a:lnTo>
                  <a:pt x="1613916" y="15871"/>
                </a:lnTo>
                <a:lnTo>
                  <a:pt x="1626297" y="19045"/>
                </a:lnTo>
                <a:lnTo>
                  <a:pt x="1638678" y="22854"/>
                </a:lnTo>
                <a:lnTo>
                  <a:pt x="1651376" y="26980"/>
                </a:lnTo>
                <a:lnTo>
                  <a:pt x="1663756" y="31106"/>
                </a:lnTo>
                <a:lnTo>
                  <a:pt x="1675819" y="35550"/>
                </a:lnTo>
                <a:lnTo>
                  <a:pt x="1687882" y="40311"/>
                </a:lnTo>
                <a:lnTo>
                  <a:pt x="1699945" y="45390"/>
                </a:lnTo>
                <a:lnTo>
                  <a:pt x="1711691" y="51103"/>
                </a:lnTo>
                <a:lnTo>
                  <a:pt x="1723437" y="56817"/>
                </a:lnTo>
                <a:lnTo>
                  <a:pt x="1735182" y="62848"/>
                </a:lnTo>
                <a:lnTo>
                  <a:pt x="1746611" y="68879"/>
                </a:lnTo>
                <a:lnTo>
                  <a:pt x="1757721" y="75862"/>
                </a:lnTo>
                <a:lnTo>
                  <a:pt x="1769150" y="82527"/>
                </a:lnTo>
                <a:lnTo>
                  <a:pt x="1780260" y="89510"/>
                </a:lnTo>
                <a:lnTo>
                  <a:pt x="1790736" y="97128"/>
                </a:lnTo>
                <a:lnTo>
                  <a:pt x="1801529" y="104746"/>
                </a:lnTo>
                <a:lnTo>
                  <a:pt x="1812323" y="112682"/>
                </a:lnTo>
                <a:lnTo>
                  <a:pt x="1822481" y="121252"/>
                </a:lnTo>
                <a:lnTo>
                  <a:pt x="1832640" y="129822"/>
                </a:lnTo>
                <a:lnTo>
                  <a:pt x="1842480" y="138709"/>
                </a:lnTo>
                <a:lnTo>
                  <a:pt x="1852004" y="147597"/>
                </a:lnTo>
                <a:lnTo>
                  <a:pt x="1861845" y="156802"/>
                </a:lnTo>
                <a:lnTo>
                  <a:pt x="1871368" y="166642"/>
                </a:lnTo>
                <a:lnTo>
                  <a:pt x="1880257" y="176482"/>
                </a:lnTo>
                <a:lnTo>
                  <a:pt x="1889146" y="186321"/>
                </a:lnTo>
                <a:lnTo>
                  <a:pt x="1897717" y="196479"/>
                </a:lnTo>
                <a:lnTo>
                  <a:pt x="1905971" y="206636"/>
                </a:lnTo>
                <a:lnTo>
                  <a:pt x="1914224" y="217428"/>
                </a:lnTo>
                <a:lnTo>
                  <a:pt x="1921526" y="228220"/>
                </a:lnTo>
                <a:lnTo>
                  <a:pt x="1929144" y="238694"/>
                </a:lnTo>
                <a:lnTo>
                  <a:pt x="1936128" y="249804"/>
                </a:lnTo>
                <a:lnTo>
                  <a:pt x="1943430" y="260913"/>
                </a:lnTo>
                <a:lnTo>
                  <a:pt x="1949779" y="272340"/>
                </a:lnTo>
                <a:lnTo>
                  <a:pt x="1956128" y="283767"/>
                </a:lnTo>
                <a:lnTo>
                  <a:pt x="1962159" y="295511"/>
                </a:lnTo>
                <a:lnTo>
                  <a:pt x="1967873" y="307256"/>
                </a:lnTo>
                <a:lnTo>
                  <a:pt x="1973270" y="319000"/>
                </a:lnTo>
                <a:lnTo>
                  <a:pt x="1978667" y="331062"/>
                </a:lnTo>
                <a:lnTo>
                  <a:pt x="1983111" y="343123"/>
                </a:lnTo>
                <a:lnTo>
                  <a:pt x="1987873" y="355185"/>
                </a:lnTo>
                <a:lnTo>
                  <a:pt x="1991999" y="367247"/>
                </a:lnTo>
                <a:lnTo>
                  <a:pt x="1996126" y="379943"/>
                </a:lnTo>
                <a:lnTo>
                  <a:pt x="1999618" y="392640"/>
                </a:lnTo>
                <a:lnTo>
                  <a:pt x="2003110" y="405019"/>
                </a:lnTo>
                <a:lnTo>
                  <a:pt x="2005967" y="418033"/>
                </a:lnTo>
                <a:lnTo>
                  <a:pt x="2008824" y="430729"/>
                </a:lnTo>
                <a:lnTo>
                  <a:pt x="2011364" y="443426"/>
                </a:lnTo>
                <a:lnTo>
                  <a:pt x="2012951" y="456757"/>
                </a:lnTo>
                <a:lnTo>
                  <a:pt x="2014856" y="469771"/>
                </a:lnTo>
                <a:lnTo>
                  <a:pt x="2016443" y="482785"/>
                </a:lnTo>
                <a:lnTo>
                  <a:pt x="2017713" y="496116"/>
                </a:lnTo>
                <a:lnTo>
                  <a:pt x="2018348" y="509448"/>
                </a:lnTo>
                <a:lnTo>
                  <a:pt x="2018665" y="522462"/>
                </a:lnTo>
                <a:lnTo>
                  <a:pt x="2019300" y="536110"/>
                </a:lnTo>
                <a:lnTo>
                  <a:pt x="2018665" y="549759"/>
                </a:lnTo>
                <a:lnTo>
                  <a:pt x="2018348" y="562773"/>
                </a:lnTo>
                <a:lnTo>
                  <a:pt x="2017713" y="576104"/>
                </a:lnTo>
                <a:lnTo>
                  <a:pt x="2016443" y="589436"/>
                </a:lnTo>
                <a:lnTo>
                  <a:pt x="2014856" y="602767"/>
                </a:lnTo>
                <a:lnTo>
                  <a:pt x="2012951" y="615464"/>
                </a:lnTo>
                <a:lnTo>
                  <a:pt x="2011364" y="628795"/>
                </a:lnTo>
                <a:lnTo>
                  <a:pt x="2008824" y="641491"/>
                </a:lnTo>
                <a:lnTo>
                  <a:pt x="2005967" y="654188"/>
                </a:lnTo>
                <a:lnTo>
                  <a:pt x="2003110" y="667202"/>
                </a:lnTo>
                <a:lnTo>
                  <a:pt x="1999618" y="679898"/>
                </a:lnTo>
                <a:lnTo>
                  <a:pt x="1996126" y="692277"/>
                </a:lnTo>
                <a:lnTo>
                  <a:pt x="1991999" y="704974"/>
                </a:lnTo>
                <a:lnTo>
                  <a:pt x="1987873" y="717036"/>
                </a:lnTo>
                <a:lnTo>
                  <a:pt x="1983111" y="729415"/>
                </a:lnTo>
                <a:lnTo>
                  <a:pt x="1978667" y="741476"/>
                </a:lnTo>
                <a:lnTo>
                  <a:pt x="1973270" y="753221"/>
                </a:lnTo>
                <a:lnTo>
                  <a:pt x="1967873" y="765282"/>
                </a:lnTo>
                <a:lnTo>
                  <a:pt x="1962159" y="777027"/>
                </a:lnTo>
                <a:lnTo>
                  <a:pt x="1956128" y="788453"/>
                </a:lnTo>
                <a:lnTo>
                  <a:pt x="1949779" y="799880"/>
                </a:lnTo>
                <a:lnTo>
                  <a:pt x="1943430" y="811307"/>
                </a:lnTo>
                <a:lnTo>
                  <a:pt x="1936128" y="822417"/>
                </a:lnTo>
                <a:lnTo>
                  <a:pt x="1929144" y="833526"/>
                </a:lnTo>
                <a:lnTo>
                  <a:pt x="1921526" y="844318"/>
                </a:lnTo>
                <a:lnTo>
                  <a:pt x="1914224" y="855110"/>
                </a:lnTo>
                <a:lnTo>
                  <a:pt x="1905971" y="865585"/>
                </a:lnTo>
                <a:lnTo>
                  <a:pt x="1897717" y="875742"/>
                </a:lnTo>
                <a:lnTo>
                  <a:pt x="1889146" y="886217"/>
                </a:lnTo>
                <a:lnTo>
                  <a:pt x="1880257" y="896056"/>
                </a:lnTo>
                <a:lnTo>
                  <a:pt x="1871368" y="905579"/>
                </a:lnTo>
                <a:lnTo>
                  <a:pt x="1861845" y="915419"/>
                </a:lnTo>
                <a:lnTo>
                  <a:pt x="1724389" y="1062063"/>
                </a:lnTo>
                <a:lnTo>
                  <a:pt x="1467572" y="1062063"/>
                </a:lnTo>
                <a:lnTo>
                  <a:pt x="1324402" y="764330"/>
                </a:lnTo>
                <a:lnTo>
                  <a:pt x="1321862" y="757982"/>
                </a:lnTo>
                <a:lnTo>
                  <a:pt x="1319005" y="751634"/>
                </a:lnTo>
                <a:lnTo>
                  <a:pt x="1315513" y="745920"/>
                </a:lnTo>
                <a:lnTo>
                  <a:pt x="1311069" y="740207"/>
                </a:lnTo>
                <a:lnTo>
                  <a:pt x="1306307" y="735128"/>
                </a:lnTo>
                <a:lnTo>
                  <a:pt x="1300911" y="730367"/>
                </a:lnTo>
                <a:lnTo>
                  <a:pt x="1297736" y="728462"/>
                </a:lnTo>
                <a:lnTo>
                  <a:pt x="1294562" y="726558"/>
                </a:lnTo>
                <a:lnTo>
                  <a:pt x="1291387" y="724971"/>
                </a:lnTo>
                <a:lnTo>
                  <a:pt x="1287895" y="723384"/>
                </a:lnTo>
                <a:lnTo>
                  <a:pt x="1281864" y="721162"/>
                </a:lnTo>
                <a:lnTo>
                  <a:pt x="1275515" y="719892"/>
                </a:lnTo>
                <a:lnTo>
                  <a:pt x="1269483" y="718623"/>
                </a:lnTo>
                <a:lnTo>
                  <a:pt x="1263452" y="718305"/>
                </a:lnTo>
                <a:lnTo>
                  <a:pt x="1257103" y="718623"/>
                </a:lnTo>
                <a:lnTo>
                  <a:pt x="1251071" y="719892"/>
                </a:lnTo>
                <a:lnTo>
                  <a:pt x="1245357" y="721162"/>
                </a:lnTo>
                <a:lnTo>
                  <a:pt x="1239643" y="723384"/>
                </a:lnTo>
                <a:lnTo>
                  <a:pt x="1234246" y="725923"/>
                </a:lnTo>
                <a:lnTo>
                  <a:pt x="1228849" y="729097"/>
                </a:lnTo>
                <a:lnTo>
                  <a:pt x="1223770" y="732589"/>
                </a:lnTo>
                <a:lnTo>
                  <a:pt x="1219326" y="737033"/>
                </a:lnTo>
                <a:lnTo>
                  <a:pt x="1215517" y="741159"/>
                </a:lnTo>
                <a:lnTo>
                  <a:pt x="1211390" y="746238"/>
                </a:lnTo>
                <a:lnTo>
                  <a:pt x="1208215" y="751951"/>
                </a:lnTo>
                <a:lnTo>
                  <a:pt x="1205358" y="757664"/>
                </a:lnTo>
                <a:lnTo>
                  <a:pt x="1095203" y="1155700"/>
                </a:lnTo>
                <a:lnTo>
                  <a:pt x="866004" y="401527"/>
                </a:lnTo>
                <a:lnTo>
                  <a:pt x="863782" y="397083"/>
                </a:lnTo>
                <a:lnTo>
                  <a:pt x="861242" y="392957"/>
                </a:lnTo>
                <a:lnTo>
                  <a:pt x="859020" y="389148"/>
                </a:lnTo>
                <a:lnTo>
                  <a:pt x="856163" y="385022"/>
                </a:lnTo>
                <a:lnTo>
                  <a:pt x="852989" y="381530"/>
                </a:lnTo>
                <a:lnTo>
                  <a:pt x="849179" y="378356"/>
                </a:lnTo>
                <a:lnTo>
                  <a:pt x="845687" y="375499"/>
                </a:lnTo>
                <a:lnTo>
                  <a:pt x="842195" y="372960"/>
                </a:lnTo>
                <a:lnTo>
                  <a:pt x="837751" y="370421"/>
                </a:lnTo>
                <a:lnTo>
                  <a:pt x="833942" y="368516"/>
                </a:lnTo>
                <a:lnTo>
                  <a:pt x="829815" y="366612"/>
                </a:lnTo>
                <a:lnTo>
                  <a:pt x="825370" y="365342"/>
                </a:lnTo>
                <a:lnTo>
                  <a:pt x="820926" y="364073"/>
                </a:lnTo>
                <a:lnTo>
                  <a:pt x="816164" y="363438"/>
                </a:lnTo>
                <a:lnTo>
                  <a:pt x="811403" y="362803"/>
                </a:lnTo>
                <a:lnTo>
                  <a:pt x="806958" y="362803"/>
                </a:lnTo>
                <a:lnTo>
                  <a:pt x="802197" y="362803"/>
                </a:lnTo>
                <a:lnTo>
                  <a:pt x="797752" y="363438"/>
                </a:lnTo>
                <a:lnTo>
                  <a:pt x="793308" y="364073"/>
                </a:lnTo>
                <a:lnTo>
                  <a:pt x="788864" y="365342"/>
                </a:lnTo>
                <a:lnTo>
                  <a:pt x="784419" y="366612"/>
                </a:lnTo>
                <a:lnTo>
                  <a:pt x="780293" y="368516"/>
                </a:lnTo>
                <a:lnTo>
                  <a:pt x="775848" y="370421"/>
                </a:lnTo>
                <a:lnTo>
                  <a:pt x="772039" y="372960"/>
                </a:lnTo>
                <a:lnTo>
                  <a:pt x="768229" y="375499"/>
                </a:lnTo>
                <a:lnTo>
                  <a:pt x="764420" y="378356"/>
                </a:lnTo>
                <a:lnTo>
                  <a:pt x="761246" y="381530"/>
                </a:lnTo>
                <a:lnTo>
                  <a:pt x="758071" y="385022"/>
                </a:lnTo>
                <a:lnTo>
                  <a:pt x="755214" y="389148"/>
                </a:lnTo>
                <a:lnTo>
                  <a:pt x="752357" y="392957"/>
                </a:lnTo>
                <a:lnTo>
                  <a:pt x="750135" y="397083"/>
                </a:lnTo>
                <a:lnTo>
                  <a:pt x="748230" y="401527"/>
                </a:lnTo>
                <a:lnTo>
                  <a:pt x="474588" y="1062063"/>
                </a:lnTo>
                <a:lnTo>
                  <a:pt x="294911" y="1062063"/>
                </a:lnTo>
                <a:lnTo>
                  <a:pt x="157455" y="915419"/>
                </a:lnTo>
                <a:lnTo>
                  <a:pt x="147615" y="905579"/>
                </a:lnTo>
                <a:lnTo>
                  <a:pt x="138726" y="896056"/>
                </a:lnTo>
                <a:lnTo>
                  <a:pt x="129837" y="886217"/>
                </a:lnTo>
                <a:lnTo>
                  <a:pt x="121266" y="875742"/>
                </a:lnTo>
                <a:lnTo>
                  <a:pt x="113330" y="865585"/>
                </a:lnTo>
                <a:lnTo>
                  <a:pt x="105076" y="855110"/>
                </a:lnTo>
                <a:lnTo>
                  <a:pt x="97140" y="844318"/>
                </a:lnTo>
                <a:lnTo>
                  <a:pt x="89521" y="833526"/>
                </a:lnTo>
                <a:lnTo>
                  <a:pt x="82537" y="822417"/>
                </a:lnTo>
                <a:lnTo>
                  <a:pt x="75871" y="811307"/>
                </a:lnTo>
                <a:lnTo>
                  <a:pt x="68887" y="799880"/>
                </a:lnTo>
                <a:lnTo>
                  <a:pt x="62855" y="788453"/>
                </a:lnTo>
                <a:lnTo>
                  <a:pt x="56824" y="777027"/>
                </a:lnTo>
                <a:lnTo>
                  <a:pt x="51110" y="765282"/>
                </a:lnTo>
                <a:lnTo>
                  <a:pt x="45713" y="753221"/>
                </a:lnTo>
                <a:lnTo>
                  <a:pt x="40634" y="741476"/>
                </a:lnTo>
                <a:lnTo>
                  <a:pt x="35872" y="729415"/>
                </a:lnTo>
                <a:lnTo>
                  <a:pt x="31110" y="717036"/>
                </a:lnTo>
                <a:lnTo>
                  <a:pt x="26984" y="704974"/>
                </a:lnTo>
                <a:lnTo>
                  <a:pt x="23174" y="692277"/>
                </a:lnTo>
                <a:lnTo>
                  <a:pt x="19365" y="679898"/>
                </a:lnTo>
                <a:lnTo>
                  <a:pt x="15873" y="667202"/>
                </a:lnTo>
                <a:lnTo>
                  <a:pt x="13016" y="654188"/>
                </a:lnTo>
                <a:lnTo>
                  <a:pt x="10159" y="641491"/>
                </a:lnTo>
                <a:lnTo>
                  <a:pt x="7619" y="628795"/>
                </a:lnTo>
                <a:lnTo>
                  <a:pt x="6032" y="615464"/>
                </a:lnTo>
                <a:lnTo>
                  <a:pt x="4127" y="602767"/>
                </a:lnTo>
                <a:lnTo>
                  <a:pt x="2857" y="589436"/>
                </a:lnTo>
                <a:lnTo>
                  <a:pt x="1270" y="576104"/>
                </a:lnTo>
                <a:lnTo>
                  <a:pt x="635" y="562773"/>
                </a:lnTo>
                <a:lnTo>
                  <a:pt x="318" y="549759"/>
                </a:lnTo>
                <a:lnTo>
                  <a:pt x="0" y="536110"/>
                </a:lnTo>
                <a:lnTo>
                  <a:pt x="318" y="522462"/>
                </a:lnTo>
                <a:lnTo>
                  <a:pt x="635" y="509448"/>
                </a:lnTo>
                <a:lnTo>
                  <a:pt x="1270" y="496116"/>
                </a:lnTo>
                <a:lnTo>
                  <a:pt x="2857" y="482785"/>
                </a:lnTo>
                <a:lnTo>
                  <a:pt x="4127" y="469771"/>
                </a:lnTo>
                <a:lnTo>
                  <a:pt x="6032" y="456757"/>
                </a:lnTo>
                <a:lnTo>
                  <a:pt x="7619" y="443426"/>
                </a:lnTo>
                <a:lnTo>
                  <a:pt x="10159" y="430729"/>
                </a:lnTo>
                <a:lnTo>
                  <a:pt x="13016" y="418033"/>
                </a:lnTo>
                <a:lnTo>
                  <a:pt x="15873" y="405019"/>
                </a:lnTo>
                <a:lnTo>
                  <a:pt x="19365" y="392640"/>
                </a:lnTo>
                <a:lnTo>
                  <a:pt x="23174" y="379943"/>
                </a:lnTo>
                <a:lnTo>
                  <a:pt x="26984" y="367247"/>
                </a:lnTo>
                <a:lnTo>
                  <a:pt x="31110" y="355185"/>
                </a:lnTo>
                <a:lnTo>
                  <a:pt x="35872" y="343123"/>
                </a:lnTo>
                <a:lnTo>
                  <a:pt x="40634" y="331062"/>
                </a:lnTo>
                <a:lnTo>
                  <a:pt x="45713" y="319000"/>
                </a:lnTo>
                <a:lnTo>
                  <a:pt x="51110" y="307256"/>
                </a:lnTo>
                <a:lnTo>
                  <a:pt x="56824" y="295511"/>
                </a:lnTo>
                <a:lnTo>
                  <a:pt x="62855" y="283767"/>
                </a:lnTo>
                <a:lnTo>
                  <a:pt x="68887" y="272340"/>
                </a:lnTo>
                <a:lnTo>
                  <a:pt x="75871" y="260913"/>
                </a:lnTo>
                <a:lnTo>
                  <a:pt x="82537" y="249804"/>
                </a:lnTo>
                <a:lnTo>
                  <a:pt x="89521" y="238694"/>
                </a:lnTo>
                <a:lnTo>
                  <a:pt x="97140" y="228220"/>
                </a:lnTo>
                <a:lnTo>
                  <a:pt x="105076" y="217428"/>
                </a:lnTo>
                <a:lnTo>
                  <a:pt x="113330" y="206636"/>
                </a:lnTo>
                <a:lnTo>
                  <a:pt x="121266" y="196479"/>
                </a:lnTo>
                <a:lnTo>
                  <a:pt x="129837" y="186321"/>
                </a:lnTo>
                <a:lnTo>
                  <a:pt x="138726" y="176482"/>
                </a:lnTo>
                <a:lnTo>
                  <a:pt x="147615" y="166642"/>
                </a:lnTo>
                <a:lnTo>
                  <a:pt x="157455" y="156802"/>
                </a:lnTo>
                <a:lnTo>
                  <a:pt x="166662" y="147597"/>
                </a:lnTo>
                <a:lnTo>
                  <a:pt x="176502" y="138709"/>
                </a:lnTo>
                <a:lnTo>
                  <a:pt x="186661" y="129822"/>
                </a:lnTo>
                <a:lnTo>
                  <a:pt x="196502" y="121252"/>
                </a:lnTo>
                <a:lnTo>
                  <a:pt x="206978" y="112682"/>
                </a:lnTo>
                <a:lnTo>
                  <a:pt x="217454" y="104746"/>
                </a:lnTo>
                <a:lnTo>
                  <a:pt x="228247" y="97128"/>
                </a:lnTo>
                <a:lnTo>
                  <a:pt x="239040" y="89510"/>
                </a:lnTo>
                <a:lnTo>
                  <a:pt x="249833" y="82527"/>
                </a:lnTo>
                <a:lnTo>
                  <a:pt x="260944" y="75862"/>
                </a:lnTo>
                <a:lnTo>
                  <a:pt x="272372" y="68879"/>
                </a:lnTo>
                <a:lnTo>
                  <a:pt x="283801" y="62848"/>
                </a:lnTo>
                <a:lnTo>
                  <a:pt x="295546" y="56817"/>
                </a:lnTo>
                <a:lnTo>
                  <a:pt x="307292" y="51103"/>
                </a:lnTo>
                <a:lnTo>
                  <a:pt x="319038" y="45390"/>
                </a:lnTo>
                <a:lnTo>
                  <a:pt x="331101" y="40311"/>
                </a:lnTo>
                <a:lnTo>
                  <a:pt x="343164" y="35550"/>
                </a:lnTo>
                <a:lnTo>
                  <a:pt x="355227" y="31106"/>
                </a:lnTo>
                <a:lnTo>
                  <a:pt x="367925" y="26980"/>
                </a:lnTo>
                <a:lnTo>
                  <a:pt x="380305" y="22854"/>
                </a:lnTo>
                <a:lnTo>
                  <a:pt x="392686" y="19045"/>
                </a:lnTo>
                <a:lnTo>
                  <a:pt x="405067" y="15871"/>
                </a:lnTo>
                <a:lnTo>
                  <a:pt x="418082" y="13014"/>
                </a:lnTo>
                <a:lnTo>
                  <a:pt x="430780" y="10157"/>
                </a:lnTo>
                <a:lnTo>
                  <a:pt x="444113" y="7618"/>
                </a:lnTo>
                <a:lnTo>
                  <a:pt x="456811" y="5713"/>
                </a:lnTo>
                <a:lnTo>
                  <a:pt x="470144" y="3809"/>
                </a:lnTo>
                <a:lnTo>
                  <a:pt x="483159" y="2222"/>
                </a:lnTo>
                <a:lnTo>
                  <a:pt x="496492" y="1270"/>
                </a:lnTo>
                <a:lnTo>
                  <a:pt x="509508" y="635"/>
                </a:lnTo>
                <a:lnTo>
                  <a:pt x="523158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7474858" y="4281531"/>
            <a:ext cx="559666" cy="559666"/>
          </a:xfrm>
          <a:custGeom>
            <a:avLst/>
            <a:gdLst>
              <a:gd name="T0" fmla="*/ 1525625 w 2019300"/>
              <a:gd name="T1" fmla="*/ 1755362 h 2019301"/>
              <a:gd name="T2" fmla="*/ 1603674 w 2019300"/>
              <a:gd name="T3" fmla="*/ 1706508 h 2019301"/>
              <a:gd name="T4" fmla="*/ 1639843 w 2019300"/>
              <a:gd name="T5" fmla="*/ 1631324 h 2019301"/>
              <a:gd name="T6" fmla="*/ 1625883 w 2019300"/>
              <a:gd name="T7" fmla="*/ 1355330 h 2019301"/>
              <a:gd name="T8" fmla="*/ 1564967 w 2019300"/>
              <a:gd name="T9" fmla="*/ 1292835 h 2019301"/>
              <a:gd name="T10" fmla="*/ 1471055 w 2019300"/>
              <a:gd name="T11" fmla="*/ 1263333 h 2019301"/>
              <a:gd name="T12" fmla="*/ 1738832 w 2019300"/>
              <a:gd name="T13" fmla="*/ 888362 h 2019301"/>
              <a:gd name="T14" fmla="*/ 1899054 w 2019300"/>
              <a:gd name="T15" fmla="*/ 960057 h 2019301"/>
              <a:gd name="T16" fmla="*/ 1999312 w 2019300"/>
              <a:gd name="T17" fmla="*/ 1101861 h 2019301"/>
              <a:gd name="T18" fmla="*/ 2019300 w 2019300"/>
              <a:gd name="T19" fmla="*/ 1696991 h 2019301"/>
              <a:gd name="T20" fmla="*/ 1979324 w 2019300"/>
              <a:gd name="T21" fmla="*/ 1846091 h 2019301"/>
              <a:gd name="T22" fmla="*/ 1859713 w 2019300"/>
              <a:gd name="T23" fmla="*/ 1971716 h 2019301"/>
              <a:gd name="T24" fmla="*/ 1705201 w 2019300"/>
              <a:gd name="T25" fmla="*/ 2018984 h 2019301"/>
              <a:gd name="T26" fmla="*/ 1368893 w 2019300"/>
              <a:gd name="T27" fmla="*/ 2004391 h 2019301"/>
              <a:gd name="T28" fmla="*/ 1222314 w 2019300"/>
              <a:gd name="T29" fmla="*/ 1910807 h 2019301"/>
              <a:gd name="T30" fmla="*/ 1143313 w 2019300"/>
              <a:gd name="T31" fmla="*/ 1755362 h 2019301"/>
              <a:gd name="T32" fmla="*/ 1138236 w 2019300"/>
              <a:gd name="T33" fmla="*/ 1181486 h 2019301"/>
              <a:gd name="T34" fmla="*/ 1202325 w 2019300"/>
              <a:gd name="T35" fmla="*/ 1017476 h 2019301"/>
              <a:gd name="T36" fmla="*/ 1338752 w 2019300"/>
              <a:gd name="T37" fmla="*/ 910251 h 2019301"/>
              <a:gd name="T38" fmla="*/ 126047 w 2019300"/>
              <a:gd name="T39" fmla="*/ 1641158 h 2019301"/>
              <a:gd name="T40" fmla="*/ 498793 w 2019300"/>
              <a:gd name="T41" fmla="*/ 1614488 h 2019301"/>
              <a:gd name="T42" fmla="*/ 594678 w 2019300"/>
              <a:gd name="T43" fmla="*/ 1535113 h 2019301"/>
              <a:gd name="T44" fmla="*/ 630873 w 2019300"/>
              <a:gd name="T45" fmla="*/ 1420496 h 2019301"/>
              <a:gd name="T46" fmla="*/ 600710 w 2019300"/>
              <a:gd name="T47" fmla="*/ 873443 h 2019301"/>
              <a:gd name="T48" fmla="*/ 509270 w 2019300"/>
              <a:gd name="T49" fmla="*/ 789940 h 2019301"/>
              <a:gd name="T50" fmla="*/ 378778 w 2019300"/>
              <a:gd name="T51" fmla="*/ 757873 h 2019301"/>
              <a:gd name="T52" fmla="*/ 1745279 w 2019300"/>
              <a:gd name="T53" fmla="*/ 646041 h 2019301"/>
              <a:gd name="T54" fmla="*/ 1766887 w 2019300"/>
              <a:gd name="T55" fmla="*/ 707325 h 2019301"/>
              <a:gd name="T56" fmla="*/ 1723671 w 2019300"/>
              <a:gd name="T57" fmla="*/ 754395 h 2019301"/>
              <a:gd name="T58" fmla="*/ 1412260 w 2019300"/>
              <a:gd name="T59" fmla="*/ 742706 h 2019301"/>
              <a:gd name="T60" fmla="*/ 1390334 w 2019300"/>
              <a:gd name="T61" fmla="*/ 681737 h 2019301"/>
              <a:gd name="T62" fmla="*/ 1433551 w 2019300"/>
              <a:gd name="T63" fmla="*/ 634668 h 2019301"/>
              <a:gd name="T64" fmla="*/ 997268 w 2019300"/>
              <a:gd name="T65" fmla="*/ 386080 h 2019301"/>
              <a:gd name="T66" fmla="*/ 1153478 w 2019300"/>
              <a:gd name="T67" fmla="*/ 465456 h 2019301"/>
              <a:gd name="T68" fmla="*/ 1247141 w 2019300"/>
              <a:gd name="T69" fmla="*/ 611823 h 2019301"/>
              <a:gd name="T70" fmla="*/ 1242378 w 2019300"/>
              <a:gd name="T71" fmla="*/ 760413 h 2019301"/>
              <a:gd name="T72" fmla="*/ 1139826 w 2019300"/>
              <a:gd name="T73" fmla="*/ 786130 h 2019301"/>
              <a:gd name="T74" fmla="*/ 1049338 w 2019300"/>
              <a:gd name="T75" fmla="*/ 835978 h 2019301"/>
              <a:gd name="T76" fmla="*/ 969328 w 2019300"/>
              <a:gd name="T77" fmla="*/ 913766 h 2019301"/>
              <a:gd name="T78" fmla="*/ 916623 w 2019300"/>
              <a:gd name="T79" fmla="*/ 1002348 h 2019301"/>
              <a:gd name="T80" fmla="*/ 887730 w 2019300"/>
              <a:gd name="T81" fmla="*/ 1103631 h 2019301"/>
              <a:gd name="T82" fmla="*/ 885508 w 2019300"/>
              <a:gd name="T83" fmla="*/ 1781176 h 2019301"/>
              <a:gd name="T84" fmla="*/ 909638 w 2019300"/>
              <a:gd name="T85" fmla="*/ 1884998 h 2019301"/>
              <a:gd name="T86" fmla="*/ 217487 w 2019300"/>
              <a:gd name="T87" fmla="*/ 1873568 h 2019301"/>
              <a:gd name="T88" fmla="*/ 75565 w 2019300"/>
              <a:gd name="T89" fmla="*/ 1772921 h 2019301"/>
              <a:gd name="T90" fmla="*/ 4127 w 2019300"/>
              <a:gd name="T91" fmla="*/ 1613218 h 2019301"/>
              <a:gd name="T92" fmla="*/ 4127 w 2019300"/>
              <a:gd name="T93" fmla="*/ 660083 h 2019301"/>
              <a:gd name="T94" fmla="*/ 75565 w 2019300"/>
              <a:gd name="T95" fmla="*/ 499746 h 2019301"/>
              <a:gd name="T96" fmla="*/ 217487 w 2019300"/>
              <a:gd name="T97" fmla="*/ 399416 h 2019301"/>
              <a:gd name="T98" fmla="*/ 884396 w 2019300"/>
              <a:gd name="T99" fmla="*/ 0 h 2019301"/>
              <a:gd name="T100" fmla="*/ 950201 w 2019300"/>
              <a:gd name="T101" fmla="*/ 18508 h 2019301"/>
              <a:gd name="T102" fmla="*/ 995661 w 2019300"/>
              <a:gd name="T103" fmla="*/ 66372 h 2019301"/>
              <a:gd name="T104" fmla="*/ 1010602 w 2019300"/>
              <a:gd name="T105" fmla="*/ 133382 h 2019301"/>
              <a:gd name="T106" fmla="*/ 989303 w 2019300"/>
              <a:gd name="T107" fmla="*/ 197839 h 2019301"/>
              <a:gd name="T108" fmla="*/ 939393 w 2019300"/>
              <a:gd name="T109" fmla="*/ 241555 h 2019301"/>
              <a:gd name="T110" fmla="*/ 372897 w 2019300"/>
              <a:gd name="T111" fmla="*/ 253681 h 2019301"/>
              <a:gd name="T112" fmla="*/ 308681 w 2019300"/>
              <a:gd name="T113" fmla="*/ 231982 h 2019301"/>
              <a:gd name="T114" fmla="*/ 265129 w 2019300"/>
              <a:gd name="T115" fmla="*/ 181884 h 2019301"/>
              <a:gd name="T116" fmla="*/ 253367 w 2019300"/>
              <a:gd name="T117" fmla="*/ 113917 h 2019301"/>
              <a:gd name="T118" fmla="*/ 277845 w 2019300"/>
              <a:gd name="T119" fmla="*/ 51055 h 2019301"/>
              <a:gd name="T120" fmla="*/ 329980 w 2019300"/>
              <a:gd name="T121" fmla="*/ 10211 h 2019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19300" h="2019301">
                <a:moveTo>
                  <a:pt x="1262607" y="1262698"/>
                </a:moveTo>
                <a:lnTo>
                  <a:pt x="1262607" y="1767417"/>
                </a:lnTo>
                <a:lnTo>
                  <a:pt x="1452018" y="1767417"/>
                </a:lnTo>
                <a:lnTo>
                  <a:pt x="1461537" y="1767100"/>
                </a:lnTo>
                <a:lnTo>
                  <a:pt x="1471055" y="1766148"/>
                </a:lnTo>
                <a:lnTo>
                  <a:pt x="1480890" y="1765514"/>
                </a:lnTo>
                <a:lnTo>
                  <a:pt x="1490091" y="1764245"/>
                </a:lnTo>
                <a:lnTo>
                  <a:pt x="1499292" y="1762342"/>
                </a:lnTo>
                <a:lnTo>
                  <a:pt x="1508175" y="1760121"/>
                </a:lnTo>
                <a:lnTo>
                  <a:pt x="1517059" y="1757900"/>
                </a:lnTo>
                <a:lnTo>
                  <a:pt x="1525625" y="1755362"/>
                </a:lnTo>
                <a:lnTo>
                  <a:pt x="1533874" y="1752507"/>
                </a:lnTo>
                <a:lnTo>
                  <a:pt x="1541806" y="1748701"/>
                </a:lnTo>
                <a:lnTo>
                  <a:pt x="1549738" y="1745211"/>
                </a:lnTo>
                <a:lnTo>
                  <a:pt x="1557670" y="1741404"/>
                </a:lnTo>
                <a:lnTo>
                  <a:pt x="1564967" y="1736963"/>
                </a:lnTo>
                <a:lnTo>
                  <a:pt x="1572264" y="1732522"/>
                </a:lnTo>
                <a:lnTo>
                  <a:pt x="1578927" y="1727763"/>
                </a:lnTo>
                <a:lnTo>
                  <a:pt x="1585590" y="1722687"/>
                </a:lnTo>
                <a:lnTo>
                  <a:pt x="1591935" y="1717612"/>
                </a:lnTo>
                <a:lnTo>
                  <a:pt x="1597963" y="1712219"/>
                </a:lnTo>
                <a:lnTo>
                  <a:pt x="1603674" y="1706508"/>
                </a:lnTo>
                <a:lnTo>
                  <a:pt x="1608433" y="1700481"/>
                </a:lnTo>
                <a:lnTo>
                  <a:pt x="1613510" y="1694454"/>
                </a:lnTo>
                <a:lnTo>
                  <a:pt x="1618269" y="1687792"/>
                </a:lnTo>
                <a:lnTo>
                  <a:pt x="1622393" y="1681447"/>
                </a:lnTo>
                <a:lnTo>
                  <a:pt x="1625883" y="1674785"/>
                </a:lnTo>
                <a:lnTo>
                  <a:pt x="1629373" y="1668123"/>
                </a:lnTo>
                <a:lnTo>
                  <a:pt x="1632229" y="1660827"/>
                </a:lnTo>
                <a:lnTo>
                  <a:pt x="1634767" y="1653848"/>
                </a:lnTo>
                <a:lnTo>
                  <a:pt x="1636988" y="1646234"/>
                </a:lnTo>
                <a:lnTo>
                  <a:pt x="1638891" y="1638938"/>
                </a:lnTo>
                <a:lnTo>
                  <a:pt x="1639843" y="1631324"/>
                </a:lnTo>
                <a:lnTo>
                  <a:pt x="1640478" y="1623393"/>
                </a:lnTo>
                <a:lnTo>
                  <a:pt x="1640795" y="1615780"/>
                </a:lnTo>
                <a:lnTo>
                  <a:pt x="1640795" y="1414019"/>
                </a:lnTo>
                <a:lnTo>
                  <a:pt x="1640478" y="1406088"/>
                </a:lnTo>
                <a:lnTo>
                  <a:pt x="1639843" y="1398474"/>
                </a:lnTo>
                <a:lnTo>
                  <a:pt x="1638891" y="1391178"/>
                </a:lnTo>
                <a:lnTo>
                  <a:pt x="1636988" y="1383564"/>
                </a:lnTo>
                <a:lnTo>
                  <a:pt x="1634767" y="1376268"/>
                </a:lnTo>
                <a:lnTo>
                  <a:pt x="1632229" y="1368972"/>
                </a:lnTo>
                <a:lnTo>
                  <a:pt x="1629373" y="1361992"/>
                </a:lnTo>
                <a:lnTo>
                  <a:pt x="1625883" y="1355330"/>
                </a:lnTo>
                <a:lnTo>
                  <a:pt x="1622393" y="1348351"/>
                </a:lnTo>
                <a:lnTo>
                  <a:pt x="1618269" y="1342007"/>
                </a:lnTo>
                <a:lnTo>
                  <a:pt x="1613510" y="1335662"/>
                </a:lnTo>
                <a:lnTo>
                  <a:pt x="1608433" y="1329635"/>
                </a:lnTo>
                <a:lnTo>
                  <a:pt x="1603674" y="1323607"/>
                </a:lnTo>
                <a:lnTo>
                  <a:pt x="1597963" y="1317897"/>
                </a:lnTo>
                <a:lnTo>
                  <a:pt x="1591935" y="1312504"/>
                </a:lnTo>
                <a:lnTo>
                  <a:pt x="1585590" y="1307111"/>
                </a:lnTo>
                <a:lnTo>
                  <a:pt x="1578927" y="1302035"/>
                </a:lnTo>
                <a:lnTo>
                  <a:pt x="1572264" y="1297277"/>
                </a:lnTo>
                <a:lnTo>
                  <a:pt x="1564967" y="1292835"/>
                </a:lnTo>
                <a:lnTo>
                  <a:pt x="1557670" y="1288711"/>
                </a:lnTo>
                <a:lnTo>
                  <a:pt x="1549738" y="1284587"/>
                </a:lnTo>
                <a:lnTo>
                  <a:pt x="1541806" y="1281098"/>
                </a:lnTo>
                <a:lnTo>
                  <a:pt x="1533874" y="1277608"/>
                </a:lnTo>
                <a:lnTo>
                  <a:pt x="1525625" y="1274753"/>
                </a:lnTo>
                <a:lnTo>
                  <a:pt x="1517059" y="1271898"/>
                </a:lnTo>
                <a:lnTo>
                  <a:pt x="1508175" y="1269360"/>
                </a:lnTo>
                <a:lnTo>
                  <a:pt x="1499292" y="1267774"/>
                </a:lnTo>
                <a:lnTo>
                  <a:pt x="1490091" y="1265870"/>
                </a:lnTo>
                <a:lnTo>
                  <a:pt x="1480890" y="1264602"/>
                </a:lnTo>
                <a:lnTo>
                  <a:pt x="1471055" y="1263333"/>
                </a:lnTo>
                <a:lnTo>
                  <a:pt x="1461537" y="1263015"/>
                </a:lnTo>
                <a:lnTo>
                  <a:pt x="1452018" y="1262698"/>
                </a:lnTo>
                <a:lnTo>
                  <a:pt x="1262607" y="1262698"/>
                </a:lnTo>
                <a:close/>
                <a:moveTo>
                  <a:pt x="1458998" y="884238"/>
                </a:moveTo>
                <a:lnTo>
                  <a:pt x="1467565" y="884238"/>
                </a:lnTo>
                <a:lnTo>
                  <a:pt x="1688386" y="884238"/>
                </a:lnTo>
                <a:lnTo>
                  <a:pt x="1696635" y="884238"/>
                </a:lnTo>
                <a:lnTo>
                  <a:pt x="1705201" y="884873"/>
                </a:lnTo>
                <a:lnTo>
                  <a:pt x="1713450" y="885507"/>
                </a:lnTo>
                <a:lnTo>
                  <a:pt x="1722017" y="886141"/>
                </a:lnTo>
                <a:lnTo>
                  <a:pt x="1738832" y="888362"/>
                </a:lnTo>
                <a:lnTo>
                  <a:pt x="1754696" y="891217"/>
                </a:lnTo>
                <a:lnTo>
                  <a:pt x="1770876" y="894707"/>
                </a:lnTo>
                <a:lnTo>
                  <a:pt x="1786740" y="899465"/>
                </a:lnTo>
                <a:lnTo>
                  <a:pt x="1802286" y="904541"/>
                </a:lnTo>
                <a:lnTo>
                  <a:pt x="1817198" y="910251"/>
                </a:lnTo>
                <a:lnTo>
                  <a:pt x="1831793" y="917230"/>
                </a:lnTo>
                <a:lnTo>
                  <a:pt x="1846070" y="924210"/>
                </a:lnTo>
                <a:lnTo>
                  <a:pt x="1859713" y="932458"/>
                </a:lnTo>
                <a:lnTo>
                  <a:pt x="1873355" y="941023"/>
                </a:lnTo>
                <a:lnTo>
                  <a:pt x="1886046" y="950223"/>
                </a:lnTo>
                <a:lnTo>
                  <a:pt x="1899054" y="960057"/>
                </a:lnTo>
                <a:lnTo>
                  <a:pt x="1910793" y="970526"/>
                </a:lnTo>
                <a:lnTo>
                  <a:pt x="1922532" y="981629"/>
                </a:lnTo>
                <a:lnTo>
                  <a:pt x="1933002" y="993049"/>
                </a:lnTo>
                <a:lnTo>
                  <a:pt x="1943790" y="1005104"/>
                </a:lnTo>
                <a:lnTo>
                  <a:pt x="1953308" y="1017476"/>
                </a:lnTo>
                <a:lnTo>
                  <a:pt x="1962509" y="1030166"/>
                </a:lnTo>
                <a:lnTo>
                  <a:pt x="1971075" y="1043807"/>
                </a:lnTo>
                <a:lnTo>
                  <a:pt x="1979324" y="1057765"/>
                </a:lnTo>
                <a:lnTo>
                  <a:pt x="1986621" y="1072041"/>
                </a:lnTo>
                <a:lnTo>
                  <a:pt x="1993284" y="1086633"/>
                </a:lnTo>
                <a:lnTo>
                  <a:pt x="1999312" y="1101861"/>
                </a:lnTo>
                <a:lnTo>
                  <a:pt x="2004388" y="1117088"/>
                </a:lnTo>
                <a:lnTo>
                  <a:pt x="2008830" y="1132632"/>
                </a:lnTo>
                <a:lnTo>
                  <a:pt x="2012638" y="1148811"/>
                </a:lnTo>
                <a:lnTo>
                  <a:pt x="2015493" y="1165307"/>
                </a:lnTo>
                <a:lnTo>
                  <a:pt x="2017397" y="1181486"/>
                </a:lnTo>
                <a:lnTo>
                  <a:pt x="2018348" y="1190052"/>
                </a:lnTo>
                <a:lnTo>
                  <a:pt x="2018983" y="1198617"/>
                </a:lnTo>
                <a:lnTo>
                  <a:pt x="2019300" y="1206865"/>
                </a:lnTo>
                <a:lnTo>
                  <a:pt x="2019300" y="1215430"/>
                </a:lnTo>
                <a:lnTo>
                  <a:pt x="2019300" y="1688426"/>
                </a:lnTo>
                <a:lnTo>
                  <a:pt x="2019300" y="1696991"/>
                </a:lnTo>
                <a:lnTo>
                  <a:pt x="2018983" y="1705240"/>
                </a:lnTo>
                <a:lnTo>
                  <a:pt x="2018348" y="1713805"/>
                </a:lnTo>
                <a:lnTo>
                  <a:pt x="2017397" y="1722053"/>
                </a:lnTo>
                <a:lnTo>
                  <a:pt x="2015493" y="1738866"/>
                </a:lnTo>
                <a:lnTo>
                  <a:pt x="2012638" y="1755362"/>
                </a:lnTo>
                <a:lnTo>
                  <a:pt x="2008830" y="1771224"/>
                </a:lnTo>
                <a:lnTo>
                  <a:pt x="2004388" y="1786769"/>
                </a:lnTo>
                <a:lnTo>
                  <a:pt x="1999312" y="1802313"/>
                </a:lnTo>
                <a:lnTo>
                  <a:pt x="1993284" y="1817223"/>
                </a:lnTo>
                <a:lnTo>
                  <a:pt x="1986621" y="1831816"/>
                </a:lnTo>
                <a:lnTo>
                  <a:pt x="1979324" y="1846091"/>
                </a:lnTo>
                <a:lnTo>
                  <a:pt x="1971075" y="1859732"/>
                </a:lnTo>
                <a:lnTo>
                  <a:pt x="1962509" y="1873373"/>
                </a:lnTo>
                <a:lnTo>
                  <a:pt x="1953308" y="1886380"/>
                </a:lnTo>
                <a:lnTo>
                  <a:pt x="1943790" y="1899069"/>
                </a:lnTo>
                <a:lnTo>
                  <a:pt x="1933002" y="1910807"/>
                </a:lnTo>
                <a:lnTo>
                  <a:pt x="1922532" y="1922545"/>
                </a:lnTo>
                <a:lnTo>
                  <a:pt x="1910793" y="1933648"/>
                </a:lnTo>
                <a:lnTo>
                  <a:pt x="1899054" y="1943800"/>
                </a:lnTo>
                <a:lnTo>
                  <a:pt x="1886046" y="1953317"/>
                </a:lnTo>
                <a:lnTo>
                  <a:pt x="1873355" y="1962834"/>
                </a:lnTo>
                <a:lnTo>
                  <a:pt x="1859713" y="1971716"/>
                </a:lnTo>
                <a:lnTo>
                  <a:pt x="1846070" y="1979330"/>
                </a:lnTo>
                <a:lnTo>
                  <a:pt x="1831793" y="1986626"/>
                </a:lnTo>
                <a:lnTo>
                  <a:pt x="1817198" y="1993288"/>
                </a:lnTo>
                <a:lnTo>
                  <a:pt x="1802286" y="1999315"/>
                </a:lnTo>
                <a:lnTo>
                  <a:pt x="1786740" y="2004391"/>
                </a:lnTo>
                <a:lnTo>
                  <a:pt x="1770876" y="2008832"/>
                </a:lnTo>
                <a:lnTo>
                  <a:pt x="1754696" y="2012639"/>
                </a:lnTo>
                <a:lnTo>
                  <a:pt x="1738832" y="2015494"/>
                </a:lnTo>
                <a:lnTo>
                  <a:pt x="1722017" y="2017398"/>
                </a:lnTo>
                <a:lnTo>
                  <a:pt x="1713450" y="2018349"/>
                </a:lnTo>
                <a:lnTo>
                  <a:pt x="1705201" y="2018984"/>
                </a:lnTo>
                <a:lnTo>
                  <a:pt x="1696635" y="2019301"/>
                </a:lnTo>
                <a:lnTo>
                  <a:pt x="1688386" y="2019301"/>
                </a:lnTo>
                <a:lnTo>
                  <a:pt x="1467565" y="2019301"/>
                </a:lnTo>
                <a:lnTo>
                  <a:pt x="1458998" y="2019301"/>
                </a:lnTo>
                <a:lnTo>
                  <a:pt x="1450432" y="2018984"/>
                </a:lnTo>
                <a:lnTo>
                  <a:pt x="1441866" y="2018349"/>
                </a:lnTo>
                <a:lnTo>
                  <a:pt x="1433617" y="2017398"/>
                </a:lnTo>
                <a:lnTo>
                  <a:pt x="1417118" y="2015494"/>
                </a:lnTo>
                <a:lnTo>
                  <a:pt x="1400938" y="2012639"/>
                </a:lnTo>
                <a:lnTo>
                  <a:pt x="1385074" y="2008832"/>
                </a:lnTo>
                <a:lnTo>
                  <a:pt x="1368893" y="2004391"/>
                </a:lnTo>
                <a:lnTo>
                  <a:pt x="1353664" y="1999315"/>
                </a:lnTo>
                <a:lnTo>
                  <a:pt x="1338752" y="1993288"/>
                </a:lnTo>
                <a:lnTo>
                  <a:pt x="1324158" y="1986626"/>
                </a:lnTo>
                <a:lnTo>
                  <a:pt x="1309881" y="1979330"/>
                </a:lnTo>
                <a:lnTo>
                  <a:pt x="1295921" y="1971716"/>
                </a:lnTo>
                <a:lnTo>
                  <a:pt x="1282595" y="1962834"/>
                </a:lnTo>
                <a:lnTo>
                  <a:pt x="1269270" y="1953317"/>
                </a:lnTo>
                <a:lnTo>
                  <a:pt x="1256896" y="1943800"/>
                </a:lnTo>
                <a:lnTo>
                  <a:pt x="1245157" y="1933648"/>
                </a:lnTo>
                <a:lnTo>
                  <a:pt x="1233418" y="1922545"/>
                </a:lnTo>
                <a:lnTo>
                  <a:pt x="1222314" y="1910807"/>
                </a:lnTo>
                <a:lnTo>
                  <a:pt x="1212161" y="1899069"/>
                </a:lnTo>
                <a:lnTo>
                  <a:pt x="1202325" y="1886380"/>
                </a:lnTo>
                <a:lnTo>
                  <a:pt x="1193124" y="1873373"/>
                </a:lnTo>
                <a:lnTo>
                  <a:pt x="1184241" y="1859732"/>
                </a:lnTo>
                <a:lnTo>
                  <a:pt x="1176309" y="1846091"/>
                </a:lnTo>
                <a:lnTo>
                  <a:pt x="1169012" y="1831816"/>
                </a:lnTo>
                <a:lnTo>
                  <a:pt x="1162666" y="1817223"/>
                </a:lnTo>
                <a:lnTo>
                  <a:pt x="1156638" y="1802313"/>
                </a:lnTo>
                <a:lnTo>
                  <a:pt x="1151562" y="1786769"/>
                </a:lnTo>
                <a:lnTo>
                  <a:pt x="1146803" y="1771224"/>
                </a:lnTo>
                <a:lnTo>
                  <a:pt x="1143313" y="1755362"/>
                </a:lnTo>
                <a:lnTo>
                  <a:pt x="1140140" y="1738866"/>
                </a:lnTo>
                <a:lnTo>
                  <a:pt x="1138236" y="1722053"/>
                </a:lnTo>
                <a:lnTo>
                  <a:pt x="1137285" y="1713805"/>
                </a:lnTo>
                <a:lnTo>
                  <a:pt x="1136967" y="1705240"/>
                </a:lnTo>
                <a:lnTo>
                  <a:pt x="1136650" y="1696991"/>
                </a:lnTo>
                <a:lnTo>
                  <a:pt x="1136650" y="1688426"/>
                </a:lnTo>
                <a:lnTo>
                  <a:pt x="1136650" y="1215430"/>
                </a:lnTo>
                <a:lnTo>
                  <a:pt x="1136650" y="1206865"/>
                </a:lnTo>
                <a:lnTo>
                  <a:pt x="1136967" y="1198617"/>
                </a:lnTo>
                <a:lnTo>
                  <a:pt x="1137285" y="1190052"/>
                </a:lnTo>
                <a:lnTo>
                  <a:pt x="1138236" y="1181486"/>
                </a:lnTo>
                <a:lnTo>
                  <a:pt x="1140140" y="1165307"/>
                </a:lnTo>
                <a:lnTo>
                  <a:pt x="1143313" y="1148811"/>
                </a:lnTo>
                <a:lnTo>
                  <a:pt x="1146803" y="1132632"/>
                </a:lnTo>
                <a:lnTo>
                  <a:pt x="1151562" y="1117088"/>
                </a:lnTo>
                <a:lnTo>
                  <a:pt x="1156638" y="1101861"/>
                </a:lnTo>
                <a:lnTo>
                  <a:pt x="1162666" y="1086633"/>
                </a:lnTo>
                <a:lnTo>
                  <a:pt x="1169012" y="1072041"/>
                </a:lnTo>
                <a:lnTo>
                  <a:pt x="1176309" y="1057765"/>
                </a:lnTo>
                <a:lnTo>
                  <a:pt x="1184241" y="1043807"/>
                </a:lnTo>
                <a:lnTo>
                  <a:pt x="1193124" y="1030166"/>
                </a:lnTo>
                <a:lnTo>
                  <a:pt x="1202325" y="1017476"/>
                </a:lnTo>
                <a:lnTo>
                  <a:pt x="1212161" y="1005104"/>
                </a:lnTo>
                <a:lnTo>
                  <a:pt x="1222314" y="993049"/>
                </a:lnTo>
                <a:lnTo>
                  <a:pt x="1233418" y="981629"/>
                </a:lnTo>
                <a:lnTo>
                  <a:pt x="1245157" y="970526"/>
                </a:lnTo>
                <a:lnTo>
                  <a:pt x="1256896" y="960057"/>
                </a:lnTo>
                <a:lnTo>
                  <a:pt x="1269270" y="950223"/>
                </a:lnTo>
                <a:lnTo>
                  <a:pt x="1282595" y="941023"/>
                </a:lnTo>
                <a:lnTo>
                  <a:pt x="1295921" y="932458"/>
                </a:lnTo>
                <a:lnTo>
                  <a:pt x="1309881" y="924210"/>
                </a:lnTo>
                <a:lnTo>
                  <a:pt x="1324158" y="917230"/>
                </a:lnTo>
                <a:lnTo>
                  <a:pt x="1338752" y="910251"/>
                </a:lnTo>
                <a:lnTo>
                  <a:pt x="1353664" y="904541"/>
                </a:lnTo>
                <a:lnTo>
                  <a:pt x="1368893" y="899465"/>
                </a:lnTo>
                <a:lnTo>
                  <a:pt x="1385074" y="894707"/>
                </a:lnTo>
                <a:lnTo>
                  <a:pt x="1400938" y="891217"/>
                </a:lnTo>
                <a:lnTo>
                  <a:pt x="1417118" y="888362"/>
                </a:lnTo>
                <a:lnTo>
                  <a:pt x="1433617" y="886141"/>
                </a:lnTo>
                <a:lnTo>
                  <a:pt x="1441866" y="885507"/>
                </a:lnTo>
                <a:lnTo>
                  <a:pt x="1450432" y="884873"/>
                </a:lnTo>
                <a:lnTo>
                  <a:pt x="1458998" y="884238"/>
                </a:lnTo>
                <a:close/>
                <a:moveTo>
                  <a:pt x="126047" y="757873"/>
                </a:moveTo>
                <a:lnTo>
                  <a:pt x="126047" y="1641158"/>
                </a:lnTo>
                <a:lnTo>
                  <a:pt x="378778" y="1641158"/>
                </a:lnTo>
                <a:lnTo>
                  <a:pt x="391478" y="1640841"/>
                </a:lnTo>
                <a:lnTo>
                  <a:pt x="404495" y="1640206"/>
                </a:lnTo>
                <a:lnTo>
                  <a:pt x="417195" y="1638936"/>
                </a:lnTo>
                <a:lnTo>
                  <a:pt x="429578" y="1637031"/>
                </a:lnTo>
                <a:lnTo>
                  <a:pt x="441643" y="1634491"/>
                </a:lnTo>
                <a:lnTo>
                  <a:pt x="453390" y="1631316"/>
                </a:lnTo>
                <a:lnTo>
                  <a:pt x="465138" y="1628141"/>
                </a:lnTo>
                <a:lnTo>
                  <a:pt x="476568" y="1624331"/>
                </a:lnTo>
                <a:lnTo>
                  <a:pt x="487998" y="1619568"/>
                </a:lnTo>
                <a:lnTo>
                  <a:pt x="498793" y="1614488"/>
                </a:lnTo>
                <a:lnTo>
                  <a:pt x="509270" y="1609726"/>
                </a:lnTo>
                <a:lnTo>
                  <a:pt x="519748" y="1603376"/>
                </a:lnTo>
                <a:lnTo>
                  <a:pt x="529590" y="1597343"/>
                </a:lnTo>
                <a:lnTo>
                  <a:pt x="539115" y="1590993"/>
                </a:lnTo>
                <a:lnTo>
                  <a:pt x="548323" y="1584008"/>
                </a:lnTo>
                <a:lnTo>
                  <a:pt x="557213" y="1576706"/>
                </a:lnTo>
                <a:lnTo>
                  <a:pt x="565468" y="1569086"/>
                </a:lnTo>
                <a:lnTo>
                  <a:pt x="573405" y="1561148"/>
                </a:lnTo>
                <a:lnTo>
                  <a:pt x="581025" y="1552576"/>
                </a:lnTo>
                <a:lnTo>
                  <a:pt x="587693" y="1544003"/>
                </a:lnTo>
                <a:lnTo>
                  <a:pt x="594678" y="1535113"/>
                </a:lnTo>
                <a:lnTo>
                  <a:pt x="600710" y="1525906"/>
                </a:lnTo>
                <a:lnTo>
                  <a:pt x="606425" y="1516381"/>
                </a:lnTo>
                <a:lnTo>
                  <a:pt x="611188" y="1506538"/>
                </a:lnTo>
                <a:lnTo>
                  <a:pt x="615633" y="1496378"/>
                </a:lnTo>
                <a:lnTo>
                  <a:pt x="619760" y="1486218"/>
                </a:lnTo>
                <a:lnTo>
                  <a:pt x="622935" y="1475741"/>
                </a:lnTo>
                <a:lnTo>
                  <a:pt x="625793" y="1464946"/>
                </a:lnTo>
                <a:lnTo>
                  <a:pt x="628015" y="1454151"/>
                </a:lnTo>
                <a:lnTo>
                  <a:pt x="629920" y="1443356"/>
                </a:lnTo>
                <a:lnTo>
                  <a:pt x="630873" y="1431926"/>
                </a:lnTo>
                <a:lnTo>
                  <a:pt x="630873" y="1420496"/>
                </a:lnTo>
                <a:lnTo>
                  <a:pt x="630873" y="978853"/>
                </a:lnTo>
                <a:lnTo>
                  <a:pt x="630873" y="967423"/>
                </a:lnTo>
                <a:lnTo>
                  <a:pt x="629920" y="956311"/>
                </a:lnTo>
                <a:lnTo>
                  <a:pt x="628015" y="945198"/>
                </a:lnTo>
                <a:lnTo>
                  <a:pt x="625793" y="934403"/>
                </a:lnTo>
                <a:lnTo>
                  <a:pt x="622935" y="923608"/>
                </a:lnTo>
                <a:lnTo>
                  <a:pt x="619760" y="913131"/>
                </a:lnTo>
                <a:lnTo>
                  <a:pt x="615633" y="902971"/>
                </a:lnTo>
                <a:lnTo>
                  <a:pt x="611188" y="893128"/>
                </a:lnTo>
                <a:lnTo>
                  <a:pt x="606425" y="882968"/>
                </a:lnTo>
                <a:lnTo>
                  <a:pt x="600710" y="873443"/>
                </a:lnTo>
                <a:lnTo>
                  <a:pt x="594678" y="864235"/>
                </a:lnTo>
                <a:lnTo>
                  <a:pt x="587693" y="855345"/>
                </a:lnTo>
                <a:lnTo>
                  <a:pt x="581025" y="846773"/>
                </a:lnTo>
                <a:lnTo>
                  <a:pt x="573405" y="838518"/>
                </a:lnTo>
                <a:lnTo>
                  <a:pt x="565468" y="830263"/>
                </a:lnTo>
                <a:lnTo>
                  <a:pt x="557213" y="822325"/>
                </a:lnTo>
                <a:lnTo>
                  <a:pt x="548323" y="815341"/>
                </a:lnTo>
                <a:lnTo>
                  <a:pt x="539115" y="808355"/>
                </a:lnTo>
                <a:lnTo>
                  <a:pt x="529590" y="801688"/>
                </a:lnTo>
                <a:lnTo>
                  <a:pt x="519748" y="795655"/>
                </a:lnTo>
                <a:lnTo>
                  <a:pt x="509270" y="789940"/>
                </a:lnTo>
                <a:lnTo>
                  <a:pt x="498793" y="784860"/>
                </a:lnTo>
                <a:lnTo>
                  <a:pt x="487998" y="779780"/>
                </a:lnTo>
                <a:lnTo>
                  <a:pt x="476568" y="775335"/>
                </a:lnTo>
                <a:lnTo>
                  <a:pt x="465138" y="771526"/>
                </a:lnTo>
                <a:lnTo>
                  <a:pt x="453390" y="768033"/>
                </a:lnTo>
                <a:lnTo>
                  <a:pt x="441643" y="764858"/>
                </a:lnTo>
                <a:lnTo>
                  <a:pt x="429578" y="762318"/>
                </a:lnTo>
                <a:lnTo>
                  <a:pt x="417195" y="760413"/>
                </a:lnTo>
                <a:lnTo>
                  <a:pt x="404495" y="759143"/>
                </a:lnTo>
                <a:lnTo>
                  <a:pt x="391478" y="758190"/>
                </a:lnTo>
                <a:lnTo>
                  <a:pt x="378778" y="757873"/>
                </a:lnTo>
                <a:lnTo>
                  <a:pt x="126047" y="757873"/>
                </a:lnTo>
                <a:close/>
                <a:moveTo>
                  <a:pt x="1445943" y="631825"/>
                </a:moveTo>
                <a:lnTo>
                  <a:pt x="1452617" y="631825"/>
                </a:lnTo>
                <a:lnTo>
                  <a:pt x="1704923" y="631825"/>
                </a:lnTo>
                <a:lnTo>
                  <a:pt x="1711278" y="631825"/>
                </a:lnTo>
                <a:lnTo>
                  <a:pt x="1717634" y="633089"/>
                </a:lnTo>
                <a:lnTo>
                  <a:pt x="1723671" y="634668"/>
                </a:lnTo>
                <a:lnTo>
                  <a:pt x="1729391" y="636879"/>
                </a:lnTo>
                <a:lnTo>
                  <a:pt x="1735111" y="639407"/>
                </a:lnTo>
                <a:lnTo>
                  <a:pt x="1740195" y="642566"/>
                </a:lnTo>
                <a:lnTo>
                  <a:pt x="1745279" y="646041"/>
                </a:lnTo>
                <a:lnTo>
                  <a:pt x="1749410" y="649831"/>
                </a:lnTo>
                <a:lnTo>
                  <a:pt x="1753859" y="654570"/>
                </a:lnTo>
                <a:lnTo>
                  <a:pt x="1757354" y="659624"/>
                </a:lnTo>
                <a:lnTo>
                  <a:pt x="1760532" y="664363"/>
                </a:lnTo>
                <a:lnTo>
                  <a:pt x="1763392" y="670049"/>
                </a:lnTo>
                <a:lnTo>
                  <a:pt x="1765616" y="675735"/>
                </a:lnTo>
                <a:lnTo>
                  <a:pt x="1766887" y="681737"/>
                </a:lnTo>
                <a:lnTo>
                  <a:pt x="1767841" y="688371"/>
                </a:lnTo>
                <a:lnTo>
                  <a:pt x="1768476" y="694689"/>
                </a:lnTo>
                <a:lnTo>
                  <a:pt x="1767841" y="701008"/>
                </a:lnTo>
                <a:lnTo>
                  <a:pt x="1766887" y="707325"/>
                </a:lnTo>
                <a:lnTo>
                  <a:pt x="1765616" y="713328"/>
                </a:lnTo>
                <a:lnTo>
                  <a:pt x="1763392" y="719014"/>
                </a:lnTo>
                <a:lnTo>
                  <a:pt x="1760532" y="724384"/>
                </a:lnTo>
                <a:lnTo>
                  <a:pt x="1757354" y="729755"/>
                </a:lnTo>
                <a:lnTo>
                  <a:pt x="1753859" y="734177"/>
                </a:lnTo>
                <a:lnTo>
                  <a:pt x="1749410" y="738916"/>
                </a:lnTo>
                <a:lnTo>
                  <a:pt x="1745279" y="742706"/>
                </a:lnTo>
                <a:lnTo>
                  <a:pt x="1740195" y="746813"/>
                </a:lnTo>
                <a:lnTo>
                  <a:pt x="1735111" y="749972"/>
                </a:lnTo>
                <a:lnTo>
                  <a:pt x="1729391" y="752500"/>
                </a:lnTo>
                <a:lnTo>
                  <a:pt x="1723671" y="754395"/>
                </a:lnTo>
                <a:lnTo>
                  <a:pt x="1717634" y="755974"/>
                </a:lnTo>
                <a:lnTo>
                  <a:pt x="1711278" y="756922"/>
                </a:lnTo>
                <a:lnTo>
                  <a:pt x="1704923" y="757238"/>
                </a:lnTo>
                <a:lnTo>
                  <a:pt x="1452617" y="757238"/>
                </a:lnTo>
                <a:lnTo>
                  <a:pt x="1445943" y="756922"/>
                </a:lnTo>
                <a:lnTo>
                  <a:pt x="1439588" y="755974"/>
                </a:lnTo>
                <a:lnTo>
                  <a:pt x="1433551" y="754395"/>
                </a:lnTo>
                <a:lnTo>
                  <a:pt x="1427831" y="752500"/>
                </a:lnTo>
                <a:lnTo>
                  <a:pt x="1422111" y="749972"/>
                </a:lnTo>
                <a:lnTo>
                  <a:pt x="1417344" y="746813"/>
                </a:lnTo>
                <a:lnTo>
                  <a:pt x="1412260" y="742706"/>
                </a:lnTo>
                <a:lnTo>
                  <a:pt x="1407494" y="738916"/>
                </a:lnTo>
                <a:lnTo>
                  <a:pt x="1403681" y="734177"/>
                </a:lnTo>
                <a:lnTo>
                  <a:pt x="1400185" y="729755"/>
                </a:lnTo>
                <a:lnTo>
                  <a:pt x="1397007" y="724384"/>
                </a:lnTo>
                <a:lnTo>
                  <a:pt x="1394148" y="719014"/>
                </a:lnTo>
                <a:lnTo>
                  <a:pt x="1391923" y="713328"/>
                </a:lnTo>
                <a:lnTo>
                  <a:pt x="1390334" y="707325"/>
                </a:lnTo>
                <a:lnTo>
                  <a:pt x="1389381" y="701008"/>
                </a:lnTo>
                <a:lnTo>
                  <a:pt x="1389063" y="694689"/>
                </a:lnTo>
                <a:lnTo>
                  <a:pt x="1389381" y="688371"/>
                </a:lnTo>
                <a:lnTo>
                  <a:pt x="1390334" y="681737"/>
                </a:lnTo>
                <a:lnTo>
                  <a:pt x="1391923" y="675735"/>
                </a:lnTo>
                <a:lnTo>
                  <a:pt x="1394148" y="670049"/>
                </a:lnTo>
                <a:lnTo>
                  <a:pt x="1397007" y="664363"/>
                </a:lnTo>
                <a:lnTo>
                  <a:pt x="1400185" y="659624"/>
                </a:lnTo>
                <a:lnTo>
                  <a:pt x="1403681" y="654570"/>
                </a:lnTo>
                <a:lnTo>
                  <a:pt x="1407494" y="649831"/>
                </a:lnTo>
                <a:lnTo>
                  <a:pt x="1412260" y="646041"/>
                </a:lnTo>
                <a:lnTo>
                  <a:pt x="1417344" y="642566"/>
                </a:lnTo>
                <a:lnTo>
                  <a:pt x="1422111" y="639407"/>
                </a:lnTo>
                <a:lnTo>
                  <a:pt x="1427831" y="636879"/>
                </a:lnTo>
                <a:lnTo>
                  <a:pt x="1433551" y="634668"/>
                </a:lnTo>
                <a:lnTo>
                  <a:pt x="1439588" y="633089"/>
                </a:lnTo>
                <a:lnTo>
                  <a:pt x="1445943" y="631825"/>
                </a:lnTo>
                <a:close/>
                <a:moveTo>
                  <a:pt x="322897" y="379413"/>
                </a:moveTo>
                <a:lnTo>
                  <a:pt x="331470" y="379413"/>
                </a:lnTo>
                <a:lnTo>
                  <a:pt x="930910" y="379413"/>
                </a:lnTo>
                <a:lnTo>
                  <a:pt x="939165" y="379413"/>
                </a:lnTo>
                <a:lnTo>
                  <a:pt x="947738" y="379731"/>
                </a:lnTo>
                <a:lnTo>
                  <a:pt x="956310" y="380365"/>
                </a:lnTo>
                <a:lnTo>
                  <a:pt x="964565" y="381318"/>
                </a:lnTo>
                <a:lnTo>
                  <a:pt x="981393" y="383223"/>
                </a:lnTo>
                <a:lnTo>
                  <a:pt x="997268" y="386080"/>
                </a:lnTo>
                <a:lnTo>
                  <a:pt x="1013460" y="389573"/>
                </a:lnTo>
                <a:lnTo>
                  <a:pt x="1029335" y="394335"/>
                </a:lnTo>
                <a:lnTo>
                  <a:pt x="1044893" y="399416"/>
                </a:lnTo>
                <a:lnTo>
                  <a:pt x="1059815" y="405448"/>
                </a:lnTo>
                <a:lnTo>
                  <a:pt x="1074420" y="412116"/>
                </a:lnTo>
                <a:lnTo>
                  <a:pt x="1088708" y="419418"/>
                </a:lnTo>
                <a:lnTo>
                  <a:pt x="1102360" y="427355"/>
                </a:lnTo>
                <a:lnTo>
                  <a:pt x="1116013" y="435928"/>
                </a:lnTo>
                <a:lnTo>
                  <a:pt x="1128713" y="445136"/>
                </a:lnTo>
                <a:lnTo>
                  <a:pt x="1141731" y="454978"/>
                </a:lnTo>
                <a:lnTo>
                  <a:pt x="1153478" y="465456"/>
                </a:lnTo>
                <a:lnTo>
                  <a:pt x="1165226" y="476251"/>
                </a:lnTo>
                <a:lnTo>
                  <a:pt x="1175703" y="487998"/>
                </a:lnTo>
                <a:lnTo>
                  <a:pt x="1186498" y="499746"/>
                </a:lnTo>
                <a:lnTo>
                  <a:pt x="1196023" y="512128"/>
                </a:lnTo>
                <a:lnTo>
                  <a:pt x="1205231" y="525463"/>
                </a:lnTo>
                <a:lnTo>
                  <a:pt x="1213803" y="538798"/>
                </a:lnTo>
                <a:lnTo>
                  <a:pt x="1222058" y="552768"/>
                </a:lnTo>
                <a:lnTo>
                  <a:pt x="1229361" y="567056"/>
                </a:lnTo>
                <a:lnTo>
                  <a:pt x="1236028" y="581660"/>
                </a:lnTo>
                <a:lnTo>
                  <a:pt x="1242061" y="596583"/>
                </a:lnTo>
                <a:lnTo>
                  <a:pt x="1247141" y="611823"/>
                </a:lnTo>
                <a:lnTo>
                  <a:pt x="1251586" y="627698"/>
                </a:lnTo>
                <a:lnTo>
                  <a:pt x="1255396" y="643573"/>
                </a:lnTo>
                <a:lnTo>
                  <a:pt x="1258253" y="660083"/>
                </a:lnTo>
                <a:lnTo>
                  <a:pt x="1260158" y="676910"/>
                </a:lnTo>
                <a:lnTo>
                  <a:pt x="1260793" y="684848"/>
                </a:lnTo>
                <a:lnTo>
                  <a:pt x="1261746" y="693421"/>
                </a:lnTo>
                <a:lnTo>
                  <a:pt x="1262063" y="701993"/>
                </a:lnTo>
                <a:lnTo>
                  <a:pt x="1262063" y="710566"/>
                </a:lnTo>
                <a:lnTo>
                  <a:pt x="1262063" y="759143"/>
                </a:lnTo>
                <a:lnTo>
                  <a:pt x="1251903" y="759778"/>
                </a:lnTo>
                <a:lnTo>
                  <a:pt x="1242378" y="760413"/>
                </a:lnTo>
                <a:lnTo>
                  <a:pt x="1232536" y="762001"/>
                </a:lnTo>
                <a:lnTo>
                  <a:pt x="1222693" y="763270"/>
                </a:lnTo>
                <a:lnTo>
                  <a:pt x="1213168" y="765176"/>
                </a:lnTo>
                <a:lnTo>
                  <a:pt x="1203961" y="766763"/>
                </a:lnTo>
                <a:lnTo>
                  <a:pt x="1194436" y="768985"/>
                </a:lnTo>
                <a:lnTo>
                  <a:pt x="1185228" y="771526"/>
                </a:lnTo>
                <a:lnTo>
                  <a:pt x="1175703" y="774065"/>
                </a:lnTo>
                <a:lnTo>
                  <a:pt x="1166496" y="776606"/>
                </a:lnTo>
                <a:lnTo>
                  <a:pt x="1157606" y="779780"/>
                </a:lnTo>
                <a:lnTo>
                  <a:pt x="1148716" y="782955"/>
                </a:lnTo>
                <a:lnTo>
                  <a:pt x="1139826" y="786130"/>
                </a:lnTo>
                <a:lnTo>
                  <a:pt x="1130935" y="789623"/>
                </a:lnTo>
                <a:lnTo>
                  <a:pt x="1122363" y="793751"/>
                </a:lnTo>
                <a:lnTo>
                  <a:pt x="1113790" y="797560"/>
                </a:lnTo>
                <a:lnTo>
                  <a:pt x="1105218" y="801688"/>
                </a:lnTo>
                <a:lnTo>
                  <a:pt x="1096963" y="806133"/>
                </a:lnTo>
                <a:lnTo>
                  <a:pt x="1088708" y="810578"/>
                </a:lnTo>
                <a:lnTo>
                  <a:pt x="1080770" y="815341"/>
                </a:lnTo>
                <a:lnTo>
                  <a:pt x="1072515" y="820420"/>
                </a:lnTo>
                <a:lnTo>
                  <a:pt x="1064578" y="825183"/>
                </a:lnTo>
                <a:lnTo>
                  <a:pt x="1056958" y="830580"/>
                </a:lnTo>
                <a:lnTo>
                  <a:pt x="1049338" y="835978"/>
                </a:lnTo>
                <a:lnTo>
                  <a:pt x="1042035" y="841693"/>
                </a:lnTo>
                <a:lnTo>
                  <a:pt x="1034415" y="847408"/>
                </a:lnTo>
                <a:lnTo>
                  <a:pt x="1027430" y="853440"/>
                </a:lnTo>
                <a:lnTo>
                  <a:pt x="1020128" y="859473"/>
                </a:lnTo>
                <a:lnTo>
                  <a:pt x="1013460" y="865823"/>
                </a:lnTo>
                <a:lnTo>
                  <a:pt x="1006793" y="872173"/>
                </a:lnTo>
                <a:lnTo>
                  <a:pt x="993458" y="885508"/>
                </a:lnTo>
                <a:lnTo>
                  <a:pt x="987108" y="892176"/>
                </a:lnTo>
                <a:lnTo>
                  <a:pt x="981075" y="899478"/>
                </a:lnTo>
                <a:lnTo>
                  <a:pt x="975043" y="906463"/>
                </a:lnTo>
                <a:lnTo>
                  <a:pt x="969328" y="913766"/>
                </a:lnTo>
                <a:lnTo>
                  <a:pt x="963613" y="921068"/>
                </a:lnTo>
                <a:lnTo>
                  <a:pt x="958215" y="928688"/>
                </a:lnTo>
                <a:lnTo>
                  <a:pt x="952818" y="936308"/>
                </a:lnTo>
                <a:lnTo>
                  <a:pt x="947420" y="944246"/>
                </a:lnTo>
                <a:lnTo>
                  <a:pt x="942658" y="952183"/>
                </a:lnTo>
                <a:lnTo>
                  <a:pt x="937895" y="960438"/>
                </a:lnTo>
                <a:lnTo>
                  <a:pt x="933133" y="968376"/>
                </a:lnTo>
                <a:lnTo>
                  <a:pt x="928688" y="976631"/>
                </a:lnTo>
                <a:lnTo>
                  <a:pt x="924243" y="985203"/>
                </a:lnTo>
                <a:lnTo>
                  <a:pt x="920433" y="993776"/>
                </a:lnTo>
                <a:lnTo>
                  <a:pt x="916623" y="1002348"/>
                </a:lnTo>
                <a:lnTo>
                  <a:pt x="912813" y="1010921"/>
                </a:lnTo>
                <a:lnTo>
                  <a:pt x="909320" y="1019811"/>
                </a:lnTo>
                <a:lnTo>
                  <a:pt x="906145" y="1028701"/>
                </a:lnTo>
                <a:lnTo>
                  <a:pt x="903288" y="1037908"/>
                </a:lnTo>
                <a:lnTo>
                  <a:pt x="900430" y="1046798"/>
                </a:lnTo>
                <a:lnTo>
                  <a:pt x="897573" y="1056006"/>
                </a:lnTo>
                <a:lnTo>
                  <a:pt x="895033" y="1065213"/>
                </a:lnTo>
                <a:lnTo>
                  <a:pt x="893128" y="1075056"/>
                </a:lnTo>
                <a:lnTo>
                  <a:pt x="891223" y="1084263"/>
                </a:lnTo>
                <a:lnTo>
                  <a:pt x="889318" y="1093788"/>
                </a:lnTo>
                <a:lnTo>
                  <a:pt x="887730" y="1103631"/>
                </a:lnTo>
                <a:lnTo>
                  <a:pt x="886460" y="1113156"/>
                </a:lnTo>
                <a:lnTo>
                  <a:pt x="885508" y="1122998"/>
                </a:lnTo>
                <a:lnTo>
                  <a:pt x="884555" y="1133158"/>
                </a:lnTo>
                <a:lnTo>
                  <a:pt x="884238" y="1142683"/>
                </a:lnTo>
                <a:lnTo>
                  <a:pt x="883603" y="1152526"/>
                </a:lnTo>
                <a:lnTo>
                  <a:pt x="883285" y="1163003"/>
                </a:lnTo>
                <a:lnTo>
                  <a:pt x="883285" y="1741488"/>
                </a:lnTo>
                <a:lnTo>
                  <a:pt x="883603" y="1751331"/>
                </a:lnTo>
                <a:lnTo>
                  <a:pt x="884238" y="1761173"/>
                </a:lnTo>
                <a:lnTo>
                  <a:pt x="884555" y="1771333"/>
                </a:lnTo>
                <a:lnTo>
                  <a:pt x="885508" y="1781176"/>
                </a:lnTo>
                <a:lnTo>
                  <a:pt x="886460" y="1791336"/>
                </a:lnTo>
                <a:lnTo>
                  <a:pt x="888048" y="1800861"/>
                </a:lnTo>
                <a:lnTo>
                  <a:pt x="889318" y="1810386"/>
                </a:lnTo>
                <a:lnTo>
                  <a:pt x="891223" y="1820228"/>
                </a:lnTo>
                <a:lnTo>
                  <a:pt x="893445" y="1829753"/>
                </a:lnTo>
                <a:lnTo>
                  <a:pt x="895668" y="1838961"/>
                </a:lnTo>
                <a:lnTo>
                  <a:pt x="897890" y="1848486"/>
                </a:lnTo>
                <a:lnTo>
                  <a:pt x="900430" y="1857693"/>
                </a:lnTo>
                <a:lnTo>
                  <a:pt x="903288" y="1866583"/>
                </a:lnTo>
                <a:lnTo>
                  <a:pt x="906463" y="1876108"/>
                </a:lnTo>
                <a:lnTo>
                  <a:pt x="909638" y="1884998"/>
                </a:lnTo>
                <a:lnTo>
                  <a:pt x="913448" y="1893888"/>
                </a:lnTo>
                <a:lnTo>
                  <a:pt x="331470" y="1893888"/>
                </a:lnTo>
                <a:lnTo>
                  <a:pt x="322897" y="1893888"/>
                </a:lnTo>
                <a:lnTo>
                  <a:pt x="314325" y="1893571"/>
                </a:lnTo>
                <a:lnTo>
                  <a:pt x="305752" y="1892618"/>
                </a:lnTo>
                <a:lnTo>
                  <a:pt x="297497" y="1891983"/>
                </a:lnTo>
                <a:lnTo>
                  <a:pt x="280670" y="1889761"/>
                </a:lnTo>
                <a:lnTo>
                  <a:pt x="264795" y="1886903"/>
                </a:lnTo>
                <a:lnTo>
                  <a:pt x="248602" y="1883411"/>
                </a:lnTo>
                <a:lnTo>
                  <a:pt x="232727" y="1878966"/>
                </a:lnTo>
                <a:lnTo>
                  <a:pt x="217487" y="1873568"/>
                </a:lnTo>
                <a:lnTo>
                  <a:pt x="202247" y="1867853"/>
                </a:lnTo>
                <a:lnTo>
                  <a:pt x="187642" y="1861186"/>
                </a:lnTo>
                <a:lnTo>
                  <a:pt x="173672" y="1853883"/>
                </a:lnTo>
                <a:lnTo>
                  <a:pt x="159702" y="1845628"/>
                </a:lnTo>
                <a:lnTo>
                  <a:pt x="146050" y="1837056"/>
                </a:lnTo>
                <a:lnTo>
                  <a:pt x="133032" y="1827848"/>
                </a:lnTo>
                <a:lnTo>
                  <a:pt x="120332" y="1818006"/>
                </a:lnTo>
                <a:lnTo>
                  <a:pt x="108585" y="1807528"/>
                </a:lnTo>
                <a:lnTo>
                  <a:pt x="96837" y="1796733"/>
                </a:lnTo>
                <a:lnTo>
                  <a:pt x="86042" y="1785303"/>
                </a:lnTo>
                <a:lnTo>
                  <a:pt x="75565" y="1772921"/>
                </a:lnTo>
                <a:lnTo>
                  <a:pt x="66040" y="1760538"/>
                </a:lnTo>
                <a:lnTo>
                  <a:pt x="56832" y="1747838"/>
                </a:lnTo>
                <a:lnTo>
                  <a:pt x="48260" y="1734186"/>
                </a:lnTo>
                <a:lnTo>
                  <a:pt x="40005" y="1720216"/>
                </a:lnTo>
                <a:lnTo>
                  <a:pt x="32702" y="1706246"/>
                </a:lnTo>
                <a:lnTo>
                  <a:pt x="26035" y="1691641"/>
                </a:lnTo>
                <a:lnTo>
                  <a:pt x="20002" y="1676401"/>
                </a:lnTo>
                <a:lnTo>
                  <a:pt x="14922" y="1660843"/>
                </a:lnTo>
                <a:lnTo>
                  <a:pt x="10477" y="1645286"/>
                </a:lnTo>
                <a:lnTo>
                  <a:pt x="6985" y="1629093"/>
                </a:lnTo>
                <a:lnTo>
                  <a:pt x="4127" y="1613218"/>
                </a:lnTo>
                <a:lnTo>
                  <a:pt x="1905" y="1596391"/>
                </a:lnTo>
                <a:lnTo>
                  <a:pt x="1270" y="1587818"/>
                </a:lnTo>
                <a:lnTo>
                  <a:pt x="317" y="1579563"/>
                </a:lnTo>
                <a:lnTo>
                  <a:pt x="0" y="1570991"/>
                </a:lnTo>
                <a:lnTo>
                  <a:pt x="0" y="1562418"/>
                </a:lnTo>
                <a:lnTo>
                  <a:pt x="0" y="710566"/>
                </a:lnTo>
                <a:lnTo>
                  <a:pt x="0" y="701993"/>
                </a:lnTo>
                <a:lnTo>
                  <a:pt x="317" y="693421"/>
                </a:lnTo>
                <a:lnTo>
                  <a:pt x="1270" y="684848"/>
                </a:lnTo>
                <a:lnTo>
                  <a:pt x="1905" y="676910"/>
                </a:lnTo>
                <a:lnTo>
                  <a:pt x="4127" y="660083"/>
                </a:lnTo>
                <a:lnTo>
                  <a:pt x="6985" y="643573"/>
                </a:lnTo>
                <a:lnTo>
                  <a:pt x="10477" y="627698"/>
                </a:lnTo>
                <a:lnTo>
                  <a:pt x="14922" y="611823"/>
                </a:lnTo>
                <a:lnTo>
                  <a:pt x="20002" y="596583"/>
                </a:lnTo>
                <a:lnTo>
                  <a:pt x="26035" y="581660"/>
                </a:lnTo>
                <a:lnTo>
                  <a:pt x="32702" y="567056"/>
                </a:lnTo>
                <a:lnTo>
                  <a:pt x="40005" y="552768"/>
                </a:lnTo>
                <a:lnTo>
                  <a:pt x="48260" y="538798"/>
                </a:lnTo>
                <a:lnTo>
                  <a:pt x="56832" y="525463"/>
                </a:lnTo>
                <a:lnTo>
                  <a:pt x="66040" y="512128"/>
                </a:lnTo>
                <a:lnTo>
                  <a:pt x="75565" y="499746"/>
                </a:lnTo>
                <a:lnTo>
                  <a:pt x="86042" y="487998"/>
                </a:lnTo>
                <a:lnTo>
                  <a:pt x="96837" y="476251"/>
                </a:lnTo>
                <a:lnTo>
                  <a:pt x="108585" y="465456"/>
                </a:lnTo>
                <a:lnTo>
                  <a:pt x="120332" y="454978"/>
                </a:lnTo>
                <a:lnTo>
                  <a:pt x="133032" y="445136"/>
                </a:lnTo>
                <a:lnTo>
                  <a:pt x="146050" y="435928"/>
                </a:lnTo>
                <a:lnTo>
                  <a:pt x="159702" y="427355"/>
                </a:lnTo>
                <a:lnTo>
                  <a:pt x="173672" y="419418"/>
                </a:lnTo>
                <a:lnTo>
                  <a:pt x="187642" y="412116"/>
                </a:lnTo>
                <a:lnTo>
                  <a:pt x="202247" y="405448"/>
                </a:lnTo>
                <a:lnTo>
                  <a:pt x="217487" y="399416"/>
                </a:lnTo>
                <a:lnTo>
                  <a:pt x="232727" y="394335"/>
                </a:lnTo>
                <a:lnTo>
                  <a:pt x="248602" y="389573"/>
                </a:lnTo>
                <a:lnTo>
                  <a:pt x="264795" y="386080"/>
                </a:lnTo>
                <a:lnTo>
                  <a:pt x="280670" y="383223"/>
                </a:lnTo>
                <a:lnTo>
                  <a:pt x="297497" y="381318"/>
                </a:lnTo>
                <a:lnTo>
                  <a:pt x="305752" y="380365"/>
                </a:lnTo>
                <a:lnTo>
                  <a:pt x="314325" y="379731"/>
                </a:lnTo>
                <a:lnTo>
                  <a:pt x="322897" y="379413"/>
                </a:lnTo>
                <a:close/>
                <a:moveTo>
                  <a:pt x="372897" y="0"/>
                </a:moveTo>
                <a:lnTo>
                  <a:pt x="379255" y="0"/>
                </a:lnTo>
                <a:lnTo>
                  <a:pt x="884396" y="0"/>
                </a:lnTo>
                <a:lnTo>
                  <a:pt x="891390" y="0"/>
                </a:lnTo>
                <a:lnTo>
                  <a:pt x="897748" y="957"/>
                </a:lnTo>
                <a:lnTo>
                  <a:pt x="903788" y="1596"/>
                </a:lnTo>
                <a:lnTo>
                  <a:pt x="910146" y="2553"/>
                </a:lnTo>
                <a:lnTo>
                  <a:pt x="916186" y="4148"/>
                </a:lnTo>
                <a:lnTo>
                  <a:pt x="922226" y="5744"/>
                </a:lnTo>
                <a:lnTo>
                  <a:pt x="927948" y="7658"/>
                </a:lnTo>
                <a:lnTo>
                  <a:pt x="933670" y="10211"/>
                </a:lnTo>
                <a:lnTo>
                  <a:pt x="939393" y="12764"/>
                </a:lnTo>
                <a:lnTo>
                  <a:pt x="944797" y="15636"/>
                </a:lnTo>
                <a:lnTo>
                  <a:pt x="950201" y="18508"/>
                </a:lnTo>
                <a:lnTo>
                  <a:pt x="954970" y="21699"/>
                </a:lnTo>
                <a:lnTo>
                  <a:pt x="960056" y="25209"/>
                </a:lnTo>
                <a:lnTo>
                  <a:pt x="965142" y="29038"/>
                </a:lnTo>
                <a:lnTo>
                  <a:pt x="969275" y="33186"/>
                </a:lnTo>
                <a:lnTo>
                  <a:pt x="974044" y="37334"/>
                </a:lnTo>
                <a:lnTo>
                  <a:pt x="977858" y="41802"/>
                </a:lnTo>
                <a:lnTo>
                  <a:pt x="982309" y="46269"/>
                </a:lnTo>
                <a:lnTo>
                  <a:pt x="985806" y="51055"/>
                </a:lnTo>
                <a:lnTo>
                  <a:pt x="989303" y="55842"/>
                </a:lnTo>
                <a:lnTo>
                  <a:pt x="992482" y="60947"/>
                </a:lnTo>
                <a:lnTo>
                  <a:pt x="995661" y="66372"/>
                </a:lnTo>
                <a:lnTo>
                  <a:pt x="998522" y="72116"/>
                </a:lnTo>
                <a:lnTo>
                  <a:pt x="1001065" y="77540"/>
                </a:lnTo>
                <a:lnTo>
                  <a:pt x="1003290" y="83284"/>
                </a:lnTo>
                <a:lnTo>
                  <a:pt x="1005516" y="89347"/>
                </a:lnTo>
                <a:lnTo>
                  <a:pt x="1006787" y="95410"/>
                </a:lnTo>
                <a:lnTo>
                  <a:pt x="1008377" y="101472"/>
                </a:lnTo>
                <a:lnTo>
                  <a:pt x="1009330" y="107535"/>
                </a:lnTo>
                <a:lnTo>
                  <a:pt x="1010284" y="113917"/>
                </a:lnTo>
                <a:lnTo>
                  <a:pt x="1010602" y="120299"/>
                </a:lnTo>
                <a:lnTo>
                  <a:pt x="1011238" y="127000"/>
                </a:lnTo>
                <a:lnTo>
                  <a:pt x="1010602" y="133382"/>
                </a:lnTo>
                <a:lnTo>
                  <a:pt x="1010284" y="139764"/>
                </a:lnTo>
                <a:lnTo>
                  <a:pt x="1009330" y="146146"/>
                </a:lnTo>
                <a:lnTo>
                  <a:pt x="1008377" y="152528"/>
                </a:lnTo>
                <a:lnTo>
                  <a:pt x="1006787" y="158590"/>
                </a:lnTo>
                <a:lnTo>
                  <a:pt x="1005516" y="164653"/>
                </a:lnTo>
                <a:lnTo>
                  <a:pt x="1003290" y="170397"/>
                </a:lnTo>
                <a:lnTo>
                  <a:pt x="1001065" y="176141"/>
                </a:lnTo>
                <a:lnTo>
                  <a:pt x="998522" y="181884"/>
                </a:lnTo>
                <a:lnTo>
                  <a:pt x="995661" y="187309"/>
                </a:lnTo>
                <a:lnTo>
                  <a:pt x="992482" y="192734"/>
                </a:lnTo>
                <a:lnTo>
                  <a:pt x="989303" y="197839"/>
                </a:lnTo>
                <a:lnTo>
                  <a:pt x="985806" y="202626"/>
                </a:lnTo>
                <a:lnTo>
                  <a:pt x="982309" y="207731"/>
                </a:lnTo>
                <a:lnTo>
                  <a:pt x="977858" y="212199"/>
                </a:lnTo>
                <a:lnTo>
                  <a:pt x="974044" y="216666"/>
                </a:lnTo>
                <a:lnTo>
                  <a:pt x="969275" y="220495"/>
                </a:lnTo>
                <a:lnTo>
                  <a:pt x="965142" y="224962"/>
                </a:lnTo>
                <a:lnTo>
                  <a:pt x="960056" y="228472"/>
                </a:lnTo>
                <a:lnTo>
                  <a:pt x="954970" y="231982"/>
                </a:lnTo>
                <a:lnTo>
                  <a:pt x="950201" y="235173"/>
                </a:lnTo>
                <a:lnTo>
                  <a:pt x="944797" y="238683"/>
                </a:lnTo>
                <a:lnTo>
                  <a:pt x="939393" y="241555"/>
                </a:lnTo>
                <a:lnTo>
                  <a:pt x="933670" y="243789"/>
                </a:lnTo>
                <a:lnTo>
                  <a:pt x="927948" y="246023"/>
                </a:lnTo>
                <a:lnTo>
                  <a:pt x="922226" y="248256"/>
                </a:lnTo>
                <a:lnTo>
                  <a:pt x="916186" y="249533"/>
                </a:lnTo>
                <a:lnTo>
                  <a:pt x="910146" y="251128"/>
                </a:lnTo>
                <a:lnTo>
                  <a:pt x="903788" y="252085"/>
                </a:lnTo>
                <a:lnTo>
                  <a:pt x="897748" y="253362"/>
                </a:lnTo>
                <a:lnTo>
                  <a:pt x="891390" y="253681"/>
                </a:lnTo>
                <a:lnTo>
                  <a:pt x="884396" y="254000"/>
                </a:lnTo>
                <a:lnTo>
                  <a:pt x="379255" y="254000"/>
                </a:lnTo>
                <a:lnTo>
                  <a:pt x="372897" y="253681"/>
                </a:lnTo>
                <a:lnTo>
                  <a:pt x="366221" y="253362"/>
                </a:lnTo>
                <a:lnTo>
                  <a:pt x="359863" y="252085"/>
                </a:lnTo>
                <a:lnTo>
                  <a:pt x="353505" y="251128"/>
                </a:lnTo>
                <a:lnTo>
                  <a:pt x="347465" y="249533"/>
                </a:lnTo>
                <a:lnTo>
                  <a:pt x="341425" y="248256"/>
                </a:lnTo>
                <a:lnTo>
                  <a:pt x="335702" y="246023"/>
                </a:lnTo>
                <a:lnTo>
                  <a:pt x="329980" y="243789"/>
                </a:lnTo>
                <a:lnTo>
                  <a:pt x="324258" y="241555"/>
                </a:lnTo>
                <a:lnTo>
                  <a:pt x="318854" y="238683"/>
                </a:lnTo>
                <a:lnTo>
                  <a:pt x="313449" y="235173"/>
                </a:lnTo>
                <a:lnTo>
                  <a:pt x="308681" y="231982"/>
                </a:lnTo>
                <a:lnTo>
                  <a:pt x="303595" y="228472"/>
                </a:lnTo>
                <a:lnTo>
                  <a:pt x="298508" y="224962"/>
                </a:lnTo>
                <a:lnTo>
                  <a:pt x="294376" y="220495"/>
                </a:lnTo>
                <a:lnTo>
                  <a:pt x="289607" y="216666"/>
                </a:lnTo>
                <a:lnTo>
                  <a:pt x="285792" y="212199"/>
                </a:lnTo>
                <a:lnTo>
                  <a:pt x="281342" y="207731"/>
                </a:lnTo>
                <a:lnTo>
                  <a:pt x="277845" y="202626"/>
                </a:lnTo>
                <a:lnTo>
                  <a:pt x="274348" y="197839"/>
                </a:lnTo>
                <a:lnTo>
                  <a:pt x="271169" y="192734"/>
                </a:lnTo>
                <a:lnTo>
                  <a:pt x="267990" y="187309"/>
                </a:lnTo>
                <a:lnTo>
                  <a:pt x="265129" y="181884"/>
                </a:lnTo>
                <a:lnTo>
                  <a:pt x="262586" y="176141"/>
                </a:lnTo>
                <a:lnTo>
                  <a:pt x="260360" y="170397"/>
                </a:lnTo>
                <a:lnTo>
                  <a:pt x="258135" y="164653"/>
                </a:lnTo>
                <a:lnTo>
                  <a:pt x="256546" y="158590"/>
                </a:lnTo>
                <a:lnTo>
                  <a:pt x="255274" y="152528"/>
                </a:lnTo>
                <a:lnTo>
                  <a:pt x="254002" y="146146"/>
                </a:lnTo>
                <a:lnTo>
                  <a:pt x="253367" y="139764"/>
                </a:lnTo>
                <a:lnTo>
                  <a:pt x="253049" y="133382"/>
                </a:lnTo>
                <a:lnTo>
                  <a:pt x="252413" y="127000"/>
                </a:lnTo>
                <a:lnTo>
                  <a:pt x="253049" y="120299"/>
                </a:lnTo>
                <a:lnTo>
                  <a:pt x="253367" y="113917"/>
                </a:lnTo>
                <a:lnTo>
                  <a:pt x="254002" y="107535"/>
                </a:lnTo>
                <a:lnTo>
                  <a:pt x="255274" y="101472"/>
                </a:lnTo>
                <a:lnTo>
                  <a:pt x="256546" y="95410"/>
                </a:lnTo>
                <a:lnTo>
                  <a:pt x="258135" y="89347"/>
                </a:lnTo>
                <a:lnTo>
                  <a:pt x="260360" y="83284"/>
                </a:lnTo>
                <a:lnTo>
                  <a:pt x="262586" y="77540"/>
                </a:lnTo>
                <a:lnTo>
                  <a:pt x="265129" y="72116"/>
                </a:lnTo>
                <a:lnTo>
                  <a:pt x="267990" y="66372"/>
                </a:lnTo>
                <a:lnTo>
                  <a:pt x="271169" y="60947"/>
                </a:lnTo>
                <a:lnTo>
                  <a:pt x="274348" y="55842"/>
                </a:lnTo>
                <a:lnTo>
                  <a:pt x="277845" y="51055"/>
                </a:lnTo>
                <a:lnTo>
                  <a:pt x="281342" y="46269"/>
                </a:lnTo>
                <a:lnTo>
                  <a:pt x="285792" y="41802"/>
                </a:lnTo>
                <a:lnTo>
                  <a:pt x="289607" y="37334"/>
                </a:lnTo>
                <a:lnTo>
                  <a:pt x="294376" y="33186"/>
                </a:lnTo>
                <a:lnTo>
                  <a:pt x="298508" y="29038"/>
                </a:lnTo>
                <a:lnTo>
                  <a:pt x="303595" y="25209"/>
                </a:lnTo>
                <a:lnTo>
                  <a:pt x="308681" y="21699"/>
                </a:lnTo>
                <a:lnTo>
                  <a:pt x="313449" y="18508"/>
                </a:lnTo>
                <a:lnTo>
                  <a:pt x="318854" y="15636"/>
                </a:lnTo>
                <a:lnTo>
                  <a:pt x="324258" y="12764"/>
                </a:lnTo>
                <a:lnTo>
                  <a:pt x="329980" y="10211"/>
                </a:lnTo>
                <a:lnTo>
                  <a:pt x="335702" y="7658"/>
                </a:lnTo>
                <a:lnTo>
                  <a:pt x="341425" y="5744"/>
                </a:lnTo>
                <a:lnTo>
                  <a:pt x="347465" y="4148"/>
                </a:lnTo>
                <a:lnTo>
                  <a:pt x="353505" y="2553"/>
                </a:lnTo>
                <a:lnTo>
                  <a:pt x="359863" y="1596"/>
                </a:lnTo>
                <a:lnTo>
                  <a:pt x="366221" y="957"/>
                </a:lnTo>
                <a:lnTo>
                  <a:pt x="37289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797105" y="2773365"/>
            <a:ext cx="1965713" cy="1275942"/>
            <a:chOff x="1301618" y="3753886"/>
            <a:chExt cx="1965713" cy="1275942"/>
          </a:xfrm>
        </p:grpSpPr>
        <p:sp>
          <p:nvSpPr>
            <p:cNvPr id="22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261657" y="2746098"/>
            <a:ext cx="1965713" cy="1275942"/>
            <a:chOff x="1301618" y="3753886"/>
            <a:chExt cx="1965713" cy="1275942"/>
          </a:xfrm>
        </p:grpSpPr>
        <p:sp>
          <p:nvSpPr>
            <p:cNvPr id="26" name="MH_SubTitle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771834" y="5022594"/>
            <a:ext cx="1965713" cy="1275942"/>
            <a:chOff x="1301618" y="3753886"/>
            <a:chExt cx="1965713" cy="1275942"/>
          </a:xfrm>
        </p:grpSpPr>
        <p:sp>
          <p:nvSpPr>
            <p:cNvPr id="29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261657" y="5077920"/>
            <a:ext cx="1965713" cy="1275942"/>
            <a:chOff x="1301618" y="3753886"/>
            <a:chExt cx="1965713" cy="1275942"/>
          </a:xfrm>
        </p:grpSpPr>
        <p:sp>
          <p:nvSpPr>
            <p:cNvPr id="32" name="MH_SubTitle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301618" y="4233632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" y="1645041"/>
            <a:ext cx="12192000" cy="3293830"/>
          </a:xfrm>
          <a:prstGeom prst="rect">
            <a:avLst/>
          </a:prstGeom>
          <a:solidFill>
            <a:srgbClr val="00B4A9"/>
          </a:solidFill>
          <a:ln>
            <a:solidFill>
              <a:srgbClr val="00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1" y="1987031"/>
            <a:ext cx="3914775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KSO_Shape"/>
          <p:cNvSpPr/>
          <p:nvPr/>
        </p:nvSpPr>
        <p:spPr bwMode="auto">
          <a:xfrm>
            <a:off x="9557086" y="2116138"/>
            <a:ext cx="952500" cy="779463"/>
          </a:xfrm>
          <a:custGeom>
            <a:avLst/>
            <a:gdLst>
              <a:gd name="T0" fmla="*/ 1683883 w 2349500"/>
              <a:gd name="T1" fmla="*/ 1753553 h 1922463"/>
              <a:gd name="T2" fmla="*/ 1772441 w 2349500"/>
              <a:gd name="T3" fmla="*/ 1700213 h 1922463"/>
              <a:gd name="T4" fmla="*/ 510719 w 2349500"/>
              <a:gd name="T5" fmla="*/ 1680846 h 1922463"/>
              <a:gd name="T6" fmla="*/ 572615 w 2349500"/>
              <a:gd name="T7" fmla="*/ 1763713 h 1922463"/>
              <a:gd name="T8" fmla="*/ 578011 w 2349500"/>
              <a:gd name="T9" fmla="*/ 1660843 h 1922463"/>
              <a:gd name="T10" fmla="*/ 1888297 w 2349500"/>
              <a:gd name="T11" fmla="*/ 1584643 h 1922463"/>
              <a:gd name="T12" fmla="*/ 1894328 w 2349500"/>
              <a:gd name="T13" fmla="*/ 1829118 h 1922463"/>
              <a:gd name="T14" fmla="*/ 1666107 w 2349500"/>
              <a:gd name="T15" fmla="*/ 1916113 h 1922463"/>
              <a:gd name="T16" fmla="*/ 1508670 w 2349500"/>
              <a:gd name="T17" fmla="*/ 1732916 h 1922463"/>
              <a:gd name="T18" fmla="*/ 1627065 w 2349500"/>
              <a:gd name="T19" fmla="*/ 1520826 h 1922463"/>
              <a:gd name="T20" fmla="*/ 698629 w 2349500"/>
              <a:gd name="T21" fmla="*/ 1555116 h 1922463"/>
              <a:gd name="T22" fmla="*/ 751319 w 2349500"/>
              <a:gd name="T23" fmla="*/ 1793558 h 1922463"/>
              <a:gd name="T24" fmla="*/ 545317 w 2349500"/>
              <a:gd name="T25" fmla="*/ 1922463 h 1922463"/>
              <a:gd name="T26" fmla="*/ 354552 w 2349500"/>
              <a:gd name="T27" fmla="*/ 1774191 h 1922463"/>
              <a:gd name="T28" fmla="*/ 429779 w 2349500"/>
              <a:gd name="T29" fmla="*/ 1541781 h 1922463"/>
              <a:gd name="T30" fmla="*/ 1175068 w 2349500"/>
              <a:gd name="T31" fmla="*/ 912523 h 1922463"/>
              <a:gd name="T32" fmla="*/ 1339851 w 2349500"/>
              <a:gd name="T33" fmla="*/ 1122215 h 1922463"/>
              <a:gd name="T34" fmla="*/ 1156018 w 2349500"/>
              <a:gd name="T35" fmla="*/ 1323646 h 1922463"/>
              <a:gd name="T36" fmla="*/ 949643 w 2349500"/>
              <a:gd name="T37" fmla="*/ 1184805 h 1922463"/>
              <a:gd name="T38" fmla="*/ 900113 w 2349500"/>
              <a:gd name="T39" fmla="*/ 1045963 h 1922463"/>
              <a:gd name="T40" fmla="*/ 1106488 w 2349500"/>
              <a:gd name="T41" fmla="*/ 871538 h 1922463"/>
              <a:gd name="T42" fmla="*/ 2075889 w 2349500"/>
              <a:gd name="T43" fmla="*/ 794703 h 1922463"/>
              <a:gd name="T44" fmla="*/ 414543 w 2349500"/>
              <a:gd name="T45" fmla="*/ 720408 h 1922463"/>
              <a:gd name="T46" fmla="*/ 159342 w 2349500"/>
              <a:gd name="T47" fmla="*/ 978853 h 1922463"/>
              <a:gd name="T48" fmla="*/ 288529 w 2349500"/>
              <a:gd name="T49" fmla="*/ 1398271 h 1922463"/>
              <a:gd name="T50" fmla="*/ 702120 w 2349500"/>
              <a:gd name="T51" fmla="*/ 1317943 h 1922463"/>
              <a:gd name="T52" fmla="*/ 1316634 w 2349500"/>
              <a:gd name="T53" fmla="*/ 1620838 h 1922463"/>
              <a:gd name="T54" fmla="*/ 1594372 w 2349500"/>
              <a:gd name="T55" fmla="*/ 1312228 h 1922463"/>
              <a:gd name="T56" fmla="*/ 2003836 w 2349500"/>
              <a:gd name="T57" fmla="*/ 1410018 h 1922463"/>
              <a:gd name="T58" fmla="*/ 1524541 w 2349500"/>
              <a:gd name="T59" fmla="*/ 1177926 h 1922463"/>
              <a:gd name="T60" fmla="*/ 1572896 w 2349500"/>
              <a:gd name="T61" fmla="*/ 371534 h 1922463"/>
              <a:gd name="T62" fmla="*/ 1986696 w 2349500"/>
              <a:gd name="T63" fmla="*/ 573723 h 1922463"/>
              <a:gd name="T64" fmla="*/ 2246023 w 2349500"/>
              <a:gd name="T65" fmla="*/ 744538 h 1922463"/>
              <a:gd name="T66" fmla="*/ 2347913 w 2349500"/>
              <a:gd name="T67" fmla="*/ 1019176 h 1922463"/>
              <a:gd name="T68" fmla="*/ 2308871 w 2349500"/>
              <a:gd name="T69" fmla="*/ 1741171 h 1922463"/>
              <a:gd name="T70" fmla="*/ 1994949 w 2349500"/>
              <a:gd name="T71" fmla="*/ 1755141 h 1922463"/>
              <a:gd name="T72" fmla="*/ 1887028 w 2349500"/>
              <a:gd name="T73" fmla="*/ 1514476 h 1922463"/>
              <a:gd name="T74" fmla="*/ 1598181 w 2349500"/>
              <a:gd name="T75" fmla="*/ 1479868 h 1922463"/>
              <a:gd name="T76" fmla="*/ 1460740 w 2349500"/>
              <a:gd name="T77" fmla="*/ 1723391 h 1922463"/>
              <a:gd name="T78" fmla="*/ 825594 w 2349500"/>
              <a:gd name="T79" fmla="*/ 1737043 h 1922463"/>
              <a:gd name="T80" fmla="*/ 702438 w 2349500"/>
              <a:gd name="T81" fmla="*/ 1492251 h 1922463"/>
              <a:gd name="T82" fmla="*/ 411686 w 2349500"/>
              <a:gd name="T83" fmla="*/ 1499553 h 1922463"/>
              <a:gd name="T84" fmla="*/ 294560 w 2349500"/>
              <a:gd name="T85" fmla="*/ 1743393 h 1922463"/>
              <a:gd name="T86" fmla="*/ 48247 w 2349500"/>
              <a:gd name="T87" fmla="*/ 1749108 h 1922463"/>
              <a:gd name="T88" fmla="*/ 1587 w 2349500"/>
              <a:gd name="T89" fmla="*/ 982663 h 1922463"/>
              <a:gd name="T90" fmla="*/ 125696 w 2349500"/>
              <a:gd name="T91" fmla="*/ 717551 h 1922463"/>
              <a:gd name="T92" fmla="*/ 399307 w 2349500"/>
              <a:gd name="T93" fmla="*/ 562928 h 1922463"/>
              <a:gd name="T94" fmla="*/ 1383348 w 2349500"/>
              <a:gd name="T95" fmla="*/ 360092 h 1922463"/>
              <a:gd name="T96" fmla="*/ 1934846 w 2349500"/>
              <a:gd name="T97" fmla="*/ 454168 h 1922463"/>
              <a:gd name="T98" fmla="*/ 1671638 w 2349500"/>
              <a:gd name="T99" fmla="*/ 468152 h 1922463"/>
              <a:gd name="T100" fmla="*/ 1211898 w 2349500"/>
              <a:gd name="T101" fmla="*/ 354054 h 1922463"/>
              <a:gd name="T102" fmla="*/ 1233488 w 2349500"/>
              <a:gd name="T103" fmla="*/ 499299 h 1922463"/>
              <a:gd name="T104" fmla="*/ 1002348 w 2349500"/>
              <a:gd name="T105" fmla="*/ 407130 h 1922463"/>
              <a:gd name="T106" fmla="*/ 1819593 w 2349500"/>
              <a:gd name="T107" fmla="*/ 146198 h 1922463"/>
              <a:gd name="T108" fmla="*/ 1644016 w 2349500"/>
              <a:gd name="T109" fmla="*/ 342612 h 1922463"/>
              <a:gd name="T110" fmla="*/ 1714183 w 2349500"/>
              <a:gd name="T111" fmla="*/ 113145 h 1922463"/>
              <a:gd name="T112" fmla="*/ 1347471 w 2349500"/>
              <a:gd name="T113" fmla="*/ 271738 h 1922463"/>
              <a:gd name="T114" fmla="*/ 1120776 w 2349500"/>
              <a:gd name="T115" fmla="*/ 215483 h 1922463"/>
              <a:gd name="T116" fmla="*/ 1483996 w 2349500"/>
              <a:gd name="T117" fmla="*/ 1589 h 1922463"/>
              <a:gd name="T118" fmla="*/ 1512253 w 2349500"/>
              <a:gd name="T119" fmla="*/ 262521 h 1922463"/>
              <a:gd name="T120" fmla="*/ 1391603 w 2349500"/>
              <a:gd name="T121" fmla="*/ 62929 h 192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49500" h="1922463">
                <a:moveTo>
                  <a:pt x="1713402" y="1656716"/>
                </a:moveTo>
                <a:lnTo>
                  <a:pt x="1707689" y="1657351"/>
                </a:lnTo>
                <a:lnTo>
                  <a:pt x="1702610" y="1658938"/>
                </a:lnTo>
                <a:lnTo>
                  <a:pt x="1697531" y="1660526"/>
                </a:lnTo>
                <a:lnTo>
                  <a:pt x="1692770" y="1663066"/>
                </a:lnTo>
                <a:lnTo>
                  <a:pt x="1688326" y="1665606"/>
                </a:lnTo>
                <a:lnTo>
                  <a:pt x="1683883" y="1668781"/>
                </a:lnTo>
                <a:lnTo>
                  <a:pt x="1680391" y="1672591"/>
                </a:lnTo>
                <a:lnTo>
                  <a:pt x="1676900" y="1676401"/>
                </a:lnTo>
                <a:lnTo>
                  <a:pt x="1673725" y="1680528"/>
                </a:lnTo>
                <a:lnTo>
                  <a:pt x="1670869" y="1685291"/>
                </a:lnTo>
                <a:lnTo>
                  <a:pt x="1668329" y="1690053"/>
                </a:lnTo>
                <a:lnTo>
                  <a:pt x="1666425" y="1695133"/>
                </a:lnTo>
                <a:lnTo>
                  <a:pt x="1665155" y="1700213"/>
                </a:lnTo>
                <a:lnTo>
                  <a:pt x="1664520" y="1705293"/>
                </a:lnTo>
                <a:lnTo>
                  <a:pt x="1664203" y="1711326"/>
                </a:lnTo>
                <a:lnTo>
                  <a:pt x="1664520" y="1717041"/>
                </a:lnTo>
                <a:lnTo>
                  <a:pt x="1665155" y="1722121"/>
                </a:lnTo>
                <a:lnTo>
                  <a:pt x="1666425" y="1727518"/>
                </a:lnTo>
                <a:lnTo>
                  <a:pt x="1668329" y="1732281"/>
                </a:lnTo>
                <a:lnTo>
                  <a:pt x="1670869" y="1737043"/>
                </a:lnTo>
                <a:lnTo>
                  <a:pt x="1673725" y="1741806"/>
                </a:lnTo>
                <a:lnTo>
                  <a:pt x="1676900" y="1745933"/>
                </a:lnTo>
                <a:lnTo>
                  <a:pt x="1680391" y="1749743"/>
                </a:lnTo>
                <a:lnTo>
                  <a:pt x="1683883" y="1753553"/>
                </a:lnTo>
                <a:lnTo>
                  <a:pt x="1688326" y="1756728"/>
                </a:lnTo>
                <a:lnTo>
                  <a:pt x="1692770" y="1759268"/>
                </a:lnTo>
                <a:lnTo>
                  <a:pt x="1697531" y="1761808"/>
                </a:lnTo>
                <a:lnTo>
                  <a:pt x="1702610" y="1763713"/>
                </a:lnTo>
                <a:lnTo>
                  <a:pt x="1707689" y="1764983"/>
                </a:lnTo>
                <a:lnTo>
                  <a:pt x="1713402" y="1765618"/>
                </a:lnTo>
                <a:lnTo>
                  <a:pt x="1718798" y="1766253"/>
                </a:lnTo>
                <a:lnTo>
                  <a:pt x="1724512" y="1765618"/>
                </a:lnTo>
                <a:lnTo>
                  <a:pt x="1729908" y="1764983"/>
                </a:lnTo>
                <a:lnTo>
                  <a:pt x="1734986" y="1763713"/>
                </a:lnTo>
                <a:lnTo>
                  <a:pt x="1740382" y="1761808"/>
                </a:lnTo>
                <a:lnTo>
                  <a:pt x="1745144" y="1759268"/>
                </a:lnTo>
                <a:lnTo>
                  <a:pt x="1749270" y="1756728"/>
                </a:lnTo>
                <a:lnTo>
                  <a:pt x="1753714" y="1753553"/>
                </a:lnTo>
                <a:lnTo>
                  <a:pt x="1757840" y="1749743"/>
                </a:lnTo>
                <a:lnTo>
                  <a:pt x="1761332" y="1745933"/>
                </a:lnTo>
                <a:lnTo>
                  <a:pt x="1764506" y="1741806"/>
                </a:lnTo>
                <a:lnTo>
                  <a:pt x="1767363" y="1737043"/>
                </a:lnTo>
                <a:lnTo>
                  <a:pt x="1769267" y="1732281"/>
                </a:lnTo>
                <a:lnTo>
                  <a:pt x="1771172" y="1727518"/>
                </a:lnTo>
                <a:lnTo>
                  <a:pt x="1772441" y="1722121"/>
                </a:lnTo>
                <a:lnTo>
                  <a:pt x="1773711" y="1717041"/>
                </a:lnTo>
                <a:lnTo>
                  <a:pt x="1773711" y="1711326"/>
                </a:lnTo>
                <a:lnTo>
                  <a:pt x="1773711" y="1705293"/>
                </a:lnTo>
                <a:lnTo>
                  <a:pt x="1772441" y="1700213"/>
                </a:lnTo>
                <a:lnTo>
                  <a:pt x="1771172" y="1695133"/>
                </a:lnTo>
                <a:lnTo>
                  <a:pt x="1769267" y="1690053"/>
                </a:lnTo>
                <a:lnTo>
                  <a:pt x="1767363" y="1685291"/>
                </a:lnTo>
                <a:lnTo>
                  <a:pt x="1764506" y="1680528"/>
                </a:lnTo>
                <a:lnTo>
                  <a:pt x="1761332" y="1676401"/>
                </a:lnTo>
                <a:lnTo>
                  <a:pt x="1757840" y="1672591"/>
                </a:lnTo>
                <a:lnTo>
                  <a:pt x="1753714" y="1668781"/>
                </a:lnTo>
                <a:lnTo>
                  <a:pt x="1749270" y="1665606"/>
                </a:lnTo>
                <a:lnTo>
                  <a:pt x="1745144" y="1663066"/>
                </a:lnTo>
                <a:lnTo>
                  <a:pt x="1740382" y="1660526"/>
                </a:lnTo>
                <a:lnTo>
                  <a:pt x="1734986" y="1658938"/>
                </a:lnTo>
                <a:lnTo>
                  <a:pt x="1729908" y="1657351"/>
                </a:lnTo>
                <a:lnTo>
                  <a:pt x="1724512" y="1656716"/>
                </a:lnTo>
                <a:lnTo>
                  <a:pt x="1718798" y="1656716"/>
                </a:lnTo>
                <a:lnTo>
                  <a:pt x="1713402" y="1656716"/>
                </a:lnTo>
                <a:close/>
                <a:moveTo>
                  <a:pt x="551031" y="1656716"/>
                </a:moveTo>
                <a:lnTo>
                  <a:pt x="545317" y="1657351"/>
                </a:lnTo>
                <a:lnTo>
                  <a:pt x="540239" y="1658938"/>
                </a:lnTo>
                <a:lnTo>
                  <a:pt x="535160" y="1660843"/>
                </a:lnTo>
                <a:lnTo>
                  <a:pt x="530399" y="1663066"/>
                </a:lnTo>
                <a:lnTo>
                  <a:pt x="525955" y="1665606"/>
                </a:lnTo>
                <a:lnTo>
                  <a:pt x="521511" y="1668781"/>
                </a:lnTo>
                <a:lnTo>
                  <a:pt x="517702" y="1672591"/>
                </a:lnTo>
                <a:lnTo>
                  <a:pt x="513893" y="1676401"/>
                </a:lnTo>
                <a:lnTo>
                  <a:pt x="510719" y="1680846"/>
                </a:lnTo>
                <a:lnTo>
                  <a:pt x="508180" y="1685291"/>
                </a:lnTo>
                <a:lnTo>
                  <a:pt x="505958" y="1690053"/>
                </a:lnTo>
                <a:lnTo>
                  <a:pt x="504054" y="1695133"/>
                </a:lnTo>
                <a:lnTo>
                  <a:pt x="502784" y="1700213"/>
                </a:lnTo>
                <a:lnTo>
                  <a:pt x="501832" y="1705293"/>
                </a:lnTo>
                <a:lnTo>
                  <a:pt x="501832" y="1711326"/>
                </a:lnTo>
                <a:lnTo>
                  <a:pt x="501832" y="1717041"/>
                </a:lnTo>
                <a:lnTo>
                  <a:pt x="502784" y="1722121"/>
                </a:lnTo>
                <a:lnTo>
                  <a:pt x="504054" y="1727518"/>
                </a:lnTo>
                <a:lnTo>
                  <a:pt x="505958" y="1732281"/>
                </a:lnTo>
                <a:lnTo>
                  <a:pt x="508180" y="1737043"/>
                </a:lnTo>
                <a:lnTo>
                  <a:pt x="510719" y="1741806"/>
                </a:lnTo>
                <a:lnTo>
                  <a:pt x="513893" y="1745933"/>
                </a:lnTo>
                <a:lnTo>
                  <a:pt x="517702" y="1749743"/>
                </a:lnTo>
                <a:lnTo>
                  <a:pt x="521511" y="1753553"/>
                </a:lnTo>
                <a:lnTo>
                  <a:pt x="525955" y="1756728"/>
                </a:lnTo>
                <a:lnTo>
                  <a:pt x="530399" y="1759268"/>
                </a:lnTo>
                <a:lnTo>
                  <a:pt x="535160" y="1761808"/>
                </a:lnTo>
                <a:lnTo>
                  <a:pt x="540239" y="1763713"/>
                </a:lnTo>
                <a:lnTo>
                  <a:pt x="545317" y="1764983"/>
                </a:lnTo>
                <a:lnTo>
                  <a:pt x="551031" y="1765618"/>
                </a:lnTo>
                <a:lnTo>
                  <a:pt x="556427" y="1766253"/>
                </a:lnTo>
                <a:lnTo>
                  <a:pt x="562140" y="1765618"/>
                </a:lnTo>
                <a:lnTo>
                  <a:pt x="567536" y="1764983"/>
                </a:lnTo>
                <a:lnTo>
                  <a:pt x="572615" y="1763713"/>
                </a:lnTo>
                <a:lnTo>
                  <a:pt x="578011" y="1761808"/>
                </a:lnTo>
                <a:lnTo>
                  <a:pt x="582772" y="1759268"/>
                </a:lnTo>
                <a:lnTo>
                  <a:pt x="586899" y="1756728"/>
                </a:lnTo>
                <a:lnTo>
                  <a:pt x="591343" y="1753553"/>
                </a:lnTo>
                <a:lnTo>
                  <a:pt x="594834" y="1749743"/>
                </a:lnTo>
                <a:lnTo>
                  <a:pt x="598643" y="1745933"/>
                </a:lnTo>
                <a:lnTo>
                  <a:pt x="601817" y="1741806"/>
                </a:lnTo>
                <a:lnTo>
                  <a:pt x="604357" y="1737043"/>
                </a:lnTo>
                <a:lnTo>
                  <a:pt x="606896" y="1732281"/>
                </a:lnTo>
                <a:lnTo>
                  <a:pt x="608800" y="1727518"/>
                </a:lnTo>
                <a:lnTo>
                  <a:pt x="610070" y="1722121"/>
                </a:lnTo>
                <a:lnTo>
                  <a:pt x="610705" y="1717041"/>
                </a:lnTo>
                <a:lnTo>
                  <a:pt x="611340" y="1711326"/>
                </a:lnTo>
                <a:lnTo>
                  <a:pt x="610705" y="1705293"/>
                </a:lnTo>
                <a:lnTo>
                  <a:pt x="610070" y="1700213"/>
                </a:lnTo>
                <a:lnTo>
                  <a:pt x="608800" y="1695133"/>
                </a:lnTo>
                <a:lnTo>
                  <a:pt x="606896" y="1690053"/>
                </a:lnTo>
                <a:lnTo>
                  <a:pt x="604357" y="1685291"/>
                </a:lnTo>
                <a:lnTo>
                  <a:pt x="601817" y="1680846"/>
                </a:lnTo>
                <a:lnTo>
                  <a:pt x="598643" y="1676401"/>
                </a:lnTo>
                <a:lnTo>
                  <a:pt x="594834" y="1672591"/>
                </a:lnTo>
                <a:lnTo>
                  <a:pt x="591343" y="1668781"/>
                </a:lnTo>
                <a:lnTo>
                  <a:pt x="586899" y="1665606"/>
                </a:lnTo>
                <a:lnTo>
                  <a:pt x="582772" y="1663066"/>
                </a:lnTo>
                <a:lnTo>
                  <a:pt x="578011" y="1660843"/>
                </a:lnTo>
                <a:lnTo>
                  <a:pt x="572615" y="1658938"/>
                </a:lnTo>
                <a:lnTo>
                  <a:pt x="567536" y="1657351"/>
                </a:lnTo>
                <a:lnTo>
                  <a:pt x="562140" y="1656716"/>
                </a:lnTo>
                <a:lnTo>
                  <a:pt x="556427" y="1656716"/>
                </a:lnTo>
                <a:lnTo>
                  <a:pt x="551031" y="1656716"/>
                </a:lnTo>
                <a:close/>
                <a:moveTo>
                  <a:pt x="1718798" y="1499871"/>
                </a:moveTo>
                <a:lnTo>
                  <a:pt x="1729908" y="1500188"/>
                </a:lnTo>
                <a:lnTo>
                  <a:pt x="1740700" y="1501141"/>
                </a:lnTo>
                <a:lnTo>
                  <a:pt x="1750857" y="1502093"/>
                </a:lnTo>
                <a:lnTo>
                  <a:pt x="1761332" y="1504316"/>
                </a:lnTo>
                <a:lnTo>
                  <a:pt x="1771489" y="1506538"/>
                </a:lnTo>
                <a:lnTo>
                  <a:pt x="1781646" y="1509396"/>
                </a:lnTo>
                <a:lnTo>
                  <a:pt x="1791486" y="1512571"/>
                </a:lnTo>
                <a:lnTo>
                  <a:pt x="1801008" y="1516381"/>
                </a:lnTo>
                <a:lnTo>
                  <a:pt x="1810531" y="1520826"/>
                </a:lnTo>
                <a:lnTo>
                  <a:pt x="1819736" y="1525271"/>
                </a:lnTo>
                <a:lnTo>
                  <a:pt x="1828306" y="1530351"/>
                </a:lnTo>
                <a:lnTo>
                  <a:pt x="1837194" y="1536066"/>
                </a:lnTo>
                <a:lnTo>
                  <a:pt x="1845446" y="1541781"/>
                </a:lnTo>
                <a:lnTo>
                  <a:pt x="1853382" y="1548131"/>
                </a:lnTo>
                <a:lnTo>
                  <a:pt x="1861000" y="1554481"/>
                </a:lnTo>
                <a:lnTo>
                  <a:pt x="1868300" y="1561783"/>
                </a:lnTo>
                <a:lnTo>
                  <a:pt x="1875283" y="1569403"/>
                </a:lnTo>
                <a:lnTo>
                  <a:pt x="1881949" y="1576706"/>
                </a:lnTo>
                <a:lnTo>
                  <a:pt x="1888297" y="1584643"/>
                </a:lnTo>
                <a:lnTo>
                  <a:pt x="1894328" y="1593216"/>
                </a:lnTo>
                <a:lnTo>
                  <a:pt x="1899724" y="1601788"/>
                </a:lnTo>
                <a:lnTo>
                  <a:pt x="1904803" y="1610678"/>
                </a:lnTo>
                <a:lnTo>
                  <a:pt x="1909247" y="1619568"/>
                </a:lnTo>
                <a:lnTo>
                  <a:pt x="1913691" y="1628776"/>
                </a:lnTo>
                <a:lnTo>
                  <a:pt x="1917500" y="1638618"/>
                </a:lnTo>
                <a:lnTo>
                  <a:pt x="1920674" y="1648143"/>
                </a:lnTo>
                <a:lnTo>
                  <a:pt x="1923530" y="1658621"/>
                </a:lnTo>
                <a:lnTo>
                  <a:pt x="1926070" y="1668463"/>
                </a:lnTo>
                <a:lnTo>
                  <a:pt x="1927974" y="1679258"/>
                </a:lnTo>
                <a:lnTo>
                  <a:pt x="1929244" y="1689418"/>
                </a:lnTo>
                <a:lnTo>
                  <a:pt x="1929879" y="1700213"/>
                </a:lnTo>
                <a:lnTo>
                  <a:pt x="1930196" y="1711326"/>
                </a:lnTo>
                <a:lnTo>
                  <a:pt x="1929879" y="1722121"/>
                </a:lnTo>
                <a:lnTo>
                  <a:pt x="1929244" y="1732916"/>
                </a:lnTo>
                <a:lnTo>
                  <a:pt x="1927974" y="1743393"/>
                </a:lnTo>
                <a:lnTo>
                  <a:pt x="1926070" y="1753871"/>
                </a:lnTo>
                <a:lnTo>
                  <a:pt x="1923530" y="1764031"/>
                </a:lnTo>
                <a:lnTo>
                  <a:pt x="1920674" y="1774191"/>
                </a:lnTo>
                <a:lnTo>
                  <a:pt x="1917500" y="1784033"/>
                </a:lnTo>
                <a:lnTo>
                  <a:pt x="1913691" y="1793558"/>
                </a:lnTo>
                <a:lnTo>
                  <a:pt x="1909247" y="1802766"/>
                </a:lnTo>
                <a:lnTo>
                  <a:pt x="1904803" y="1811656"/>
                </a:lnTo>
                <a:lnTo>
                  <a:pt x="1899724" y="1820863"/>
                </a:lnTo>
                <a:lnTo>
                  <a:pt x="1894328" y="1829118"/>
                </a:lnTo>
                <a:lnTo>
                  <a:pt x="1888297" y="1837691"/>
                </a:lnTo>
                <a:lnTo>
                  <a:pt x="1881949" y="1845628"/>
                </a:lnTo>
                <a:lnTo>
                  <a:pt x="1875283" y="1853566"/>
                </a:lnTo>
                <a:lnTo>
                  <a:pt x="1868300" y="1860551"/>
                </a:lnTo>
                <a:lnTo>
                  <a:pt x="1861000" y="1867853"/>
                </a:lnTo>
                <a:lnTo>
                  <a:pt x="1853382" y="1874521"/>
                </a:lnTo>
                <a:lnTo>
                  <a:pt x="1845446" y="1880553"/>
                </a:lnTo>
                <a:lnTo>
                  <a:pt x="1837194" y="1886268"/>
                </a:lnTo>
                <a:lnTo>
                  <a:pt x="1828306" y="1891983"/>
                </a:lnTo>
                <a:lnTo>
                  <a:pt x="1819736" y="1897063"/>
                </a:lnTo>
                <a:lnTo>
                  <a:pt x="1810531" y="1901826"/>
                </a:lnTo>
                <a:lnTo>
                  <a:pt x="1801008" y="1905953"/>
                </a:lnTo>
                <a:lnTo>
                  <a:pt x="1791486" y="1909763"/>
                </a:lnTo>
                <a:lnTo>
                  <a:pt x="1781646" y="1912938"/>
                </a:lnTo>
                <a:lnTo>
                  <a:pt x="1771489" y="1916113"/>
                </a:lnTo>
                <a:lnTo>
                  <a:pt x="1761332" y="1918653"/>
                </a:lnTo>
                <a:lnTo>
                  <a:pt x="1750857" y="1920241"/>
                </a:lnTo>
                <a:lnTo>
                  <a:pt x="1740700" y="1921828"/>
                </a:lnTo>
                <a:lnTo>
                  <a:pt x="1729908" y="1922463"/>
                </a:lnTo>
                <a:lnTo>
                  <a:pt x="1718798" y="1922463"/>
                </a:lnTo>
                <a:lnTo>
                  <a:pt x="1708006" y="1922463"/>
                </a:lnTo>
                <a:lnTo>
                  <a:pt x="1697531" y="1921828"/>
                </a:lnTo>
                <a:lnTo>
                  <a:pt x="1686739" y="1920241"/>
                </a:lnTo>
                <a:lnTo>
                  <a:pt x="1676265" y="1918653"/>
                </a:lnTo>
                <a:lnTo>
                  <a:pt x="1666107" y="1916113"/>
                </a:lnTo>
                <a:lnTo>
                  <a:pt x="1656268" y="1912938"/>
                </a:lnTo>
                <a:lnTo>
                  <a:pt x="1646110" y="1909763"/>
                </a:lnTo>
                <a:lnTo>
                  <a:pt x="1636588" y="1905953"/>
                </a:lnTo>
                <a:lnTo>
                  <a:pt x="1627065" y="1901826"/>
                </a:lnTo>
                <a:lnTo>
                  <a:pt x="1618178" y="1897063"/>
                </a:lnTo>
                <a:lnTo>
                  <a:pt x="1609290" y="1891983"/>
                </a:lnTo>
                <a:lnTo>
                  <a:pt x="1601038" y="1886268"/>
                </a:lnTo>
                <a:lnTo>
                  <a:pt x="1592785" y="1880553"/>
                </a:lnTo>
                <a:lnTo>
                  <a:pt x="1584532" y="1874521"/>
                </a:lnTo>
                <a:lnTo>
                  <a:pt x="1576914" y="1867853"/>
                </a:lnTo>
                <a:lnTo>
                  <a:pt x="1569614" y="1860551"/>
                </a:lnTo>
                <a:lnTo>
                  <a:pt x="1562630" y="1853566"/>
                </a:lnTo>
                <a:lnTo>
                  <a:pt x="1555965" y="1845628"/>
                </a:lnTo>
                <a:lnTo>
                  <a:pt x="1549616" y="1837691"/>
                </a:lnTo>
                <a:lnTo>
                  <a:pt x="1543903" y="1829118"/>
                </a:lnTo>
                <a:lnTo>
                  <a:pt x="1538507" y="1820863"/>
                </a:lnTo>
                <a:lnTo>
                  <a:pt x="1533111" y="1811656"/>
                </a:lnTo>
                <a:lnTo>
                  <a:pt x="1528350" y="1802766"/>
                </a:lnTo>
                <a:lnTo>
                  <a:pt x="1524223" y="1793558"/>
                </a:lnTo>
                <a:lnTo>
                  <a:pt x="1520414" y="1784033"/>
                </a:lnTo>
                <a:lnTo>
                  <a:pt x="1516923" y="1774191"/>
                </a:lnTo>
                <a:lnTo>
                  <a:pt x="1514066" y="1764031"/>
                </a:lnTo>
                <a:lnTo>
                  <a:pt x="1511844" y="1753871"/>
                </a:lnTo>
                <a:lnTo>
                  <a:pt x="1510257" y="1743393"/>
                </a:lnTo>
                <a:lnTo>
                  <a:pt x="1508670" y="1732916"/>
                </a:lnTo>
                <a:lnTo>
                  <a:pt x="1507718" y="1722121"/>
                </a:lnTo>
                <a:lnTo>
                  <a:pt x="1507400" y="1711326"/>
                </a:lnTo>
                <a:lnTo>
                  <a:pt x="1507718" y="1700213"/>
                </a:lnTo>
                <a:lnTo>
                  <a:pt x="1508670" y="1689418"/>
                </a:lnTo>
                <a:lnTo>
                  <a:pt x="1510257" y="1679258"/>
                </a:lnTo>
                <a:lnTo>
                  <a:pt x="1511844" y="1668463"/>
                </a:lnTo>
                <a:lnTo>
                  <a:pt x="1514066" y="1658621"/>
                </a:lnTo>
                <a:lnTo>
                  <a:pt x="1516923" y="1648143"/>
                </a:lnTo>
                <a:lnTo>
                  <a:pt x="1520414" y="1638618"/>
                </a:lnTo>
                <a:lnTo>
                  <a:pt x="1524223" y="1628776"/>
                </a:lnTo>
                <a:lnTo>
                  <a:pt x="1528350" y="1619568"/>
                </a:lnTo>
                <a:lnTo>
                  <a:pt x="1533111" y="1610678"/>
                </a:lnTo>
                <a:lnTo>
                  <a:pt x="1538507" y="1601788"/>
                </a:lnTo>
                <a:lnTo>
                  <a:pt x="1543903" y="1593216"/>
                </a:lnTo>
                <a:lnTo>
                  <a:pt x="1549616" y="1584643"/>
                </a:lnTo>
                <a:lnTo>
                  <a:pt x="1555965" y="1576706"/>
                </a:lnTo>
                <a:lnTo>
                  <a:pt x="1562630" y="1569403"/>
                </a:lnTo>
                <a:lnTo>
                  <a:pt x="1569614" y="1561783"/>
                </a:lnTo>
                <a:lnTo>
                  <a:pt x="1576914" y="1554481"/>
                </a:lnTo>
                <a:lnTo>
                  <a:pt x="1584532" y="1548131"/>
                </a:lnTo>
                <a:lnTo>
                  <a:pt x="1592785" y="1541781"/>
                </a:lnTo>
                <a:lnTo>
                  <a:pt x="1601038" y="1536066"/>
                </a:lnTo>
                <a:lnTo>
                  <a:pt x="1609290" y="1530351"/>
                </a:lnTo>
                <a:lnTo>
                  <a:pt x="1618178" y="1525271"/>
                </a:lnTo>
                <a:lnTo>
                  <a:pt x="1627065" y="1520826"/>
                </a:lnTo>
                <a:lnTo>
                  <a:pt x="1636588" y="1516381"/>
                </a:lnTo>
                <a:lnTo>
                  <a:pt x="1646110" y="1512571"/>
                </a:lnTo>
                <a:lnTo>
                  <a:pt x="1656268" y="1509396"/>
                </a:lnTo>
                <a:lnTo>
                  <a:pt x="1666107" y="1506538"/>
                </a:lnTo>
                <a:lnTo>
                  <a:pt x="1676265" y="1504316"/>
                </a:lnTo>
                <a:lnTo>
                  <a:pt x="1686739" y="1502093"/>
                </a:lnTo>
                <a:lnTo>
                  <a:pt x="1697531" y="1501141"/>
                </a:lnTo>
                <a:lnTo>
                  <a:pt x="1708006" y="1500188"/>
                </a:lnTo>
                <a:lnTo>
                  <a:pt x="1718798" y="1499871"/>
                </a:lnTo>
                <a:close/>
                <a:moveTo>
                  <a:pt x="556427" y="1499871"/>
                </a:moveTo>
                <a:lnTo>
                  <a:pt x="567219" y="1500188"/>
                </a:lnTo>
                <a:lnTo>
                  <a:pt x="578011" y="1501141"/>
                </a:lnTo>
                <a:lnTo>
                  <a:pt x="588486" y="1502093"/>
                </a:lnTo>
                <a:lnTo>
                  <a:pt x="598960" y="1504316"/>
                </a:lnTo>
                <a:lnTo>
                  <a:pt x="609118" y="1506538"/>
                </a:lnTo>
                <a:lnTo>
                  <a:pt x="619275" y="1509396"/>
                </a:lnTo>
                <a:lnTo>
                  <a:pt x="629115" y="1512571"/>
                </a:lnTo>
                <a:lnTo>
                  <a:pt x="638637" y="1516381"/>
                </a:lnTo>
                <a:lnTo>
                  <a:pt x="648160" y="1520826"/>
                </a:lnTo>
                <a:lnTo>
                  <a:pt x="657365" y="1525271"/>
                </a:lnTo>
                <a:lnTo>
                  <a:pt x="665935" y="1530351"/>
                </a:lnTo>
                <a:lnTo>
                  <a:pt x="674188" y="1536066"/>
                </a:lnTo>
                <a:lnTo>
                  <a:pt x="682758" y="1541781"/>
                </a:lnTo>
                <a:lnTo>
                  <a:pt x="691011" y="1548131"/>
                </a:lnTo>
                <a:lnTo>
                  <a:pt x="698629" y="1555116"/>
                </a:lnTo>
                <a:lnTo>
                  <a:pt x="705612" y="1561783"/>
                </a:lnTo>
                <a:lnTo>
                  <a:pt x="712912" y="1569403"/>
                </a:lnTo>
                <a:lnTo>
                  <a:pt x="719578" y="1576706"/>
                </a:lnTo>
                <a:lnTo>
                  <a:pt x="725926" y="1584643"/>
                </a:lnTo>
                <a:lnTo>
                  <a:pt x="731322" y="1593216"/>
                </a:lnTo>
                <a:lnTo>
                  <a:pt x="737036" y="1601788"/>
                </a:lnTo>
                <a:lnTo>
                  <a:pt x="742114" y="1610678"/>
                </a:lnTo>
                <a:lnTo>
                  <a:pt x="746876" y="1619568"/>
                </a:lnTo>
                <a:lnTo>
                  <a:pt x="751319" y="1628776"/>
                </a:lnTo>
                <a:lnTo>
                  <a:pt x="754811" y="1638618"/>
                </a:lnTo>
                <a:lnTo>
                  <a:pt x="758302" y="1648143"/>
                </a:lnTo>
                <a:lnTo>
                  <a:pt x="761159" y="1658621"/>
                </a:lnTo>
                <a:lnTo>
                  <a:pt x="763698" y="1668463"/>
                </a:lnTo>
                <a:lnTo>
                  <a:pt x="765286" y="1679258"/>
                </a:lnTo>
                <a:lnTo>
                  <a:pt x="766873" y="1689418"/>
                </a:lnTo>
                <a:lnTo>
                  <a:pt x="767507" y="1700213"/>
                </a:lnTo>
                <a:lnTo>
                  <a:pt x="767825" y="1711326"/>
                </a:lnTo>
                <a:lnTo>
                  <a:pt x="767507" y="1722121"/>
                </a:lnTo>
                <a:lnTo>
                  <a:pt x="766873" y="1732916"/>
                </a:lnTo>
                <a:lnTo>
                  <a:pt x="765286" y="1743393"/>
                </a:lnTo>
                <a:lnTo>
                  <a:pt x="763698" y="1753871"/>
                </a:lnTo>
                <a:lnTo>
                  <a:pt x="761159" y="1764031"/>
                </a:lnTo>
                <a:lnTo>
                  <a:pt x="758302" y="1774191"/>
                </a:lnTo>
                <a:lnTo>
                  <a:pt x="754811" y="1784033"/>
                </a:lnTo>
                <a:lnTo>
                  <a:pt x="751319" y="1793558"/>
                </a:lnTo>
                <a:lnTo>
                  <a:pt x="746876" y="1802766"/>
                </a:lnTo>
                <a:lnTo>
                  <a:pt x="742114" y="1811656"/>
                </a:lnTo>
                <a:lnTo>
                  <a:pt x="737036" y="1820863"/>
                </a:lnTo>
                <a:lnTo>
                  <a:pt x="731322" y="1829118"/>
                </a:lnTo>
                <a:lnTo>
                  <a:pt x="725926" y="1837691"/>
                </a:lnTo>
                <a:lnTo>
                  <a:pt x="719578" y="1845628"/>
                </a:lnTo>
                <a:lnTo>
                  <a:pt x="712912" y="1853566"/>
                </a:lnTo>
                <a:lnTo>
                  <a:pt x="705612" y="1860551"/>
                </a:lnTo>
                <a:lnTo>
                  <a:pt x="698629" y="1867853"/>
                </a:lnTo>
                <a:lnTo>
                  <a:pt x="691011" y="1874521"/>
                </a:lnTo>
                <a:lnTo>
                  <a:pt x="682758" y="1880553"/>
                </a:lnTo>
                <a:lnTo>
                  <a:pt x="674188" y="1886268"/>
                </a:lnTo>
                <a:lnTo>
                  <a:pt x="665935" y="1891983"/>
                </a:lnTo>
                <a:lnTo>
                  <a:pt x="657365" y="1897063"/>
                </a:lnTo>
                <a:lnTo>
                  <a:pt x="648160" y="1901826"/>
                </a:lnTo>
                <a:lnTo>
                  <a:pt x="638637" y="1905953"/>
                </a:lnTo>
                <a:lnTo>
                  <a:pt x="629115" y="1909763"/>
                </a:lnTo>
                <a:lnTo>
                  <a:pt x="619275" y="1912938"/>
                </a:lnTo>
                <a:lnTo>
                  <a:pt x="609118" y="1916113"/>
                </a:lnTo>
                <a:lnTo>
                  <a:pt x="598960" y="1918653"/>
                </a:lnTo>
                <a:lnTo>
                  <a:pt x="588486" y="1920241"/>
                </a:lnTo>
                <a:lnTo>
                  <a:pt x="578011" y="1921828"/>
                </a:lnTo>
                <a:lnTo>
                  <a:pt x="567219" y="1922463"/>
                </a:lnTo>
                <a:lnTo>
                  <a:pt x="556427" y="1922463"/>
                </a:lnTo>
                <a:lnTo>
                  <a:pt x="545317" y="1922463"/>
                </a:lnTo>
                <a:lnTo>
                  <a:pt x="534525" y="1921828"/>
                </a:lnTo>
                <a:lnTo>
                  <a:pt x="524368" y="1920241"/>
                </a:lnTo>
                <a:lnTo>
                  <a:pt x="513893" y="1918653"/>
                </a:lnTo>
                <a:lnTo>
                  <a:pt x="503736" y="1916113"/>
                </a:lnTo>
                <a:lnTo>
                  <a:pt x="493896" y="1912938"/>
                </a:lnTo>
                <a:lnTo>
                  <a:pt x="483739" y="1909763"/>
                </a:lnTo>
                <a:lnTo>
                  <a:pt x="474217" y="1905953"/>
                </a:lnTo>
                <a:lnTo>
                  <a:pt x="464694" y="1901826"/>
                </a:lnTo>
                <a:lnTo>
                  <a:pt x="455807" y="1897063"/>
                </a:lnTo>
                <a:lnTo>
                  <a:pt x="446919" y="1891983"/>
                </a:lnTo>
                <a:lnTo>
                  <a:pt x="438349" y="1886268"/>
                </a:lnTo>
                <a:lnTo>
                  <a:pt x="429779" y="1880553"/>
                </a:lnTo>
                <a:lnTo>
                  <a:pt x="421843" y="1874521"/>
                </a:lnTo>
                <a:lnTo>
                  <a:pt x="414543" y="1867853"/>
                </a:lnTo>
                <a:lnTo>
                  <a:pt x="406925" y="1860551"/>
                </a:lnTo>
                <a:lnTo>
                  <a:pt x="400259" y="1853566"/>
                </a:lnTo>
                <a:lnTo>
                  <a:pt x="393276" y="1845628"/>
                </a:lnTo>
                <a:lnTo>
                  <a:pt x="386928" y="1837691"/>
                </a:lnTo>
                <a:lnTo>
                  <a:pt x="381214" y="1829118"/>
                </a:lnTo>
                <a:lnTo>
                  <a:pt x="375501" y="1820863"/>
                </a:lnTo>
                <a:lnTo>
                  <a:pt x="370422" y="1811656"/>
                </a:lnTo>
                <a:lnTo>
                  <a:pt x="365978" y="1802766"/>
                </a:lnTo>
                <a:lnTo>
                  <a:pt x="361535" y="1793558"/>
                </a:lnTo>
                <a:lnTo>
                  <a:pt x="357726" y="1784033"/>
                </a:lnTo>
                <a:lnTo>
                  <a:pt x="354552" y="1774191"/>
                </a:lnTo>
                <a:lnTo>
                  <a:pt x="351695" y="1764031"/>
                </a:lnTo>
                <a:lnTo>
                  <a:pt x="349473" y="1753871"/>
                </a:lnTo>
                <a:lnTo>
                  <a:pt x="347251" y="1743393"/>
                </a:lnTo>
                <a:lnTo>
                  <a:pt x="346299" y="1732916"/>
                </a:lnTo>
                <a:lnTo>
                  <a:pt x="345347" y="1722121"/>
                </a:lnTo>
                <a:lnTo>
                  <a:pt x="345029" y="1711326"/>
                </a:lnTo>
                <a:lnTo>
                  <a:pt x="345347" y="1700213"/>
                </a:lnTo>
                <a:lnTo>
                  <a:pt x="346299" y="1689418"/>
                </a:lnTo>
                <a:lnTo>
                  <a:pt x="347251" y="1679258"/>
                </a:lnTo>
                <a:lnTo>
                  <a:pt x="349473" y="1668463"/>
                </a:lnTo>
                <a:lnTo>
                  <a:pt x="351695" y="1658621"/>
                </a:lnTo>
                <a:lnTo>
                  <a:pt x="354552" y="1648143"/>
                </a:lnTo>
                <a:lnTo>
                  <a:pt x="357726" y="1638618"/>
                </a:lnTo>
                <a:lnTo>
                  <a:pt x="361535" y="1628776"/>
                </a:lnTo>
                <a:lnTo>
                  <a:pt x="365978" y="1619568"/>
                </a:lnTo>
                <a:lnTo>
                  <a:pt x="370422" y="1610678"/>
                </a:lnTo>
                <a:lnTo>
                  <a:pt x="375501" y="1601788"/>
                </a:lnTo>
                <a:lnTo>
                  <a:pt x="381214" y="1593216"/>
                </a:lnTo>
                <a:lnTo>
                  <a:pt x="386928" y="1584643"/>
                </a:lnTo>
                <a:lnTo>
                  <a:pt x="393276" y="1576706"/>
                </a:lnTo>
                <a:lnTo>
                  <a:pt x="400259" y="1569403"/>
                </a:lnTo>
                <a:lnTo>
                  <a:pt x="406925" y="1561783"/>
                </a:lnTo>
                <a:lnTo>
                  <a:pt x="414543" y="1555116"/>
                </a:lnTo>
                <a:lnTo>
                  <a:pt x="421843" y="1548131"/>
                </a:lnTo>
                <a:lnTo>
                  <a:pt x="429779" y="1541781"/>
                </a:lnTo>
                <a:lnTo>
                  <a:pt x="438349" y="1536066"/>
                </a:lnTo>
                <a:lnTo>
                  <a:pt x="446919" y="1530351"/>
                </a:lnTo>
                <a:lnTo>
                  <a:pt x="455807" y="1525271"/>
                </a:lnTo>
                <a:lnTo>
                  <a:pt x="464694" y="1520826"/>
                </a:lnTo>
                <a:lnTo>
                  <a:pt x="474217" y="1516381"/>
                </a:lnTo>
                <a:lnTo>
                  <a:pt x="483739" y="1512571"/>
                </a:lnTo>
                <a:lnTo>
                  <a:pt x="493896" y="1509396"/>
                </a:lnTo>
                <a:lnTo>
                  <a:pt x="503736" y="1506538"/>
                </a:lnTo>
                <a:lnTo>
                  <a:pt x="513893" y="1504316"/>
                </a:lnTo>
                <a:lnTo>
                  <a:pt x="524368" y="1502093"/>
                </a:lnTo>
                <a:lnTo>
                  <a:pt x="534525" y="1501141"/>
                </a:lnTo>
                <a:lnTo>
                  <a:pt x="545317" y="1500188"/>
                </a:lnTo>
                <a:lnTo>
                  <a:pt x="556427" y="1499871"/>
                </a:lnTo>
                <a:close/>
                <a:moveTo>
                  <a:pt x="1106488" y="871538"/>
                </a:moveTo>
                <a:lnTo>
                  <a:pt x="1114426" y="871856"/>
                </a:lnTo>
                <a:lnTo>
                  <a:pt x="1122363" y="873127"/>
                </a:lnTo>
                <a:lnTo>
                  <a:pt x="1129983" y="874715"/>
                </a:lnTo>
                <a:lnTo>
                  <a:pt x="1136968" y="877575"/>
                </a:lnTo>
                <a:lnTo>
                  <a:pt x="1143636" y="880752"/>
                </a:lnTo>
                <a:lnTo>
                  <a:pt x="1149986" y="884564"/>
                </a:lnTo>
                <a:lnTo>
                  <a:pt x="1156018" y="889330"/>
                </a:lnTo>
                <a:lnTo>
                  <a:pt x="1161733" y="894096"/>
                </a:lnTo>
                <a:lnTo>
                  <a:pt x="1166813" y="899815"/>
                </a:lnTo>
                <a:lnTo>
                  <a:pt x="1171576" y="906169"/>
                </a:lnTo>
                <a:lnTo>
                  <a:pt x="1175068" y="912523"/>
                </a:lnTo>
                <a:lnTo>
                  <a:pt x="1178561" y="919195"/>
                </a:lnTo>
                <a:lnTo>
                  <a:pt x="1181101" y="926503"/>
                </a:lnTo>
                <a:lnTo>
                  <a:pt x="1183006" y="933810"/>
                </a:lnTo>
                <a:lnTo>
                  <a:pt x="1184276" y="941753"/>
                </a:lnTo>
                <a:lnTo>
                  <a:pt x="1184593" y="949696"/>
                </a:lnTo>
                <a:lnTo>
                  <a:pt x="1184593" y="1028171"/>
                </a:lnTo>
                <a:lnTo>
                  <a:pt x="1263333" y="1028171"/>
                </a:lnTo>
                <a:lnTo>
                  <a:pt x="1271271" y="1028489"/>
                </a:lnTo>
                <a:lnTo>
                  <a:pt x="1278573" y="1029760"/>
                </a:lnTo>
                <a:lnTo>
                  <a:pt x="1286193" y="1031666"/>
                </a:lnTo>
                <a:lnTo>
                  <a:pt x="1293496" y="1034526"/>
                </a:lnTo>
                <a:lnTo>
                  <a:pt x="1300481" y="1037703"/>
                </a:lnTo>
                <a:lnTo>
                  <a:pt x="1306831" y="1041515"/>
                </a:lnTo>
                <a:lnTo>
                  <a:pt x="1312863" y="1045963"/>
                </a:lnTo>
                <a:lnTo>
                  <a:pt x="1318261" y="1051047"/>
                </a:lnTo>
                <a:lnTo>
                  <a:pt x="1323658" y="1056766"/>
                </a:lnTo>
                <a:lnTo>
                  <a:pt x="1327786" y="1062485"/>
                </a:lnTo>
                <a:lnTo>
                  <a:pt x="1331913" y="1068839"/>
                </a:lnTo>
                <a:lnTo>
                  <a:pt x="1335088" y="1076146"/>
                </a:lnTo>
                <a:lnTo>
                  <a:pt x="1337946" y="1083136"/>
                </a:lnTo>
                <a:lnTo>
                  <a:pt x="1339851" y="1090761"/>
                </a:lnTo>
                <a:lnTo>
                  <a:pt x="1341121" y="1098386"/>
                </a:lnTo>
                <a:lnTo>
                  <a:pt x="1341438" y="1106647"/>
                </a:lnTo>
                <a:lnTo>
                  <a:pt x="1341121" y="1114590"/>
                </a:lnTo>
                <a:lnTo>
                  <a:pt x="1339851" y="1122215"/>
                </a:lnTo>
                <a:lnTo>
                  <a:pt x="1337946" y="1129840"/>
                </a:lnTo>
                <a:lnTo>
                  <a:pt x="1335088" y="1136830"/>
                </a:lnTo>
                <a:lnTo>
                  <a:pt x="1331913" y="1144137"/>
                </a:lnTo>
                <a:lnTo>
                  <a:pt x="1327786" y="1150492"/>
                </a:lnTo>
                <a:lnTo>
                  <a:pt x="1323658" y="1156210"/>
                </a:lnTo>
                <a:lnTo>
                  <a:pt x="1318261" y="1161929"/>
                </a:lnTo>
                <a:lnTo>
                  <a:pt x="1312863" y="1167013"/>
                </a:lnTo>
                <a:lnTo>
                  <a:pt x="1306831" y="1171461"/>
                </a:lnTo>
                <a:lnTo>
                  <a:pt x="1300481" y="1175273"/>
                </a:lnTo>
                <a:lnTo>
                  <a:pt x="1293496" y="1178450"/>
                </a:lnTo>
                <a:lnTo>
                  <a:pt x="1286193" y="1181310"/>
                </a:lnTo>
                <a:lnTo>
                  <a:pt x="1278573" y="1183216"/>
                </a:lnTo>
                <a:lnTo>
                  <a:pt x="1271271" y="1184487"/>
                </a:lnTo>
                <a:lnTo>
                  <a:pt x="1263333" y="1184805"/>
                </a:lnTo>
                <a:lnTo>
                  <a:pt x="1184593" y="1184805"/>
                </a:lnTo>
                <a:lnTo>
                  <a:pt x="1184593" y="1263280"/>
                </a:lnTo>
                <a:lnTo>
                  <a:pt x="1184276" y="1271223"/>
                </a:lnTo>
                <a:lnTo>
                  <a:pt x="1183006" y="1279166"/>
                </a:lnTo>
                <a:lnTo>
                  <a:pt x="1181101" y="1286473"/>
                </a:lnTo>
                <a:lnTo>
                  <a:pt x="1178561" y="1293781"/>
                </a:lnTo>
                <a:lnTo>
                  <a:pt x="1175068" y="1300453"/>
                </a:lnTo>
                <a:lnTo>
                  <a:pt x="1171576" y="1306807"/>
                </a:lnTo>
                <a:lnTo>
                  <a:pt x="1166813" y="1313161"/>
                </a:lnTo>
                <a:lnTo>
                  <a:pt x="1161733" y="1318880"/>
                </a:lnTo>
                <a:lnTo>
                  <a:pt x="1156018" y="1323646"/>
                </a:lnTo>
                <a:lnTo>
                  <a:pt x="1149986" y="1328412"/>
                </a:lnTo>
                <a:lnTo>
                  <a:pt x="1143636" y="1332224"/>
                </a:lnTo>
                <a:lnTo>
                  <a:pt x="1136968" y="1335401"/>
                </a:lnTo>
                <a:lnTo>
                  <a:pt x="1129983" y="1338261"/>
                </a:lnTo>
                <a:lnTo>
                  <a:pt x="1122363" y="1339849"/>
                </a:lnTo>
                <a:lnTo>
                  <a:pt x="1114426" y="1341120"/>
                </a:lnTo>
                <a:lnTo>
                  <a:pt x="1106488" y="1341438"/>
                </a:lnTo>
                <a:lnTo>
                  <a:pt x="1098551" y="1341120"/>
                </a:lnTo>
                <a:lnTo>
                  <a:pt x="1090613" y="1339849"/>
                </a:lnTo>
                <a:lnTo>
                  <a:pt x="1082993" y="1338261"/>
                </a:lnTo>
                <a:lnTo>
                  <a:pt x="1076008" y="1335401"/>
                </a:lnTo>
                <a:lnTo>
                  <a:pt x="1069023" y="1332224"/>
                </a:lnTo>
                <a:lnTo>
                  <a:pt x="1062673" y="1328412"/>
                </a:lnTo>
                <a:lnTo>
                  <a:pt x="1056323" y="1323646"/>
                </a:lnTo>
                <a:lnTo>
                  <a:pt x="1050926" y="1318880"/>
                </a:lnTo>
                <a:lnTo>
                  <a:pt x="1046163" y="1313161"/>
                </a:lnTo>
                <a:lnTo>
                  <a:pt x="1041401" y="1306807"/>
                </a:lnTo>
                <a:lnTo>
                  <a:pt x="1037273" y="1300453"/>
                </a:lnTo>
                <a:lnTo>
                  <a:pt x="1034098" y="1293781"/>
                </a:lnTo>
                <a:lnTo>
                  <a:pt x="1031876" y="1286473"/>
                </a:lnTo>
                <a:lnTo>
                  <a:pt x="1029971" y="1279166"/>
                </a:lnTo>
                <a:lnTo>
                  <a:pt x="1028701" y="1271223"/>
                </a:lnTo>
                <a:lnTo>
                  <a:pt x="1028383" y="1263280"/>
                </a:lnTo>
                <a:lnTo>
                  <a:pt x="1028383" y="1184805"/>
                </a:lnTo>
                <a:lnTo>
                  <a:pt x="949643" y="1184805"/>
                </a:lnTo>
                <a:lnTo>
                  <a:pt x="941706" y="1184487"/>
                </a:lnTo>
                <a:lnTo>
                  <a:pt x="934086" y="1183216"/>
                </a:lnTo>
                <a:lnTo>
                  <a:pt x="926783" y="1181310"/>
                </a:lnTo>
                <a:lnTo>
                  <a:pt x="919481" y="1178450"/>
                </a:lnTo>
                <a:lnTo>
                  <a:pt x="912496" y="1175273"/>
                </a:lnTo>
                <a:lnTo>
                  <a:pt x="906146" y="1171461"/>
                </a:lnTo>
                <a:lnTo>
                  <a:pt x="900113" y="1167013"/>
                </a:lnTo>
                <a:lnTo>
                  <a:pt x="894398" y="1161929"/>
                </a:lnTo>
                <a:lnTo>
                  <a:pt x="889318" y="1156210"/>
                </a:lnTo>
                <a:lnTo>
                  <a:pt x="885191" y="1150492"/>
                </a:lnTo>
                <a:lnTo>
                  <a:pt x="881063" y="1144137"/>
                </a:lnTo>
                <a:lnTo>
                  <a:pt x="877888" y="1136830"/>
                </a:lnTo>
                <a:lnTo>
                  <a:pt x="875031" y="1129840"/>
                </a:lnTo>
                <a:lnTo>
                  <a:pt x="873126" y="1122215"/>
                </a:lnTo>
                <a:lnTo>
                  <a:pt x="871856" y="1114590"/>
                </a:lnTo>
                <a:lnTo>
                  <a:pt x="871538" y="1106647"/>
                </a:lnTo>
                <a:lnTo>
                  <a:pt x="871856" y="1098386"/>
                </a:lnTo>
                <a:lnTo>
                  <a:pt x="873126" y="1090761"/>
                </a:lnTo>
                <a:lnTo>
                  <a:pt x="875031" y="1083136"/>
                </a:lnTo>
                <a:lnTo>
                  <a:pt x="877888" y="1076146"/>
                </a:lnTo>
                <a:lnTo>
                  <a:pt x="881063" y="1068839"/>
                </a:lnTo>
                <a:lnTo>
                  <a:pt x="885191" y="1062485"/>
                </a:lnTo>
                <a:lnTo>
                  <a:pt x="889318" y="1056766"/>
                </a:lnTo>
                <a:lnTo>
                  <a:pt x="894398" y="1051047"/>
                </a:lnTo>
                <a:lnTo>
                  <a:pt x="900113" y="1045963"/>
                </a:lnTo>
                <a:lnTo>
                  <a:pt x="906146" y="1041515"/>
                </a:lnTo>
                <a:lnTo>
                  <a:pt x="912496" y="1037703"/>
                </a:lnTo>
                <a:lnTo>
                  <a:pt x="919481" y="1034526"/>
                </a:lnTo>
                <a:lnTo>
                  <a:pt x="926783" y="1031666"/>
                </a:lnTo>
                <a:lnTo>
                  <a:pt x="934086" y="1029760"/>
                </a:lnTo>
                <a:lnTo>
                  <a:pt x="941706" y="1028489"/>
                </a:lnTo>
                <a:lnTo>
                  <a:pt x="949643" y="1028171"/>
                </a:lnTo>
                <a:lnTo>
                  <a:pt x="1028383" y="1028171"/>
                </a:lnTo>
                <a:lnTo>
                  <a:pt x="1028383" y="949696"/>
                </a:lnTo>
                <a:lnTo>
                  <a:pt x="1028701" y="941753"/>
                </a:lnTo>
                <a:lnTo>
                  <a:pt x="1029971" y="933810"/>
                </a:lnTo>
                <a:lnTo>
                  <a:pt x="1031876" y="926503"/>
                </a:lnTo>
                <a:lnTo>
                  <a:pt x="1034098" y="919195"/>
                </a:lnTo>
                <a:lnTo>
                  <a:pt x="1037273" y="912523"/>
                </a:lnTo>
                <a:lnTo>
                  <a:pt x="1041401" y="906169"/>
                </a:lnTo>
                <a:lnTo>
                  <a:pt x="1046163" y="899815"/>
                </a:lnTo>
                <a:lnTo>
                  <a:pt x="1050926" y="894096"/>
                </a:lnTo>
                <a:lnTo>
                  <a:pt x="1056323" y="889330"/>
                </a:lnTo>
                <a:lnTo>
                  <a:pt x="1062673" y="884564"/>
                </a:lnTo>
                <a:lnTo>
                  <a:pt x="1069023" y="880752"/>
                </a:lnTo>
                <a:lnTo>
                  <a:pt x="1076008" y="877575"/>
                </a:lnTo>
                <a:lnTo>
                  <a:pt x="1082993" y="874715"/>
                </a:lnTo>
                <a:lnTo>
                  <a:pt x="1090613" y="873127"/>
                </a:lnTo>
                <a:lnTo>
                  <a:pt x="1098551" y="871856"/>
                </a:lnTo>
                <a:lnTo>
                  <a:pt x="1106488" y="871538"/>
                </a:lnTo>
                <a:close/>
                <a:moveTo>
                  <a:pt x="1631509" y="701358"/>
                </a:moveTo>
                <a:lnTo>
                  <a:pt x="1631509" y="1027748"/>
                </a:lnTo>
                <a:lnTo>
                  <a:pt x="2191428" y="1027748"/>
                </a:lnTo>
                <a:lnTo>
                  <a:pt x="2191428" y="1019176"/>
                </a:lnTo>
                <a:lnTo>
                  <a:pt x="2191428" y="1010921"/>
                </a:lnTo>
                <a:lnTo>
                  <a:pt x="2191110" y="1002983"/>
                </a:lnTo>
                <a:lnTo>
                  <a:pt x="2190158" y="994728"/>
                </a:lnTo>
                <a:lnTo>
                  <a:pt x="2189523" y="986791"/>
                </a:lnTo>
                <a:lnTo>
                  <a:pt x="2188254" y="978853"/>
                </a:lnTo>
                <a:lnTo>
                  <a:pt x="2186667" y="970916"/>
                </a:lnTo>
                <a:lnTo>
                  <a:pt x="2185080" y="962978"/>
                </a:lnTo>
                <a:lnTo>
                  <a:pt x="2183492" y="955041"/>
                </a:lnTo>
                <a:lnTo>
                  <a:pt x="2180953" y="947421"/>
                </a:lnTo>
                <a:lnTo>
                  <a:pt x="2179049" y="939801"/>
                </a:lnTo>
                <a:lnTo>
                  <a:pt x="2173653" y="924878"/>
                </a:lnTo>
                <a:lnTo>
                  <a:pt x="2167622" y="910273"/>
                </a:lnTo>
                <a:lnTo>
                  <a:pt x="2160321" y="895351"/>
                </a:lnTo>
                <a:lnTo>
                  <a:pt x="2152386" y="881698"/>
                </a:lnTo>
                <a:lnTo>
                  <a:pt x="2143816" y="867728"/>
                </a:lnTo>
                <a:lnTo>
                  <a:pt x="2134293" y="854711"/>
                </a:lnTo>
                <a:lnTo>
                  <a:pt x="2123819" y="841376"/>
                </a:lnTo>
                <a:lnTo>
                  <a:pt x="2113344" y="829311"/>
                </a:lnTo>
                <a:lnTo>
                  <a:pt x="2101282" y="817246"/>
                </a:lnTo>
                <a:lnTo>
                  <a:pt x="2088903" y="805498"/>
                </a:lnTo>
                <a:lnTo>
                  <a:pt x="2075889" y="794703"/>
                </a:lnTo>
                <a:lnTo>
                  <a:pt x="2062558" y="783908"/>
                </a:lnTo>
                <a:lnTo>
                  <a:pt x="2048274" y="774066"/>
                </a:lnTo>
                <a:lnTo>
                  <a:pt x="2033038" y="764541"/>
                </a:lnTo>
                <a:lnTo>
                  <a:pt x="2017485" y="755651"/>
                </a:lnTo>
                <a:lnTo>
                  <a:pt x="2001614" y="747396"/>
                </a:lnTo>
                <a:lnTo>
                  <a:pt x="1985109" y="739776"/>
                </a:lnTo>
                <a:lnTo>
                  <a:pt x="1968286" y="732791"/>
                </a:lnTo>
                <a:lnTo>
                  <a:pt x="1950828" y="726441"/>
                </a:lnTo>
                <a:lnTo>
                  <a:pt x="1933053" y="720408"/>
                </a:lnTo>
                <a:lnTo>
                  <a:pt x="1914960" y="715646"/>
                </a:lnTo>
                <a:lnTo>
                  <a:pt x="1896233" y="711201"/>
                </a:lnTo>
                <a:lnTo>
                  <a:pt x="1877188" y="707708"/>
                </a:lnTo>
                <a:lnTo>
                  <a:pt x="1857826" y="704851"/>
                </a:lnTo>
                <a:lnTo>
                  <a:pt x="1837828" y="702946"/>
                </a:lnTo>
                <a:lnTo>
                  <a:pt x="1818149" y="701676"/>
                </a:lnTo>
                <a:lnTo>
                  <a:pt x="1797834" y="701358"/>
                </a:lnTo>
                <a:lnTo>
                  <a:pt x="1631509" y="701358"/>
                </a:lnTo>
                <a:close/>
                <a:moveTo>
                  <a:pt x="549761" y="701358"/>
                </a:moveTo>
                <a:lnTo>
                  <a:pt x="529447" y="701676"/>
                </a:lnTo>
                <a:lnTo>
                  <a:pt x="509767" y="702946"/>
                </a:lnTo>
                <a:lnTo>
                  <a:pt x="489770" y="704851"/>
                </a:lnTo>
                <a:lnTo>
                  <a:pt x="470408" y="707708"/>
                </a:lnTo>
                <a:lnTo>
                  <a:pt x="451363" y="711201"/>
                </a:lnTo>
                <a:lnTo>
                  <a:pt x="432635" y="715646"/>
                </a:lnTo>
                <a:lnTo>
                  <a:pt x="414543" y="720408"/>
                </a:lnTo>
                <a:lnTo>
                  <a:pt x="396450" y="726441"/>
                </a:lnTo>
                <a:lnTo>
                  <a:pt x="378992" y="732791"/>
                </a:lnTo>
                <a:lnTo>
                  <a:pt x="362487" y="739776"/>
                </a:lnTo>
                <a:lnTo>
                  <a:pt x="345664" y="747396"/>
                </a:lnTo>
                <a:lnTo>
                  <a:pt x="329793" y="755651"/>
                </a:lnTo>
                <a:lnTo>
                  <a:pt x="314557" y="764541"/>
                </a:lnTo>
                <a:lnTo>
                  <a:pt x="299321" y="774066"/>
                </a:lnTo>
                <a:lnTo>
                  <a:pt x="285038" y="783908"/>
                </a:lnTo>
                <a:lnTo>
                  <a:pt x="271706" y="794703"/>
                </a:lnTo>
                <a:lnTo>
                  <a:pt x="258375" y="805498"/>
                </a:lnTo>
                <a:lnTo>
                  <a:pt x="246313" y="817246"/>
                </a:lnTo>
                <a:lnTo>
                  <a:pt x="234569" y="829311"/>
                </a:lnTo>
                <a:lnTo>
                  <a:pt x="223459" y="841376"/>
                </a:lnTo>
                <a:lnTo>
                  <a:pt x="213302" y="854711"/>
                </a:lnTo>
                <a:lnTo>
                  <a:pt x="203780" y="867728"/>
                </a:lnTo>
                <a:lnTo>
                  <a:pt x="195210" y="881698"/>
                </a:lnTo>
                <a:lnTo>
                  <a:pt x="187274" y="895351"/>
                </a:lnTo>
                <a:lnTo>
                  <a:pt x="180291" y="910273"/>
                </a:lnTo>
                <a:lnTo>
                  <a:pt x="173943" y="924878"/>
                </a:lnTo>
                <a:lnTo>
                  <a:pt x="168864" y="939801"/>
                </a:lnTo>
                <a:lnTo>
                  <a:pt x="166642" y="947421"/>
                </a:lnTo>
                <a:lnTo>
                  <a:pt x="164103" y="955041"/>
                </a:lnTo>
                <a:lnTo>
                  <a:pt x="162516" y="962978"/>
                </a:lnTo>
                <a:lnTo>
                  <a:pt x="160929" y="970916"/>
                </a:lnTo>
                <a:lnTo>
                  <a:pt x="159342" y="978853"/>
                </a:lnTo>
                <a:lnTo>
                  <a:pt x="158072" y="986791"/>
                </a:lnTo>
                <a:lnTo>
                  <a:pt x="157437" y="994728"/>
                </a:lnTo>
                <a:lnTo>
                  <a:pt x="157120" y="1002983"/>
                </a:lnTo>
                <a:lnTo>
                  <a:pt x="156485" y="1010921"/>
                </a:lnTo>
                <a:lnTo>
                  <a:pt x="156168" y="1019176"/>
                </a:lnTo>
                <a:lnTo>
                  <a:pt x="156168" y="1475741"/>
                </a:lnTo>
                <a:lnTo>
                  <a:pt x="156161" y="1475902"/>
                </a:lnTo>
                <a:lnTo>
                  <a:pt x="156168" y="1476058"/>
                </a:lnTo>
                <a:lnTo>
                  <a:pt x="156168" y="1620838"/>
                </a:lnTo>
                <a:lnTo>
                  <a:pt x="160611" y="1620838"/>
                </a:lnTo>
                <a:lnTo>
                  <a:pt x="164420" y="1603376"/>
                </a:lnTo>
                <a:lnTo>
                  <a:pt x="169182" y="1586231"/>
                </a:lnTo>
                <a:lnTo>
                  <a:pt x="174895" y="1569721"/>
                </a:lnTo>
                <a:lnTo>
                  <a:pt x="180926" y="1552893"/>
                </a:lnTo>
                <a:lnTo>
                  <a:pt x="187592" y="1537018"/>
                </a:lnTo>
                <a:lnTo>
                  <a:pt x="195210" y="1521143"/>
                </a:lnTo>
                <a:lnTo>
                  <a:pt x="202828" y="1505903"/>
                </a:lnTo>
                <a:lnTo>
                  <a:pt x="211715" y="1490981"/>
                </a:lnTo>
                <a:lnTo>
                  <a:pt x="221238" y="1476376"/>
                </a:lnTo>
                <a:lnTo>
                  <a:pt x="231077" y="1462088"/>
                </a:lnTo>
                <a:lnTo>
                  <a:pt x="241552" y="1448118"/>
                </a:lnTo>
                <a:lnTo>
                  <a:pt x="252662" y="1435101"/>
                </a:lnTo>
                <a:lnTo>
                  <a:pt x="264088" y="1422401"/>
                </a:lnTo>
                <a:lnTo>
                  <a:pt x="276468" y="1410018"/>
                </a:lnTo>
                <a:lnTo>
                  <a:pt x="288529" y="1398271"/>
                </a:lnTo>
                <a:lnTo>
                  <a:pt x="301861" y="1386841"/>
                </a:lnTo>
                <a:lnTo>
                  <a:pt x="315192" y="1376046"/>
                </a:lnTo>
                <a:lnTo>
                  <a:pt x="329476" y="1366203"/>
                </a:lnTo>
                <a:lnTo>
                  <a:pt x="343759" y="1356678"/>
                </a:lnTo>
                <a:lnTo>
                  <a:pt x="358361" y="1347471"/>
                </a:lnTo>
                <a:lnTo>
                  <a:pt x="373914" y="1339216"/>
                </a:lnTo>
                <a:lnTo>
                  <a:pt x="389467" y="1331596"/>
                </a:lnTo>
                <a:lnTo>
                  <a:pt x="405338" y="1324293"/>
                </a:lnTo>
                <a:lnTo>
                  <a:pt x="421526" y="1317943"/>
                </a:lnTo>
                <a:lnTo>
                  <a:pt x="438349" y="1312228"/>
                </a:lnTo>
                <a:lnTo>
                  <a:pt x="454854" y="1307466"/>
                </a:lnTo>
                <a:lnTo>
                  <a:pt x="472312" y="1303021"/>
                </a:lnTo>
                <a:lnTo>
                  <a:pt x="489770" y="1299528"/>
                </a:lnTo>
                <a:lnTo>
                  <a:pt x="507228" y="1296671"/>
                </a:lnTo>
                <a:lnTo>
                  <a:pt x="525638" y="1294766"/>
                </a:lnTo>
                <a:lnTo>
                  <a:pt x="543413" y="1293496"/>
                </a:lnTo>
                <a:lnTo>
                  <a:pt x="562140" y="1293178"/>
                </a:lnTo>
                <a:lnTo>
                  <a:pt x="580233" y="1293496"/>
                </a:lnTo>
                <a:lnTo>
                  <a:pt x="598643" y="1294766"/>
                </a:lnTo>
                <a:lnTo>
                  <a:pt x="616418" y="1296671"/>
                </a:lnTo>
                <a:lnTo>
                  <a:pt x="634193" y="1299528"/>
                </a:lnTo>
                <a:lnTo>
                  <a:pt x="651651" y="1303021"/>
                </a:lnTo>
                <a:lnTo>
                  <a:pt x="668792" y="1307466"/>
                </a:lnTo>
                <a:lnTo>
                  <a:pt x="685932" y="1312228"/>
                </a:lnTo>
                <a:lnTo>
                  <a:pt x="702120" y="1317943"/>
                </a:lnTo>
                <a:lnTo>
                  <a:pt x="718308" y="1324293"/>
                </a:lnTo>
                <a:lnTo>
                  <a:pt x="734496" y="1331596"/>
                </a:lnTo>
                <a:lnTo>
                  <a:pt x="750050" y="1339216"/>
                </a:lnTo>
                <a:lnTo>
                  <a:pt x="765286" y="1347471"/>
                </a:lnTo>
                <a:lnTo>
                  <a:pt x="780204" y="1356678"/>
                </a:lnTo>
                <a:lnTo>
                  <a:pt x="794488" y="1366203"/>
                </a:lnTo>
                <a:lnTo>
                  <a:pt x="808454" y="1376046"/>
                </a:lnTo>
                <a:lnTo>
                  <a:pt x="821785" y="1386841"/>
                </a:lnTo>
                <a:lnTo>
                  <a:pt x="835117" y="1398271"/>
                </a:lnTo>
                <a:lnTo>
                  <a:pt x="847813" y="1410018"/>
                </a:lnTo>
                <a:lnTo>
                  <a:pt x="859558" y="1422401"/>
                </a:lnTo>
                <a:lnTo>
                  <a:pt x="870984" y="1435101"/>
                </a:lnTo>
                <a:lnTo>
                  <a:pt x="882094" y="1448118"/>
                </a:lnTo>
                <a:lnTo>
                  <a:pt x="892886" y="1462088"/>
                </a:lnTo>
                <a:lnTo>
                  <a:pt x="902726" y="1476376"/>
                </a:lnTo>
                <a:lnTo>
                  <a:pt x="911931" y="1490981"/>
                </a:lnTo>
                <a:lnTo>
                  <a:pt x="920501" y="1505903"/>
                </a:lnTo>
                <a:lnTo>
                  <a:pt x="929072" y="1521143"/>
                </a:lnTo>
                <a:lnTo>
                  <a:pt x="936055" y="1537018"/>
                </a:lnTo>
                <a:lnTo>
                  <a:pt x="943355" y="1552893"/>
                </a:lnTo>
                <a:lnTo>
                  <a:pt x="949069" y="1569721"/>
                </a:lnTo>
                <a:lnTo>
                  <a:pt x="954782" y="1586231"/>
                </a:lnTo>
                <a:lnTo>
                  <a:pt x="959543" y="1603376"/>
                </a:lnTo>
                <a:lnTo>
                  <a:pt x="963352" y="1620838"/>
                </a:lnTo>
                <a:lnTo>
                  <a:pt x="1316634" y="1620838"/>
                </a:lnTo>
                <a:lnTo>
                  <a:pt x="1320443" y="1603376"/>
                </a:lnTo>
                <a:lnTo>
                  <a:pt x="1325205" y="1586231"/>
                </a:lnTo>
                <a:lnTo>
                  <a:pt x="1330918" y="1569721"/>
                </a:lnTo>
                <a:lnTo>
                  <a:pt x="1336949" y="1552893"/>
                </a:lnTo>
                <a:lnTo>
                  <a:pt x="1343615" y="1537018"/>
                </a:lnTo>
                <a:lnTo>
                  <a:pt x="1351233" y="1521143"/>
                </a:lnTo>
                <a:lnTo>
                  <a:pt x="1359168" y="1505903"/>
                </a:lnTo>
                <a:lnTo>
                  <a:pt x="1367738" y="1490981"/>
                </a:lnTo>
                <a:lnTo>
                  <a:pt x="1377260" y="1476376"/>
                </a:lnTo>
                <a:lnTo>
                  <a:pt x="1387100" y="1462088"/>
                </a:lnTo>
                <a:lnTo>
                  <a:pt x="1397575" y="1448118"/>
                </a:lnTo>
                <a:lnTo>
                  <a:pt x="1408685" y="1435101"/>
                </a:lnTo>
                <a:lnTo>
                  <a:pt x="1420111" y="1422401"/>
                </a:lnTo>
                <a:lnTo>
                  <a:pt x="1432491" y="1410018"/>
                </a:lnTo>
                <a:lnTo>
                  <a:pt x="1444870" y="1398271"/>
                </a:lnTo>
                <a:lnTo>
                  <a:pt x="1457884" y="1386841"/>
                </a:lnTo>
                <a:lnTo>
                  <a:pt x="1471215" y="1376046"/>
                </a:lnTo>
                <a:lnTo>
                  <a:pt x="1485499" y="1366203"/>
                </a:lnTo>
                <a:lnTo>
                  <a:pt x="1499782" y="1356678"/>
                </a:lnTo>
                <a:lnTo>
                  <a:pt x="1514701" y="1347471"/>
                </a:lnTo>
                <a:lnTo>
                  <a:pt x="1529937" y="1339216"/>
                </a:lnTo>
                <a:lnTo>
                  <a:pt x="1545490" y="1331596"/>
                </a:lnTo>
                <a:lnTo>
                  <a:pt x="1561361" y="1324293"/>
                </a:lnTo>
                <a:lnTo>
                  <a:pt x="1577549" y="1317943"/>
                </a:lnTo>
                <a:lnTo>
                  <a:pt x="1594372" y="1312228"/>
                </a:lnTo>
                <a:lnTo>
                  <a:pt x="1610877" y="1307466"/>
                </a:lnTo>
                <a:lnTo>
                  <a:pt x="1628335" y="1303021"/>
                </a:lnTo>
                <a:lnTo>
                  <a:pt x="1645793" y="1299528"/>
                </a:lnTo>
                <a:lnTo>
                  <a:pt x="1663251" y="1296671"/>
                </a:lnTo>
                <a:lnTo>
                  <a:pt x="1681661" y="1294766"/>
                </a:lnTo>
                <a:lnTo>
                  <a:pt x="1699436" y="1293496"/>
                </a:lnTo>
                <a:lnTo>
                  <a:pt x="1718163" y="1293178"/>
                </a:lnTo>
                <a:lnTo>
                  <a:pt x="1736256" y="1293496"/>
                </a:lnTo>
                <a:lnTo>
                  <a:pt x="1754666" y="1294766"/>
                </a:lnTo>
                <a:lnTo>
                  <a:pt x="1772441" y="1296671"/>
                </a:lnTo>
                <a:lnTo>
                  <a:pt x="1790216" y="1299528"/>
                </a:lnTo>
                <a:lnTo>
                  <a:pt x="1807674" y="1303021"/>
                </a:lnTo>
                <a:lnTo>
                  <a:pt x="1824815" y="1307466"/>
                </a:lnTo>
                <a:lnTo>
                  <a:pt x="1841955" y="1312228"/>
                </a:lnTo>
                <a:lnTo>
                  <a:pt x="1858143" y="1317943"/>
                </a:lnTo>
                <a:lnTo>
                  <a:pt x="1874331" y="1324293"/>
                </a:lnTo>
                <a:lnTo>
                  <a:pt x="1890519" y="1331596"/>
                </a:lnTo>
                <a:lnTo>
                  <a:pt x="1906073" y="1339216"/>
                </a:lnTo>
                <a:lnTo>
                  <a:pt x="1921308" y="1347471"/>
                </a:lnTo>
                <a:lnTo>
                  <a:pt x="1936227" y="1356678"/>
                </a:lnTo>
                <a:lnTo>
                  <a:pt x="1950511" y="1366203"/>
                </a:lnTo>
                <a:lnTo>
                  <a:pt x="1964477" y="1376046"/>
                </a:lnTo>
                <a:lnTo>
                  <a:pt x="1977808" y="1386841"/>
                </a:lnTo>
                <a:lnTo>
                  <a:pt x="1991140" y="1398271"/>
                </a:lnTo>
                <a:lnTo>
                  <a:pt x="2003836" y="1410018"/>
                </a:lnTo>
                <a:lnTo>
                  <a:pt x="2015580" y="1422401"/>
                </a:lnTo>
                <a:lnTo>
                  <a:pt x="2027007" y="1435101"/>
                </a:lnTo>
                <a:lnTo>
                  <a:pt x="2038117" y="1448118"/>
                </a:lnTo>
                <a:lnTo>
                  <a:pt x="2048909" y="1462088"/>
                </a:lnTo>
                <a:lnTo>
                  <a:pt x="2058749" y="1476376"/>
                </a:lnTo>
                <a:lnTo>
                  <a:pt x="2067954" y="1490981"/>
                </a:lnTo>
                <a:lnTo>
                  <a:pt x="2076841" y="1505903"/>
                </a:lnTo>
                <a:lnTo>
                  <a:pt x="2084777" y="1521143"/>
                </a:lnTo>
                <a:lnTo>
                  <a:pt x="2092077" y="1537018"/>
                </a:lnTo>
                <a:lnTo>
                  <a:pt x="2099060" y="1552893"/>
                </a:lnTo>
                <a:lnTo>
                  <a:pt x="2105409" y="1569721"/>
                </a:lnTo>
                <a:lnTo>
                  <a:pt x="2110487" y="1586231"/>
                </a:lnTo>
                <a:lnTo>
                  <a:pt x="2115249" y="1603376"/>
                </a:lnTo>
                <a:lnTo>
                  <a:pt x="2119057" y="1620838"/>
                </a:lnTo>
                <a:lnTo>
                  <a:pt x="2191428" y="1620838"/>
                </a:lnTo>
                <a:lnTo>
                  <a:pt x="2191428" y="1289368"/>
                </a:lnTo>
                <a:lnTo>
                  <a:pt x="2191435" y="1289209"/>
                </a:lnTo>
                <a:lnTo>
                  <a:pt x="2191428" y="1289051"/>
                </a:lnTo>
                <a:lnTo>
                  <a:pt x="2191428" y="1183958"/>
                </a:lnTo>
                <a:lnTo>
                  <a:pt x="1555330" y="1183958"/>
                </a:lnTo>
                <a:lnTo>
                  <a:pt x="1550569" y="1183958"/>
                </a:lnTo>
                <a:lnTo>
                  <a:pt x="1546442" y="1183641"/>
                </a:lnTo>
                <a:lnTo>
                  <a:pt x="1537555" y="1182053"/>
                </a:lnTo>
                <a:lnTo>
                  <a:pt x="1530889" y="1180148"/>
                </a:lnTo>
                <a:lnTo>
                  <a:pt x="1524541" y="1177926"/>
                </a:lnTo>
                <a:lnTo>
                  <a:pt x="1518510" y="1175386"/>
                </a:lnTo>
                <a:lnTo>
                  <a:pt x="1512479" y="1172211"/>
                </a:lnTo>
                <a:lnTo>
                  <a:pt x="1507083" y="1168401"/>
                </a:lnTo>
                <a:lnTo>
                  <a:pt x="1502004" y="1164591"/>
                </a:lnTo>
                <a:lnTo>
                  <a:pt x="1497243" y="1159828"/>
                </a:lnTo>
                <a:lnTo>
                  <a:pt x="1492799" y="1155066"/>
                </a:lnTo>
                <a:lnTo>
                  <a:pt x="1488673" y="1149986"/>
                </a:lnTo>
                <a:lnTo>
                  <a:pt x="1485181" y="1144271"/>
                </a:lnTo>
                <a:lnTo>
                  <a:pt x="1482325" y="1138238"/>
                </a:lnTo>
                <a:lnTo>
                  <a:pt x="1479785" y="1131888"/>
                </a:lnTo>
                <a:lnTo>
                  <a:pt x="1477563" y="1125538"/>
                </a:lnTo>
                <a:lnTo>
                  <a:pt x="1475976" y="1118871"/>
                </a:lnTo>
                <a:lnTo>
                  <a:pt x="1475341" y="1112203"/>
                </a:lnTo>
                <a:lnTo>
                  <a:pt x="1475024" y="1104901"/>
                </a:lnTo>
                <a:lnTo>
                  <a:pt x="1475024" y="701358"/>
                </a:lnTo>
                <a:lnTo>
                  <a:pt x="549761" y="701358"/>
                </a:lnTo>
                <a:close/>
                <a:moveTo>
                  <a:pt x="1413828" y="353736"/>
                </a:moveTo>
                <a:lnTo>
                  <a:pt x="1523366" y="353736"/>
                </a:lnTo>
                <a:lnTo>
                  <a:pt x="1531303" y="354054"/>
                </a:lnTo>
                <a:lnTo>
                  <a:pt x="1539241" y="355325"/>
                </a:lnTo>
                <a:lnTo>
                  <a:pt x="1546226" y="357232"/>
                </a:lnTo>
                <a:lnTo>
                  <a:pt x="1553846" y="360092"/>
                </a:lnTo>
                <a:lnTo>
                  <a:pt x="1560513" y="363271"/>
                </a:lnTo>
                <a:lnTo>
                  <a:pt x="1566863" y="367085"/>
                </a:lnTo>
                <a:lnTo>
                  <a:pt x="1572896" y="371534"/>
                </a:lnTo>
                <a:lnTo>
                  <a:pt x="1578611" y="376619"/>
                </a:lnTo>
                <a:lnTo>
                  <a:pt x="1583691" y="382340"/>
                </a:lnTo>
                <a:lnTo>
                  <a:pt x="1588136" y="388061"/>
                </a:lnTo>
                <a:lnTo>
                  <a:pt x="1591946" y="395053"/>
                </a:lnTo>
                <a:lnTo>
                  <a:pt x="1595438" y="401727"/>
                </a:lnTo>
                <a:lnTo>
                  <a:pt x="1597978" y="408719"/>
                </a:lnTo>
                <a:lnTo>
                  <a:pt x="1599883" y="416347"/>
                </a:lnTo>
                <a:lnTo>
                  <a:pt x="1601153" y="424293"/>
                </a:lnTo>
                <a:lnTo>
                  <a:pt x="1601471" y="432238"/>
                </a:lnTo>
                <a:lnTo>
                  <a:pt x="1601471" y="544513"/>
                </a:lnTo>
                <a:lnTo>
                  <a:pt x="1797834" y="544513"/>
                </a:lnTo>
                <a:lnTo>
                  <a:pt x="1812118" y="545148"/>
                </a:lnTo>
                <a:lnTo>
                  <a:pt x="1826084" y="545466"/>
                </a:lnTo>
                <a:lnTo>
                  <a:pt x="1840368" y="546101"/>
                </a:lnTo>
                <a:lnTo>
                  <a:pt x="1854017" y="547053"/>
                </a:lnTo>
                <a:lnTo>
                  <a:pt x="1867665" y="548641"/>
                </a:lnTo>
                <a:lnTo>
                  <a:pt x="1881632" y="550228"/>
                </a:lnTo>
                <a:lnTo>
                  <a:pt x="1894963" y="552133"/>
                </a:lnTo>
                <a:lnTo>
                  <a:pt x="1908612" y="554038"/>
                </a:lnTo>
                <a:lnTo>
                  <a:pt x="1921943" y="556896"/>
                </a:lnTo>
                <a:lnTo>
                  <a:pt x="1934957" y="559753"/>
                </a:lnTo>
                <a:lnTo>
                  <a:pt x="1948289" y="562928"/>
                </a:lnTo>
                <a:lnTo>
                  <a:pt x="1961303" y="566103"/>
                </a:lnTo>
                <a:lnTo>
                  <a:pt x="1973999" y="569596"/>
                </a:lnTo>
                <a:lnTo>
                  <a:pt x="1986696" y="573723"/>
                </a:lnTo>
                <a:lnTo>
                  <a:pt x="1999392" y="577533"/>
                </a:lnTo>
                <a:lnTo>
                  <a:pt x="2011771" y="581978"/>
                </a:lnTo>
                <a:lnTo>
                  <a:pt x="2023833" y="586741"/>
                </a:lnTo>
                <a:lnTo>
                  <a:pt x="2036212" y="591503"/>
                </a:lnTo>
                <a:lnTo>
                  <a:pt x="2048274" y="596583"/>
                </a:lnTo>
                <a:lnTo>
                  <a:pt x="2059701" y="602298"/>
                </a:lnTo>
                <a:lnTo>
                  <a:pt x="2071445" y="607696"/>
                </a:lnTo>
                <a:lnTo>
                  <a:pt x="2082555" y="613411"/>
                </a:lnTo>
                <a:lnTo>
                  <a:pt x="2094299" y="619761"/>
                </a:lnTo>
                <a:lnTo>
                  <a:pt x="2105409" y="626111"/>
                </a:lnTo>
                <a:lnTo>
                  <a:pt x="2115883" y="632461"/>
                </a:lnTo>
                <a:lnTo>
                  <a:pt x="2126675" y="639128"/>
                </a:lnTo>
                <a:lnTo>
                  <a:pt x="2137467" y="645796"/>
                </a:lnTo>
                <a:lnTo>
                  <a:pt x="2147307" y="653098"/>
                </a:lnTo>
                <a:lnTo>
                  <a:pt x="2157782" y="660401"/>
                </a:lnTo>
                <a:lnTo>
                  <a:pt x="2167622" y="668021"/>
                </a:lnTo>
                <a:lnTo>
                  <a:pt x="2177144" y="675958"/>
                </a:lnTo>
                <a:lnTo>
                  <a:pt x="2186667" y="683896"/>
                </a:lnTo>
                <a:lnTo>
                  <a:pt x="2195872" y="691833"/>
                </a:lnTo>
                <a:lnTo>
                  <a:pt x="2204759" y="700088"/>
                </a:lnTo>
                <a:lnTo>
                  <a:pt x="2213647" y="708978"/>
                </a:lnTo>
                <a:lnTo>
                  <a:pt x="2222217" y="717551"/>
                </a:lnTo>
                <a:lnTo>
                  <a:pt x="2230152" y="726441"/>
                </a:lnTo>
                <a:lnTo>
                  <a:pt x="2238723" y="735648"/>
                </a:lnTo>
                <a:lnTo>
                  <a:pt x="2246023" y="744538"/>
                </a:lnTo>
                <a:lnTo>
                  <a:pt x="2253641" y="754063"/>
                </a:lnTo>
                <a:lnTo>
                  <a:pt x="2261259" y="763588"/>
                </a:lnTo>
                <a:lnTo>
                  <a:pt x="2268242" y="773113"/>
                </a:lnTo>
                <a:lnTo>
                  <a:pt x="2275225" y="783273"/>
                </a:lnTo>
                <a:lnTo>
                  <a:pt x="2281573" y="793116"/>
                </a:lnTo>
                <a:lnTo>
                  <a:pt x="2287922" y="803276"/>
                </a:lnTo>
                <a:lnTo>
                  <a:pt x="2293635" y="813753"/>
                </a:lnTo>
                <a:lnTo>
                  <a:pt x="2299349" y="823913"/>
                </a:lnTo>
                <a:lnTo>
                  <a:pt x="2304427" y="834708"/>
                </a:lnTo>
                <a:lnTo>
                  <a:pt x="2309506" y="845503"/>
                </a:lnTo>
                <a:lnTo>
                  <a:pt x="2314267" y="856298"/>
                </a:lnTo>
                <a:lnTo>
                  <a:pt x="2319028" y="867411"/>
                </a:lnTo>
                <a:lnTo>
                  <a:pt x="2323155" y="878523"/>
                </a:lnTo>
                <a:lnTo>
                  <a:pt x="2326964" y="889636"/>
                </a:lnTo>
                <a:lnTo>
                  <a:pt x="2330455" y="900748"/>
                </a:lnTo>
                <a:lnTo>
                  <a:pt x="2333629" y="912178"/>
                </a:lnTo>
                <a:lnTo>
                  <a:pt x="2336486" y="923608"/>
                </a:lnTo>
                <a:lnTo>
                  <a:pt x="2339343" y="935038"/>
                </a:lnTo>
                <a:lnTo>
                  <a:pt x="2341565" y="947103"/>
                </a:lnTo>
                <a:lnTo>
                  <a:pt x="2343152" y="958851"/>
                </a:lnTo>
                <a:lnTo>
                  <a:pt x="2344739" y="970916"/>
                </a:lnTo>
                <a:lnTo>
                  <a:pt x="2346009" y="982663"/>
                </a:lnTo>
                <a:lnTo>
                  <a:pt x="2347278" y="994728"/>
                </a:lnTo>
                <a:lnTo>
                  <a:pt x="2347596" y="1007111"/>
                </a:lnTo>
                <a:lnTo>
                  <a:pt x="2347913" y="1019176"/>
                </a:lnTo>
                <a:lnTo>
                  <a:pt x="2347913" y="1089978"/>
                </a:lnTo>
                <a:lnTo>
                  <a:pt x="2349183" y="1097916"/>
                </a:lnTo>
                <a:lnTo>
                  <a:pt x="2349500" y="1105853"/>
                </a:lnTo>
                <a:lnTo>
                  <a:pt x="2349183" y="1113791"/>
                </a:lnTo>
                <a:lnTo>
                  <a:pt x="2347913" y="1121728"/>
                </a:lnTo>
                <a:lnTo>
                  <a:pt x="2347913" y="1289051"/>
                </a:lnTo>
                <a:lnTo>
                  <a:pt x="2347907" y="1289209"/>
                </a:lnTo>
                <a:lnTo>
                  <a:pt x="2347913" y="1289368"/>
                </a:lnTo>
                <a:lnTo>
                  <a:pt x="2347913" y="1652906"/>
                </a:lnTo>
                <a:lnTo>
                  <a:pt x="2347596" y="1659256"/>
                </a:lnTo>
                <a:lnTo>
                  <a:pt x="2347278" y="1665606"/>
                </a:lnTo>
                <a:lnTo>
                  <a:pt x="2346326" y="1671956"/>
                </a:lnTo>
                <a:lnTo>
                  <a:pt x="2345374" y="1677988"/>
                </a:lnTo>
                <a:lnTo>
                  <a:pt x="2343787" y="1684021"/>
                </a:lnTo>
                <a:lnTo>
                  <a:pt x="2341565" y="1690053"/>
                </a:lnTo>
                <a:lnTo>
                  <a:pt x="2339660" y="1695768"/>
                </a:lnTo>
                <a:lnTo>
                  <a:pt x="2337438" y="1701483"/>
                </a:lnTo>
                <a:lnTo>
                  <a:pt x="2334582" y="1706881"/>
                </a:lnTo>
                <a:lnTo>
                  <a:pt x="2331725" y="1712278"/>
                </a:lnTo>
                <a:lnTo>
                  <a:pt x="2328551" y="1717358"/>
                </a:lnTo>
                <a:lnTo>
                  <a:pt x="2325059" y="1722438"/>
                </a:lnTo>
                <a:lnTo>
                  <a:pt x="2321568" y="1727518"/>
                </a:lnTo>
                <a:lnTo>
                  <a:pt x="2317441" y="1731963"/>
                </a:lnTo>
                <a:lnTo>
                  <a:pt x="2312998" y="1736726"/>
                </a:lnTo>
                <a:lnTo>
                  <a:pt x="2308871" y="1741171"/>
                </a:lnTo>
                <a:lnTo>
                  <a:pt x="2304110" y="1744981"/>
                </a:lnTo>
                <a:lnTo>
                  <a:pt x="2299349" y="1749108"/>
                </a:lnTo>
                <a:lnTo>
                  <a:pt x="2293953" y="1752601"/>
                </a:lnTo>
                <a:lnTo>
                  <a:pt x="2288874" y="1756093"/>
                </a:lnTo>
                <a:lnTo>
                  <a:pt x="2283795" y="1759268"/>
                </a:lnTo>
                <a:lnTo>
                  <a:pt x="2278399" y="1762443"/>
                </a:lnTo>
                <a:lnTo>
                  <a:pt x="2272369" y="1765301"/>
                </a:lnTo>
                <a:lnTo>
                  <a:pt x="2266338" y="1767841"/>
                </a:lnTo>
                <a:lnTo>
                  <a:pt x="2260307" y="1770063"/>
                </a:lnTo>
                <a:lnTo>
                  <a:pt x="2253959" y="1771651"/>
                </a:lnTo>
                <a:lnTo>
                  <a:pt x="2247610" y="1773556"/>
                </a:lnTo>
                <a:lnTo>
                  <a:pt x="2241262" y="1774826"/>
                </a:lnTo>
                <a:lnTo>
                  <a:pt x="2234914" y="1776096"/>
                </a:lnTo>
                <a:lnTo>
                  <a:pt x="2228248" y="1776731"/>
                </a:lnTo>
                <a:lnTo>
                  <a:pt x="2221582" y="1777366"/>
                </a:lnTo>
                <a:lnTo>
                  <a:pt x="2214917" y="1777683"/>
                </a:lnTo>
                <a:lnTo>
                  <a:pt x="2049861" y="1777683"/>
                </a:lnTo>
                <a:lnTo>
                  <a:pt x="2041926" y="1777366"/>
                </a:lnTo>
                <a:lnTo>
                  <a:pt x="2034308" y="1776096"/>
                </a:lnTo>
                <a:lnTo>
                  <a:pt x="2026690" y="1774191"/>
                </a:lnTo>
                <a:lnTo>
                  <a:pt x="2019707" y="1771333"/>
                </a:lnTo>
                <a:lnTo>
                  <a:pt x="2012724" y="1768158"/>
                </a:lnTo>
                <a:lnTo>
                  <a:pt x="2006375" y="1764031"/>
                </a:lnTo>
                <a:lnTo>
                  <a:pt x="2000662" y="1759903"/>
                </a:lnTo>
                <a:lnTo>
                  <a:pt x="1994949" y="1755141"/>
                </a:lnTo>
                <a:lnTo>
                  <a:pt x="1989870" y="1749426"/>
                </a:lnTo>
                <a:lnTo>
                  <a:pt x="1985426" y="1743393"/>
                </a:lnTo>
                <a:lnTo>
                  <a:pt x="1981617" y="1737043"/>
                </a:lnTo>
                <a:lnTo>
                  <a:pt x="1977808" y="1730376"/>
                </a:lnTo>
                <a:lnTo>
                  <a:pt x="1975586" y="1723391"/>
                </a:lnTo>
                <a:lnTo>
                  <a:pt x="1973682" y="1715771"/>
                </a:lnTo>
                <a:lnTo>
                  <a:pt x="1972095" y="1708151"/>
                </a:lnTo>
                <a:lnTo>
                  <a:pt x="1971460" y="1700213"/>
                </a:lnTo>
                <a:lnTo>
                  <a:pt x="1971143" y="1687196"/>
                </a:lnTo>
                <a:lnTo>
                  <a:pt x="1969873" y="1674496"/>
                </a:lnTo>
                <a:lnTo>
                  <a:pt x="1968286" y="1662113"/>
                </a:lnTo>
                <a:lnTo>
                  <a:pt x="1966064" y="1649731"/>
                </a:lnTo>
                <a:lnTo>
                  <a:pt x="1962890" y="1637666"/>
                </a:lnTo>
                <a:lnTo>
                  <a:pt x="1959398" y="1625601"/>
                </a:lnTo>
                <a:lnTo>
                  <a:pt x="1955272" y="1614171"/>
                </a:lnTo>
                <a:lnTo>
                  <a:pt x="1950511" y="1602741"/>
                </a:lnTo>
                <a:lnTo>
                  <a:pt x="1945432" y="1591628"/>
                </a:lnTo>
                <a:lnTo>
                  <a:pt x="1939718" y="1580833"/>
                </a:lnTo>
                <a:lnTo>
                  <a:pt x="1933370" y="1570356"/>
                </a:lnTo>
                <a:lnTo>
                  <a:pt x="1927022" y="1560196"/>
                </a:lnTo>
                <a:lnTo>
                  <a:pt x="1920039" y="1550353"/>
                </a:lnTo>
                <a:lnTo>
                  <a:pt x="1912421" y="1540828"/>
                </a:lnTo>
                <a:lnTo>
                  <a:pt x="1904168" y="1531621"/>
                </a:lnTo>
                <a:lnTo>
                  <a:pt x="1895915" y="1522731"/>
                </a:lnTo>
                <a:lnTo>
                  <a:pt x="1887028" y="1514476"/>
                </a:lnTo>
                <a:lnTo>
                  <a:pt x="1877823" y="1506856"/>
                </a:lnTo>
                <a:lnTo>
                  <a:pt x="1868300" y="1499553"/>
                </a:lnTo>
                <a:lnTo>
                  <a:pt x="1858460" y="1492251"/>
                </a:lnTo>
                <a:lnTo>
                  <a:pt x="1848303" y="1485901"/>
                </a:lnTo>
                <a:lnTo>
                  <a:pt x="1837511" y="1479868"/>
                </a:lnTo>
                <a:lnTo>
                  <a:pt x="1826719" y="1474471"/>
                </a:lnTo>
                <a:lnTo>
                  <a:pt x="1815610" y="1469391"/>
                </a:lnTo>
                <a:lnTo>
                  <a:pt x="1804183" y="1464946"/>
                </a:lnTo>
                <a:lnTo>
                  <a:pt x="1792756" y="1460818"/>
                </a:lnTo>
                <a:lnTo>
                  <a:pt x="1780694" y="1457326"/>
                </a:lnTo>
                <a:lnTo>
                  <a:pt x="1768315" y="1454468"/>
                </a:lnTo>
                <a:lnTo>
                  <a:pt x="1756253" y="1452246"/>
                </a:lnTo>
                <a:lnTo>
                  <a:pt x="1743557" y="1450658"/>
                </a:lnTo>
                <a:lnTo>
                  <a:pt x="1730860" y="1449706"/>
                </a:lnTo>
                <a:lnTo>
                  <a:pt x="1718163" y="1449388"/>
                </a:lnTo>
                <a:lnTo>
                  <a:pt x="1704832" y="1449706"/>
                </a:lnTo>
                <a:lnTo>
                  <a:pt x="1692135" y="1450658"/>
                </a:lnTo>
                <a:lnTo>
                  <a:pt x="1680074" y="1452246"/>
                </a:lnTo>
                <a:lnTo>
                  <a:pt x="1667695" y="1454468"/>
                </a:lnTo>
                <a:lnTo>
                  <a:pt x="1655315" y="1457326"/>
                </a:lnTo>
                <a:lnTo>
                  <a:pt x="1643571" y="1460818"/>
                </a:lnTo>
                <a:lnTo>
                  <a:pt x="1631509" y="1464946"/>
                </a:lnTo>
                <a:lnTo>
                  <a:pt x="1620400" y="1469391"/>
                </a:lnTo>
                <a:lnTo>
                  <a:pt x="1609290" y="1474471"/>
                </a:lnTo>
                <a:lnTo>
                  <a:pt x="1598181" y="1479868"/>
                </a:lnTo>
                <a:lnTo>
                  <a:pt x="1587706" y="1485901"/>
                </a:lnTo>
                <a:lnTo>
                  <a:pt x="1577549" y="1492251"/>
                </a:lnTo>
                <a:lnTo>
                  <a:pt x="1567709" y="1499553"/>
                </a:lnTo>
                <a:lnTo>
                  <a:pt x="1558187" y="1506856"/>
                </a:lnTo>
                <a:lnTo>
                  <a:pt x="1548664" y="1514476"/>
                </a:lnTo>
                <a:lnTo>
                  <a:pt x="1540094" y="1522731"/>
                </a:lnTo>
                <a:lnTo>
                  <a:pt x="1531524" y="1531621"/>
                </a:lnTo>
                <a:lnTo>
                  <a:pt x="1523588" y="1540828"/>
                </a:lnTo>
                <a:lnTo>
                  <a:pt x="1516288" y="1550353"/>
                </a:lnTo>
                <a:lnTo>
                  <a:pt x="1508987" y="1560196"/>
                </a:lnTo>
                <a:lnTo>
                  <a:pt x="1502322" y="1570356"/>
                </a:lnTo>
                <a:lnTo>
                  <a:pt x="1495973" y="1580833"/>
                </a:lnTo>
                <a:lnTo>
                  <a:pt x="1490260" y="1591628"/>
                </a:lnTo>
                <a:lnTo>
                  <a:pt x="1485181" y="1602741"/>
                </a:lnTo>
                <a:lnTo>
                  <a:pt x="1480420" y="1614171"/>
                </a:lnTo>
                <a:lnTo>
                  <a:pt x="1476611" y="1625601"/>
                </a:lnTo>
                <a:lnTo>
                  <a:pt x="1472802" y="1637666"/>
                </a:lnTo>
                <a:lnTo>
                  <a:pt x="1470263" y="1649731"/>
                </a:lnTo>
                <a:lnTo>
                  <a:pt x="1467724" y="1662113"/>
                </a:lnTo>
                <a:lnTo>
                  <a:pt x="1465819" y="1674496"/>
                </a:lnTo>
                <a:lnTo>
                  <a:pt x="1464549" y="1687196"/>
                </a:lnTo>
                <a:lnTo>
                  <a:pt x="1464232" y="1700213"/>
                </a:lnTo>
                <a:lnTo>
                  <a:pt x="1463915" y="1708151"/>
                </a:lnTo>
                <a:lnTo>
                  <a:pt x="1462645" y="1715771"/>
                </a:lnTo>
                <a:lnTo>
                  <a:pt x="1460740" y="1723391"/>
                </a:lnTo>
                <a:lnTo>
                  <a:pt x="1457884" y="1730376"/>
                </a:lnTo>
                <a:lnTo>
                  <a:pt x="1454710" y="1737043"/>
                </a:lnTo>
                <a:lnTo>
                  <a:pt x="1450583" y="1743393"/>
                </a:lnTo>
                <a:lnTo>
                  <a:pt x="1445822" y="1749426"/>
                </a:lnTo>
                <a:lnTo>
                  <a:pt x="1440743" y="1755141"/>
                </a:lnTo>
                <a:lnTo>
                  <a:pt x="1435347" y="1759903"/>
                </a:lnTo>
                <a:lnTo>
                  <a:pt x="1429316" y="1764031"/>
                </a:lnTo>
                <a:lnTo>
                  <a:pt x="1422968" y="1768158"/>
                </a:lnTo>
                <a:lnTo>
                  <a:pt x="1416302" y="1771333"/>
                </a:lnTo>
                <a:lnTo>
                  <a:pt x="1409002" y="1774191"/>
                </a:lnTo>
                <a:lnTo>
                  <a:pt x="1401384" y="1776096"/>
                </a:lnTo>
                <a:lnTo>
                  <a:pt x="1394083" y="1777366"/>
                </a:lnTo>
                <a:lnTo>
                  <a:pt x="1386148" y="1777683"/>
                </a:lnTo>
                <a:lnTo>
                  <a:pt x="894156" y="1777683"/>
                </a:lnTo>
                <a:lnTo>
                  <a:pt x="886221" y="1777366"/>
                </a:lnTo>
                <a:lnTo>
                  <a:pt x="878285" y="1776096"/>
                </a:lnTo>
                <a:lnTo>
                  <a:pt x="870667" y="1774191"/>
                </a:lnTo>
                <a:lnTo>
                  <a:pt x="863684" y="1771333"/>
                </a:lnTo>
                <a:lnTo>
                  <a:pt x="856701" y="1768158"/>
                </a:lnTo>
                <a:lnTo>
                  <a:pt x="850353" y="1764031"/>
                </a:lnTo>
                <a:lnTo>
                  <a:pt x="844639" y="1759903"/>
                </a:lnTo>
                <a:lnTo>
                  <a:pt x="838926" y="1755141"/>
                </a:lnTo>
                <a:lnTo>
                  <a:pt x="833847" y="1749426"/>
                </a:lnTo>
                <a:lnTo>
                  <a:pt x="829403" y="1743393"/>
                </a:lnTo>
                <a:lnTo>
                  <a:pt x="825594" y="1737043"/>
                </a:lnTo>
                <a:lnTo>
                  <a:pt x="822420" y="1730376"/>
                </a:lnTo>
                <a:lnTo>
                  <a:pt x="819563" y="1723391"/>
                </a:lnTo>
                <a:lnTo>
                  <a:pt x="817659" y="1715771"/>
                </a:lnTo>
                <a:lnTo>
                  <a:pt x="816389" y="1708151"/>
                </a:lnTo>
                <a:lnTo>
                  <a:pt x="815437" y="1700213"/>
                </a:lnTo>
                <a:lnTo>
                  <a:pt x="815120" y="1687196"/>
                </a:lnTo>
                <a:lnTo>
                  <a:pt x="813850" y="1674496"/>
                </a:lnTo>
                <a:lnTo>
                  <a:pt x="812263" y="1662113"/>
                </a:lnTo>
                <a:lnTo>
                  <a:pt x="810041" y="1649731"/>
                </a:lnTo>
                <a:lnTo>
                  <a:pt x="806867" y="1637666"/>
                </a:lnTo>
                <a:lnTo>
                  <a:pt x="803375" y="1625601"/>
                </a:lnTo>
                <a:lnTo>
                  <a:pt x="799249" y="1614171"/>
                </a:lnTo>
                <a:lnTo>
                  <a:pt x="794488" y="1602741"/>
                </a:lnTo>
                <a:lnTo>
                  <a:pt x="789409" y="1591628"/>
                </a:lnTo>
                <a:lnTo>
                  <a:pt x="783696" y="1580833"/>
                </a:lnTo>
                <a:lnTo>
                  <a:pt x="777982" y="1570356"/>
                </a:lnTo>
                <a:lnTo>
                  <a:pt x="770999" y="1560196"/>
                </a:lnTo>
                <a:lnTo>
                  <a:pt x="764016" y="1550353"/>
                </a:lnTo>
                <a:lnTo>
                  <a:pt x="756398" y="1540828"/>
                </a:lnTo>
                <a:lnTo>
                  <a:pt x="748463" y="1531621"/>
                </a:lnTo>
                <a:lnTo>
                  <a:pt x="739892" y="1522731"/>
                </a:lnTo>
                <a:lnTo>
                  <a:pt x="731005" y="1514476"/>
                </a:lnTo>
                <a:lnTo>
                  <a:pt x="721800" y="1506856"/>
                </a:lnTo>
                <a:lnTo>
                  <a:pt x="712277" y="1499553"/>
                </a:lnTo>
                <a:lnTo>
                  <a:pt x="702438" y="1492251"/>
                </a:lnTo>
                <a:lnTo>
                  <a:pt x="692280" y="1485901"/>
                </a:lnTo>
                <a:lnTo>
                  <a:pt x="681488" y="1479868"/>
                </a:lnTo>
                <a:lnTo>
                  <a:pt x="670696" y="1474471"/>
                </a:lnTo>
                <a:lnTo>
                  <a:pt x="659587" y="1469391"/>
                </a:lnTo>
                <a:lnTo>
                  <a:pt x="648160" y="1464946"/>
                </a:lnTo>
                <a:lnTo>
                  <a:pt x="636733" y="1460818"/>
                </a:lnTo>
                <a:lnTo>
                  <a:pt x="624671" y="1457326"/>
                </a:lnTo>
                <a:lnTo>
                  <a:pt x="612292" y="1454468"/>
                </a:lnTo>
                <a:lnTo>
                  <a:pt x="600230" y="1452246"/>
                </a:lnTo>
                <a:lnTo>
                  <a:pt x="587534" y="1450658"/>
                </a:lnTo>
                <a:lnTo>
                  <a:pt x="574837" y="1449706"/>
                </a:lnTo>
                <a:lnTo>
                  <a:pt x="562140" y="1449388"/>
                </a:lnTo>
                <a:lnTo>
                  <a:pt x="548809" y="1449706"/>
                </a:lnTo>
                <a:lnTo>
                  <a:pt x="536112" y="1450658"/>
                </a:lnTo>
                <a:lnTo>
                  <a:pt x="524051" y="1452246"/>
                </a:lnTo>
                <a:lnTo>
                  <a:pt x="511354" y="1454468"/>
                </a:lnTo>
                <a:lnTo>
                  <a:pt x="499292" y="1457326"/>
                </a:lnTo>
                <a:lnTo>
                  <a:pt x="487548" y="1460818"/>
                </a:lnTo>
                <a:lnTo>
                  <a:pt x="475486" y="1464946"/>
                </a:lnTo>
                <a:lnTo>
                  <a:pt x="464377" y="1469391"/>
                </a:lnTo>
                <a:lnTo>
                  <a:pt x="452950" y="1474471"/>
                </a:lnTo>
                <a:lnTo>
                  <a:pt x="442158" y="1479868"/>
                </a:lnTo>
                <a:lnTo>
                  <a:pt x="431366" y="1485901"/>
                </a:lnTo>
                <a:lnTo>
                  <a:pt x="421526" y="1492251"/>
                </a:lnTo>
                <a:lnTo>
                  <a:pt x="411686" y="1499553"/>
                </a:lnTo>
                <a:lnTo>
                  <a:pt x="402164" y="1506856"/>
                </a:lnTo>
                <a:lnTo>
                  <a:pt x="392641" y="1514476"/>
                </a:lnTo>
                <a:lnTo>
                  <a:pt x="383754" y="1522731"/>
                </a:lnTo>
                <a:lnTo>
                  <a:pt x="375501" y="1531621"/>
                </a:lnTo>
                <a:lnTo>
                  <a:pt x="367566" y="1540828"/>
                </a:lnTo>
                <a:lnTo>
                  <a:pt x="359948" y="1550353"/>
                </a:lnTo>
                <a:lnTo>
                  <a:pt x="352964" y="1560196"/>
                </a:lnTo>
                <a:lnTo>
                  <a:pt x="346299" y="1570356"/>
                </a:lnTo>
                <a:lnTo>
                  <a:pt x="340268" y="1580833"/>
                </a:lnTo>
                <a:lnTo>
                  <a:pt x="334237" y="1591628"/>
                </a:lnTo>
                <a:lnTo>
                  <a:pt x="329158" y="1602741"/>
                </a:lnTo>
                <a:lnTo>
                  <a:pt x="324715" y="1614171"/>
                </a:lnTo>
                <a:lnTo>
                  <a:pt x="320271" y="1625601"/>
                </a:lnTo>
                <a:lnTo>
                  <a:pt x="316779" y="1637666"/>
                </a:lnTo>
                <a:lnTo>
                  <a:pt x="313923" y="1649731"/>
                </a:lnTo>
                <a:lnTo>
                  <a:pt x="311701" y="1662113"/>
                </a:lnTo>
                <a:lnTo>
                  <a:pt x="309796" y="1674496"/>
                </a:lnTo>
                <a:lnTo>
                  <a:pt x="308844" y="1687196"/>
                </a:lnTo>
                <a:lnTo>
                  <a:pt x="308209" y="1700213"/>
                </a:lnTo>
                <a:lnTo>
                  <a:pt x="307574" y="1708151"/>
                </a:lnTo>
                <a:lnTo>
                  <a:pt x="306622" y="1715771"/>
                </a:lnTo>
                <a:lnTo>
                  <a:pt x="304400" y="1723391"/>
                </a:lnTo>
                <a:lnTo>
                  <a:pt x="301861" y="1730376"/>
                </a:lnTo>
                <a:lnTo>
                  <a:pt x="298687" y="1737043"/>
                </a:lnTo>
                <a:lnTo>
                  <a:pt x="294560" y="1743393"/>
                </a:lnTo>
                <a:lnTo>
                  <a:pt x="289799" y="1749426"/>
                </a:lnTo>
                <a:lnTo>
                  <a:pt x="285038" y="1755141"/>
                </a:lnTo>
                <a:lnTo>
                  <a:pt x="279642" y="1759903"/>
                </a:lnTo>
                <a:lnTo>
                  <a:pt x="273611" y="1764031"/>
                </a:lnTo>
                <a:lnTo>
                  <a:pt x="266945" y="1768158"/>
                </a:lnTo>
                <a:lnTo>
                  <a:pt x="259962" y="1771333"/>
                </a:lnTo>
                <a:lnTo>
                  <a:pt x="252979" y="1774191"/>
                </a:lnTo>
                <a:lnTo>
                  <a:pt x="245678" y="1776096"/>
                </a:lnTo>
                <a:lnTo>
                  <a:pt x="237743" y="1777366"/>
                </a:lnTo>
                <a:lnTo>
                  <a:pt x="229808" y="1777683"/>
                </a:lnTo>
                <a:lnTo>
                  <a:pt x="132679" y="1777683"/>
                </a:lnTo>
                <a:lnTo>
                  <a:pt x="126013" y="1777366"/>
                </a:lnTo>
                <a:lnTo>
                  <a:pt x="119348" y="1776731"/>
                </a:lnTo>
                <a:lnTo>
                  <a:pt x="112682" y="1776096"/>
                </a:lnTo>
                <a:lnTo>
                  <a:pt x="106334" y="1774826"/>
                </a:lnTo>
                <a:lnTo>
                  <a:pt x="99985" y="1773556"/>
                </a:lnTo>
                <a:lnTo>
                  <a:pt x="93637" y="1771651"/>
                </a:lnTo>
                <a:lnTo>
                  <a:pt x="87289" y="1770063"/>
                </a:lnTo>
                <a:lnTo>
                  <a:pt x="81258" y="1767841"/>
                </a:lnTo>
                <a:lnTo>
                  <a:pt x="75227" y="1765301"/>
                </a:lnTo>
                <a:lnTo>
                  <a:pt x="69196" y="1762443"/>
                </a:lnTo>
                <a:lnTo>
                  <a:pt x="63800" y="1759268"/>
                </a:lnTo>
                <a:lnTo>
                  <a:pt x="58722" y="1756093"/>
                </a:lnTo>
                <a:lnTo>
                  <a:pt x="53325" y="1752601"/>
                </a:lnTo>
                <a:lnTo>
                  <a:pt x="48247" y="1749108"/>
                </a:lnTo>
                <a:lnTo>
                  <a:pt x="43486" y="1744981"/>
                </a:lnTo>
                <a:lnTo>
                  <a:pt x="38724" y="1741171"/>
                </a:lnTo>
                <a:lnTo>
                  <a:pt x="34281" y="1736726"/>
                </a:lnTo>
                <a:lnTo>
                  <a:pt x="30154" y="1731963"/>
                </a:lnTo>
                <a:lnTo>
                  <a:pt x="26028" y="1727518"/>
                </a:lnTo>
                <a:lnTo>
                  <a:pt x="22536" y="1722438"/>
                </a:lnTo>
                <a:lnTo>
                  <a:pt x="19045" y="1717358"/>
                </a:lnTo>
                <a:lnTo>
                  <a:pt x="15871" y="1712278"/>
                </a:lnTo>
                <a:lnTo>
                  <a:pt x="13014" y="1706881"/>
                </a:lnTo>
                <a:lnTo>
                  <a:pt x="10157" y="1701483"/>
                </a:lnTo>
                <a:lnTo>
                  <a:pt x="7935" y="1695768"/>
                </a:lnTo>
                <a:lnTo>
                  <a:pt x="5713" y="1690053"/>
                </a:lnTo>
                <a:lnTo>
                  <a:pt x="3809" y="1684021"/>
                </a:lnTo>
                <a:lnTo>
                  <a:pt x="2222" y="1677988"/>
                </a:lnTo>
                <a:lnTo>
                  <a:pt x="1587" y="1671956"/>
                </a:lnTo>
                <a:lnTo>
                  <a:pt x="317" y="1665606"/>
                </a:lnTo>
                <a:lnTo>
                  <a:pt x="0" y="1659256"/>
                </a:lnTo>
                <a:lnTo>
                  <a:pt x="0" y="1652906"/>
                </a:lnTo>
                <a:lnTo>
                  <a:pt x="0" y="1476058"/>
                </a:lnTo>
                <a:lnTo>
                  <a:pt x="6" y="1475902"/>
                </a:lnTo>
                <a:lnTo>
                  <a:pt x="0" y="1475741"/>
                </a:lnTo>
                <a:lnTo>
                  <a:pt x="0" y="1019176"/>
                </a:lnTo>
                <a:lnTo>
                  <a:pt x="0" y="1007111"/>
                </a:lnTo>
                <a:lnTo>
                  <a:pt x="317" y="994728"/>
                </a:lnTo>
                <a:lnTo>
                  <a:pt x="1587" y="982663"/>
                </a:lnTo>
                <a:lnTo>
                  <a:pt x="2539" y="970916"/>
                </a:lnTo>
                <a:lnTo>
                  <a:pt x="4126" y="958851"/>
                </a:lnTo>
                <a:lnTo>
                  <a:pt x="6348" y="947103"/>
                </a:lnTo>
                <a:lnTo>
                  <a:pt x="8253" y="935038"/>
                </a:lnTo>
                <a:lnTo>
                  <a:pt x="11109" y="923608"/>
                </a:lnTo>
                <a:lnTo>
                  <a:pt x="13649" y="912178"/>
                </a:lnTo>
                <a:lnTo>
                  <a:pt x="16823" y="900748"/>
                </a:lnTo>
                <a:lnTo>
                  <a:pt x="20632" y="889636"/>
                </a:lnTo>
                <a:lnTo>
                  <a:pt x="24441" y="878523"/>
                </a:lnTo>
                <a:lnTo>
                  <a:pt x="28885" y="867411"/>
                </a:lnTo>
                <a:lnTo>
                  <a:pt x="33328" y="856298"/>
                </a:lnTo>
                <a:lnTo>
                  <a:pt x="38090" y="845503"/>
                </a:lnTo>
                <a:lnTo>
                  <a:pt x="43168" y="834708"/>
                </a:lnTo>
                <a:lnTo>
                  <a:pt x="48247" y="823913"/>
                </a:lnTo>
                <a:lnTo>
                  <a:pt x="54278" y="813753"/>
                </a:lnTo>
                <a:lnTo>
                  <a:pt x="60309" y="803276"/>
                </a:lnTo>
                <a:lnTo>
                  <a:pt x="66022" y="793116"/>
                </a:lnTo>
                <a:lnTo>
                  <a:pt x="73005" y="783273"/>
                </a:lnTo>
                <a:lnTo>
                  <a:pt x="79671" y="773113"/>
                </a:lnTo>
                <a:lnTo>
                  <a:pt x="86337" y="763588"/>
                </a:lnTo>
                <a:lnTo>
                  <a:pt x="93954" y="754063"/>
                </a:lnTo>
                <a:lnTo>
                  <a:pt x="101572" y="744538"/>
                </a:lnTo>
                <a:lnTo>
                  <a:pt x="108873" y="735648"/>
                </a:lnTo>
                <a:lnTo>
                  <a:pt x="117443" y="726441"/>
                </a:lnTo>
                <a:lnTo>
                  <a:pt x="125696" y="717551"/>
                </a:lnTo>
                <a:lnTo>
                  <a:pt x="133949" y="708978"/>
                </a:lnTo>
                <a:lnTo>
                  <a:pt x="142836" y="700088"/>
                </a:lnTo>
                <a:lnTo>
                  <a:pt x="151724" y="691833"/>
                </a:lnTo>
                <a:lnTo>
                  <a:pt x="160929" y="683896"/>
                </a:lnTo>
                <a:lnTo>
                  <a:pt x="170451" y="675958"/>
                </a:lnTo>
                <a:lnTo>
                  <a:pt x="179974" y="668021"/>
                </a:lnTo>
                <a:lnTo>
                  <a:pt x="189814" y="660401"/>
                </a:lnTo>
                <a:lnTo>
                  <a:pt x="200288" y="653098"/>
                </a:lnTo>
                <a:lnTo>
                  <a:pt x="210445" y="645796"/>
                </a:lnTo>
                <a:lnTo>
                  <a:pt x="220920" y="639128"/>
                </a:lnTo>
                <a:lnTo>
                  <a:pt x="231395" y="632461"/>
                </a:lnTo>
                <a:lnTo>
                  <a:pt x="242187" y="626111"/>
                </a:lnTo>
                <a:lnTo>
                  <a:pt x="253296" y="619761"/>
                </a:lnTo>
                <a:lnTo>
                  <a:pt x="264723" y="613411"/>
                </a:lnTo>
                <a:lnTo>
                  <a:pt x="275833" y="607696"/>
                </a:lnTo>
                <a:lnTo>
                  <a:pt x="287895" y="602298"/>
                </a:lnTo>
                <a:lnTo>
                  <a:pt x="299321" y="596583"/>
                </a:lnTo>
                <a:lnTo>
                  <a:pt x="311383" y="591503"/>
                </a:lnTo>
                <a:lnTo>
                  <a:pt x="323445" y="586741"/>
                </a:lnTo>
                <a:lnTo>
                  <a:pt x="335824" y="581978"/>
                </a:lnTo>
                <a:lnTo>
                  <a:pt x="348203" y="577533"/>
                </a:lnTo>
                <a:lnTo>
                  <a:pt x="360900" y="573723"/>
                </a:lnTo>
                <a:lnTo>
                  <a:pt x="373596" y="569596"/>
                </a:lnTo>
                <a:lnTo>
                  <a:pt x="386293" y="566103"/>
                </a:lnTo>
                <a:lnTo>
                  <a:pt x="399307" y="562928"/>
                </a:lnTo>
                <a:lnTo>
                  <a:pt x="412321" y="559753"/>
                </a:lnTo>
                <a:lnTo>
                  <a:pt x="425652" y="556896"/>
                </a:lnTo>
                <a:lnTo>
                  <a:pt x="438984" y="554038"/>
                </a:lnTo>
                <a:lnTo>
                  <a:pt x="452633" y="552133"/>
                </a:lnTo>
                <a:lnTo>
                  <a:pt x="465964" y="550228"/>
                </a:lnTo>
                <a:lnTo>
                  <a:pt x="479930" y="548641"/>
                </a:lnTo>
                <a:lnTo>
                  <a:pt x="493262" y="547053"/>
                </a:lnTo>
                <a:lnTo>
                  <a:pt x="507228" y="546101"/>
                </a:lnTo>
                <a:lnTo>
                  <a:pt x="521511" y="545466"/>
                </a:lnTo>
                <a:lnTo>
                  <a:pt x="535478" y="545148"/>
                </a:lnTo>
                <a:lnTo>
                  <a:pt x="549761" y="544513"/>
                </a:lnTo>
                <a:lnTo>
                  <a:pt x="1335088" y="544513"/>
                </a:lnTo>
                <a:lnTo>
                  <a:pt x="1335088" y="432238"/>
                </a:lnTo>
                <a:lnTo>
                  <a:pt x="1335723" y="424293"/>
                </a:lnTo>
                <a:lnTo>
                  <a:pt x="1336676" y="416347"/>
                </a:lnTo>
                <a:lnTo>
                  <a:pt x="1338898" y="408719"/>
                </a:lnTo>
                <a:lnTo>
                  <a:pt x="1341438" y="401727"/>
                </a:lnTo>
                <a:lnTo>
                  <a:pt x="1344613" y="395053"/>
                </a:lnTo>
                <a:lnTo>
                  <a:pt x="1348741" y="388061"/>
                </a:lnTo>
                <a:lnTo>
                  <a:pt x="1353186" y="382340"/>
                </a:lnTo>
                <a:lnTo>
                  <a:pt x="1358266" y="376619"/>
                </a:lnTo>
                <a:lnTo>
                  <a:pt x="1363663" y="371534"/>
                </a:lnTo>
                <a:lnTo>
                  <a:pt x="1369696" y="367085"/>
                </a:lnTo>
                <a:lnTo>
                  <a:pt x="1376363" y="363271"/>
                </a:lnTo>
                <a:lnTo>
                  <a:pt x="1383348" y="360092"/>
                </a:lnTo>
                <a:lnTo>
                  <a:pt x="1390333" y="357232"/>
                </a:lnTo>
                <a:lnTo>
                  <a:pt x="1397953" y="355325"/>
                </a:lnTo>
                <a:lnTo>
                  <a:pt x="1405573" y="354054"/>
                </a:lnTo>
                <a:lnTo>
                  <a:pt x="1413828" y="353736"/>
                </a:lnTo>
                <a:close/>
                <a:moveTo>
                  <a:pt x="1740853" y="352465"/>
                </a:moveTo>
                <a:lnTo>
                  <a:pt x="1859916" y="352465"/>
                </a:lnTo>
                <a:lnTo>
                  <a:pt x="1867853" y="352783"/>
                </a:lnTo>
                <a:lnTo>
                  <a:pt x="1875791" y="354054"/>
                </a:lnTo>
                <a:lnTo>
                  <a:pt x="1883093" y="355643"/>
                </a:lnTo>
                <a:lnTo>
                  <a:pt x="1890396" y="358503"/>
                </a:lnTo>
                <a:lnTo>
                  <a:pt x="1897063" y="361682"/>
                </a:lnTo>
                <a:lnTo>
                  <a:pt x="1903731" y="365495"/>
                </a:lnTo>
                <a:lnTo>
                  <a:pt x="1909763" y="370263"/>
                </a:lnTo>
                <a:lnTo>
                  <a:pt x="1915478" y="375030"/>
                </a:lnTo>
                <a:lnTo>
                  <a:pt x="1920241" y="380751"/>
                </a:lnTo>
                <a:lnTo>
                  <a:pt x="1925003" y="387107"/>
                </a:lnTo>
                <a:lnTo>
                  <a:pt x="1928813" y="393464"/>
                </a:lnTo>
                <a:lnTo>
                  <a:pt x="1931988" y="400138"/>
                </a:lnTo>
                <a:lnTo>
                  <a:pt x="1934846" y="407130"/>
                </a:lnTo>
                <a:lnTo>
                  <a:pt x="1936751" y="414758"/>
                </a:lnTo>
                <a:lnTo>
                  <a:pt x="1938021" y="422703"/>
                </a:lnTo>
                <a:lnTo>
                  <a:pt x="1938338" y="430649"/>
                </a:lnTo>
                <a:lnTo>
                  <a:pt x="1938021" y="438595"/>
                </a:lnTo>
                <a:lnTo>
                  <a:pt x="1936751" y="446540"/>
                </a:lnTo>
                <a:lnTo>
                  <a:pt x="1934846" y="454168"/>
                </a:lnTo>
                <a:lnTo>
                  <a:pt x="1931988" y="461160"/>
                </a:lnTo>
                <a:lnTo>
                  <a:pt x="1928813" y="468152"/>
                </a:lnTo>
                <a:lnTo>
                  <a:pt x="1925003" y="474508"/>
                </a:lnTo>
                <a:lnTo>
                  <a:pt x="1920241" y="480229"/>
                </a:lnTo>
                <a:lnTo>
                  <a:pt x="1915478" y="485950"/>
                </a:lnTo>
                <a:lnTo>
                  <a:pt x="1909763" y="491035"/>
                </a:lnTo>
                <a:lnTo>
                  <a:pt x="1903731" y="495802"/>
                </a:lnTo>
                <a:lnTo>
                  <a:pt x="1897063" y="499299"/>
                </a:lnTo>
                <a:lnTo>
                  <a:pt x="1890396" y="503112"/>
                </a:lnTo>
                <a:lnTo>
                  <a:pt x="1883093" y="505337"/>
                </a:lnTo>
                <a:lnTo>
                  <a:pt x="1875791" y="507244"/>
                </a:lnTo>
                <a:lnTo>
                  <a:pt x="1867853" y="508515"/>
                </a:lnTo>
                <a:lnTo>
                  <a:pt x="1859916" y="508833"/>
                </a:lnTo>
                <a:lnTo>
                  <a:pt x="1740853" y="508833"/>
                </a:lnTo>
                <a:lnTo>
                  <a:pt x="1732916" y="508515"/>
                </a:lnTo>
                <a:lnTo>
                  <a:pt x="1724978" y="507244"/>
                </a:lnTo>
                <a:lnTo>
                  <a:pt x="1717358" y="505337"/>
                </a:lnTo>
                <a:lnTo>
                  <a:pt x="1710056" y="503112"/>
                </a:lnTo>
                <a:lnTo>
                  <a:pt x="1703388" y="499299"/>
                </a:lnTo>
                <a:lnTo>
                  <a:pt x="1696721" y="495802"/>
                </a:lnTo>
                <a:lnTo>
                  <a:pt x="1690688" y="491035"/>
                </a:lnTo>
                <a:lnTo>
                  <a:pt x="1685291" y="485950"/>
                </a:lnTo>
                <a:lnTo>
                  <a:pt x="1680528" y="480229"/>
                </a:lnTo>
                <a:lnTo>
                  <a:pt x="1675766" y="474508"/>
                </a:lnTo>
                <a:lnTo>
                  <a:pt x="1671638" y="468152"/>
                </a:lnTo>
                <a:lnTo>
                  <a:pt x="1668463" y="461160"/>
                </a:lnTo>
                <a:lnTo>
                  <a:pt x="1665606" y="454168"/>
                </a:lnTo>
                <a:lnTo>
                  <a:pt x="1663701" y="446540"/>
                </a:lnTo>
                <a:lnTo>
                  <a:pt x="1663066" y="438595"/>
                </a:lnTo>
                <a:lnTo>
                  <a:pt x="1662113" y="430649"/>
                </a:lnTo>
                <a:lnTo>
                  <a:pt x="1663066" y="422703"/>
                </a:lnTo>
                <a:lnTo>
                  <a:pt x="1663701" y="414758"/>
                </a:lnTo>
                <a:lnTo>
                  <a:pt x="1665606" y="407130"/>
                </a:lnTo>
                <a:lnTo>
                  <a:pt x="1668463" y="400138"/>
                </a:lnTo>
                <a:lnTo>
                  <a:pt x="1671638" y="393464"/>
                </a:lnTo>
                <a:lnTo>
                  <a:pt x="1675766" y="387107"/>
                </a:lnTo>
                <a:lnTo>
                  <a:pt x="1680528" y="380751"/>
                </a:lnTo>
                <a:lnTo>
                  <a:pt x="1685291" y="375030"/>
                </a:lnTo>
                <a:lnTo>
                  <a:pt x="1690688" y="370263"/>
                </a:lnTo>
                <a:lnTo>
                  <a:pt x="1696721" y="365495"/>
                </a:lnTo>
                <a:lnTo>
                  <a:pt x="1703388" y="361682"/>
                </a:lnTo>
                <a:lnTo>
                  <a:pt x="1710056" y="358503"/>
                </a:lnTo>
                <a:lnTo>
                  <a:pt x="1717358" y="355643"/>
                </a:lnTo>
                <a:lnTo>
                  <a:pt x="1724978" y="354054"/>
                </a:lnTo>
                <a:lnTo>
                  <a:pt x="1732916" y="352783"/>
                </a:lnTo>
                <a:lnTo>
                  <a:pt x="1740853" y="352465"/>
                </a:lnTo>
                <a:close/>
                <a:moveTo>
                  <a:pt x="1076961" y="352465"/>
                </a:moveTo>
                <a:lnTo>
                  <a:pt x="1196341" y="352465"/>
                </a:lnTo>
                <a:lnTo>
                  <a:pt x="1204278" y="352783"/>
                </a:lnTo>
                <a:lnTo>
                  <a:pt x="1211898" y="354054"/>
                </a:lnTo>
                <a:lnTo>
                  <a:pt x="1219201" y="355643"/>
                </a:lnTo>
                <a:lnTo>
                  <a:pt x="1226503" y="358503"/>
                </a:lnTo>
                <a:lnTo>
                  <a:pt x="1233488" y="361682"/>
                </a:lnTo>
                <a:lnTo>
                  <a:pt x="1239838" y="365495"/>
                </a:lnTo>
                <a:lnTo>
                  <a:pt x="1245871" y="370263"/>
                </a:lnTo>
                <a:lnTo>
                  <a:pt x="1251586" y="375030"/>
                </a:lnTo>
                <a:lnTo>
                  <a:pt x="1256666" y="380751"/>
                </a:lnTo>
                <a:lnTo>
                  <a:pt x="1261111" y="387107"/>
                </a:lnTo>
                <a:lnTo>
                  <a:pt x="1264921" y="393464"/>
                </a:lnTo>
                <a:lnTo>
                  <a:pt x="1268096" y="400138"/>
                </a:lnTo>
                <a:lnTo>
                  <a:pt x="1270953" y="407130"/>
                </a:lnTo>
                <a:lnTo>
                  <a:pt x="1272858" y="414758"/>
                </a:lnTo>
                <a:lnTo>
                  <a:pt x="1274128" y="422703"/>
                </a:lnTo>
                <a:lnTo>
                  <a:pt x="1274446" y="430649"/>
                </a:lnTo>
                <a:lnTo>
                  <a:pt x="1274128" y="438595"/>
                </a:lnTo>
                <a:lnTo>
                  <a:pt x="1272858" y="446540"/>
                </a:lnTo>
                <a:lnTo>
                  <a:pt x="1270953" y="454168"/>
                </a:lnTo>
                <a:lnTo>
                  <a:pt x="1268096" y="461160"/>
                </a:lnTo>
                <a:lnTo>
                  <a:pt x="1264921" y="468152"/>
                </a:lnTo>
                <a:lnTo>
                  <a:pt x="1261111" y="474508"/>
                </a:lnTo>
                <a:lnTo>
                  <a:pt x="1256666" y="480229"/>
                </a:lnTo>
                <a:lnTo>
                  <a:pt x="1251586" y="485950"/>
                </a:lnTo>
                <a:lnTo>
                  <a:pt x="1245871" y="491035"/>
                </a:lnTo>
                <a:lnTo>
                  <a:pt x="1239838" y="495802"/>
                </a:lnTo>
                <a:lnTo>
                  <a:pt x="1233488" y="499299"/>
                </a:lnTo>
                <a:lnTo>
                  <a:pt x="1226503" y="503112"/>
                </a:lnTo>
                <a:lnTo>
                  <a:pt x="1219201" y="505337"/>
                </a:lnTo>
                <a:lnTo>
                  <a:pt x="1211898" y="507244"/>
                </a:lnTo>
                <a:lnTo>
                  <a:pt x="1204278" y="508515"/>
                </a:lnTo>
                <a:lnTo>
                  <a:pt x="1196341" y="508833"/>
                </a:lnTo>
                <a:lnTo>
                  <a:pt x="1076961" y="508833"/>
                </a:lnTo>
                <a:lnTo>
                  <a:pt x="1069023" y="508515"/>
                </a:lnTo>
                <a:lnTo>
                  <a:pt x="1061086" y="507244"/>
                </a:lnTo>
                <a:lnTo>
                  <a:pt x="1053466" y="505337"/>
                </a:lnTo>
                <a:lnTo>
                  <a:pt x="1046163" y="503112"/>
                </a:lnTo>
                <a:lnTo>
                  <a:pt x="1039496" y="499299"/>
                </a:lnTo>
                <a:lnTo>
                  <a:pt x="1033146" y="495802"/>
                </a:lnTo>
                <a:lnTo>
                  <a:pt x="1027113" y="491035"/>
                </a:lnTo>
                <a:lnTo>
                  <a:pt x="1021716" y="485950"/>
                </a:lnTo>
                <a:lnTo>
                  <a:pt x="1016636" y="480229"/>
                </a:lnTo>
                <a:lnTo>
                  <a:pt x="1012191" y="474508"/>
                </a:lnTo>
                <a:lnTo>
                  <a:pt x="1008063" y="468152"/>
                </a:lnTo>
                <a:lnTo>
                  <a:pt x="1004571" y="461160"/>
                </a:lnTo>
                <a:lnTo>
                  <a:pt x="1002348" y="454168"/>
                </a:lnTo>
                <a:lnTo>
                  <a:pt x="1000126" y="446540"/>
                </a:lnTo>
                <a:lnTo>
                  <a:pt x="999173" y="438595"/>
                </a:lnTo>
                <a:lnTo>
                  <a:pt x="998538" y="430649"/>
                </a:lnTo>
                <a:lnTo>
                  <a:pt x="999173" y="422703"/>
                </a:lnTo>
                <a:lnTo>
                  <a:pt x="1000126" y="414758"/>
                </a:lnTo>
                <a:lnTo>
                  <a:pt x="1002348" y="407130"/>
                </a:lnTo>
                <a:lnTo>
                  <a:pt x="1004571" y="400138"/>
                </a:lnTo>
                <a:lnTo>
                  <a:pt x="1008063" y="393464"/>
                </a:lnTo>
                <a:lnTo>
                  <a:pt x="1012191" y="387107"/>
                </a:lnTo>
                <a:lnTo>
                  <a:pt x="1016636" y="380751"/>
                </a:lnTo>
                <a:lnTo>
                  <a:pt x="1021716" y="375030"/>
                </a:lnTo>
                <a:lnTo>
                  <a:pt x="1027113" y="370263"/>
                </a:lnTo>
                <a:lnTo>
                  <a:pt x="1033146" y="365495"/>
                </a:lnTo>
                <a:lnTo>
                  <a:pt x="1039496" y="361682"/>
                </a:lnTo>
                <a:lnTo>
                  <a:pt x="1046163" y="358503"/>
                </a:lnTo>
                <a:lnTo>
                  <a:pt x="1053466" y="355643"/>
                </a:lnTo>
                <a:lnTo>
                  <a:pt x="1061086" y="354054"/>
                </a:lnTo>
                <a:lnTo>
                  <a:pt x="1069023" y="352783"/>
                </a:lnTo>
                <a:lnTo>
                  <a:pt x="1076961" y="352465"/>
                </a:lnTo>
                <a:close/>
                <a:moveTo>
                  <a:pt x="1750696" y="104563"/>
                </a:moveTo>
                <a:lnTo>
                  <a:pt x="1758316" y="104881"/>
                </a:lnTo>
                <a:lnTo>
                  <a:pt x="1765301" y="105835"/>
                </a:lnTo>
                <a:lnTo>
                  <a:pt x="1772921" y="107742"/>
                </a:lnTo>
                <a:lnTo>
                  <a:pt x="1779906" y="109966"/>
                </a:lnTo>
                <a:lnTo>
                  <a:pt x="1786891" y="113145"/>
                </a:lnTo>
                <a:lnTo>
                  <a:pt x="1793558" y="117276"/>
                </a:lnTo>
                <a:lnTo>
                  <a:pt x="1799908" y="122044"/>
                </a:lnTo>
                <a:lnTo>
                  <a:pt x="1805941" y="127447"/>
                </a:lnTo>
                <a:lnTo>
                  <a:pt x="1811338" y="133485"/>
                </a:lnTo>
                <a:lnTo>
                  <a:pt x="1816101" y="139524"/>
                </a:lnTo>
                <a:lnTo>
                  <a:pt x="1819593" y="146198"/>
                </a:lnTo>
                <a:lnTo>
                  <a:pt x="1823403" y="153508"/>
                </a:lnTo>
                <a:lnTo>
                  <a:pt x="1825626" y="160500"/>
                </a:lnTo>
                <a:lnTo>
                  <a:pt x="1827213" y="167810"/>
                </a:lnTo>
                <a:lnTo>
                  <a:pt x="1828483" y="175120"/>
                </a:lnTo>
                <a:lnTo>
                  <a:pt x="1828801" y="182748"/>
                </a:lnTo>
                <a:lnTo>
                  <a:pt x="1828483" y="190375"/>
                </a:lnTo>
                <a:lnTo>
                  <a:pt x="1827213" y="198003"/>
                </a:lnTo>
                <a:lnTo>
                  <a:pt x="1825626" y="204995"/>
                </a:lnTo>
                <a:lnTo>
                  <a:pt x="1823403" y="212305"/>
                </a:lnTo>
                <a:lnTo>
                  <a:pt x="1820228" y="219297"/>
                </a:lnTo>
                <a:lnTo>
                  <a:pt x="1816101" y="225972"/>
                </a:lnTo>
                <a:lnTo>
                  <a:pt x="1811338" y="232328"/>
                </a:lnTo>
                <a:lnTo>
                  <a:pt x="1805941" y="238367"/>
                </a:lnTo>
                <a:lnTo>
                  <a:pt x="1721803" y="322589"/>
                </a:lnTo>
                <a:lnTo>
                  <a:pt x="1715771" y="328310"/>
                </a:lnTo>
                <a:lnTo>
                  <a:pt x="1709421" y="333078"/>
                </a:lnTo>
                <a:lnTo>
                  <a:pt x="1702753" y="336891"/>
                </a:lnTo>
                <a:lnTo>
                  <a:pt x="1695451" y="340070"/>
                </a:lnTo>
                <a:lnTo>
                  <a:pt x="1688466" y="342612"/>
                </a:lnTo>
                <a:lnTo>
                  <a:pt x="1681163" y="344519"/>
                </a:lnTo>
                <a:lnTo>
                  <a:pt x="1673543" y="345155"/>
                </a:lnTo>
                <a:lnTo>
                  <a:pt x="1666241" y="345790"/>
                </a:lnTo>
                <a:lnTo>
                  <a:pt x="1658621" y="345155"/>
                </a:lnTo>
                <a:lnTo>
                  <a:pt x="1651318" y="344519"/>
                </a:lnTo>
                <a:lnTo>
                  <a:pt x="1644016" y="342612"/>
                </a:lnTo>
                <a:lnTo>
                  <a:pt x="1636713" y="340070"/>
                </a:lnTo>
                <a:lnTo>
                  <a:pt x="1629728" y="336891"/>
                </a:lnTo>
                <a:lnTo>
                  <a:pt x="1623378" y="333078"/>
                </a:lnTo>
                <a:lnTo>
                  <a:pt x="1617028" y="328310"/>
                </a:lnTo>
                <a:lnTo>
                  <a:pt x="1610996" y="322589"/>
                </a:lnTo>
                <a:lnTo>
                  <a:pt x="1605281" y="316551"/>
                </a:lnTo>
                <a:lnTo>
                  <a:pt x="1600518" y="310194"/>
                </a:lnTo>
                <a:lnTo>
                  <a:pt x="1596708" y="303838"/>
                </a:lnTo>
                <a:lnTo>
                  <a:pt x="1593533" y="296846"/>
                </a:lnTo>
                <a:lnTo>
                  <a:pt x="1591311" y="289536"/>
                </a:lnTo>
                <a:lnTo>
                  <a:pt x="1589088" y="282544"/>
                </a:lnTo>
                <a:lnTo>
                  <a:pt x="1588453" y="274916"/>
                </a:lnTo>
                <a:lnTo>
                  <a:pt x="1588136" y="267288"/>
                </a:lnTo>
                <a:lnTo>
                  <a:pt x="1588453" y="259978"/>
                </a:lnTo>
                <a:lnTo>
                  <a:pt x="1589088" y="252351"/>
                </a:lnTo>
                <a:lnTo>
                  <a:pt x="1591311" y="245041"/>
                </a:lnTo>
                <a:lnTo>
                  <a:pt x="1593533" y="238049"/>
                </a:lnTo>
                <a:lnTo>
                  <a:pt x="1596708" y="230739"/>
                </a:lnTo>
                <a:lnTo>
                  <a:pt x="1600518" y="224065"/>
                </a:lnTo>
                <a:lnTo>
                  <a:pt x="1605281" y="217708"/>
                </a:lnTo>
                <a:lnTo>
                  <a:pt x="1610996" y="211670"/>
                </a:lnTo>
                <a:lnTo>
                  <a:pt x="1695133" y="127447"/>
                </a:lnTo>
                <a:lnTo>
                  <a:pt x="1701166" y="122044"/>
                </a:lnTo>
                <a:lnTo>
                  <a:pt x="1707516" y="117276"/>
                </a:lnTo>
                <a:lnTo>
                  <a:pt x="1714183" y="113145"/>
                </a:lnTo>
                <a:lnTo>
                  <a:pt x="1720851" y="109966"/>
                </a:lnTo>
                <a:lnTo>
                  <a:pt x="1728471" y="107742"/>
                </a:lnTo>
                <a:lnTo>
                  <a:pt x="1735456" y="105835"/>
                </a:lnTo>
                <a:lnTo>
                  <a:pt x="1743076" y="104881"/>
                </a:lnTo>
                <a:lnTo>
                  <a:pt x="1750696" y="104563"/>
                </a:lnTo>
                <a:close/>
                <a:moveTo>
                  <a:pt x="1186498" y="93758"/>
                </a:moveTo>
                <a:lnTo>
                  <a:pt x="1193801" y="94075"/>
                </a:lnTo>
                <a:lnTo>
                  <a:pt x="1201103" y="95029"/>
                </a:lnTo>
                <a:lnTo>
                  <a:pt x="1208723" y="96936"/>
                </a:lnTo>
                <a:lnTo>
                  <a:pt x="1215708" y="99478"/>
                </a:lnTo>
                <a:lnTo>
                  <a:pt x="1222376" y="102656"/>
                </a:lnTo>
                <a:lnTo>
                  <a:pt x="1229361" y="106470"/>
                </a:lnTo>
                <a:lnTo>
                  <a:pt x="1235711" y="111238"/>
                </a:lnTo>
                <a:lnTo>
                  <a:pt x="1241426" y="116959"/>
                </a:lnTo>
                <a:lnTo>
                  <a:pt x="1326198" y="201181"/>
                </a:lnTo>
                <a:lnTo>
                  <a:pt x="1331278" y="206902"/>
                </a:lnTo>
                <a:lnTo>
                  <a:pt x="1336041" y="213259"/>
                </a:lnTo>
                <a:lnTo>
                  <a:pt x="1339851" y="220251"/>
                </a:lnTo>
                <a:lnTo>
                  <a:pt x="1343026" y="227243"/>
                </a:lnTo>
                <a:lnTo>
                  <a:pt x="1345566" y="234553"/>
                </a:lnTo>
                <a:lnTo>
                  <a:pt x="1347471" y="241545"/>
                </a:lnTo>
                <a:lnTo>
                  <a:pt x="1348741" y="249173"/>
                </a:lnTo>
                <a:lnTo>
                  <a:pt x="1348741" y="256800"/>
                </a:lnTo>
                <a:lnTo>
                  <a:pt x="1348741" y="264110"/>
                </a:lnTo>
                <a:lnTo>
                  <a:pt x="1347471" y="271738"/>
                </a:lnTo>
                <a:lnTo>
                  <a:pt x="1345566" y="279048"/>
                </a:lnTo>
                <a:lnTo>
                  <a:pt x="1343026" y="286040"/>
                </a:lnTo>
                <a:lnTo>
                  <a:pt x="1339851" y="293350"/>
                </a:lnTo>
                <a:lnTo>
                  <a:pt x="1336041" y="300024"/>
                </a:lnTo>
                <a:lnTo>
                  <a:pt x="1331278" y="306063"/>
                </a:lnTo>
                <a:lnTo>
                  <a:pt x="1326198" y="311784"/>
                </a:lnTo>
                <a:lnTo>
                  <a:pt x="1320166" y="317504"/>
                </a:lnTo>
                <a:lnTo>
                  <a:pt x="1313816" y="322272"/>
                </a:lnTo>
                <a:lnTo>
                  <a:pt x="1307148" y="326085"/>
                </a:lnTo>
                <a:lnTo>
                  <a:pt x="1299846" y="329264"/>
                </a:lnTo>
                <a:lnTo>
                  <a:pt x="1292861" y="331806"/>
                </a:lnTo>
                <a:lnTo>
                  <a:pt x="1285558" y="333713"/>
                </a:lnTo>
                <a:lnTo>
                  <a:pt x="1277938" y="334667"/>
                </a:lnTo>
                <a:lnTo>
                  <a:pt x="1270636" y="334985"/>
                </a:lnTo>
                <a:lnTo>
                  <a:pt x="1263016" y="334667"/>
                </a:lnTo>
                <a:lnTo>
                  <a:pt x="1255396" y="333713"/>
                </a:lnTo>
                <a:lnTo>
                  <a:pt x="1248411" y="331806"/>
                </a:lnTo>
                <a:lnTo>
                  <a:pt x="1241108" y="329264"/>
                </a:lnTo>
                <a:lnTo>
                  <a:pt x="1234123" y="326085"/>
                </a:lnTo>
                <a:lnTo>
                  <a:pt x="1227773" y="322272"/>
                </a:lnTo>
                <a:lnTo>
                  <a:pt x="1221423" y="317504"/>
                </a:lnTo>
                <a:lnTo>
                  <a:pt x="1215391" y="311784"/>
                </a:lnTo>
                <a:lnTo>
                  <a:pt x="1130936" y="227561"/>
                </a:lnTo>
                <a:lnTo>
                  <a:pt x="1125221" y="221840"/>
                </a:lnTo>
                <a:lnTo>
                  <a:pt x="1120776" y="215483"/>
                </a:lnTo>
                <a:lnTo>
                  <a:pt x="1116966" y="208491"/>
                </a:lnTo>
                <a:lnTo>
                  <a:pt x="1113791" y="201499"/>
                </a:lnTo>
                <a:lnTo>
                  <a:pt x="1110933" y="194189"/>
                </a:lnTo>
                <a:lnTo>
                  <a:pt x="1109346" y="187197"/>
                </a:lnTo>
                <a:lnTo>
                  <a:pt x="1108076" y="179570"/>
                </a:lnTo>
                <a:lnTo>
                  <a:pt x="1107758" y="171942"/>
                </a:lnTo>
                <a:lnTo>
                  <a:pt x="1108076" y="164632"/>
                </a:lnTo>
                <a:lnTo>
                  <a:pt x="1109346" y="157004"/>
                </a:lnTo>
                <a:lnTo>
                  <a:pt x="1110933" y="149694"/>
                </a:lnTo>
                <a:lnTo>
                  <a:pt x="1113791" y="142702"/>
                </a:lnTo>
                <a:lnTo>
                  <a:pt x="1116966" y="135392"/>
                </a:lnTo>
                <a:lnTo>
                  <a:pt x="1120776" y="129036"/>
                </a:lnTo>
                <a:lnTo>
                  <a:pt x="1125221" y="122679"/>
                </a:lnTo>
                <a:lnTo>
                  <a:pt x="1130936" y="116959"/>
                </a:lnTo>
                <a:lnTo>
                  <a:pt x="1136651" y="111238"/>
                </a:lnTo>
                <a:lnTo>
                  <a:pt x="1143001" y="106470"/>
                </a:lnTo>
                <a:lnTo>
                  <a:pt x="1149986" y="102656"/>
                </a:lnTo>
                <a:lnTo>
                  <a:pt x="1156653" y="99478"/>
                </a:lnTo>
                <a:lnTo>
                  <a:pt x="1163638" y="96936"/>
                </a:lnTo>
                <a:lnTo>
                  <a:pt x="1171258" y="95029"/>
                </a:lnTo>
                <a:lnTo>
                  <a:pt x="1178878" y="94075"/>
                </a:lnTo>
                <a:lnTo>
                  <a:pt x="1186498" y="93758"/>
                </a:lnTo>
                <a:close/>
                <a:moveTo>
                  <a:pt x="1468438" y="0"/>
                </a:moveTo>
                <a:lnTo>
                  <a:pt x="1476376" y="318"/>
                </a:lnTo>
                <a:lnTo>
                  <a:pt x="1483996" y="1589"/>
                </a:lnTo>
                <a:lnTo>
                  <a:pt x="1491616" y="3496"/>
                </a:lnTo>
                <a:lnTo>
                  <a:pt x="1498601" y="6039"/>
                </a:lnTo>
                <a:lnTo>
                  <a:pt x="1505903" y="9535"/>
                </a:lnTo>
                <a:lnTo>
                  <a:pt x="1512253" y="13666"/>
                </a:lnTo>
                <a:lnTo>
                  <a:pt x="1518286" y="17798"/>
                </a:lnTo>
                <a:lnTo>
                  <a:pt x="1523683" y="23201"/>
                </a:lnTo>
                <a:lnTo>
                  <a:pt x="1528763" y="28604"/>
                </a:lnTo>
                <a:lnTo>
                  <a:pt x="1533208" y="34643"/>
                </a:lnTo>
                <a:lnTo>
                  <a:pt x="1537336" y="40999"/>
                </a:lnTo>
                <a:lnTo>
                  <a:pt x="1540828" y="47991"/>
                </a:lnTo>
                <a:lnTo>
                  <a:pt x="1543051" y="55301"/>
                </a:lnTo>
                <a:lnTo>
                  <a:pt x="1545273" y="62929"/>
                </a:lnTo>
                <a:lnTo>
                  <a:pt x="1546226" y="70239"/>
                </a:lnTo>
                <a:lnTo>
                  <a:pt x="1546861" y="78184"/>
                </a:lnTo>
                <a:lnTo>
                  <a:pt x="1546861" y="198003"/>
                </a:lnTo>
                <a:lnTo>
                  <a:pt x="1546226" y="205949"/>
                </a:lnTo>
                <a:lnTo>
                  <a:pt x="1545273" y="213259"/>
                </a:lnTo>
                <a:lnTo>
                  <a:pt x="1543051" y="220886"/>
                </a:lnTo>
                <a:lnTo>
                  <a:pt x="1540828" y="228196"/>
                </a:lnTo>
                <a:lnTo>
                  <a:pt x="1537336" y="235188"/>
                </a:lnTo>
                <a:lnTo>
                  <a:pt x="1533208" y="241545"/>
                </a:lnTo>
                <a:lnTo>
                  <a:pt x="1528763" y="247583"/>
                </a:lnTo>
                <a:lnTo>
                  <a:pt x="1523683" y="252986"/>
                </a:lnTo>
                <a:lnTo>
                  <a:pt x="1518286" y="258389"/>
                </a:lnTo>
                <a:lnTo>
                  <a:pt x="1512253" y="262521"/>
                </a:lnTo>
                <a:lnTo>
                  <a:pt x="1505903" y="266653"/>
                </a:lnTo>
                <a:lnTo>
                  <a:pt x="1498601" y="269831"/>
                </a:lnTo>
                <a:lnTo>
                  <a:pt x="1491616" y="272691"/>
                </a:lnTo>
                <a:lnTo>
                  <a:pt x="1483996" y="274598"/>
                </a:lnTo>
                <a:lnTo>
                  <a:pt x="1476376" y="275870"/>
                </a:lnTo>
                <a:lnTo>
                  <a:pt x="1468438" y="276187"/>
                </a:lnTo>
                <a:lnTo>
                  <a:pt x="1460183" y="275870"/>
                </a:lnTo>
                <a:lnTo>
                  <a:pt x="1452563" y="274598"/>
                </a:lnTo>
                <a:lnTo>
                  <a:pt x="1445261" y="272691"/>
                </a:lnTo>
                <a:lnTo>
                  <a:pt x="1437958" y="269831"/>
                </a:lnTo>
                <a:lnTo>
                  <a:pt x="1431291" y="266653"/>
                </a:lnTo>
                <a:lnTo>
                  <a:pt x="1424623" y="262521"/>
                </a:lnTo>
                <a:lnTo>
                  <a:pt x="1418591" y="258389"/>
                </a:lnTo>
                <a:lnTo>
                  <a:pt x="1412876" y="252986"/>
                </a:lnTo>
                <a:lnTo>
                  <a:pt x="1407796" y="247583"/>
                </a:lnTo>
                <a:lnTo>
                  <a:pt x="1403351" y="241545"/>
                </a:lnTo>
                <a:lnTo>
                  <a:pt x="1399541" y="235188"/>
                </a:lnTo>
                <a:lnTo>
                  <a:pt x="1396366" y="228196"/>
                </a:lnTo>
                <a:lnTo>
                  <a:pt x="1393508" y="220886"/>
                </a:lnTo>
                <a:lnTo>
                  <a:pt x="1391603" y="213259"/>
                </a:lnTo>
                <a:lnTo>
                  <a:pt x="1390333" y="205949"/>
                </a:lnTo>
                <a:lnTo>
                  <a:pt x="1390016" y="198003"/>
                </a:lnTo>
                <a:lnTo>
                  <a:pt x="1390016" y="78184"/>
                </a:lnTo>
                <a:lnTo>
                  <a:pt x="1390333" y="70239"/>
                </a:lnTo>
                <a:lnTo>
                  <a:pt x="1391603" y="62929"/>
                </a:lnTo>
                <a:lnTo>
                  <a:pt x="1393508" y="55301"/>
                </a:lnTo>
                <a:lnTo>
                  <a:pt x="1396366" y="47991"/>
                </a:lnTo>
                <a:lnTo>
                  <a:pt x="1399541" y="40999"/>
                </a:lnTo>
                <a:lnTo>
                  <a:pt x="1403351" y="34643"/>
                </a:lnTo>
                <a:lnTo>
                  <a:pt x="1407796" y="28604"/>
                </a:lnTo>
                <a:lnTo>
                  <a:pt x="1412876" y="23201"/>
                </a:lnTo>
                <a:lnTo>
                  <a:pt x="1418591" y="17798"/>
                </a:lnTo>
                <a:lnTo>
                  <a:pt x="1424623" y="13666"/>
                </a:lnTo>
                <a:lnTo>
                  <a:pt x="1431291" y="9535"/>
                </a:lnTo>
                <a:lnTo>
                  <a:pt x="1437958" y="6039"/>
                </a:lnTo>
                <a:lnTo>
                  <a:pt x="1445261" y="3496"/>
                </a:lnTo>
                <a:lnTo>
                  <a:pt x="1452563" y="1589"/>
                </a:lnTo>
                <a:lnTo>
                  <a:pt x="1460183" y="318"/>
                </a:lnTo>
                <a:lnTo>
                  <a:pt x="14684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KSO_Shape"/>
          <p:cNvSpPr/>
          <p:nvPr/>
        </p:nvSpPr>
        <p:spPr bwMode="auto">
          <a:xfrm>
            <a:off x="1768916" y="2116138"/>
            <a:ext cx="865995" cy="736096"/>
          </a:xfrm>
          <a:custGeom>
            <a:avLst/>
            <a:gdLst>
              <a:gd name="T0" fmla="*/ 160329 w 2160587"/>
              <a:gd name="T1" fmla="*/ 1674812 h 1836737"/>
              <a:gd name="T2" fmla="*/ 1129743 w 2160587"/>
              <a:gd name="T3" fmla="*/ 848061 h 1836737"/>
              <a:gd name="T4" fmla="*/ 1158271 w 2160587"/>
              <a:gd name="T5" fmla="*/ 1043536 h 1836737"/>
              <a:gd name="T6" fmla="*/ 1353532 w 2160587"/>
              <a:gd name="T7" fmla="*/ 1072142 h 1836737"/>
              <a:gd name="T8" fmla="*/ 1367796 w 2160587"/>
              <a:gd name="T9" fmla="*/ 1145247 h 1836737"/>
              <a:gd name="T10" fmla="*/ 1316445 w 2160587"/>
              <a:gd name="T11" fmla="*/ 1197055 h 1836737"/>
              <a:gd name="T12" fmla="*/ 1148762 w 2160587"/>
              <a:gd name="T13" fmla="*/ 1373142 h 1836737"/>
              <a:gd name="T14" fmla="*/ 1088218 w 2160587"/>
              <a:gd name="T15" fmla="*/ 1413827 h 1836737"/>
              <a:gd name="T16" fmla="*/ 1019750 w 2160587"/>
              <a:gd name="T17" fmla="*/ 1385856 h 1836737"/>
              <a:gd name="T18" fmla="*/ 859357 w 2160587"/>
              <a:gd name="T19" fmla="*/ 1200234 h 1836737"/>
              <a:gd name="T20" fmla="*/ 798496 w 2160587"/>
              <a:gd name="T21" fmla="*/ 1159550 h 1836737"/>
              <a:gd name="T22" fmla="*/ 798496 w 2160587"/>
              <a:gd name="T23" fmla="*/ 1084856 h 1836737"/>
              <a:gd name="T24" fmla="*/ 859357 w 2160587"/>
              <a:gd name="T25" fmla="*/ 1044172 h 1836737"/>
              <a:gd name="T26" fmla="*/ 1019750 w 2160587"/>
              <a:gd name="T27" fmla="*/ 858868 h 1836737"/>
              <a:gd name="T28" fmla="*/ 301227 w 2160587"/>
              <a:gd name="T29" fmla="*/ 646747 h 1836737"/>
              <a:gd name="T30" fmla="*/ 2003954 w 2160587"/>
              <a:gd name="T31" fmla="*/ 550545 h 1836737"/>
              <a:gd name="T32" fmla="*/ 391689 w 2160587"/>
              <a:gd name="T33" fmla="*/ 393700 h 1836737"/>
              <a:gd name="T34" fmla="*/ 456865 w 2160587"/>
              <a:gd name="T35" fmla="*/ 428307 h 1836737"/>
              <a:gd name="T36" fmla="*/ 1692991 w 2160587"/>
              <a:gd name="T37" fmla="*/ 490537 h 1836737"/>
              <a:gd name="T38" fmla="*/ 1708479 w 2160587"/>
              <a:gd name="T39" fmla="*/ 422275 h 1836737"/>
              <a:gd name="T40" fmla="*/ 2082429 w 2160587"/>
              <a:gd name="T41" fmla="*/ 393700 h 1836737"/>
              <a:gd name="T42" fmla="*/ 2147243 w 2160587"/>
              <a:gd name="T43" fmla="*/ 428307 h 1836737"/>
              <a:gd name="T44" fmla="*/ 2157092 w 2160587"/>
              <a:gd name="T45" fmla="*/ 808355 h 1836737"/>
              <a:gd name="T46" fmla="*/ 2105622 w 2160587"/>
              <a:gd name="T47" fmla="*/ 860107 h 1836737"/>
              <a:gd name="T48" fmla="*/ 2032548 w 2160587"/>
              <a:gd name="T49" fmla="*/ 845820 h 1836737"/>
              <a:gd name="T50" fmla="*/ 2038267 w 2160587"/>
              <a:gd name="T51" fmla="*/ 1380490 h 1836737"/>
              <a:gd name="T52" fmla="*/ 2112612 w 2160587"/>
              <a:gd name="T53" fmla="*/ 1373187 h 1836737"/>
              <a:gd name="T54" fmla="*/ 2158998 w 2160587"/>
              <a:gd name="T55" fmla="*/ 1429702 h 1836737"/>
              <a:gd name="T56" fmla="*/ 2142795 w 2160587"/>
              <a:gd name="T57" fmla="*/ 1808162 h 1836737"/>
              <a:gd name="T58" fmla="*/ 1768845 w 2160587"/>
              <a:gd name="T59" fmla="*/ 1836737 h 1836737"/>
              <a:gd name="T60" fmla="*/ 1704031 w 2160587"/>
              <a:gd name="T61" fmla="*/ 1802130 h 1836737"/>
              <a:gd name="T62" fmla="*/ 467992 w 2160587"/>
              <a:gd name="T63" fmla="*/ 1741487 h 1836737"/>
              <a:gd name="T64" fmla="*/ 452096 w 2160587"/>
              <a:gd name="T65" fmla="*/ 1808162 h 1836737"/>
              <a:gd name="T66" fmla="*/ 78211 w 2160587"/>
              <a:gd name="T67" fmla="*/ 1836737 h 1836737"/>
              <a:gd name="T68" fmla="*/ 13035 w 2160587"/>
              <a:gd name="T69" fmla="*/ 1802130 h 1836737"/>
              <a:gd name="T70" fmla="*/ 3179 w 2160587"/>
              <a:gd name="T71" fmla="*/ 1422082 h 1836737"/>
              <a:gd name="T72" fmla="*/ 54684 w 2160587"/>
              <a:gd name="T73" fmla="*/ 1370330 h 1836737"/>
              <a:gd name="T74" fmla="*/ 127808 w 2160587"/>
              <a:gd name="T75" fmla="*/ 1384617 h 1836737"/>
              <a:gd name="T76" fmla="*/ 121767 w 2160587"/>
              <a:gd name="T77" fmla="*/ 850265 h 1836737"/>
              <a:gd name="T78" fmla="*/ 47689 w 2160587"/>
              <a:gd name="T79" fmla="*/ 857250 h 1836737"/>
              <a:gd name="T80" fmla="*/ 1590 w 2160587"/>
              <a:gd name="T81" fmla="*/ 801052 h 1836737"/>
              <a:gd name="T82" fmla="*/ 17804 w 2160587"/>
              <a:gd name="T83" fmla="*/ 422275 h 1836737"/>
              <a:gd name="T84" fmla="*/ 1080293 w 2160587"/>
              <a:gd name="T85" fmla="*/ 0 h 1836737"/>
              <a:gd name="T86" fmla="*/ 1229746 w 2160587"/>
              <a:gd name="T87" fmla="*/ 38797 h 1836737"/>
              <a:gd name="T88" fmla="*/ 1340086 w 2160587"/>
              <a:gd name="T89" fmla="*/ 139925 h 1836737"/>
              <a:gd name="T90" fmla="*/ 1392235 w 2160587"/>
              <a:gd name="T91" fmla="*/ 284302 h 1836737"/>
              <a:gd name="T92" fmla="*/ 1370930 w 2160587"/>
              <a:gd name="T93" fmla="*/ 372073 h 1836737"/>
              <a:gd name="T94" fmla="*/ 1299702 w 2160587"/>
              <a:gd name="T95" fmla="*/ 393698 h 1836737"/>
              <a:gd name="T96" fmla="*/ 1243101 w 2160587"/>
              <a:gd name="T97" fmla="*/ 347268 h 1836737"/>
              <a:gd name="T98" fmla="*/ 1230064 w 2160587"/>
              <a:gd name="T99" fmla="*/ 269355 h 1836737"/>
              <a:gd name="T100" fmla="*/ 1191270 w 2160587"/>
              <a:gd name="T101" fmla="*/ 204163 h 1836737"/>
              <a:gd name="T102" fmla="*/ 1126719 w 2160587"/>
              <a:gd name="T103" fmla="*/ 164412 h 1836737"/>
              <a:gd name="T104" fmla="*/ 1048495 w 2160587"/>
              <a:gd name="T105" fmla="*/ 160277 h 1836737"/>
              <a:gd name="T106" fmla="*/ 980447 w 2160587"/>
              <a:gd name="T107" fmla="*/ 193669 h 1836737"/>
              <a:gd name="T108" fmla="*/ 935611 w 2160587"/>
              <a:gd name="T109" fmla="*/ 254409 h 1836737"/>
              <a:gd name="T110" fmla="*/ 921620 w 2160587"/>
              <a:gd name="T111" fmla="*/ 332322 h 1836737"/>
              <a:gd name="T112" fmla="*/ 875512 w 2160587"/>
              <a:gd name="T113" fmla="*/ 388928 h 1836737"/>
              <a:gd name="T114" fmla="*/ 801422 w 2160587"/>
              <a:gd name="T115" fmla="*/ 381613 h 1836737"/>
              <a:gd name="T116" fmla="*/ 766762 w 2160587"/>
              <a:gd name="T117" fmla="*/ 316421 h 1836737"/>
              <a:gd name="T118" fmla="*/ 804602 w 2160587"/>
              <a:gd name="T119" fmla="*/ 166002 h 1836737"/>
              <a:gd name="T120" fmla="*/ 905085 w 2160587"/>
              <a:gd name="T121" fmla="*/ 54698 h 1836737"/>
              <a:gd name="T122" fmla="*/ 1048177 w 2160587"/>
              <a:gd name="T123" fmla="*/ 2226 h 1836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0587" h="1836737">
                <a:moveTo>
                  <a:pt x="2003954" y="1667985"/>
                </a:moveTo>
                <a:lnTo>
                  <a:pt x="2003431" y="1669097"/>
                </a:lnTo>
                <a:lnTo>
                  <a:pt x="2000893" y="1674812"/>
                </a:lnTo>
                <a:lnTo>
                  <a:pt x="1997719" y="1679892"/>
                </a:lnTo>
                <a:lnTo>
                  <a:pt x="2003954" y="1679892"/>
                </a:lnTo>
                <a:lnTo>
                  <a:pt x="2003954" y="1667985"/>
                </a:lnTo>
                <a:close/>
                <a:moveTo>
                  <a:pt x="156421" y="1666510"/>
                </a:moveTo>
                <a:lnTo>
                  <a:pt x="156421" y="1679892"/>
                </a:lnTo>
                <a:lnTo>
                  <a:pt x="163502" y="1679892"/>
                </a:lnTo>
                <a:lnTo>
                  <a:pt x="160329" y="1674812"/>
                </a:lnTo>
                <a:lnTo>
                  <a:pt x="157790" y="1669097"/>
                </a:lnTo>
                <a:lnTo>
                  <a:pt x="156421" y="1666510"/>
                </a:lnTo>
                <a:close/>
                <a:moveTo>
                  <a:pt x="1080293" y="830262"/>
                </a:moveTo>
                <a:lnTo>
                  <a:pt x="1088218" y="830580"/>
                </a:lnTo>
                <a:lnTo>
                  <a:pt x="1095826" y="831851"/>
                </a:lnTo>
                <a:lnTo>
                  <a:pt x="1103116" y="833758"/>
                </a:lnTo>
                <a:lnTo>
                  <a:pt x="1110724" y="836301"/>
                </a:lnTo>
                <a:lnTo>
                  <a:pt x="1117380" y="839797"/>
                </a:lnTo>
                <a:lnTo>
                  <a:pt x="1123720" y="843293"/>
                </a:lnTo>
                <a:lnTo>
                  <a:pt x="1129743" y="848061"/>
                </a:lnTo>
                <a:lnTo>
                  <a:pt x="1135448" y="853464"/>
                </a:lnTo>
                <a:lnTo>
                  <a:pt x="1140520" y="858868"/>
                </a:lnTo>
                <a:lnTo>
                  <a:pt x="1144958" y="864907"/>
                </a:lnTo>
                <a:lnTo>
                  <a:pt x="1148762" y="871264"/>
                </a:lnTo>
                <a:lnTo>
                  <a:pt x="1151931" y="877939"/>
                </a:lnTo>
                <a:lnTo>
                  <a:pt x="1154784" y="885249"/>
                </a:lnTo>
                <a:lnTo>
                  <a:pt x="1156686" y="892559"/>
                </a:lnTo>
                <a:lnTo>
                  <a:pt x="1157954" y="900506"/>
                </a:lnTo>
                <a:lnTo>
                  <a:pt x="1158271" y="908452"/>
                </a:lnTo>
                <a:lnTo>
                  <a:pt x="1158271" y="1043536"/>
                </a:lnTo>
                <a:lnTo>
                  <a:pt x="1292988" y="1043536"/>
                </a:lnTo>
                <a:lnTo>
                  <a:pt x="1301230" y="1044172"/>
                </a:lnTo>
                <a:lnTo>
                  <a:pt x="1308838" y="1045125"/>
                </a:lnTo>
                <a:lnTo>
                  <a:pt x="1316445" y="1047350"/>
                </a:lnTo>
                <a:lnTo>
                  <a:pt x="1323419" y="1049893"/>
                </a:lnTo>
                <a:lnTo>
                  <a:pt x="1330392" y="1053071"/>
                </a:lnTo>
                <a:lnTo>
                  <a:pt x="1337049" y="1057203"/>
                </a:lnTo>
                <a:lnTo>
                  <a:pt x="1343072" y="1061653"/>
                </a:lnTo>
                <a:lnTo>
                  <a:pt x="1348460" y="1066739"/>
                </a:lnTo>
                <a:lnTo>
                  <a:pt x="1353532" y="1072142"/>
                </a:lnTo>
                <a:lnTo>
                  <a:pt x="1357970" y="1078181"/>
                </a:lnTo>
                <a:lnTo>
                  <a:pt x="1362091" y="1084856"/>
                </a:lnTo>
                <a:lnTo>
                  <a:pt x="1365260" y="1091849"/>
                </a:lnTo>
                <a:lnTo>
                  <a:pt x="1367796" y="1098841"/>
                </a:lnTo>
                <a:lnTo>
                  <a:pt x="1370015" y="1106469"/>
                </a:lnTo>
                <a:lnTo>
                  <a:pt x="1370966" y="1114416"/>
                </a:lnTo>
                <a:lnTo>
                  <a:pt x="1371600" y="1122362"/>
                </a:lnTo>
                <a:lnTo>
                  <a:pt x="1370966" y="1130308"/>
                </a:lnTo>
                <a:lnTo>
                  <a:pt x="1370015" y="1138254"/>
                </a:lnTo>
                <a:lnTo>
                  <a:pt x="1367796" y="1145247"/>
                </a:lnTo>
                <a:lnTo>
                  <a:pt x="1365260" y="1152875"/>
                </a:lnTo>
                <a:lnTo>
                  <a:pt x="1362091" y="1159550"/>
                </a:lnTo>
                <a:lnTo>
                  <a:pt x="1357970" y="1165907"/>
                </a:lnTo>
                <a:lnTo>
                  <a:pt x="1353532" y="1171946"/>
                </a:lnTo>
                <a:lnTo>
                  <a:pt x="1348460" y="1177667"/>
                </a:lnTo>
                <a:lnTo>
                  <a:pt x="1343072" y="1182752"/>
                </a:lnTo>
                <a:lnTo>
                  <a:pt x="1337049" y="1187202"/>
                </a:lnTo>
                <a:lnTo>
                  <a:pt x="1330392" y="1191016"/>
                </a:lnTo>
                <a:lnTo>
                  <a:pt x="1323419" y="1194195"/>
                </a:lnTo>
                <a:lnTo>
                  <a:pt x="1316445" y="1197055"/>
                </a:lnTo>
                <a:lnTo>
                  <a:pt x="1308838" y="1198963"/>
                </a:lnTo>
                <a:lnTo>
                  <a:pt x="1301230" y="1200234"/>
                </a:lnTo>
                <a:lnTo>
                  <a:pt x="1292988" y="1200552"/>
                </a:lnTo>
                <a:lnTo>
                  <a:pt x="1158271" y="1200552"/>
                </a:lnTo>
                <a:lnTo>
                  <a:pt x="1158271" y="1335636"/>
                </a:lnTo>
                <a:lnTo>
                  <a:pt x="1157954" y="1343900"/>
                </a:lnTo>
                <a:lnTo>
                  <a:pt x="1156686" y="1351528"/>
                </a:lnTo>
                <a:lnTo>
                  <a:pt x="1154784" y="1359157"/>
                </a:lnTo>
                <a:lnTo>
                  <a:pt x="1151931" y="1366149"/>
                </a:lnTo>
                <a:lnTo>
                  <a:pt x="1148762" y="1373142"/>
                </a:lnTo>
                <a:lnTo>
                  <a:pt x="1144958" y="1379817"/>
                </a:lnTo>
                <a:lnTo>
                  <a:pt x="1140520" y="1385856"/>
                </a:lnTo>
                <a:lnTo>
                  <a:pt x="1135448" y="1391259"/>
                </a:lnTo>
                <a:lnTo>
                  <a:pt x="1129743" y="1396345"/>
                </a:lnTo>
                <a:lnTo>
                  <a:pt x="1123720" y="1400795"/>
                </a:lnTo>
                <a:lnTo>
                  <a:pt x="1117380" y="1404927"/>
                </a:lnTo>
                <a:lnTo>
                  <a:pt x="1110724" y="1408105"/>
                </a:lnTo>
                <a:lnTo>
                  <a:pt x="1103116" y="1410648"/>
                </a:lnTo>
                <a:lnTo>
                  <a:pt x="1095826" y="1412873"/>
                </a:lnTo>
                <a:lnTo>
                  <a:pt x="1088218" y="1413827"/>
                </a:lnTo>
                <a:lnTo>
                  <a:pt x="1080293" y="1414462"/>
                </a:lnTo>
                <a:lnTo>
                  <a:pt x="1072369" y="1413827"/>
                </a:lnTo>
                <a:lnTo>
                  <a:pt x="1064444" y="1412873"/>
                </a:lnTo>
                <a:lnTo>
                  <a:pt x="1056837" y="1410648"/>
                </a:lnTo>
                <a:lnTo>
                  <a:pt x="1049863" y="1408105"/>
                </a:lnTo>
                <a:lnTo>
                  <a:pt x="1043207" y="1404927"/>
                </a:lnTo>
                <a:lnTo>
                  <a:pt x="1036233" y="1400795"/>
                </a:lnTo>
                <a:lnTo>
                  <a:pt x="1030527" y="1396345"/>
                </a:lnTo>
                <a:lnTo>
                  <a:pt x="1024822" y="1391259"/>
                </a:lnTo>
                <a:lnTo>
                  <a:pt x="1019750" y="1385856"/>
                </a:lnTo>
                <a:lnTo>
                  <a:pt x="1015312" y="1379817"/>
                </a:lnTo>
                <a:lnTo>
                  <a:pt x="1011508" y="1373142"/>
                </a:lnTo>
                <a:lnTo>
                  <a:pt x="1008339" y="1366149"/>
                </a:lnTo>
                <a:lnTo>
                  <a:pt x="1005486" y="1359157"/>
                </a:lnTo>
                <a:lnTo>
                  <a:pt x="1003584" y="1351528"/>
                </a:lnTo>
                <a:lnTo>
                  <a:pt x="1002316" y="1343900"/>
                </a:lnTo>
                <a:lnTo>
                  <a:pt x="1001999" y="1335636"/>
                </a:lnTo>
                <a:lnTo>
                  <a:pt x="1001999" y="1200552"/>
                </a:lnTo>
                <a:lnTo>
                  <a:pt x="867282" y="1200552"/>
                </a:lnTo>
                <a:lnTo>
                  <a:pt x="859357" y="1200234"/>
                </a:lnTo>
                <a:lnTo>
                  <a:pt x="851432" y="1198963"/>
                </a:lnTo>
                <a:lnTo>
                  <a:pt x="843825" y="1197055"/>
                </a:lnTo>
                <a:lnTo>
                  <a:pt x="836534" y="1194195"/>
                </a:lnTo>
                <a:lnTo>
                  <a:pt x="829878" y="1191016"/>
                </a:lnTo>
                <a:lnTo>
                  <a:pt x="823538" y="1187202"/>
                </a:lnTo>
                <a:lnTo>
                  <a:pt x="817515" y="1182752"/>
                </a:lnTo>
                <a:lnTo>
                  <a:pt x="812127" y="1177667"/>
                </a:lnTo>
                <a:lnTo>
                  <a:pt x="807055" y="1171946"/>
                </a:lnTo>
                <a:lnTo>
                  <a:pt x="802300" y="1165907"/>
                </a:lnTo>
                <a:lnTo>
                  <a:pt x="798496" y="1159550"/>
                </a:lnTo>
                <a:lnTo>
                  <a:pt x="795010" y="1152875"/>
                </a:lnTo>
                <a:lnTo>
                  <a:pt x="792791" y="1145247"/>
                </a:lnTo>
                <a:lnTo>
                  <a:pt x="790572" y="1138254"/>
                </a:lnTo>
                <a:lnTo>
                  <a:pt x="789621" y="1130308"/>
                </a:lnTo>
                <a:lnTo>
                  <a:pt x="788987" y="1122362"/>
                </a:lnTo>
                <a:lnTo>
                  <a:pt x="789621" y="1114416"/>
                </a:lnTo>
                <a:lnTo>
                  <a:pt x="790572" y="1106469"/>
                </a:lnTo>
                <a:lnTo>
                  <a:pt x="792791" y="1098841"/>
                </a:lnTo>
                <a:lnTo>
                  <a:pt x="795010" y="1091849"/>
                </a:lnTo>
                <a:lnTo>
                  <a:pt x="798496" y="1084856"/>
                </a:lnTo>
                <a:lnTo>
                  <a:pt x="802300" y="1078181"/>
                </a:lnTo>
                <a:lnTo>
                  <a:pt x="807055" y="1072142"/>
                </a:lnTo>
                <a:lnTo>
                  <a:pt x="812127" y="1066739"/>
                </a:lnTo>
                <a:lnTo>
                  <a:pt x="817515" y="1061653"/>
                </a:lnTo>
                <a:lnTo>
                  <a:pt x="823538" y="1057203"/>
                </a:lnTo>
                <a:lnTo>
                  <a:pt x="829878" y="1053071"/>
                </a:lnTo>
                <a:lnTo>
                  <a:pt x="836534" y="1049893"/>
                </a:lnTo>
                <a:lnTo>
                  <a:pt x="843825" y="1047350"/>
                </a:lnTo>
                <a:lnTo>
                  <a:pt x="851432" y="1045125"/>
                </a:lnTo>
                <a:lnTo>
                  <a:pt x="859357" y="1044172"/>
                </a:lnTo>
                <a:lnTo>
                  <a:pt x="867282" y="1043536"/>
                </a:lnTo>
                <a:lnTo>
                  <a:pt x="1001999" y="1043536"/>
                </a:lnTo>
                <a:lnTo>
                  <a:pt x="1001999" y="908452"/>
                </a:lnTo>
                <a:lnTo>
                  <a:pt x="1002316" y="900506"/>
                </a:lnTo>
                <a:lnTo>
                  <a:pt x="1003584" y="892559"/>
                </a:lnTo>
                <a:lnTo>
                  <a:pt x="1005486" y="885249"/>
                </a:lnTo>
                <a:lnTo>
                  <a:pt x="1008339" y="877939"/>
                </a:lnTo>
                <a:lnTo>
                  <a:pt x="1011508" y="871264"/>
                </a:lnTo>
                <a:lnTo>
                  <a:pt x="1015312" y="864907"/>
                </a:lnTo>
                <a:lnTo>
                  <a:pt x="1019750" y="858868"/>
                </a:lnTo>
                <a:lnTo>
                  <a:pt x="1024822" y="853464"/>
                </a:lnTo>
                <a:lnTo>
                  <a:pt x="1030527" y="848061"/>
                </a:lnTo>
                <a:lnTo>
                  <a:pt x="1036233" y="843293"/>
                </a:lnTo>
                <a:lnTo>
                  <a:pt x="1043207" y="839797"/>
                </a:lnTo>
                <a:lnTo>
                  <a:pt x="1049863" y="836301"/>
                </a:lnTo>
                <a:lnTo>
                  <a:pt x="1056837" y="833758"/>
                </a:lnTo>
                <a:lnTo>
                  <a:pt x="1064444" y="831851"/>
                </a:lnTo>
                <a:lnTo>
                  <a:pt x="1072369" y="830580"/>
                </a:lnTo>
                <a:lnTo>
                  <a:pt x="1080293" y="830262"/>
                </a:lnTo>
                <a:close/>
                <a:moveTo>
                  <a:pt x="301227" y="646747"/>
                </a:moveTo>
                <a:lnTo>
                  <a:pt x="301227" y="1584642"/>
                </a:lnTo>
                <a:lnTo>
                  <a:pt x="1859994" y="1584642"/>
                </a:lnTo>
                <a:lnTo>
                  <a:pt x="1859994" y="646747"/>
                </a:lnTo>
                <a:lnTo>
                  <a:pt x="301227" y="646747"/>
                </a:lnTo>
                <a:close/>
                <a:moveTo>
                  <a:pt x="1997005" y="550545"/>
                </a:moveTo>
                <a:lnTo>
                  <a:pt x="1997719" y="551497"/>
                </a:lnTo>
                <a:lnTo>
                  <a:pt x="2000893" y="557212"/>
                </a:lnTo>
                <a:lnTo>
                  <a:pt x="2003431" y="562609"/>
                </a:lnTo>
                <a:lnTo>
                  <a:pt x="2003954" y="563786"/>
                </a:lnTo>
                <a:lnTo>
                  <a:pt x="2003954" y="550545"/>
                </a:lnTo>
                <a:lnTo>
                  <a:pt x="1997005" y="550545"/>
                </a:lnTo>
                <a:close/>
                <a:moveTo>
                  <a:pt x="156421" y="550545"/>
                </a:moveTo>
                <a:lnTo>
                  <a:pt x="156421" y="565349"/>
                </a:lnTo>
                <a:lnTo>
                  <a:pt x="157790" y="562609"/>
                </a:lnTo>
                <a:lnTo>
                  <a:pt x="160329" y="557212"/>
                </a:lnTo>
                <a:lnTo>
                  <a:pt x="163502" y="551497"/>
                </a:lnTo>
                <a:lnTo>
                  <a:pt x="164097" y="550545"/>
                </a:lnTo>
                <a:lnTo>
                  <a:pt x="156421" y="550545"/>
                </a:lnTo>
                <a:close/>
                <a:moveTo>
                  <a:pt x="78211" y="393700"/>
                </a:moveTo>
                <a:lnTo>
                  <a:pt x="391689" y="393700"/>
                </a:lnTo>
                <a:lnTo>
                  <a:pt x="399638" y="394017"/>
                </a:lnTo>
                <a:lnTo>
                  <a:pt x="407586" y="395287"/>
                </a:lnTo>
                <a:lnTo>
                  <a:pt x="415216" y="397192"/>
                </a:lnTo>
                <a:lnTo>
                  <a:pt x="422211" y="400050"/>
                </a:lnTo>
                <a:lnTo>
                  <a:pt x="428887" y="403225"/>
                </a:lnTo>
                <a:lnTo>
                  <a:pt x="435246" y="407352"/>
                </a:lnTo>
                <a:lnTo>
                  <a:pt x="441286" y="411480"/>
                </a:lnTo>
                <a:lnTo>
                  <a:pt x="447009" y="416877"/>
                </a:lnTo>
                <a:lnTo>
                  <a:pt x="452096" y="422275"/>
                </a:lnTo>
                <a:lnTo>
                  <a:pt x="456865" y="428307"/>
                </a:lnTo>
                <a:lnTo>
                  <a:pt x="460362" y="434657"/>
                </a:lnTo>
                <a:lnTo>
                  <a:pt x="463859" y="441325"/>
                </a:lnTo>
                <a:lnTo>
                  <a:pt x="466403" y="448945"/>
                </a:lnTo>
                <a:lnTo>
                  <a:pt x="468310" y="456565"/>
                </a:lnTo>
                <a:lnTo>
                  <a:pt x="469582" y="463867"/>
                </a:lnTo>
                <a:lnTo>
                  <a:pt x="469900" y="471805"/>
                </a:lnTo>
                <a:lnTo>
                  <a:pt x="469582" y="479742"/>
                </a:lnTo>
                <a:lnTo>
                  <a:pt x="468310" y="487680"/>
                </a:lnTo>
                <a:lnTo>
                  <a:pt x="467595" y="490537"/>
                </a:lnTo>
                <a:lnTo>
                  <a:pt x="1692991" y="490537"/>
                </a:lnTo>
                <a:lnTo>
                  <a:pt x="1692276" y="487680"/>
                </a:lnTo>
                <a:lnTo>
                  <a:pt x="1691005" y="479742"/>
                </a:lnTo>
                <a:lnTo>
                  <a:pt x="1690687" y="471805"/>
                </a:lnTo>
                <a:lnTo>
                  <a:pt x="1691005" y="463867"/>
                </a:lnTo>
                <a:lnTo>
                  <a:pt x="1692276" y="456565"/>
                </a:lnTo>
                <a:lnTo>
                  <a:pt x="1694182" y="448945"/>
                </a:lnTo>
                <a:lnTo>
                  <a:pt x="1697041" y="441325"/>
                </a:lnTo>
                <a:lnTo>
                  <a:pt x="1700218" y="434657"/>
                </a:lnTo>
                <a:lnTo>
                  <a:pt x="1704031" y="428307"/>
                </a:lnTo>
                <a:lnTo>
                  <a:pt x="1708479" y="422275"/>
                </a:lnTo>
                <a:lnTo>
                  <a:pt x="1713562" y="416877"/>
                </a:lnTo>
                <a:lnTo>
                  <a:pt x="1719281" y="411480"/>
                </a:lnTo>
                <a:lnTo>
                  <a:pt x="1725000" y="407352"/>
                </a:lnTo>
                <a:lnTo>
                  <a:pt x="1731354" y="403225"/>
                </a:lnTo>
                <a:lnTo>
                  <a:pt x="1738662" y="400050"/>
                </a:lnTo>
                <a:lnTo>
                  <a:pt x="1745652" y="397192"/>
                </a:lnTo>
                <a:lnTo>
                  <a:pt x="1753277" y="395287"/>
                </a:lnTo>
                <a:lnTo>
                  <a:pt x="1760902" y="394017"/>
                </a:lnTo>
                <a:lnTo>
                  <a:pt x="1768845" y="393700"/>
                </a:lnTo>
                <a:lnTo>
                  <a:pt x="2082429" y="393700"/>
                </a:lnTo>
                <a:lnTo>
                  <a:pt x="2090372" y="394017"/>
                </a:lnTo>
                <a:lnTo>
                  <a:pt x="2097997" y="395287"/>
                </a:lnTo>
                <a:lnTo>
                  <a:pt x="2105622" y="397192"/>
                </a:lnTo>
                <a:lnTo>
                  <a:pt x="2112612" y="400050"/>
                </a:lnTo>
                <a:lnTo>
                  <a:pt x="2119920" y="403225"/>
                </a:lnTo>
                <a:lnTo>
                  <a:pt x="2126274" y="407352"/>
                </a:lnTo>
                <a:lnTo>
                  <a:pt x="2131993" y="411480"/>
                </a:lnTo>
                <a:lnTo>
                  <a:pt x="2137712" y="416877"/>
                </a:lnTo>
                <a:lnTo>
                  <a:pt x="2142795" y="422275"/>
                </a:lnTo>
                <a:lnTo>
                  <a:pt x="2147243" y="428307"/>
                </a:lnTo>
                <a:lnTo>
                  <a:pt x="2151056" y="434657"/>
                </a:lnTo>
                <a:lnTo>
                  <a:pt x="2154233" y="441325"/>
                </a:lnTo>
                <a:lnTo>
                  <a:pt x="2157092" y="448945"/>
                </a:lnTo>
                <a:lnTo>
                  <a:pt x="2158998" y="456565"/>
                </a:lnTo>
                <a:lnTo>
                  <a:pt x="2160269" y="463867"/>
                </a:lnTo>
                <a:lnTo>
                  <a:pt x="2160587" y="471805"/>
                </a:lnTo>
                <a:lnTo>
                  <a:pt x="2160587" y="785177"/>
                </a:lnTo>
                <a:lnTo>
                  <a:pt x="2160269" y="793432"/>
                </a:lnTo>
                <a:lnTo>
                  <a:pt x="2158998" y="801052"/>
                </a:lnTo>
                <a:lnTo>
                  <a:pt x="2157092" y="808355"/>
                </a:lnTo>
                <a:lnTo>
                  <a:pt x="2154233" y="815657"/>
                </a:lnTo>
                <a:lnTo>
                  <a:pt x="2151056" y="822642"/>
                </a:lnTo>
                <a:lnTo>
                  <a:pt x="2147243" y="828992"/>
                </a:lnTo>
                <a:lnTo>
                  <a:pt x="2142795" y="835025"/>
                </a:lnTo>
                <a:lnTo>
                  <a:pt x="2137712" y="840740"/>
                </a:lnTo>
                <a:lnTo>
                  <a:pt x="2131993" y="845820"/>
                </a:lnTo>
                <a:lnTo>
                  <a:pt x="2126274" y="850265"/>
                </a:lnTo>
                <a:lnTo>
                  <a:pt x="2119920" y="854075"/>
                </a:lnTo>
                <a:lnTo>
                  <a:pt x="2112612" y="857250"/>
                </a:lnTo>
                <a:lnTo>
                  <a:pt x="2105622" y="860107"/>
                </a:lnTo>
                <a:lnTo>
                  <a:pt x="2097997" y="862012"/>
                </a:lnTo>
                <a:lnTo>
                  <a:pt x="2090372" y="863282"/>
                </a:lnTo>
                <a:lnTo>
                  <a:pt x="2082429" y="863600"/>
                </a:lnTo>
                <a:lnTo>
                  <a:pt x="2074169" y="863282"/>
                </a:lnTo>
                <a:lnTo>
                  <a:pt x="2066543" y="862012"/>
                </a:lnTo>
                <a:lnTo>
                  <a:pt x="2058918" y="860107"/>
                </a:lnTo>
                <a:lnTo>
                  <a:pt x="2051929" y="857250"/>
                </a:lnTo>
                <a:lnTo>
                  <a:pt x="2045257" y="854075"/>
                </a:lnTo>
                <a:lnTo>
                  <a:pt x="2038267" y="850265"/>
                </a:lnTo>
                <a:lnTo>
                  <a:pt x="2032548" y="845820"/>
                </a:lnTo>
                <a:lnTo>
                  <a:pt x="2026829" y="840740"/>
                </a:lnTo>
                <a:lnTo>
                  <a:pt x="2021746" y="835025"/>
                </a:lnTo>
                <a:lnTo>
                  <a:pt x="2017298" y="828992"/>
                </a:lnTo>
                <a:lnTo>
                  <a:pt x="2016125" y="827039"/>
                </a:lnTo>
                <a:lnTo>
                  <a:pt x="2016125" y="1403398"/>
                </a:lnTo>
                <a:lnTo>
                  <a:pt x="2017298" y="1401445"/>
                </a:lnTo>
                <a:lnTo>
                  <a:pt x="2021746" y="1395412"/>
                </a:lnTo>
                <a:lnTo>
                  <a:pt x="2026829" y="1390015"/>
                </a:lnTo>
                <a:lnTo>
                  <a:pt x="2032548" y="1384617"/>
                </a:lnTo>
                <a:lnTo>
                  <a:pt x="2038267" y="1380490"/>
                </a:lnTo>
                <a:lnTo>
                  <a:pt x="2045257" y="1376362"/>
                </a:lnTo>
                <a:lnTo>
                  <a:pt x="2051929" y="1373187"/>
                </a:lnTo>
                <a:lnTo>
                  <a:pt x="2058918" y="1370330"/>
                </a:lnTo>
                <a:lnTo>
                  <a:pt x="2066543" y="1368425"/>
                </a:lnTo>
                <a:lnTo>
                  <a:pt x="2074169" y="1367155"/>
                </a:lnTo>
                <a:lnTo>
                  <a:pt x="2082429" y="1366837"/>
                </a:lnTo>
                <a:lnTo>
                  <a:pt x="2090372" y="1367155"/>
                </a:lnTo>
                <a:lnTo>
                  <a:pt x="2097997" y="1368425"/>
                </a:lnTo>
                <a:lnTo>
                  <a:pt x="2105622" y="1370330"/>
                </a:lnTo>
                <a:lnTo>
                  <a:pt x="2112612" y="1373187"/>
                </a:lnTo>
                <a:lnTo>
                  <a:pt x="2119920" y="1376362"/>
                </a:lnTo>
                <a:lnTo>
                  <a:pt x="2126274" y="1380490"/>
                </a:lnTo>
                <a:lnTo>
                  <a:pt x="2131993" y="1384617"/>
                </a:lnTo>
                <a:lnTo>
                  <a:pt x="2137712" y="1390015"/>
                </a:lnTo>
                <a:lnTo>
                  <a:pt x="2142795" y="1395412"/>
                </a:lnTo>
                <a:lnTo>
                  <a:pt x="2147243" y="1401445"/>
                </a:lnTo>
                <a:lnTo>
                  <a:pt x="2151056" y="1407795"/>
                </a:lnTo>
                <a:lnTo>
                  <a:pt x="2154233" y="1414462"/>
                </a:lnTo>
                <a:lnTo>
                  <a:pt x="2157092" y="1422082"/>
                </a:lnTo>
                <a:lnTo>
                  <a:pt x="2158998" y="1429702"/>
                </a:lnTo>
                <a:lnTo>
                  <a:pt x="2160269" y="1437005"/>
                </a:lnTo>
                <a:lnTo>
                  <a:pt x="2160587" y="1444942"/>
                </a:lnTo>
                <a:lnTo>
                  <a:pt x="2160587" y="1758315"/>
                </a:lnTo>
                <a:lnTo>
                  <a:pt x="2160269" y="1766570"/>
                </a:lnTo>
                <a:lnTo>
                  <a:pt x="2158998" y="1774190"/>
                </a:lnTo>
                <a:lnTo>
                  <a:pt x="2157092" y="1781492"/>
                </a:lnTo>
                <a:lnTo>
                  <a:pt x="2154233" y="1788795"/>
                </a:lnTo>
                <a:lnTo>
                  <a:pt x="2151056" y="1795462"/>
                </a:lnTo>
                <a:lnTo>
                  <a:pt x="2147243" y="1802130"/>
                </a:lnTo>
                <a:lnTo>
                  <a:pt x="2142795" y="1808162"/>
                </a:lnTo>
                <a:lnTo>
                  <a:pt x="2137712" y="1813877"/>
                </a:lnTo>
                <a:lnTo>
                  <a:pt x="2131993" y="1818957"/>
                </a:lnTo>
                <a:lnTo>
                  <a:pt x="2126274" y="1823402"/>
                </a:lnTo>
                <a:lnTo>
                  <a:pt x="2119920" y="1827212"/>
                </a:lnTo>
                <a:lnTo>
                  <a:pt x="2112612" y="1830387"/>
                </a:lnTo>
                <a:lnTo>
                  <a:pt x="2105622" y="1833245"/>
                </a:lnTo>
                <a:lnTo>
                  <a:pt x="2097997" y="1835150"/>
                </a:lnTo>
                <a:lnTo>
                  <a:pt x="2090372" y="1836420"/>
                </a:lnTo>
                <a:lnTo>
                  <a:pt x="2082429" y="1836737"/>
                </a:lnTo>
                <a:lnTo>
                  <a:pt x="1768845" y="1836737"/>
                </a:lnTo>
                <a:lnTo>
                  <a:pt x="1760902" y="1836420"/>
                </a:lnTo>
                <a:lnTo>
                  <a:pt x="1753277" y="1835150"/>
                </a:lnTo>
                <a:lnTo>
                  <a:pt x="1745652" y="1833245"/>
                </a:lnTo>
                <a:lnTo>
                  <a:pt x="1738662" y="1830387"/>
                </a:lnTo>
                <a:lnTo>
                  <a:pt x="1731354" y="1827212"/>
                </a:lnTo>
                <a:lnTo>
                  <a:pt x="1725000" y="1823402"/>
                </a:lnTo>
                <a:lnTo>
                  <a:pt x="1719281" y="1818957"/>
                </a:lnTo>
                <a:lnTo>
                  <a:pt x="1713562" y="1813877"/>
                </a:lnTo>
                <a:lnTo>
                  <a:pt x="1708479" y="1808162"/>
                </a:lnTo>
                <a:lnTo>
                  <a:pt x="1704031" y="1802130"/>
                </a:lnTo>
                <a:lnTo>
                  <a:pt x="1700218" y="1795462"/>
                </a:lnTo>
                <a:lnTo>
                  <a:pt x="1697041" y="1788795"/>
                </a:lnTo>
                <a:lnTo>
                  <a:pt x="1694182" y="1781492"/>
                </a:lnTo>
                <a:lnTo>
                  <a:pt x="1692276" y="1774190"/>
                </a:lnTo>
                <a:lnTo>
                  <a:pt x="1691005" y="1766570"/>
                </a:lnTo>
                <a:lnTo>
                  <a:pt x="1690687" y="1758315"/>
                </a:lnTo>
                <a:lnTo>
                  <a:pt x="1691005" y="1750377"/>
                </a:lnTo>
                <a:lnTo>
                  <a:pt x="1692276" y="1742757"/>
                </a:lnTo>
                <a:lnTo>
                  <a:pt x="1692594" y="1741487"/>
                </a:lnTo>
                <a:lnTo>
                  <a:pt x="467992" y="1741487"/>
                </a:lnTo>
                <a:lnTo>
                  <a:pt x="468310" y="1742757"/>
                </a:lnTo>
                <a:lnTo>
                  <a:pt x="469582" y="1750377"/>
                </a:lnTo>
                <a:lnTo>
                  <a:pt x="469900" y="1758315"/>
                </a:lnTo>
                <a:lnTo>
                  <a:pt x="469582" y="1766570"/>
                </a:lnTo>
                <a:lnTo>
                  <a:pt x="468310" y="1774190"/>
                </a:lnTo>
                <a:lnTo>
                  <a:pt x="466403" y="1781492"/>
                </a:lnTo>
                <a:lnTo>
                  <a:pt x="463859" y="1788795"/>
                </a:lnTo>
                <a:lnTo>
                  <a:pt x="460362" y="1795462"/>
                </a:lnTo>
                <a:lnTo>
                  <a:pt x="456865" y="1802130"/>
                </a:lnTo>
                <a:lnTo>
                  <a:pt x="452096" y="1808162"/>
                </a:lnTo>
                <a:lnTo>
                  <a:pt x="447009" y="1813877"/>
                </a:lnTo>
                <a:lnTo>
                  <a:pt x="441286" y="1818957"/>
                </a:lnTo>
                <a:lnTo>
                  <a:pt x="435246" y="1823402"/>
                </a:lnTo>
                <a:lnTo>
                  <a:pt x="428887" y="1827212"/>
                </a:lnTo>
                <a:lnTo>
                  <a:pt x="422211" y="1830387"/>
                </a:lnTo>
                <a:lnTo>
                  <a:pt x="415216" y="1833245"/>
                </a:lnTo>
                <a:lnTo>
                  <a:pt x="407586" y="1835150"/>
                </a:lnTo>
                <a:lnTo>
                  <a:pt x="399638" y="1836420"/>
                </a:lnTo>
                <a:lnTo>
                  <a:pt x="391689" y="1836737"/>
                </a:lnTo>
                <a:lnTo>
                  <a:pt x="78211" y="1836737"/>
                </a:lnTo>
                <a:lnTo>
                  <a:pt x="70262" y="1836420"/>
                </a:lnTo>
                <a:lnTo>
                  <a:pt x="62314" y="1835150"/>
                </a:lnTo>
                <a:lnTo>
                  <a:pt x="54684" y="1833245"/>
                </a:lnTo>
                <a:lnTo>
                  <a:pt x="47689" y="1830387"/>
                </a:lnTo>
                <a:lnTo>
                  <a:pt x="40695" y="1827212"/>
                </a:lnTo>
                <a:lnTo>
                  <a:pt x="34018" y="1823402"/>
                </a:lnTo>
                <a:lnTo>
                  <a:pt x="27978" y="1818957"/>
                </a:lnTo>
                <a:lnTo>
                  <a:pt x="22573" y="1813877"/>
                </a:lnTo>
                <a:lnTo>
                  <a:pt x="17804" y="1808162"/>
                </a:lnTo>
                <a:lnTo>
                  <a:pt x="13035" y="1802130"/>
                </a:lnTo>
                <a:lnTo>
                  <a:pt x="8902" y="1795462"/>
                </a:lnTo>
                <a:lnTo>
                  <a:pt x="5723" y="1788795"/>
                </a:lnTo>
                <a:lnTo>
                  <a:pt x="3179" y="1781492"/>
                </a:lnTo>
                <a:lnTo>
                  <a:pt x="1590" y="1774190"/>
                </a:lnTo>
                <a:lnTo>
                  <a:pt x="318" y="1766570"/>
                </a:lnTo>
                <a:lnTo>
                  <a:pt x="0" y="1758315"/>
                </a:lnTo>
                <a:lnTo>
                  <a:pt x="0" y="1444942"/>
                </a:lnTo>
                <a:lnTo>
                  <a:pt x="318" y="1437005"/>
                </a:lnTo>
                <a:lnTo>
                  <a:pt x="1590" y="1429702"/>
                </a:lnTo>
                <a:lnTo>
                  <a:pt x="3179" y="1422082"/>
                </a:lnTo>
                <a:lnTo>
                  <a:pt x="5723" y="1414462"/>
                </a:lnTo>
                <a:lnTo>
                  <a:pt x="8902" y="1407795"/>
                </a:lnTo>
                <a:lnTo>
                  <a:pt x="13035" y="1401445"/>
                </a:lnTo>
                <a:lnTo>
                  <a:pt x="17804" y="1395412"/>
                </a:lnTo>
                <a:lnTo>
                  <a:pt x="22573" y="1390015"/>
                </a:lnTo>
                <a:lnTo>
                  <a:pt x="27978" y="1384617"/>
                </a:lnTo>
                <a:lnTo>
                  <a:pt x="34018" y="1380490"/>
                </a:lnTo>
                <a:lnTo>
                  <a:pt x="40695" y="1376362"/>
                </a:lnTo>
                <a:lnTo>
                  <a:pt x="47689" y="1373187"/>
                </a:lnTo>
                <a:lnTo>
                  <a:pt x="54684" y="1370330"/>
                </a:lnTo>
                <a:lnTo>
                  <a:pt x="62314" y="1368425"/>
                </a:lnTo>
                <a:lnTo>
                  <a:pt x="70262" y="1367155"/>
                </a:lnTo>
                <a:lnTo>
                  <a:pt x="78211" y="1366837"/>
                </a:lnTo>
                <a:lnTo>
                  <a:pt x="86159" y="1367155"/>
                </a:lnTo>
                <a:lnTo>
                  <a:pt x="94107" y="1368425"/>
                </a:lnTo>
                <a:lnTo>
                  <a:pt x="101102" y="1370330"/>
                </a:lnTo>
                <a:lnTo>
                  <a:pt x="108732" y="1373187"/>
                </a:lnTo>
                <a:lnTo>
                  <a:pt x="115408" y="1376362"/>
                </a:lnTo>
                <a:lnTo>
                  <a:pt x="121767" y="1380490"/>
                </a:lnTo>
                <a:lnTo>
                  <a:pt x="127808" y="1384617"/>
                </a:lnTo>
                <a:lnTo>
                  <a:pt x="133530" y="1390015"/>
                </a:lnTo>
                <a:lnTo>
                  <a:pt x="138617" y="1395412"/>
                </a:lnTo>
                <a:lnTo>
                  <a:pt x="143068" y="1401445"/>
                </a:lnTo>
                <a:lnTo>
                  <a:pt x="144462" y="1403765"/>
                </a:lnTo>
                <a:lnTo>
                  <a:pt x="144462" y="826672"/>
                </a:lnTo>
                <a:lnTo>
                  <a:pt x="143068" y="828992"/>
                </a:lnTo>
                <a:lnTo>
                  <a:pt x="138617" y="835025"/>
                </a:lnTo>
                <a:lnTo>
                  <a:pt x="133530" y="840740"/>
                </a:lnTo>
                <a:lnTo>
                  <a:pt x="127808" y="845820"/>
                </a:lnTo>
                <a:lnTo>
                  <a:pt x="121767" y="850265"/>
                </a:lnTo>
                <a:lnTo>
                  <a:pt x="115408" y="854075"/>
                </a:lnTo>
                <a:lnTo>
                  <a:pt x="108732" y="857250"/>
                </a:lnTo>
                <a:lnTo>
                  <a:pt x="101102" y="860107"/>
                </a:lnTo>
                <a:lnTo>
                  <a:pt x="94107" y="862012"/>
                </a:lnTo>
                <a:lnTo>
                  <a:pt x="86159" y="863282"/>
                </a:lnTo>
                <a:lnTo>
                  <a:pt x="78211" y="863600"/>
                </a:lnTo>
                <a:lnTo>
                  <a:pt x="70262" y="863282"/>
                </a:lnTo>
                <a:lnTo>
                  <a:pt x="62314" y="862012"/>
                </a:lnTo>
                <a:lnTo>
                  <a:pt x="54684" y="860107"/>
                </a:lnTo>
                <a:lnTo>
                  <a:pt x="47689" y="857250"/>
                </a:lnTo>
                <a:lnTo>
                  <a:pt x="40695" y="854075"/>
                </a:lnTo>
                <a:lnTo>
                  <a:pt x="34018" y="850265"/>
                </a:lnTo>
                <a:lnTo>
                  <a:pt x="27978" y="845820"/>
                </a:lnTo>
                <a:lnTo>
                  <a:pt x="22573" y="840740"/>
                </a:lnTo>
                <a:lnTo>
                  <a:pt x="17804" y="835025"/>
                </a:lnTo>
                <a:lnTo>
                  <a:pt x="13035" y="828992"/>
                </a:lnTo>
                <a:lnTo>
                  <a:pt x="8902" y="822642"/>
                </a:lnTo>
                <a:lnTo>
                  <a:pt x="5723" y="815657"/>
                </a:lnTo>
                <a:lnTo>
                  <a:pt x="3179" y="808355"/>
                </a:lnTo>
                <a:lnTo>
                  <a:pt x="1590" y="801052"/>
                </a:lnTo>
                <a:lnTo>
                  <a:pt x="318" y="793432"/>
                </a:lnTo>
                <a:lnTo>
                  <a:pt x="0" y="785177"/>
                </a:lnTo>
                <a:lnTo>
                  <a:pt x="0" y="471805"/>
                </a:lnTo>
                <a:lnTo>
                  <a:pt x="318" y="463867"/>
                </a:lnTo>
                <a:lnTo>
                  <a:pt x="1590" y="456565"/>
                </a:lnTo>
                <a:lnTo>
                  <a:pt x="3179" y="448945"/>
                </a:lnTo>
                <a:lnTo>
                  <a:pt x="5723" y="441325"/>
                </a:lnTo>
                <a:lnTo>
                  <a:pt x="8902" y="434657"/>
                </a:lnTo>
                <a:lnTo>
                  <a:pt x="13035" y="428307"/>
                </a:lnTo>
                <a:lnTo>
                  <a:pt x="17804" y="422275"/>
                </a:lnTo>
                <a:lnTo>
                  <a:pt x="22573" y="416877"/>
                </a:lnTo>
                <a:lnTo>
                  <a:pt x="27978" y="411480"/>
                </a:lnTo>
                <a:lnTo>
                  <a:pt x="34018" y="407352"/>
                </a:lnTo>
                <a:lnTo>
                  <a:pt x="40695" y="403225"/>
                </a:lnTo>
                <a:lnTo>
                  <a:pt x="47689" y="400050"/>
                </a:lnTo>
                <a:lnTo>
                  <a:pt x="54684" y="397192"/>
                </a:lnTo>
                <a:lnTo>
                  <a:pt x="62314" y="395287"/>
                </a:lnTo>
                <a:lnTo>
                  <a:pt x="70262" y="394017"/>
                </a:lnTo>
                <a:lnTo>
                  <a:pt x="78211" y="393700"/>
                </a:lnTo>
                <a:close/>
                <a:moveTo>
                  <a:pt x="1080293" y="0"/>
                </a:moveTo>
                <a:lnTo>
                  <a:pt x="1096193" y="636"/>
                </a:lnTo>
                <a:lnTo>
                  <a:pt x="1112092" y="2226"/>
                </a:lnTo>
                <a:lnTo>
                  <a:pt x="1127991" y="4134"/>
                </a:lnTo>
                <a:lnTo>
                  <a:pt x="1142936" y="6996"/>
                </a:lnTo>
                <a:lnTo>
                  <a:pt x="1158517" y="10494"/>
                </a:lnTo>
                <a:lnTo>
                  <a:pt x="1173145" y="14310"/>
                </a:lnTo>
                <a:lnTo>
                  <a:pt x="1188090" y="19716"/>
                </a:lnTo>
                <a:lnTo>
                  <a:pt x="1202399" y="25123"/>
                </a:lnTo>
                <a:lnTo>
                  <a:pt x="1215754" y="31483"/>
                </a:lnTo>
                <a:lnTo>
                  <a:pt x="1229746" y="38797"/>
                </a:lnTo>
                <a:lnTo>
                  <a:pt x="1242783" y="46111"/>
                </a:lnTo>
                <a:lnTo>
                  <a:pt x="1255502" y="54698"/>
                </a:lnTo>
                <a:lnTo>
                  <a:pt x="1267904" y="63284"/>
                </a:lnTo>
                <a:lnTo>
                  <a:pt x="1279351" y="72506"/>
                </a:lnTo>
                <a:lnTo>
                  <a:pt x="1290798" y="82365"/>
                </a:lnTo>
                <a:lnTo>
                  <a:pt x="1301610" y="93177"/>
                </a:lnTo>
                <a:lnTo>
                  <a:pt x="1312421" y="103989"/>
                </a:lnTo>
                <a:lnTo>
                  <a:pt x="1321961" y="115438"/>
                </a:lnTo>
                <a:lnTo>
                  <a:pt x="1331500" y="127204"/>
                </a:lnTo>
                <a:lnTo>
                  <a:pt x="1340086" y="139925"/>
                </a:lnTo>
                <a:lnTo>
                  <a:pt x="1348035" y="152645"/>
                </a:lnTo>
                <a:lnTo>
                  <a:pt x="1355667" y="166002"/>
                </a:lnTo>
                <a:lnTo>
                  <a:pt x="1362981" y="179676"/>
                </a:lnTo>
                <a:lnTo>
                  <a:pt x="1369340" y="193669"/>
                </a:lnTo>
                <a:lnTo>
                  <a:pt x="1374746" y="207979"/>
                </a:lnTo>
                <a:lnTo>
                  <a:pt x="1379516" y="222608"/>
                </a:lnTo>
                <a:lnTo>
                  <a:pt x="1383967" y="237872"/>
                </a:lnTo>
                <a:lnTo>
                  <a:pt x="1387465" y="252819"/>
                </a:lnTo>
                <a:lnTo>
                  <a:pt x="1390327" y="268401"/>
                </a:lnTo>
                <a:lnTo>
                  <a:pt x="1392235" y="284302"/>
                </a:lnTo>
                <a:lnTo>
                  <a:pt x="1393507" y="300202"/>
                </a:lnTo>
                <a:lnTo>
                  <a:pt x="1393825" y="316421"/>
                </a:lnTo>
                <a:lnTo>
                  <a:pt x="1393507" y="324371"/>
                </a:lnTo>
                <a:lnTo>
                  <a:pt x="1392235" y="332322"/>
                </a:lnTo>
                <a:lnTo>
                  <a:pt x="1390327" y="339954"/>
                </a:lnTo>
                <a:lnTo>
                  <a:pt x="1387465" y="347268"/>
                </a:lnTo>
                <a:lnTo>
                  <a:pt x="1384285" y="353946"/>
                </a:lnTo>
                <a:lnTo>
                  <a:pt x="1380470" y="360625"/>
                </a:lnTo>
                <a:lnTo>
                  <a:pt x="1376018" y="366667"/>
                </a:lnTo>
                <a:lnTo>
                  <a:pt x="1370930" y="372073"/>
                </a:lnTo>
                <a:lnTo>
                  <a:pt x="1365207" y="376843"/>
                </a:lnTo>
                <a:lnTo>
                  <a:pt x="1359165" y="381613"/>
                </a:lnTo>
                <a:lnTo>
                  <a:pt x="1352805" y="385747"/>
                </a:lnTo>
                <a:lnTo>
                  <a:pt x="1345809" y="388928"/>
                </a:lnTo>
                <a:lnTo>
                  <a:pt x="1338496" y="391790"/>
                </a:lnTo>
                <a:lnTo>
                  <a:pt x="1331182" y="393698"/>
                </a:lnTo>
                <a:lnTo>
                  <a:pt x="1323551" y="394334"/>
                </a:lnTo>
                <a:lnTo>
                  <a:pt x="1315601" y="395288"/>
                </a:lnTo>
                <a:lnTo>
                  <a:pt x="1307334" y="394334"/>
                </a:lnTo>
                <a:lnTo>
                  <a:pt x="1299702" y="393698"/>
                </a:lnTo>
                <a:lnTo>
                  <a:pt x="1292070" y="391790"/>
                </a:lnTo>
                <a:lnTo>
                  <a:pt x="1285075" y="388928"/>
                </a:lnTo>
                <a:lnTo>
                  <a:pt x="1278079" y="385747"/>
                </a:lnTo>
                <a:lnTo>
                  <a:pt x="1271401" y="381613"/>
                </a:lnTo>
                <a:lnTo>
                  <a:pt x="1265360" y="376843"/>
                </a:lnTo>
                <a:lnTo>
                  <a:pt x="1259954" y="372073"/>
                </a:lnTo>
                <a:lnTo>
                  <a:pt x="1254866" y="366667"/>
                </a:lnTo>
                <a:lnTo>
                  <a:pt x="1250415" y="360625"/>
                </a:lnTo>
                <a:lnTo>
                  <a:pt x="1246281" y="353946"/>
                </a:lnTo>
                <a:lnTo>
                  <a:pt x="1243101" y="347268"/>
                </a:lnTo>
                <a:lnTo>
                  <a:pt x="1240557" y="339954"/>
                </a:lnTo>
                <a:lnTo>
                  <a:pt x="1238331" y="332322"/>
                </a:lnTo>
                <a:lnTo>
                  <a:pt x="1237377" y="324371"/>
                </a:lnTo>
                <a:lnTo>
                  <a:pt x="1236741" y="316421"/>
                </a:lnTo>
                <a:lnTo>
                  <a:pt x="1236741" y="308471"/>
                </a:lnTo>
                <a:lnTo>
                  <a:pt x="1236105" y="300202"/>
                </a:lnTo>
                <a:lnTo>
                  <a:pt x="1235151" y="292252"/>
                </a:lnTo>
                <a:lnTo>
                  <a:pt x="1233561" y="284302"/>
                </a:lnTo>
                <a:lnTo>
                  <a:pt x="1231972" y="276670"/>
                </a:lnTo>
                <a:lnTo>
                  <a:pt x="1230064" y="269355"/>
                </a:lnTo>
                <a:lnTo>
                  <a:pt x="1227202" y="261723"/>
                </a:lnTo>
                <a:lnTo>
                  <a:pt x="1224658" y="254409"/>
                </a:lnTo>
                <a:lnTo>
                  <a:pt x="1221478" y="247413"/>
                </a:lnTo>
                <a:lnTo>
                  <a:pt x="1218298" y="240734"/>
                </a:lnTo>
                <a:lnTo>
                  <a:pt x="1214164" y="233738"/>
                </a:lnTo>
                <a:lnTo>
                  <a:pt x="1210349" y="227378"/>
                </a:lnTo>
                <a:lnTo>
                  <a:pt x="1205897" y="221018"/>
                </a:lnTo>
                <a:lnTo>
                  <a:pt x="1201127" y="215293"/>
                </a:lnTo>
                <a:lnTo>
                  <a:pt x="1196357" y="209569"/>
                </a:lnTo>
                <a:lnTo>
                  <a:pt x="1191270" y="204163"/>
                </a:lnTo>
                <a:lnTo>
                  <a:pt x="1185546" y="198439"/>
                </a:lnTo>
                <a:lnTo>
                  <a:pt x="1180140" y="193669"/>
                </a:lnTo>
                <a:lnTo>
                  <a:pt x="1174099" y="188898"/>
                </a:lnTo>
                <a:lnTo>
                  <a:pt x="1167739" y="184446"/>
                </a:lnTo>
                <a:lnTo>
                  <a:pt x="1161379" y="180312"/>
                </a:lnTo>
                <a:lnTo>
                  <a:pt x="1155020" y="176178"/>
                </a:lnTo>
                <a:lnTo>
                  <a:pt x="1148342" y="172998"/>
                </a:lnTo>
                <a:lnTo>
                  <a:pt x="1141028" y="169818"/>
                </a:lnTo>
                <a:lnTo>
                  <a:pt x="1134033" y="166638"/>
                </a:lnTo>
                <a:lnTo>
                  <a:pt x="1126719" y="164412"/>
                </a:lnTo>
                <a:lnTo>
                  <a:pt x="1119087" y="162186"/>
                </a:lnTo>
                <a:lnTo>
                  <a:pt x="1111774" y="160277"/>
                </a:lnTo>
                <a:lnTo>
                  <a:pt x="1104142" y="159005"/>
                </a:lnTo>
                <a:lnTo>
                  <a:pt x="1096193" y="158051"/>
                </a:lnTo>
                <a:lnTo>
                  <a:pt x="1088243" y="157097"/>
                </a:lnTo>
                <a:lnTo>
                  <a:pt x="1080293" y="157097"/>
                </a:lnTo>
                <a:lnTo>
                  <a:pt x="1072026" y="157097"/>
                </a:lnTo>
                <a:lnTo>
                  <a:pt x="1064076" y="158051"/>
                </a:lnTo>
                <a:lnTo>
                  <a:pt x="1056445" y="159005"/>
                </a:lnTo>
                <a:lnTo>
                  <a:pt x="1048495" y="160277"/>
                </a:lnTo>
                <a:lnTo>
                  <a:pt x="1040864" y="162186"/>
                </a:lnTo>
                <a:lnTo>
                  <a:pt x="1033550" y="164412"/>
                </a:lnTo>
                <a:lnTo>
                  <a:pt x="1026236" y="166638"/>
                </a:lnTo>
                <a:lnTo>
                  <a:pt x="1019241" y="169818"/>
                </a:lnTo>
                <a:lnTo>
                  <a:pt x="1012245" y="172998"/>
                </a:lnTo>
                <a:lnTo>
                  <a:pt x="1005567" y="176178"/>
                </a:lnTo>
                <a:lnTo>
                  <a:pt x="998890" y="180312"/>
                </a:lnTo>
                <a:lnTo>
                  <a:pt x="992530" y="184446"/>
                </a:lnTo>
                <a:lnTo>
                  <a:pt x="986488" y="188898"/>
                </a:lnTo>
                <a:lnTo>
                  <a:pt x="980447" y="193669"/>
                </a:lnTo>
                <a:lnTo>
                  <a:pt x="974723" y="198439"/>
                </a:lnTo>
                <a:lnTo>
                  <a:pt x="969317" y="204163"/>
                </a:lnTo>
                <a:lnTo>
                  <a:pt x="964230" y="209569"/>
                </a:lnTo>
                <a:lnTo>
                  <a:pt x="959142" y="215293"/>
                </a:lnTo>
                <a:lnTo>
                  <a:pt x="954690" y="221018"/>
                </a:lnTo>
                <a:lnTo>
                  <a:pt x="950238" y="227378"/>
                </a:lnTo>
                <a:lnTo>
                  <a:pt x="946105" y="233738"/>
                </a:lnTo>
                <a:lnTo>
                  <a:pt x="942289" y="240734"/>
                </a:lnTo>
                <a:lnTo>
                  <a:pt x="938791" y="247413"/>
                </a:lnTo>
                <a:lnTo>
                  <a:pt x="935611" y="254409"/>
                </a:lnTo>
                <a:lnTo>
                  <a:pt x="932749" y="261723"/>
                </a:lnTo>
                <a:lnTo>
                  <a:pt x="930523" y="269355"/>
                </a:lnTo>
                <a:lnTo>
                  <a:pt x="928615" y="276670"/>
                </a:lnTo>
                <a:lnTo>
                  <a:pt x="926390" y="284302"/>
                </a:lnTo>
                <a:lnTo>
                  <a:pt x="925436" y="292252"/>
                </a:lnTo>
                <a:lnTo>
                  <a:pt x="924164" y="300202"/>
                </a:lnTo>
                <a:lnTo>
                  <a:pt x="923846" y="308471"/>
                </a:lnTo>
                <a:lnTo>
                  <a:pt x="923210" y="316421"/>
                </a:lnTo>
                <a:lnTo>
                  <a:pt x="922892" y="324371"/>
                </a:lnTo>
                <a:lnTo>
                  <a:pt x="921620" y="332322"/>
                </a:lnTo>
                <a:lnTo>
                  <a:pt x="919712" y="339954"/>
                </a:lnTo>
                <a:lnTo>
                  <a:pt x="917486" y="347268"/>
                </a:lnTo>
                <a:lnTo>
                  <a:pt x="913670" y="353946"/>
                </a:lnTo>
                <a:lnTo>
                  <a:pt x="909854" y="360625"/>
                </a:lnTo>
                <a:lnTo>
                  <a:pt x="905403" y="366667"/>
                </a:lnTo>
                <a:lnTo>
                  <a:pt x="900315" y="372073"/>
                </a:lnTo>
                <a:lnTo>
                  <a:pt x="894591" y="376843"/>
                </a:lnTo>
                <a:lnTo>
                  <a:pt x="888868" y="381613"/>
                </a:lnTo>
                <a:lnTo>
                  <a:pt x="882508" y="385747"/>
                </a:lnTo>
                <a:lnTo>
                  <a:pt x="875512" y="388928"/>
                </a:lnTo>
                <a:lnTo>
                  <a:pt x="868517" y="391790"/>
                </a:lnTo>
                <a:lnTo>
                  <a:pt x="860885" y="393698"/>
                </a:lnTo>
                <a:lnTo>
                  <a:pt x="852935" y="394334"/>
                </a:lnTo>
                <a:lnTo>
                  <a:pt x="844986" y="395288"/>
                </a:lnTo>
                <a:lnTo>
                  <a:pt x="837036" y="394334"/>
                </a:lnTo>
                <a:lnTo>
                  <a:pt x="829087" y="393698"/>
                </a:lnTo>
                <a:lnTo>
                  <a:pt x="821455" y="391790"/>
                </a:lnTo>
                <a:lnTo>
                  <a:pt x="814459" y="388928"/>
                </a:lnTo>
                <a:lnTo>
                  <a:pt x="807782" y="385747"/>
                </a:lnTo>
                <a:lnTo>
                  <a:pt x="801422" y="381613"/>
                </a:lnTo>
                <a:lnTo>
                  <a:pt x="795063" y="376843"/>
                </a:lnTo>
                <a:lnTo>
                  <a:pt x="789339" y="372073"/>
                </a:lnTo>
                <a:lnTo>
                  <a:pt x="784569" y="366667"/>
                </a:lnTo>
                <a:lnTo>
                  <a:pt x="779799" y="360625"/>
                </a:lnTo>
                <a:lnTo>
                  <a:pt x="775984" y="353946"/>
                </a:lnTo>
                <a:lnTo>
                  <a:pt x="772804" y="347268"/>
                </a:lnTo>
                <a:lnTo>
                  <a:pt x="769942" y="339954"/>
                </a:lnTo>
                <a:lnTo>
                  <a:pt x="768352" y="332322"/>
                </a:lnTo>
                <a:lnTo>
                  <a:pt x="767080" y="324371"/>
                </a:lnTo>
                <a:lnTo>
                  <a:pt x="766762" y="316421"/>
                </a:lnTo>
                <a:lnTo>
                  <a:pt x="767080" y="300202"/>
                </a:lnTo>
                <a:lnTo>
                  <a:pt x="768352" y="284302"/>
                </a:lnTo>
                <a:lnTo>
                  <a:pt x="770260" y="268401"/>
                </a:lnTo>
                <a:lnTo>
                  <a:pt x="773122" y="252819"/>
                </a:lnTo>
                <a:lnTo>
                  <a:pt x="776301" y="237872"/>
                </a:lnTo>
                <a:lnTo>
                  <a:pt x="780753" y="222608"/>
                </a:lnTo>
                <a:lnTo>
                  <a:pt x="785841" y="207979"/>
                </a:lnTo>
                <a:lnTo>
                  <a:pt x="791247" y="193669"/>
                </a:lnTo>
                <a:lnTo>
                  <a:pt x="797288" y="179676"/>
                </a:lnTo>
                <a:lnTo>
                  <a:pt x="804602" y="166002"/>
                </a:lnTo>
                <a:lnTo>
                  <a:pt x="811916" y="152645"/>
                </a:lnTo>
                <a:lnTo>
                  <a:pt x="819865" y="139925"/>
                </a:lnTo>
                <a:lnTo>
                  <a:pt x="828769" y="127204"/>
                </a:lnTo>
                <a:lnTo>
                  <a:pt x="838308" y="115438"/>
                </a:lnTo>
                <a:lnTo>
                  <a:pt x="848166" y="103989"/>
                </a:lnTo>
                <a:lnTo>
                  <a:pt x="858659" y="93177"/>
                </a:lnTo>
                <a:lnTo>
                  <a:pt x="869153" y="82365"/>
                </a:lnTo>
                <a:lnTo>
                  <a:pt x="880918" y="72506"/>
                </a:lnTo>
                <a:lnTo>
                  <a:pt x="892683" y="63284"/>
                </a:lnTo>
                <a:lnTo>
                  <a:pt x="905085" y="54698"/>
                </a:lnTo>
                <a:lnTo>
                  <a:pt x="917804" y="46111"/>
                </a:lnTo>
                <a:lnTo>
                  <a:pt x="930841" y="38797"/>
                </a:lnTo>
                <a:lnTo>
                  <a:pt x="944515" y="31483"/>
                </a:lnTo>
                <a:lnTo>
                  <a:pt x="958188" y="25123"/>
                </a:lnTo>
                <a:lnTo>
                  <a:pt x="972497" y="19716"/>
                </a:lnTo>
                <a:lnTo>
                  <a:pt x="986806" y="14310"/>
                </a:lnTo>
                <a:lnTo>
                  <a:pt x="1002070" y="10494"/>
                </a:lnTo>
                <a:lnTo>
                  <a:pt x="1017015" y="6996"/>
                </a:lnTo>
                <a:lnTo>
                  <a:pt x="1032596" y="4134"/>
                </a:lnTo>
                <a:lnTo>
                  <a:pt x="1048177" y="2226"/>
                </a:lnTo>
                <a:lnTo>
                  <a:pt x="1064076" y="636"/>
                </a:lnTo>
                <a:lnTo>
                  <a:pt x="1080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8606" y="3116293"/>
            <a:ext cx="2306613" cy="533770"/>
            <a:chOff x="1048606" y="4297393"/>
            <a:chExt cx="2306613" cy="533770"/>
          </a:xfrm>
        </p:grpSpPr>
        <p:sp>
          <p:nvSpPr>
            <p:cNvPr id="5" name="圆角矩形 4"/>
            <p:cNvSpPr/>
            <p:nvPr/>
          </p:nvSpPr>
          <p:spPr>
            <a:xfrm>
              <a:off x="1048606" y="4305449"/>
              <a:ext cx="2306613" cy="5257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19352" y="4297393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B4A9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rgbClr val="00B4A9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880029" y="3116293"/>
            <a:ext cx="2306613" cy="533770"/>
            <a:chOff x="1048606" y="4297393"/>
            <a:chExt cx="2306613" cy="533770"/>
          </a:xfrm>
        </p:grpSpPr>
        <p:sp>
          <p:nvSpPr>
            <p:cNvPr id="62" name="圆角矩形 61"/>
            <p:cNvSpPr/>
            <p:nvPr/>
          </p:nvSpPr>
          <p:spPr>
            <a:xfrm>
              <a:off x="1048606" y="4305449"/>
              <a:ext cx="2306613" cy="5257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519352" y="4297393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B4A9"/>
                  </a:solidFill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2800" b="1" dirty="0">
                <a:solidFill>
                  <a:srgbClr val="00B4A9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64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054" y="3939994"/>
            <a:ext cx="1965713" cy="4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sz="14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/</a:t>
            </a:r>
            <a:endParaRPr sz="1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5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50477" y="3939994"/>
            <a:ext cx="1965713" cy="4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sz="14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/</a:t>
            </a:r>
            <a:endParaRPr sz="1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65109" y="5523556"/>
            <a:ext cx="7572483" cy="76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r>
              <a:rPr sz="1400" dirty="0">
                <a:latin typeface="黑体" pitchFamily="49" charset="-122"/>
                <a:ea typeface="黑体" pitchFamily="49" charset="-122"/>
              </a:rPr>
              <a:t>点击此处输入文字 </a:t>
            </a:r>
            <a:r>
              <a:rPr sz="1400">
                <a:latin typeface="黑体" pitchFamily="49" charset="-122"/>
                <a:ea typeface="黑体" pitchFamily="49" charset="-122"/>
              </a:rPr>
              <a:t>https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://</a:t>
            </a:r>
            <a:r>
              <a:rPr lang="en-US" sz="1400" smtClean="0">
                <a:latin typeface="黑体" pitchFamily="49" charset="-122"/>
                <a:ea typeface="黑体" pitchFamily="49" charset="-122"/>
              </a:rPr>
              <a:t>xnwe.taobao.com</a:t>
            </a:r>
            <a:r>
              <a:rPr sz="1400" smtClean="0">
                <a:latin typeface="黑体" pitchFamily="49" charset="-122"/>
                <a:ea typeface="黑体" pitchFamily="49" charset="-122"/>
              </a:rPr>
              <a:t>/</a:t>
            </a:r>
            <a:endParaRPr sz="1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" name="KSO_Shape"/>
          <p:cNvSpPr/>
          <p:nvPr/>
        </p:nvSpPr>
        <p:spPr bwMode="auto">
          <a:xfrm>
            <a:off x="1718604" y="5509534"/>
            <a:ext cx="840964" cy="735844"/>
          </a:xfrm>
          <a:custGeom>
            <a:avLst/>
            <a:gdLst>
              <a:gd name="T0" fmla="*/ 1057936 w 2019300"/>
              <a:gd name="T1" fmla="*/ 1427350 h 1766888"/>
              <a:gd name="T2" fmla="*/ 1097009 w 2019300"/>
              <a:gd name="T3" fmla="*/ 1440995 h 1766888"/>
              <a:gd name="T4" fmla="*/ 1134812 w 2019300"/>
              <a:gd name="T5" fmla="*/ 1428936 h 1766888"/>
              <a:gd name="T6" fmla="*/ 1155143 w 2019300"/>
              <a:gd name="T7" fmla="*/ 1405454 h 1766888"/>
              <a:gd name="T8" fmla="*/ 1376876 w 2019300"/>
              <a:gd name="T9" fmla="*/ 1161748 h 1766888"/>
              <a:gd name="T10" fmla="*/ 1401654 w 2019300"/>
              <a:gd name="T11" fmla="*/ 1182374 h 1766888"/>
              <a:gd name="T12" fmla="*/ 1606550 w 2019300"/>
              <a:gd name="T13" fmla="*/ 1189038 h 1766888"/>
              <a:gd name="T14" fmla="*/ 1071596 w 2019300"/>
              <a:gd name="T15" fmla="*/ 1750387 h 1766888"/>
              <a:gd name="T16" fmla="*/ 1029346 w 2019300"/>
              <a:gd name="T17" fmla="*/ 1765302 h 1766888"/>
              <a:gd name="T18" fmla="*/ 983601 w 2019300"/>
              <a:gd name="T19" fmla="*/ 1764032 h 1766888"/>
              <a:gd name="T20" fmla="*/ 941987 w 2019300"/>
              <a:gd name="T21" fmla="*/ 1747214 h 1766888"/>
              <a:gd name="T22" fmla="*/ 516628 w 2019300"/>
              <a:gd name="T23" fmla="*/ 1189038 h 1766888"/>
              <a:gd name="T24" fmla="*/ 544265 w 2019300"/>
              <a:gd name="T25" fmla="*/ 1182374 h 1766888"/>
              <a:gd name="T26" fmla="*/ 561102 w 2019300"/>
              <a:gd name="T27" fmla="*/ 1170633 h 1766888"/>
              <a:gd name="T28" fmla="*/ 798083 w 2019300"/>
              <a:gd name="T29" fmla="*/ 611188 h 1766888"/>
              <a:gd name="T30" fmla="*/ 602838 w 2019300"/>
              <a:gd name="T31" fmla="*/ 3809 h 1766888"/>
              <a:gd name="T32" fmla="*/ 692676 w 2019300"/>
              <a:gd name="T33" fmla="*/ 22854 h 1766888"/>
              <a:gd name="T34" fmla="*/ 777435 w 2019300"/>
              <a:gd name="T35" fmla="*/ 56817 h 1766888"/>
              <a:gd name="T36" fmla="*/ 855211 w 2019300"/>
              <a:gd name="T37" fmla="*/ 104746 h 1766888"/>
              <a:gd name="T38" fmla="*/ 929494 w 2019300"/>
              <a:gd name="T39" fmla="*/ 171403 h 1766888"/>
              <a:gd name="T40" fmla="*/ 1009491 w 2019300"/>
              <a:gd name="T41" fmla="*/ 283450 h 1766888"/>
              <a:gd name="T42" fmla="*/ 1089806 w 2019300"/>
              <a:gd name="T43" fmla="*/ 171403 h 1766888"/>
              <a:gd name="T44" fmla="*/ 1163772 w 2019300"/>
              <a:gd name="T45" fmla="*/ 104746 h 1766888"/>
              <a:gd name="T46" fmla="*/ 1241865 w 2019300"/>
              <a:gd name="T47" fmla="*/ 56817 h 1766888"/>
              <a:gd name="T48" fmla="*/ 1326624 w 2019300"/>
              <a:gd name="T49" fmla="*/ 22854 h 1766888"/>
              <a:gd name="T50" fmla="*/ 1416145 w 2019300"/>
              <a:gd name="T51" fmla="*/ 3809 h 1766888"/>
              <a:gd name="T52" fmla="*/ 1509475 w 2019300"/>
              <a:gd name="T53" fmla="*/ 635 h 1766888"/>
              <a:gd name="T54" fmla="*/ 1600901 w 2019300"/>
              <a:gd name="T55" fmla="*/ 13014 h 1766888"/>
              <a:gd name="T56" fmla="*/ 1687882 w 2019300"/>
              <a:gd name="T57" fmla="*/ 40311 h 1766888"/>
              <a:gd name="T58" fmla="*/ 1769150 w 2019300"/>
              <a:gd name="T59" fmla="*/ 82527 h 1766888"/>
              <a:gd name="T60" fmla="*/ 1842480 w 2019300"/>
              <a:gd name="T61" fmla="*/ 138709 h 1766888"/>
              <a:gd name="T62" fmla="*/ 1905971 w 2019300"/>
              <a:gd name="T63" fmla="*/ 206636 h 1766888"/>
              <a:gd name="T64" fmla="*/ 1956128 w 2019300"/>
              <a:gd name="T65" fmla="*/ 283767 h 1766888"/>
              <a:gd name="T66" fmla="*/ 1991999 w 2019300"/>
              <a:gd name="T67" fmla="*/ 367247 h 1766888"/>
              <a:gd name="T68" fmla="*/ 2012951 w 2019300"/>
              <a:gd name="T69" fmla="*/ 456757 h 1766888"/>
              <a:gd name="T70" fmla="*/ 2018665 w 2019300"/>
              <a:gd name="T71" fmla="*/ 549759 h 1766888"/>
              <a:gd name="T72" fmla="*/ 2008824 w 2019300"/>
              <a:gd name="T73" fmla="*/ 641491 h 1766888"/>
              <a:gd name="T74" fmla="*/ 1983111 w 2019300"/>
              <a:gd name="T75" fmla="*/ 729415 h 1766888"/>
              <a:gd name="T76" fmla="*/ 1943430 w 2019300"/>
              <a:gd name="T77" fmla="*/ 811307 h 1766888"/>
              <a:gd name="T78" fmla="*/ 1889146 w 2019300"/>
              <a:gd name="T79" fmla="*/ 886217 h 1766888"/>
              <a:gd name="T80" fmla="*/ 1321862 w 2019300"/>
              <a:gd name="T81" fmla="*/ 757982 h 1766888"/>
              <a:gd name="T82" fmla="*/ 1294562 w 2019300"/>
              <a:gd name="T83" fmla="*/ 726558 h 1766888"/>
              <a:gd name="T84" fmla="*/ 1257103 w 2019300"/>
              <a:gd name="T85" fmla="*/ 718623 h 1766888"/>
              <a:gd name="T86" fmla="*/ 1219326 w 2019300"/>
              <a:gd name="T87" fmla="*/ 737033 h 1766888"/>
              <a:gd name="T88" fmla="*/ 863782 w 2019300"/>
              <a:gd name="T89" fmla="*/ 397083 h 1766888"/>
              <a:gd name="T90" fmla="*/ 842195 w 2019300"/>
              <a:gd name="T91" fmla="*/ 372960 h 1766888"/>
              <a:gd name="T92" fmla="*/ 811403 w 2019300"/>
              <a:gd name="T93" fmla="*/ 362803 h 1766888"/>
              <a:gd name="T94" fmla="*/ 780293 w 2019300"/>
              <a:gd name="T95" fmla="*/ 368516 h 1766888"/>
              <a:gd name="T96" fmla="*/ 755214 w 2019300"/>
              <a:gd name="T97" fmla="*/ 389148 h 1766888"/>
              <a:gd name="T98" fmla="*/ 147615 w 2019300"/>
              <a:gd name="T99" fmla="*/ 905579 h 1766888"/>
              <a:gd name="T100" fmla="*/ 89521 w 2019300"/>
              <a:gd name="T101" fmla="*/ 833526 h 1766888"/>
              <a:gd name="T102" fmla="*/ 45713 w 2019300"/>
              <a:gd name="T103" fmla="*/ 753221 h 1766888"/>
              <a:gd name="T104" fmla="*/ 15873 w 2019300"/>
              <a:gd name="T105" fmla="*/ 667202 h 1766888"/>
              <a:gd name="T106" fmla="*/ 1270 w 2019300"/>
              <a:gd name="T107" fmla="*/ 576104 h 1766888"/>
              <a:gd name="T108" fmla="*/ 2857 w 2019300"/>
              <a:gd name="T109" fmla="*/ 482785 h 1766888"/>
              <a:gd name="T110" fmla="*/ 19365 w 2019300"/>
              <a:gd name="T111" fmla="*/ 392640 h 1766888"/>
              <a:gd name="T112" fmla="*/ 51110 w 2019300"/>
              <a:gd name="T113" fmla="*/ 307256 h 1766888"/>
              <a:gd name="T114" fmla="*/ 97140 w 2019300"/>
              <a:gd name="T115" fmla="*/ 228220 h 1766888"/>
              <a:gd name="T116" fmla="*/ 157455 w 2019300"/>
              <a:gd name="T117" fmla="*/ 156802 h 1766888"/>
              <a:gd name="T118" fmla="*/ 228247 w 2019300"/>
              <a:gd name="T119" fmla="*/ 97128 h 1766888"/>
              <a:gd name="T120" fmla="*/ 307292 w 2019300"/>
              <a:gd name="T121" fmla="*/ 51103 h 1766888"/>
              <a:gd name="T122" fmla="*/ 392686 w 2019300"/>
              <a:gd name="T123" fmla="*/ 19045 h 1766888"/>
              <a:gd name="T124" fmla="*/ 483159 w 2019300"/>
              <a:gd name="T125" fmla="*/ 2222 h 1766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9300" h="1766888">
                <a:moveTo>
                  <a:pt x="798083" y="611188"/>
                </a:moveTo>
                <a:lnTo>
                  <a:pt x="1039193" y="1402281"/>
                </a:lnTo>
                <a:lnTo>
                  <a:pt x="1042052" y="1407993"/>
                </a:lnTo>
                <a:lnTo>
                  <a:pt x="1045229" y="1413387"/>
                </a:lnTo>
                <a:lnTo>
                  <a:pt x="1049359" y="1418465"/>
                </a:lnTo>
                <a:lnTo>
                  <a:pt x="1053171" y="1422907"/>
                </a:lnTo>
                <a:lnTo>
                  <a:pt x="1057936" y="1427350"/>
                </a:lnTo>
                <a:lnTo>
                  <a:pt x="1062701" y="1430840"/>
                </a:lnTo>
                <a:lnTo>
                  <a:pt x="1068101" y="1433696"/>
                </a:lnTo>
                <a:lnTo>
                  <a:pt x="1073502" y="1436552"/>
                </a:lnTo>
                <a:lnTo>
                  <a:pt x="1079220" y="1438139"/>
                </a:lnTo>
                <a:lnTo>
                  <a:pt x="1084938" y="1440043"/>
                </a:lnTo>
                <a:lnTo>
                  <a:pt x="1090973" y="1440677"/>
                </a:lnTo>
                <a:lnTo>
                  <a:pt x="1097009" y="1440995"/>
                </a:lnTo>
                <a:lnTo>
                  <a:pt x="1103363" y="1440677"/>
                </a:lnTo>
                <a:lnTo>
                  <a:pt x="1109398" y="1440043"/>
                </a:lnTo>
                <a:lnTo>
                  <a:pt x="1115434" y="1438456"/>
                </a:lnTo>
                <a:lnTo>
                  <a:pt x="1121470" y="1436552"/>
                </a:lnTo>
                <a:lnTo>
                  <a:pt x="1126235" y="1434331"/>
                </a:lnTo>
                <a:lnTo>
                  <a:pt x="1130364" y="1431792"/>
                </a:lnTo>
                <a:lnTo>
                  <a:pt x="1134812" y="1428936"/>
                </a:lnTo>
                <a:lnTo>
                  <a:pt x="1138306" y="1426080"/>
                </a:lnTo>
                <a:lnTo>
                  <a:pt x="1141801" y="1422907"/>
                </a:lnTo>
                <a:lnTo>
                  <a:pt x="1144977" y="1419417"/>
                </a:lnTo>
                <a:lnTo>
                  <a:pt x="1148472" y="1415926"/>
                </a:lnTo>
                <a:lnTo>
                  <a:pt x="1150695" y="1411801"/>
                </a:lnTo>
                <a:lnTo>
                  <a:pt x="1152919" y="1408627"/>
                </a:lnTo>
                <a:lnTo>
                  <a:pt x="1155143" y="1405454"/>
                </a:lnTo>
                <a:lnTo>
                  <a:pt x="1157366" y="1401964"/>
                </a:lnTo>
                <a:lnTo>
                  <a:pt x="1158637" y="1398473"/>
                </a:lnTo>
                <a:lnTo>
                  <a:pt x="1279351" y="961833"/>
                </a:lnTo>
                <a:lnTo>
                  <a:pt x="1369569" y="1148738"/>
                </a:lnTo>
                <a:lnTo>
                  <a:pt x="1371793" y="1153498"/>
                </a:lnTo>
                <a:lnTo>
                  <a:pt x="1374017" y="1157623"/>
                </a:lnTo>
                <a:lnTo>
                  <a:pt x="1376876" y="1161748"/>
                </a:lnTo>
                <a:lnTo>
                  <a:pt x="1379735" y="1165239"/>
                </a:lnTo>
                <a:lnTo>
                  <a:pt x="1382911" y="1168729"/>
                </a:lnTo>
                <a:lnTo>
                  <a:pt x="1386088" y="1171903"/>
                </a:lnTo>
                <a:lnTo>
                  <a:pt x="1389900" y="1174758"/>
                </a:lnTo>
                <a:lnTo>
                  <a:pt x="1393394" y="1177614"/>
                </a:lnTo>
                <a:lnTo>
                  <a:pt x="1397524" y="1180153"/>
                </a:lnTo>
                <a:lnTo>
                  <a:pt x="1401654" y="1182374"/>
                </a:lnTo>
                <a:lnTo>
                  <a:pt x="1406101" y="1184596"/>
                </a:lnTo>
                <a:lnTo>
                  <a:pt x="1410231" y="1185865"/>
                </a:lnTo>
                <a:lnTo>
                  <a:pt x="1414996" y="1187134"/>
                </a:lnTo>
                <a:lnTo>
                  <a:pt x="1419443" y="1188086"/>
                </a:lnTo>
                <a:lnTo>
                  <a:pt x="1424526" y="1188721"/>
                </a:lnTo>
                <a:lnTo>
                  <a:pt x="1429609" y="1189038"/>
                </a:lnTo>
                <a:lnTo>
                  <a:pt x="1606550" y="1189038"/>
                </a:lnTo>
                <a:lnTo>
                  <a:pt x="1102092" y="1726588"/>
                </a:lnTo>
                <a:lnTo>
                  <a:pt x="1097645" y="1731348"/>
                </a:lnTo>
                <a:lnTo>
                  <a:pt x="1092879" y="1735473"/>
                </a:lnTo>
                <a:lnTo>
                  <a:pt x="1087797" y="1739598"/>
                </a:lnTo>
                <a:lnTo>
                  <a:pt x="1082714" y="1743723"/>
                </a:lnTo>
                <a:lnTo>
                  <a:pt x="1076996" y="1747214"/>
                </a:lnTo>
                <a:lnTo>
                  <a:pt x="1071596" y="1750387"/>
                </a:lnTo>
                <a:lnTo>
                  <a:pt x="1065878" y="1753561"/>
                </a:lnTo>
                <a:lnTo>
                  <a:pt x="1060160" y="1756099"/>
                </a:lnTo>
                <a:lnTo>
                  <a:pt x="1054124" y="1758638"/>
                </a:lnTo>
                <a:lnTo>
                  <a:pt x="1048088" y="1760859"/>
                </a:lnTo>
                <a:lnTo>
                  <a:pt x="1041735" y="1762446"/>
                </a:lnTo>
                <a:lnTo>
                  <a:pt x="1035699" y="1764032"/>
                </a:lnTo>
                <a:lnTo>
                  <a:pt x="1029346" y="1765302"/>
                </a:lnTo>
                <a:lnTo>
                  <a:pt x="1022992" y="1766254"/>
                </a:lnTo>
                <a:lnTo>
                  <a:pt x="1016004" y="1766571"/>
                </a:lnTo>
                <a:lnTo>
                  <a:pt x="1009650" y="1766888"/>
                </a:lnTo>
                <a:lnTo>
                  <a:pt x="1003297" y="1766571"/>
                </a:lnTo>
                <a:lnTo>
                  <a:pt x="996626" y="1766254"/>
                </a:lnTo>
                <a:lnTo>
                  <a:pt x="989955" y="1765302"/>
                </a:lnTo>
                <a:lnTo>
                  <a:pt x="983601" y="1764032"/>
                </a:lnTo>
                <a:lnTo>
                  <a:pt x="977566" y="1762446"/>
                </a:lnTo>
                <a:lnTo>
                  <a:pt x="971212" y="1760859"/>
                </a:lnTo>
                <a:lnTo>
                  <a:pt x="965177" y="1758638"/>
                </a:lnTo>
                <a:lnTo>
                  <a:pt x="959141" y="1756099"/>
                </a:lnTo>
                <a:lnTo>
                  <a:pt x="953423" y="1753561"/>
                </a:lnTo>
                <a:lnTo>
                  <a:pt x="947705" y="1750387"/>
                </a:lnTo>
                <a:lnTo>
                  <a:pt x="941987" y="1747214"/>
                </a:lnTo>
                <a:lnTo>
                  <a:pt x="936586" y="1743723"/>
                </a:lnTo>
                <a:lnTo>
                  <a:pt x="931504" y="1739598"/>
                </a:lnTo>
                <a:lnTo>
                  <a:pt x="926739" y="1735473"/>
                </a:lnTo>
                <a:lnTo>
                  <a:pt x="921656" y="1731348"/>
                </a:lnTo>
                <a:lnTo>
                  <a:pt x="916891" y="1726588"/>
                </a:lnTo>
                <a:lnTo>
                  <a:pt x="412750" y="1189038"/>
                </a:lnTo>
                <a:lnTo>
                  <a:pt x="516628" y="1189038"/>
                </a:lnTo>
                <a:lnTo>
                  <a:pt x="516946" y="1189038"/>
                </a:lnTo>
                <a:lnTo>
                  <a:pt x="522028" y="1188721"/>
                </a:lnTo>
                <a:lnTo>
                  <a:pt x="527429" y="1188086"/>
                </a:lnTo>
                <a:lnTo>
                  <a:pt x="532511" y="1186499"/>
                </a:lnTo>
                <a:lnTo>
                  <a:pt x="537594" y="1185230"/>
                </a:lnTo>
                <a:lnTo>
                  <a:pt x="540771" y="1183961"/>
                </a:lnTo>
                <a:lnTo>
                  <a:pt x="544265" y="1182374"/>
                </a:lnTo>
                <a:lnTo>
                  <a:pt x="547442" y="1180470"/>
                </a:lnTo>
                <a:lnTo>
                  <a:pt x="549666" y="1179518"/>
                </a:lnTo>
                <a:lnTo>
                  <a:pt x="551254" y="1178249"/>
                </a:lnTo>
                <a:lnTo>
                  <a:pt x="553795" y="1176345"/>
                </a:lnTo>
                <a:lnTo>
                  <a:pt x="556337" y="1174441"/>
                </a:lnTo>
                <a:lnTo>
                  <a:pt x="558560" y="1172220"/>
                </a:lnTo>
                <a:lnTo>
                  <a:pt x="561102" y="1170633"/>
                </a:lnTo>
                <a:lnTo>
                  <a:pt x="565231" y="1165239"/>
                </a:lnTo>
                <a:lnTo>
                  <a:pt x="567137" y="1163335"/>
                </a:lnTo>
                <a:lnTo>
                  <a:pt x="568726" y="1160796"/>
                </a:lnTo>
                <a:lnTo>
                  <a:pt x="572220" y="1156036"/>
                </a:lnTo>
                <a:lnTo>
                  <a:pt x="575079" y="1150324"/>
                </a:lnTo>
                <a:lnTo>
                  <a:pt x="575079" y="1150007"/>
                </a:lnTo>
                <a:lnTo>
                  <a:pt x="798083" y="611188"/>
                </a:lnTo>
                <a:close/>
                <a:moveTo>
                  <a:pt x="523158" y="0"/>
                </a:moveTo>
                <a:lnTo>
                  <a:pt x="536173" y="0"/>
                </a:lnTo>
                <a:lnTo>
                  <a:pt x="549824" y="0"/>
                </a:lnTo>
                <a:lnTo>
                  <a:pt x="562839" y="635"/>
                </a:lnTo>
                <a:lnTo>
                  <a:pt x="576490" y="1270"/>
                </a:lnTo>
                <a:lnTo>
                  <a:pt x="589822" y="2222"/>
                </a:lnTo>
                <a:lnTo>
                  <a:pt x="602838" y="3809"/>
                </a:lnTo>
                <a:lnTo>
                  <a:pt x="615536" y="5713"/>
                </a:lnTo>
                <a:lnTo>
                  <a:pt x="628869" y="7618"/>
                </a:lnTo>
                <a:lnTo>
                  <a:pt x="641567" y="10157"/>
                </a:lnTo>
                <a:lnTo>
                  <a:pt x="654582" y="13014"/>
                </a:lnTo>
                <a:lnTo>
                  <a:pt x="667280" y="15871"/>
                </a:lnTo>
                <a:lnTo>
                  <a:pt x="679978" y="19045"/>
                </a:lnTo>
                <a:lnTo>
                  <a:pt x="692676" y="22854"/>
                </a:lnTo>
                <a:lnTo>
                  <a:pt x="705057" y="26980"/>
                </a:lnTo>
                <a:lnTo>
                  <a:pt x="717120" y="31106"/>
                </a:lnTo>
                <a:lnTo>
                  <a:pt x="729501" y="35550"/>
                </a:lnTo>
                <a:lnTo>
                  <a:pt x="741881" y="40311"/>
                </a:lnTo>
                <a:lnTo>
                  <a:pt x="753627" y="45390"/>
                </a:lnTo>
                <a:lnTo>
                  <a:pt x="765690" y="51103"/>
                </a:lnTo>
                <a:lnTo>
                  <a:pt x="777435" y="56817"/>
                </a:lnTo>
                <a:lnTo>
                  <a:pt x="788864" y="62848"/>
                </a:lnTo>
                <a:lnTo>
                  <a:pt x="800292" y="68879"/>
                </a:lnTo>
                <a:lnTo>
                  <a:pt x="811403" y="75862"/>
                </a:lnTo>
                <a:lnTo>
                  <a:pt x="822513" y="82527"/>
                </a:lnTo>
                <a:lnTo>
                  <a:pt x="833624" y="89510"/>
                </a:lnTo>
                <a:lnTo>
                  <a:pt x="844735" y="97128"/>
                </a:lnTo>
                <a:lnTo>
                  <a:pt x="855211" y="104746"/>
                </a:lnTo>
                <a:lnTo>
                  <a:pt x="865687" y="112682"/>
                </a:lnTo>
                <a:lnTo>
                  <a:pt x="875845" y="121252"/>
                </a:lnTo>
                <a:lnTo>
                  <a:pt x="886321" y="129822"/>
                </a:lnTo>
                <a:lnTo>
                  <a:pt x="896162" y="138709"/>
                </a:lnTo>
                <a:lnTo>
                  <a:pt x="906003" y="147597"/>
                </a:lnTo>
                <a:lnTo>
                  <a:pt x="915526" y="156802"/>
                </a:lnTo>
                <a:lnTo>
                  <a:pt x="929494" y="171403"/>
                </a:lnTo>
                <a:lnTo>
                  <a:pt x="942510" y="186321"/>
                </a:lnTo>
                <a:lnTo>
                  <a:pt x="955525" y="201557"/>
                </a:lnTo>
                <a:lnTo>
                  <a:pt x="967588" y="217110"/>
                </a:lnTo>
                <a:lnTo>
                  <a:pt x="979016" y="232981"/>
                </a:lnTo>
                <a:lnTo>
                  <a:pt x="989492" y="249487"/>
                </a:lnTo>
                <a:lnTo>
                  <a:pt x="999968" y="266309"/>
                </a:lnTo>
                <a:lnTo>
                  <a:pt x="1009491" y="283450"/>
                </a:lnTo>
                <a:lnTo>
                  <a:pt x="1019015" y="266309"/>
                </a:lnTo>
                <a:lnTo>
                  <a:pt x="1029173" y="249487"/>
                </a:lnTo>
                <a:lnTo>
                  <a:pt x="1040284" y="232981"/>
                </a:lnTo>
                <a:lnTo>
                  <a:pt x="1051712" y="217110"/>
                </a:lnTo>
                <a:lnTo>
                  <a:pt x="1063775" y="201557"/>
                </a:lnTo>
                <a:lnTo>
                  <a:pt x="1076156" y="186321"/>
                </a:lnTo>
                <a:lnTo>
                  <a:pt x="1089806" y="171403"/>
                </a:lnTo>
                <a:lnTo>
                  <a:pt x="1103457" y="156802"/>
                </a:lnTo>
                <a:lnTo>
                  <a:pt x="1113298" y="147597"/>
                </a:lnTo>
                <a:lnTo>
                  <a:pt x="1122821" y="138709"/>
                </a:lnTo>
                <a:lnTo>
                  <a:pt x="1132662" y="129822"/>
                </a:lnTo>
                <a:lnTo>
                  <a:pt x="1143138" y="121252"/>
                </a:lnTo>
                <a:lnTo>
                  <a:pt x="1153296" y="112682"/>
                </a:lnTo>
                <a:lnTo>
                  <a:pt x="1163772" y="104746"/>
                </a:lnTo>
                <a:lnTo>
                  <a:pt x="1174566" y="97128"/>
                </a:lnTo>
                <a:lnTo>
                  <a:pt x="1185359" y="89510"/>
                </a:lnTo>
                <a:lnTo>
                  <a:pt x="1196470" y="82527"/>
                </a:lnTo>
                <a:lnTo>
                  <a:pt x="1207580" y="75862"/>
                </a:lnTo>
                <a:lnTo>
                  <a:pt x="1219009" y="68879"/>
                </a:lnTo>
                <a:lnTo>
                  <a:pt x="1230437" y="62848"/>
                </a:lnTo>
                <a:lnTo>
                  <a:pt x="1241865" y="56817"/>
                </a:lnTo>
                <a:lnTo>
                  <a:pt x="1253611" y="51103"/>
                </a:lnTo>
                <a:lnTo>
                  <a:pt x="1265356" y="45390"/>
                </a:lnTo>
                <a:lnTo>
                  <a:pt x="1277419" y="40311"/>
                </a:lnTo>
                <a:lnTo>
                  <a:pt x="1289482" y="35550"/>
                </a:lnTo>
                <a:lnTo>
                  <a:pt x="1301546" y="31106"/>
                </a:lnTo>
                <a:lnTo>
                  <a:pt x="1313926" y="26980"/>
                </a:lnTo>
                <a:lnTo>
                  <a:pt x="1326624" y="22854"/>
                </a:lnTo>
                <a:lnTo>
                  <a:pt x="1339005" y="19045"/>
                </a:lnTo>
                <a:lnTo>
                  <a:pt x="1351703" y="15871"/>
                </a:lnTo>
                <a:lnTo>
                  <a:pt x="1364718" y="13014"/>
                </a:lnTo>
                <a:lnTo>
                  <a:pt x="1377416" y="10157"/>
                </a:lnTo>
                <a:lnTo>
                  <a:pt x="1390114" y="7618"/>
                </a:lnTo>
                <a:lnTo>
                  <a:pt x="1403130" y="5713"/>
                </a:lnTo>
                <a:lnTo>
                  <a:pt x="1416145" y="3809"/>
                </a:lnTo>
                <a:lnTo>
                  <a:pt x="1429478" y="2222"/>
                </a:lnTo>
                <a:lnTo>
                  <a:pt x="1442493" y="1270"/>
                </a:lnTo>
                <a:lnTo>
                  <a:pt x="1456144" y="635"/>
                </a:lnTo>
                <a:lnTo>
                  <a:pt x="1469159" y="0"/>
                </a:lnTo>
                <a:lnTo>
                  <a:pt x="1482810" y="0"/>
                </a:lnTo>
                <a:lnTo>
                  <a:pt x="1496142" y="0"/>
                </a:lnTo>
                <a:lnTo>
                  <a:pt x="1509475" y="635"/>
                </a:lnTo>
                <a:lnTo>
                  <a:pt x="1522808" y="1270"/>
                </a:lnTo>
                <a:lnTo>
                  <a:pt x="1535824" y="2222"/>
                </a:lnTo>
                <a:lnTo>
                  <a:pt x="1549157" y="3809"/>
                </a:lnTo>
                <a:lnTo>
                  <a:pt x="1562172" y="5713"/>
                </a:lnTo>
                <a:lnTo>
                  <a:pt x="1575188" y="7618"/>
                </a:lnTo>
                <a:lnTo>
                  <a:pt x="1588203" y="10157"/>
                </a:lnTo>
                <a:lnTo>
                  <a:pt x="1600901" y="13014"/>
                </a:lnTo>
                <a:lnTo>
                  <a:pt x="1613916" y="15871"/>
                </a:lnTo>
                <a:lnTo>
                  <a:pt x="1626297" y="19045"/>
                </a:lnTo>
                <a:lnTo>
                  <a:pt x="1638678" y="22854"/>
                </a:lnTo>
                <a:lnTo>
                  <a:pt x="1651376" y="26980"/>
                </a:lnTo>
                <a:lnTo>
                  <a:pt x="1663756" y="31106"/>
                </a:lnTo>
                <a:lnTo>
                  <a:pt x="1675819" y="35550"/>
                </a:lnTo>
                <a:lnTo>
                  <a:pt x="1687882" y="40311"/>
                </a:lnTo>
                <a:lnTo>
                  <a:pt x="1699945" y="45390"/>
                </a:lnTo>
                <a:lnTo>
                  <a:pt x="1711691" y="51103"/>
                </a:lnTo>
                <a:lnTo>
                  <a:pt x="1723437" y="56817"/>
                </a:lnTo>
                <a:lnTo>
                  <a:pt x="1735182" y="62848"/>
                </a:lnTo>
                <a:lnTo>
                  <a:pt x="1746611" y="68879"/>
                </a:lnTo>
                <a:lnTo>
                  <a:pt x="1757721" y="75862"/>
                </a:lnTo>
                <a:lnTo>
                  <a:pt x="1769150" y="82527"/>
                </a:lnTo>
                <a:lnTo>
                  <a:pt x="1780260" y="89510"/>
                </a:lnTo>
                <a:lnTo>
                  <a:pt x="1790736" y="97128"/>
                </a:lnTo>
                <a:lnTo>
                  <a:pt x="1801529" y="104746"/>
                </a:lnTo>
                <a:lnTo>
                  <a:pt x="1812323" y="112682"/>
                </a:lnTo>
                <a:lnTo>
                  <a:pt x="1822481" y="121252"/>
                </a:lnTo>
                <a:lnTo>
                  <a:pt x="1832640" y="129822"/>
                </a:lnTo>
                <a:lnTo>
                  <a:pt x="1842480" y="138709"/>
                </a:lnTo>
                <a:lnTo>
                  <a:pt x="1852004" y="147597"/>
                </a:lnTo>
                <a:lnTo>
                  <a:pt x="1861845" y="156802"/>
                </a:lnTo>
                <a:lnTo>
                  <a:pt x="1871368" y="166642"/>
                </a:lnTo>
                <a:lnTo>
                  <a:pt x="1880257" y="176482"/>
                </a:lnTo>
                <a:lnTo>
                  <a:pt x="1889146" y="186321"/>
                </a:lnTo>
                <a:lnTo>
                  <a:pt x="1897717" y="196479"/>
                </a:lnTo>
                <a:lnTo>
                  <a:pt x="1905971" y="206636"/>
                </a:lnTo>
                <a:lnTo>
                  <a:pt x="1914224" y="217428"/>
                </a:lnTo>
                <a:lnTo>
                  <a:pt x="1921526" y="228220"/>
                </a:lnTo>
                <a:lnTo>
                  <a:pt x="1929144" y="238694"/>
                </a:lnTo>
                <a:lnTo>
                  <a:pt x="1936128" y="249804"/>
                </a:lnTo>
                <a:lnTo>
                  <a:pt x="1943430" y="260913"/>
                </a:lnTo>
                <a:lnTo>
                  <a:pt x="1949779" y="272340"/>
                </a:lnTo>
                <a:lnTo>
                  <a:pt x="1956128" y="283767"/>
                </a:lnTo>
                <a:lnTo>
                  <a:pt x="1962159" y="295511"/>
                </a:lnTo>
                <a:lnTo>
                  <a:pt x="1967873" y="307256"/>
                </a:lnTo>
                <a:lnTo>
                  <a:pt x="1973270" y="319000"/>
                </a:lnTo>
                <a:lnTo>
                  <a:pt x="1978667" y="331062"/>
                </a:lnTo>
                <a:lnTo>
                  <a:pt x="1983111" y="343123"/>
                </a:lnTo>
                <a:lnTo>
                  <a:pt x="1987873" y="355185"/>
                </a:lnTo>
                <a:lnTo>
                  <a:pt x="1991999" y="367247"/>
                </a:lnTo>
                <a:lnTo>
                  <a:pt x="1996126" y="379943"/>
                </a:lnTo>
                <a:lnTo>
                  <a:pt x="1999618" y="392640"/>
                </a:lnTo>
                <a:lnTo>
                  <a:pt x="2003110" y="405019"/>
                </a:lnTo>
                <a:lnTo>
                  <a:pt x="2005967" y="418033"/>
                </a:lnTo>
                <a:lnTo>
                  <a:pt x="2008824" y="430729"/>
                </a:lnTo>
                <a:lnTo>
                  <a:pt x="2011364" y="443426"/>
                </a:lnTo>
                <a:lnTo>
                  <a:pt x="2012951" y="456757"/>
                </a:lnTo>
                <a:lnTo>
                  <a:pt x="2014856" y="469771"/>
                </a:lnTo>
                <a:lnTo>
                  <a:pt x="2016443" y="482785"/>
                </a:lnTo>
                <a:lnTo>
                  <a:pt x="2017713" y="496116"/>
                </a:lnTo>
                <a:lnTo>
                  <a:pt x="2018348" y="509448"/>
                </a:lnTo>
                <a:lnTo>
                  <a:pt x="2018665" y="522462"/>
                </a:lnTo>
                <a:lnTo>
                  <a:pt x="2019300" y="536110"/>
                </a:lnTo>
                <a:lnTo>
                  <a:pt x="2018665" y="549759"/>
                </a:lnTo>
                <a:lnTo>
                  <a:pt x="2018348" y="562773"/>
                </a:lnTo>
                <a:lnTo>
                  <a:pt x="2017713" y="576104"/>
                </a:lnTo>
                <a:lnTo>
                  <a:pt x="2016443" y="589436"/>
                </a:lnTo>
                <a:lnTo>
                  <a:pt x="2014856" y="602767"/>
                </a:lnTo>
                <a:lnTo>
                  <a:pt x="2012951" y="615464"/>
                </a:lnTo>
                <a:lnTo>
                  <a:pt x="2011364" y="628795"/>
                </a:lnTo>
                <a:lnTo>
                  <a:pt x="2008824" y="641491"/>
                </a:lnTo>
                <a:lnTo>
                  <a:pt x="2005967" y="654188"/>
                </a:lnTo>
                <a:lnTo>
                  <a:pt x="2003110" y="667202"/>
                </a:lnTo>
                <a:lnTo>
                  <a:pt x="1999618" y="679898"/>
                </a:lnTo>
                <a:lnTo>
                  <a:pt x="1996126" y="692277"/>
                </a:lnTo>
                <a:lnTo>
                  <a:pt x="1991999" y="704974"/>
                </a:lnTo>
                <a:lnTo>
                  <a:pt x="1987873" y="717036"/>
                </a:lnTo>
                <a:lnTo>
                  <a:pt x="1983111" y="729415"/>
                </a:lnTo>
                <a:lnTo>
                  <a:pt x="1978667" y="741476"/>
                </a:lnTo>
                <a:lnTo>
                  <a:pt x="1973270" y="753221"/>
                </a:lnTo>
                <a:lnTo>
                  <a:pt x="1967873" y="765282"/>
                </a:lnTo>
                <a:lnTo>
                  <a:pt x="1962159" y="777027"/>
                </a:lnTo>
                <a:lnTo>
                  <a:pt x="1956128" y="788453"/>
                </a:lnTo>
                <a:lnTo>
                  <a:pt x="1949779" y="799880"/>
                </a:lnTo>
                <a:lnTo>
                  <a:pt x="1943430" y="811307"/>
                </a:lnTo>
                <a:lnTo>
                  <a:pt x="1936128" y="822417"/>
                </a:lnTo>
                <a:lnTo>
                  <a:pt x="1929144" y="833526"/>
                </a:lnTo>
                <a:lnTo>
                  <a:pt x="1921526" y="844318"/>
                </a:lnTo>
                <a:lnTo>
                  <a:pt x="1914224" y="855110"/>
                </a:lnTo>
                <a:lnTo>
                  <a:pt x="1905971" y="865585"/>
                </a:lnTo>
                <a:lnTo>
                  <a:pt x="1897717" y="875742"/>
                </a:lnTo>
                <a:lnTo>
                  <a:pt x="1889146" y="886217"/>
                </a:lnTo>
                <a:lnTo>
                  <a:pt x="1880257" y="896056"/>
                </a:lnTo>
                <a:lnTo>
                  <a:pt x="1871368" y="905579"/>
                </a:lnTo>
                <a:lnTo>
                  <a:pt x="1861845" y="915419"/>
                </a:lnTo>
                <a:lnTo>
                  <a:pt x="1724389" y="1062063"/>
                </a:lnTo>
                <a:lnTo>
                  <a:pt x="1467572" y="1062063"/>
                </a:lnTo>
                <a:lnTo>
                  <a:pt x="1324402" y="764330"/>
                </a:lnTo>
                <a:lnTo>
                  <a:pt x="1321862" y="757982"/>
                </a:lnTo>
                <a:lnTo>
                  <a:pt x="1319005" y="751634"/>
                </a:lnTo>
                <a:lnTo>
                  <a:pt x="1315513" y="745920"/>
                </a:lnTo>
                <a:lnTo>
                  <a:pt x="1311069" y="740207"/>
                </a:lnTo>
                <a:lnTo>
                  <a:pt x="1306307" y="735128"/>
                </a:lnTo>
                <a:lnTo>
                  <a:pt x="1300911" y="730367"/>
                </a:lnTo>
                <a:lnTo>
                  <a:pt x="1297736" y="728462"/>
                </a:lnTo>
                <a:lnTo>
                  <a:pt x="1294562" y="726558"/>
                </a:lnTo>
                <a:lnTo>
                  <a:pt x="1291387" y="724971"/>
                </a:lnTo>
                <a:lnTo>
                  <a:pt x="1287895" y="723384"/>
                </a:lnTo>
                <a:lnTo>
                  <a:pt x="1281864" y="721162"/>
                </a:lnTo>
                <a:lnTo>
                  <a:pt x="1275515" y="719892"/>
                </a:lnTo>
                <a:lnTo>
                  <a:pt x="1269483" y="718623"/>
                </a:lnTo>
                <a:lnTo>
                  <a:pt x="1263452" y="718305"/>
                </a:lnTo>
                <a:lnTo>
                  <a:pt x="1257103" y="718623"/>
                </a:lnTo>
                <a:lnTo>
                  <a:pt x="1251071" y="719892"/>
                </a:lnTo>
                <a:lnTo>
                  <a:pt x="1245357" y="721162"/>
                </a:lnTo>
                <a:lnTo>
                  <a:pt x="1239643" y="723384"/>
                </a:lnTo>
                <a:lnTo>
                  <a:pt x="1234246" y="725923"/>
                </a:lnTo>
                <a:lnTo>
                  <a:pt x="1228849" y="729097"/>
                </a:lnTo>
                <a:lnTo>
                  <a:pt x="1223770" y="732589"/>
                </a:lnTo>
                <a:lnTo>
                  <a:pt x="1219326" y="737033"/>
                </a:lnTo>
                <a:lnTo>
                  <a:pt x="1215517" y="741159"/>
                </a:lnTo>
                <a:lnTo>
                  <a:pt x="1211390" y="746238"/>
                </a:lnTo>
                <a:lnTo>
                  <a:pt x="1208215" y="751951"/>
                </a:lnTo>
                <a:lnTo>
                  <a:pt x="1205358" y="757664"/>
                </a:lnTo>
                <a:lnTo>
                  <a:pt x="1095203" y="1155700"/>
                </a:lnTo>
                <a:lnTo>
                  <a:pt x="866004" y="401527"/>
                </a:lnTo>
                <a:lnTo>
                  <a:pt x="863782" y="397083"/>
                </a:lnTo>
                <a:lnTo>
                  <a:pt x="861242" y="392957"/>
                </a:lnTo>
                <a:lnTo>
                  <a:pt x="859020" y="389148"/>
                </a:lnTo>
                <a:lnTo>
                  <a:pt x="856163" y="385022"/>
                </a:lnTo>
                <a:lnTo>
                  <a:pt x="852989" y="381530"/>
                </a:lnTo>
                <a:lnTo>
                  <a:pt x="849179" y="378356"/>
                </a:lnTo>
                <a:lnTo>
                  <a:pt x="845687" y="375499"/>
                </a:lnTo>
                <a:lnTo>
                  <a:pt x="842195" y="372960"/>
                </a:lnTo>
                <a:lnTo>
                  <a:pt x="837751" y="370421"/>
                </a:lnTo>
                <a:lnTo>
                  <a:pt x="833942" y="368516"/>
                </a:lnTo>
                <a:lnTo>
                  <a:pt x="829815" y="366612"/>
                </a:lnTo>
                <a:lnTo>
                  <a:pt x="825370" y="365342"/>
                </a:lnTo>
                <a:lnTo>
                  <a:pt x="820926" y="364073"/>
                </a:lnTo>
                <a:lnTo>
                  <a:pt x="816164" y="363438"/>
                </a:lnTo>
                <a:lnTo>
                  <a:pt x="811403" y="362803"/>
                </a:lnTo>
                <a:lnTo>
                  <a:pt x="806958" y="362803"/>
                </a:lnTo>
                <a:lnTo>
                  <a:pt x="802197" y="362803"/>
                </a:lnTo>
                <a:lnTo>
                  <a:pt x="797752" y="363438"/>
                </a:lnTo>
                <a:lnTo>
                  <a:pt x="793308" y="364073"/>
                </a:lnTo>
                <a:lnTo>
                  <a:pt x="788864" y="365342"/>
                </a:lnTo>
                <a:lnTo>
                  <a:pt x="784419" y="366612"/>
                </a:lnTo>
                <a:lnTo>
                  <a:pt x="780293" y="368516"/>
                </a:lnTo>
                <a:lnTo>
                  <a:pt x="775848" y="370421"/>
                </a:lnTo>
                <a:lnTo>
                  <a:pt x="772039" y="372960"/>
                </a:lnTo>
                <a:lnTo>
                  <a:pt x="768229" y="375499"/>
                </a:lnTo>
                <a:lnTo>
                  <a:pt x="764420" y="378356"/>
                </a:lnTo>
                <a:lnTo>
                  <a:pt x="761246" y="381530"/>
                </a:lnTo>
                <a:lnTo>
                  <a:pt x="758071" y="385022"/>
                </a:lnTo>
                <a:lnTo>
                  <a:pt x="755214" y="389148"/>
                </a:lnTo>
                <a:lnTo>
                  <a:pt x="752357" y="392957"/>
                </a:lnTo>
                <a:lnTo>
                  <a:pt x="750135" y="397083"/>
                </a:lnTo>
                <a:lnTo>
                  <a:pt x="748230" y="401527"/>
                </a:lnTo>
                <a:lnTo>
                  <a:pt x="474588" y="1062063"/>
                </a:lnTo>
                <a:lnTo>
                  <a:pt x="294911" y="1062063"/>
                </a:lnTo>
                <a:lnTo>
                  <a:pt x="157455" y="915419"/>
                </a:lnTo>
                <a:lnTo>
                  <a:pt x="147615" y="905579"/>
                </a:lnTo>
                <a:lnTo>
                  <a:pt x="138726" y="896056"/>
                </a:lnTo>
                <a:lnTo>
                  <a:pt x="129837" y="886217"/>
                </a:lnTo>
                <a:lnTo>
                  <a:pt x="121266" y="875742"/>
                </a:lnTo>
                <a:lnTo>
                  <a:pt x="113330" y="865585"/>
                </a:lnTo>
                <a:lnTo>
                  <a:pt x="105076" y="855110"/>
                </a:lnTo>
                <a:lnTo>
                  <a:pt x="97140" y="844318"/>
                </a:lnTo>
                <a:lnTo>
                  <a:pt x="89521" y="833526"/>
                </a:lnTo>
                <a:lnTo>
                  <a:pt x="82537" y="822417"/>
                </a:lnTo>
                <a:lnTo>
                  <a:pt x="75871" y="811307"/>
                </a:lnTo>
                <a:lnTo>
                  <a:pt x="68887" y="799880"/>
                </a:lnTo>
                <a:lnTo>
                  <a:pt x="62855" y="788453"/>
                </a:lnTo>
                <a:lnTo>
                  <a:pt x="56824" y="777027"/>
                </a:lnTo>
                <a:lnTo>
                  <a:pt x="51110" y="765282"/>
                </a:lnTo>
                <a:lnTo>
                  <a:pt x="45713" y="753221"/>
                </a:lnTo>
                <a:lnTo>
                  <a:pt x="40634" y="741476"/>
                </a:lnTo>
                <a:lnTo>
                  <a:pt x="35872" y="729415"/>
                </a:lnTo>
                <a:lnTo>
                  <a:pt x="31110" y="717036"/>
                </a:lnTo>
                <a:lnTo>
                  <a:pt x="26984" y="704974"/>
                </a:lnTo>
                <a:lnTo>
                  <a:pt x="23174" y="692277"/>
                </a:lnTo>
                <a:lnTo>
                  <a:pt x="19365" y="679898"/>
                </a:lnTo>
                <a:lnTo>
                  <a:pt x="15873" y="667202"/>
                </a:lnTo>
                <a:lnTo>
                  <a:pt x="13016" y="654188"/>
                </a:lnTo>
                <a:lnTo>
                  <a:pt x="10159" y="641491"/>
                </a:lnTo>
                <a:lnTo>
                  <a:pt x="7619" y="628795"/>
                </a:lnTo>
                <a:lnTo>
                  <a:pt x="6032" y="615464"/>
                </a:lnTo>
                <a:lnTo>
                  <a:pt x="4127" y="602767"/>
                </a:lnTo>
                <a:lnTo>
                  <a:pt x="2857" y="589436"/>
                </a:lnTo>
                <a:lnTo>
                  <a:pt x="1270" y="576104"/>
                </a:lnTo>
                <a:lnTo>
                  <a:pt x="635" y="562773"/>
                </a:lnTo>
                <a:lnTo>
                  <a:pt x="318" y="549759"/>
                </a:lnTo>
                <a:lnTo>
                  <a:pt x="0" y="536110"/>
                </a:lnTo>
                <a:lnTo>
                  <a:pt x="318" y="522462"/>
                </a:lnTo>
                <a:lnTo>
                  <a:pt x="635" y="509448"/>
                </a:lnTo>
                <a:lnTo>
                  <a:pt x="1270" y="496116"/>
                </a:lnTo>
                <a:lnTo>
                  <a:pt x="2857" y="482785"/>
                </a:lnTo>
                <a:lnTo>
                  <a:pt x="4127" y="469771"/>
                </a:lnTo>
                <a:lnTo>
                  <a:pt x="6032" y="456757"/>
                </a:lnTo>
                <a:lnTo>
                  <a:pt x="7619" y="443426"/>
                </a:lnTo>
                <a:lnTo>
                  <a:pt x="10159" y="430729"/>
                </a:lnTo>
                <a:lnTo>
                  <a:pt x="13016" y="418033"/>
                </a:lnTo>
                <a:lnTo>
                  <a:pt x="15873" y="405019"/>
                </a:lnTo>
                <a:lnTo>
                  <a:pt x="19365" y="392640"/>
                </a:lnTo>
                <a:lnTo>
                  <a:pt x="23174" y="379943"/>
                </a:lnTo>
                <a:lnTo>
                  <a:pt x="26984" y="367247"/>
                </a:lnTo>
                <a:lnTo>
                  <a:pt x="31110" y="355185"/>
                </a:lnTo>
                <a:lnTo>
                  <a:pt x="35872" y="343123"/>
                </a:lnTo>
                <a:lnTo>
                  <a:pt x="40634" y="331062"/>
                </a:lnTo>
                <a:lnTo>
                  <a:pt x="45713" y="319000"/>
                </a:lnTo>
                <a:lnTo>
                  <a:pt x="51110" y="307256"/>
                </a:lnTo>
                <a:lnTo>
                  <a:pt x="56824" y="295511"/>
                </a:lnTo>
                <a:lnTo>
                  <a:pt x="62855" y="283767"/>
                </a:lnTo>
                <a:lnTo>
                  <a:pt x="68887" y="272340"/>
                </a:lnTo>
                <a:lnTo>
                  <a:pt x="75871" y="260913"/>
                </a:lnTo>
                <a:lnTo>
                  <a:pt x="82537" y="249804"/>
                </a:lnTo>
                <a:lnTo>
                  <a:pt x="89521" y="238694"/>
                </a:lnTo>
                <a:lnTo>
                  <a:pt x="97140" y="228220"/>
                </a:lnTo>
                <a:lnTo>
                  <a:pt x="105076" y="217428"/>
                </a:lnTo>
                <a:lnTo>
                  <a:pt x="113330" y="206636"/>
                </a:lnTo>
                <a:lnTo>
                  <a:pt x="121266" y="196479"/>
                </a:lnTo>
                <a:lnTo>
                  <a:pt x="129837" y="186321"/>
                </a:lnTo>
                <a:lnTo>
                  <a:pt x="138726" y="176482"/>
                </a:lnTo>
                <a:lnTo>
                  <a:pt x="147615" y="166642"/>
                </a:lnTo>
                <a:lnTo>
                  <a:pt x="157455" y="156802"/>
                </a:lnTo>
                <a:lnTo>
                  <a:pt x="166662" y="147597"/>
                </a:lnTo>
                <a:lnTo>
                  <a:pt x="176502" y="138709"/>
                </a:lnTo>
                <a:lnTo>
                  <a:pt x="186661" y="129822"/>
                </a:lnTo>
                <a:lnTo>
                  <a:pt x="196502" y="121252"/>
                </a:lnTo>
                <a:lnTo>
                  <a:pt x="206978" y="112682"/>
                </a:lnTo>
                <a:lnTo>
                  <a:pt x="217454" y="104746"/>
                </a:lnTo>
                <a:lnTo>
                  <a:pt x="228247" y="97128"/>
                </a:lnTo>
                <a:lnTo>
                  <a:pt x="239040" y="89510"/>
                </a:lnTo>
                <a:lnTo>
                  <a:pt x="249833" y="82527"/>
                </a:lnTo>
                <a:lnTo>
                  <a:pt x="260944" y="75862"/>
                </a:lnTo>
                <a:lnTo>
                  <a:pt x="272372" y="68879"/>
                </a:lnTo>
                <a:lnTo>
                  <a:pt x="283801" y="62848"/>
                </a:lnTo>
                <a:lnTo>
                  <a:pt x="295546" y="56817"/>
                </a:lnTo>
                <a:lnTo>
                  <a:pt x="307292" y="51103"/>
                </a:lnTo>
                <a:lnTo>
                  <a:pt x="319038" y="45390"/>
                </a:lnTo>
                <a:lnTo>
                  <a:pt x="331101" y="40311"/>
                </a:lnTo>
                <a:lnTo>
                  <a:pt x="343164" y="35550"/>
                </a:lnTo>
                <a:lnTo>
                  <a:pt x="355227" y="31106"/>
                </a:lnTo>
                <a:lnTo>
                  <a:pt x="367925" y="26980"/>
                </a:lnTo>
                <a:lnTo>
                  <a:pt x="380305" y="22854"/>
                </a:lnTo>
                <a:lnTo>
                  <a:pt x="392686" y="19045"/>
                </a:lnTo>
                <a:lnTo>
                  <a:pt x="405067" y="15871"/>
                </a:lnTo>
                <a:lnTo>
                  <a:pt x="418082" y="13014"/>
                </a:lnTo>
                <a:lnTo>
                  <a:pt x="430780" y="10157"/>
                </a:lnTo>
                <a:lnTo>
                  <a:pt x="444113" y="7618"/>
                </a:lnTo>
                <a:lnTo>
                  <a:pt x="456811" y="5713"/>
                </a:lnTo>
                <a:lnTo>
                  <a:pt x="470144" y="3809"/>
                </a:lnTo>
                <a:lnTo>
                  <a:pt x="483159" y="2222"/>
                </a:lnTo>
                <a:lnTo>
                  <a:pt x="496492" y="1270"/>
                </a:lnTo>
                <a:lnTo>
                  <a:pt x="509508" y="635"/>
                </a:lnTo>
                <a:lnTo>
                  <a:pt x="523158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00438" y="5436693"/>
            <a:ext cx="0" cy="864000"/>
          </a:xfrm>
          <a:prstGeom prst="line">
            <a:avLst/>
          </a:prstGeom>
          <a:ln w="381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83">
        <p14:prism isInverted="1"/>
      </p:transition>
    </mc:Choice>
    <mc:Fallback>
      <p:transition spd="slow" advTm="50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2" grpId="0" animBg="1"/>
      <p:bldP spid="64" grpId="0"/>
      <p:bldP spid="65" grpId="0"/>
      <p:bldP spid="66" grpId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-86972" y="4827215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678242" y="4052528"/>
            <a:ext cx="483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4000" b="1" spc="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56867" y="5090306"/>
            <a:ext cx="6678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4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</a:t>
            </a:r>
            <a:r>
              <a:rPr lang="en-US" altLang="zh-CN" b="1" dirty="0">
                <a:solidFill>
                  <a:srgbClr val="00B4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suitable for Medical Assistance.</a:t>
            </a:r>
            <a:endParaRPr lang="zh-CN" altLang="en-US" b="1" dirty="0">
              <a:solidFill>
                <a:srgbClr val="00B4A9"/>
              </a:solidFill>
              <a:latin typeface="Verdana" panose="020B0604030504040204" pitchFamily="34" charset="0"/>
              <a:ea typeface="Yu Gothic" pitchFamily="34" charset="-128"/>
              <a:cs typeface="Verdana" panose="020B060403050404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49544" y="1630898"/>
            <a:ext cx="3492909" cy="2212176"/>
            <a:chOff x="4349543" y="1348609"/>
            <a:chExt cx="3492909" cy="2212176"/>
          </a:xfrm>
        </p:grpSpPr>
        <p:sp>
          <p:nvSpPr>
            <p:cNvPr id="35" name="文本框 34"/>
            <p:cNvSpPr txBox="1"/>
            <p:nvPr/>
          </p:nvSpPr>
          <p:spPr>
            <a:xfrm>
              <a:off x="4795239" y="2454697"/>
              <a:ext cx="2710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 TWO</a:t>
              </a:r>
              <a:endParaRPr lang="zh-CN" altLang="en-US" sz="3200" b="1" dirty="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63212" y="1525162"/>
              <a:ext cx="126557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 smtClean="0"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6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4349543" y="1348609"/>
              <a:ext cx="3492909" cy="2212176"/>
            </a:xfrm>
            <a:custGeom>
              <a:avLst/>
              <a:gdLst>
                <a:gd name="T0" fmla="*/ 113939 w 6855"/>
                <a:gd name="T1" fmla="*/ 556 h 4342"/>
                <a:gd name="T2" fmla="*/ 83370 w 6855"/>
                <a:gd name="T3" fmla="*/ 7500 h 4342"/>
                <a:gd name="T4" fmla="*/ 56136 w 6855"/>
                <a:gd name="T5" fmla="*/ 21666 h 4342"/>
                <a:gd name="T6" fmla="*/ 33070 w 6855"/>
                <a:gd name="T7" fmla="*/ 41387 h 4342"/>
                <a:gd name="T8" fmla="*/ 15284 w 6855"/>
                <a:gd name="T9" fmla="*/ 66386 h 4342"/>
                <a:gd name="T10" fmla="*/ 3891 w 6855"/>
                <a:gd name="T11" fmla="*/ 95273 h 4342"/>
                <a:gd name="T12" fmla="*/ 0 w 6855"/>
                <a:gd name="T13" fmla="*/ 126939 h 4342"/>
                <a:gd name="T14" fmla="*/ 1389 w 6855"/>
                <a:gd name="T15" fmla="*/ 971345 h 4342"/>
                <a:gd name="T16" fmla="*/ 10004 w 6855"/>
                <a:gd name="T17" fmla="*/ 1001343 h 4342"/>
                <a:gd name="T18" fmla="*/ 25289 w 6855"/>
                <a:gd name="T19" fmla="*/ 1027731 h 4342"/>
                <a:gd name="T20" fmla="*/ 46409 w 6855"/>
                <a:gd name="T21" fmla="*/ 1049674 h 4342"/>
                <a:gd name="T22" fmla="*/ 71976 w 6855"/>
                <a:gd name="T23" fmla="*/ 1066340 h 4342"/>
                <a:gd name="T24" fmla="*/ 101433 w 6855"/>
                <a:gd name="T25" fmla="*/ 1076340 h 4342"/>
                <a:gd name="T26" fmla="*/ 825361 w 6855"/>
                <a:gd name="T27" fmla="*/ 1078840 h 4342"/>
                <a:gd name="T28" fmla="*/ 687245 w 6855"/>
                <a:gd name="T29" fmla="*/ 1143281 h 4342"/>
                <a:gd name="T30" fmla="*/ 665013 w 6855"/>
                <a:gd name="T31" fmla="*/ 1150225 h 4342"/>
                <a:gd name="T32" fmla="*/ 650284 w 6855"/>
                <a:gd name="T33" fmla="*/ 1162447 h 4342"/>
                <a:gd name="T34" fmla="*/ 638057 w 6855"/>
                <a:gd name="T35" fmla="*/ 1185779 h 4342"/>
                <a:gd name="T36" fmla="*/ 635000 w 6855"/>
                <a:gd name="T37" fmla="*/ 1206056 h 4342"/>
                <a:gd name="T38" fmla="*/ 1268333 w 6855"/>
                <a:gd name="T39" fmla="*/ 1189668 h 4342"/>
                <a:gd name="T40" fmla="*/ 1259996 w 6855"/>
                <a:gd name="T41" fmla="*/ 1169113 h 4342"/>
                <a:gd name="T42" fmla="*/ 1246934 w 6855"/>
                <a:gd name="T43" fmla="*/ 1155781 h 4342"/>
                <a:gd name="T44" fmla="*/ 1220812 w 6855"/>
                <a:gd name="T45" fmla="*/ 1144392 h 4342"/>
                <a:gd name="T46" fmla="*/ 1079361 w 6855"/>
                <a:gd name="T47" fmla="*/ 1142448 h 4342"/>
                <a:gd name="T48" fmla="*/ 1790783 w 6855"/>
                <a:gd name="T49" fmla="*/ 1078284 h 4342"/>
                <a:gd name="T50" fmla="*/ 1821352 w 6855"/>
                <a:gd name="T51" fmla="*/ 1071062 h 4342"/>
                <a:gd name="T52" fmla="*/ 1848864 w 6855"/>
                <a:gd name="T53" fmla="*/ 1057174 h 4342"/>
                <a:gd name="T54" fmla="*/ 1871652 w 6855"/>
                <a:gd name="T55" fmla="*/ 1037175 h 4342"/>
                <a:gd name="T56" fmla="*/ 1889438 w 6855"/>
                <a:gd name="T57" fmla="*/ 1012176 h 4342"/>
                <a:gd name="T58" fmla="*/ 1900832 w 6855"/>
                <a:gd name="T59" fmla="*/ 983566 h 4342"/>
                <a:gd name="T60" fmla="*/ 1905000 w 6855"/>
                <a:gd name="T61" fmla="*/ 952179 h 4342"/>
                <a:gd name="T62" fmla="*/ 1903333 w 6855"/>
                <a:gd name="T63" fmla="*/ 107773 h 4342"/>
                <a:gd name="T64" fmla="*/ 1894718 w 6855"/>
                <a:gd name="T65" fmla="*/ 77774 h 4342"/>
                <a:gd name="T66" fmla="*/ 1879711 w 6855"/>
                <a:gd name="T67" fmla="*/ 51109 h 4342"/>
                <a:gd name="T68" fmla="*/ 1858313 w 6855"/>
                <a:gd name="T69" fmla="*/ 29165 h 4342"/>
                <a:gd name="T70" fmla="*/ 1832746 w 6855"/>
                <a:gd name="T71" fmla="*/ 12499 h 4342"/>
                <a:gd name="T72" fmla="*/ 1803289 w 6855"/>
                <a:gd name="T73" fmla="*/ 2500 h 4342"/>
                <a:gd name="T74" fmla="*/ 1841083 w 6855"/>
                <a:gd name="T75" fmla="*/ 952179 h 4342"/>
                <a:gd name="T76" fmla="*/ 1836359 w 6855"/>
                <a:gd name="T77" fmla="*/ 976900 h 4342"/>
                <a:gd name="T78" fmla="*/ 1818018 w 6855"/>
                <a:gd name="T79" fmla="*/ 1001065 h 4342"/>
                <a:gd name="T80" fmla="*/ 1790505 w 6855"/>
                <a:gd name="T81" fmla="*/ 1014120 h 4342"/>
                <a:gd name="T82" fmla="*/ 120330 w 6855"/>
                <a:gd name="T83" fmla="*/ 1015231 h 4342"/>
                <a:gd name="T84" fmla="*/ 91707 w 6855"/>
                <a:gd name="T85" fmla="*/ 1004676 h 4342"/>
                <a:gd name="T86" fmla="*/ 71142 w 6855"/>
                <a:gd name="T87" fmla="*/ 982177 h 4342"/>
                <a:gd name="T88" fmla="*/ 63361 w 6855"/>
                <a:gd name="T89" fmla="*/ 952179 h 4342"/>
                <a:gd name="T90" fmla="*/ 66418 w 6855"/>
                <a:gd name="T91" fmla="*/ 108051 h 4342"/>
                <a:gd name="T92" fmla="*/ 81980 w 6855"/>
                <a:gd name="T93" fmla="*/ 82218 h 4342"/>
                <a:gd name="T94" fmla="*/ 107825 w 6855"/>
                <a:gd name="T95" fmla="*/ 66108 h 4342"/>
                <a:gd name="T96" fmla="*/ 1777722 w 6855"/>
                <a:gd name="T97" fmla="*/ 63330 h 4342"/>
                <a:gd name="T98" fmla="*/ 1808291 w 6855"/>
                <a:gd name="T99" fmla="*/ 70830 h 4342"/>
                <a:gd name="T100" fmla="*/ 1830523 w 6855"/>
                <a:gd name="T101" fmla="*/ 91385 h 4342"/>
                <a:gd name="T102" fmla="*/ 1840805 w 6855"/>
                <a:gd name="T103" fmla="*/ 120272 h 43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855" h="4342">
                  <a:moveTo>
                    <a:pt x="6397" y="0"/>
                  </a:moveTo>
                  <a:lnTo>
                    <a:pt x="456" y="0"/>
                  </a:lnTo>
                  <a:lnTo>
                    <a:pt x="433" y="1"/>
                  </a:lnTo>
                  <a:lnTo>
                    <a:pt x="410" y="2"/>
                  </a:lnTo>
                  <a:lnTo>
                    <a:pt x="387" y="5"/>
                  </a:lnTo>
                  <a:lnTo>
                    <a:pt x="365" y="9"/>
                  </a:lnTo>
                  <a:lnTo>
                    <a:pt x="343" y="15"/>
                  </a:lnTo>
                  <a:lnTo>
                    <a:pt x="322" y="20"/>
                  </a:lnTo>
                  <a:lnTo>
                    <a:pt x="300" y="27"/>
                  </a:lnTo>
                  <a:lnTo>
                    <a:pt x="279" y="35"/>
                  </a:lnTo>
                  <a:lnTo>
                    <a:pt x="259" y="45"/>
                  </a:lnTo>
                  <a:lnTo>
                    <a:pt x="240" y="55"/>
                  </a:lnTo>
                  <a:lnTo>
                    <a:pt x="220" y="67"/>
                  </a:lnTo>
                  <a:lnTo>
                    <a:pt x="202" y="78"/>
                  </a:lnTo>
                  <a:lnTo>
                    <a:pt x="184" y="91"/>
                  </a:lnTo>
                  <a:lnTo>
                    <a:pt x="167" y="105"/>
                  </a:lnTo>
                  <a:lnTo>
                    <a:pt x="150" y="118"/>
                  </a:lnTo>
                  <a:lnTo>
                    <a:pt x="134" y="134"/>
                  </a:lnTo>
                  <a:lnTo>
                    <a:pt x="119" y="149"/>
                  </a:lnTo>
                  <a:lnTo>
                    <a:pt x="105" y="167"/>
                  </a:lnTo>
                  <a:lnTo>
                    <a:pt x="91" y="184"/>
                  </a:lnTo>
                  <a:lnTo>
                    <a:pt x="78" y="201"/>
                  </a:lnTo>
                  <a:lnTo>
                    <a:pt x="66" y="221"/>
                  </a:lnTo>
                  <a:lnTo>
                    <a:pt x="55" y="239"/>
                  </a:lnTo>
                  <a:lnTo>
                    <a:pt x="45" y="259"/>
                  </a:lnTo>
                  <a:lnTo>
                    <a:pt x="36" y="280"/>
                  </a:lnTo>
                  <a:lnTo>
                    <a:pt x="28" y="300"/>
                  </a:lnTo>
                  <a:lnTo>
                    <a:pt x="21" y="321"/>
                  </a:lnTo>
                  <a:lnTo>
                    <a:pt x="14" y="343"/>
                  </a:lnTo>
                  <a:lnTo>
                    <a:pt x="9" y="365"/>
                  </a:lnTo>
                  <a:lnTo>
                    <a:pt x="5" y="388"/>
                  </a:lnTo>
                  <a:lnTo>
                    <a:pt x="2" y="410"/>
                  </a:lnTo>
                  <a:lnTo>
                    <a:pt x="0" y="433"/>
                  </a:lnTo>
                  <a:lnTo>
                    <a:pt x="0" y="457"/>
                  </a:lnTo>
                  <a:lnTo>
                    <a:pt x="0" y="3428"/>
                  </a:lnTo>
                  <a:lnTo>
                    <a:pt x="0" y="3451"/>
                  </a:lnTo>
                  <a:lnTo>
                    <a:pt x="2" y="3474"/>
                  </a:lnTo>
                  <a:lnTo>
                    <a:pt x="5" y="3497"/>
                  </a:lnTo>
                  <a:lnTo>
                    <a:pt x="9" y="3519"/>
                  </a:lnTo>
                  <a:lnTo>
                    <a:pt x="14" y="3541"/>
                  </a:lnTo>
                  <a:lnTo>
                    <a:pt x="21" y="3563"/>
                  </a:lnTo>
                  <a:lnTo>
                    <a:pt x="28" y="3584"/>
                  </a:lnTo>
                  <a:lnTo>
                    <a:pt x="36" y="3605"/>
                  </a:lnTo>
                  <a:lnTo>
                    <a:pt x="45" y="3625"/>
                  </a:lnTo>
                  <a:lnTo>
                    <a:pt x="55" y="3644"/>
                  </a:lnTo>
                  <a:lnTo>
                    <a:pt x="66" y="3664"/>
                  </a:lnTo>
                  <a:lnTo>
                    <a:pt x="78" y="3682"/>
                  </a:lnTo>
                  <a:lnTo>
                    <a:pt x="91" y="3700"/>
                  </a:lnTo>
                  <a:lnTo>
                    <a:pt x="105" y="3717"/>
                  </a:lnTo>
                  <a:lnTo>
                    <a:pt x="119" y="3734"/>
                  </a:lnTo>
                  <a:lnTo>
                    <a:pt x="134" y="3750"/>
                  </a:lnTo>
                  <a:lnTo>
                    <a:pt x="150" y="3765"/>
                  </a:lnTo>
                  <a:lnTo>
                    <a:pt x="167" y="3779"/>
                  </a:lnTo>
                  <a:lnTo>
                    <a:pt x="184" y="3793"/>
                  </a:lnTo>
                  <a:lnTo>
                    <a:pt x="202" y="3806"/>
                  </a:lnTo>
                  <a:lnTo>
                    <a:pt x="220" y="3818"/>
                  </a:lnTo>
                  <a:lnTo>
                    <a:pt x="240" y="3829"/>
                  </a:lnTo>
                  <a:lnTo>
                    <a:pt x="259" y="3839"/>
                  </a:lnTo>
                  <a:lnTo>
                    <a:pt x="279" y="3848"/>
                  </a:lnTo>
                  <a:lnTo>
                    <a:pt x="300" y="3856"/>
                  </a:lnTo>
                  <a:lnTo>
                    <a:pt x="322" y="3863"/>
                  </a:lnTo>
                  <a:lnTo>
                    <a:pt x="343" y="3870"/>
                  </a:lnTo>
                  <a:lnTo>
                    <a:pt x="365" y="3875"/>
                  </a:lnTo>
                  <a:lnTo>
                    <a:pt x="387" y="3879"/>
                  </a:lnTo>
                  <a:lnTo>
                    <a:pt x="410" y="3882"/>
                  </a:lnTo>
                  <a:lnTo>
                    <a:pt x="433" y="3884"/>
                  </a:lnTo>
                  <a:lnTo>
                    <a:pt x="456" y="3884"/>
                  </a:lnTo>
                  <a:lnTo>
                    <a:pt x="2970" y="3884"/>
                  </a:lnTo>
                  <a:lnTo>
                    <a:pt x="2970" y="4113"/>
                  </a:lnTo>
                  <a:lnTo>
                    <a:pt x="2513" y="4113"/>
                  </a:lnTo>
                  <a:lnTo>
                    <a:pt x="2492" y="4113"/>
                  </a:lnTo>
                  <a:lnTo>
                    <a:pt x="2473" y="4116"/>
                  </a:lnTo>
                  <a:lnTo>
                    <a:pt x="2454" y="4118"/>
                  </a:lnTo>
                  <a:lnTo>
                    <a:pt x="2438" y="4123"/>
                  </a:lnTo>
                  <a:lnTo>
                    <a:pt x="2422" y="4128"/>
                  </a:lnTo>
                  <a:lnTo>
                    <a:pt x="2407" y="4134"/>
                  </a:lnTo>
                  <a:lnTo>
                    <a:pt x="2393" y="4141"/>
                  </a:lnTo>
                  <a:lnTo>
                    <a:pt x="2381" y="4148"/>
                  </a:lnTo>
                  <a:lnTo>
                    <a:pt x="2369" y="4157"/>
                  </a:lnTo>
                  <a:lnTo>
                    <a:pt x="2359" y="4166"/>
                  </a:lnTo>
                  <a:lnTo>
                    <a:pt x="2349" y="4176"/>
                  </a:lnTo>
                  <a:lnTo>
                    <a:pt x="2340" y="4185"/>
                  </a:lnTo>
                  <a:lnTo>
                    <a:pt x="2332" y="4195"/>
                  </a:lnTo>
                  <a:lnTo>
                    <a:pt x="2325" y="4206"/>
                  </a:lnTo>
                  <a:lnTo>
                    <a:pt x="2314" y="4227"/>
                  </a:lnTo>
                  <a:lnTo>
                    <a:pt x="2303" y="4248"/>
                  </a:lnTo>
                  <a:lnTo>
                    <a:pt x="2296" y="4269"/>
                  </a:lnTo>
                  <a:lnTo>
                    <a:pt x="2292" y="4289"/>
                  </a:lnTo>
                  <a:lnTo>
                    <a:pt x="2288" y="4306"/>
                  </a:lnTo>
                  <a:lnTo>
                    <a:pt x="2286" y="4321"/>
                  </a:lnTo>
                  <a:lnTo>
                    <a:pt x="2285" y="4331"/>
                  </a:lnTo>
                  <a:lnTo>
                    <a:pt x="2285" y="4342"/>
                  </a:lnTo>
                  <a:lnTo>
                    <a:pt x="4570" y="4342"/>
                  </a:lnTo>
                  <a:lnTo>
                    <a:pt x="4569" y="4321"/>
                  </a:lnTo>
                  <a:lnTo>
                    <a:pt x="4567" y="4301"/>
                  </a:lnTo>
                  <a:lnTo>
                    <a:pt x="4564" y="4283"/>
                  </a:lnTo>
                  <a:lnTo>
                    <a:pt x="4559" y="4266"/>
                  </a:lnTo>
                  <a:lnTo>
                    <a:pt x="4555" y="4251"/>
                  </a:lnTo>
                  <a:lnTo>
                    <a:pt x="4548" y="4236"/>
                  </a:lnTo>
                  <a:lnTo>
                    <a:pt x="4541" y="4222"/>
                  </a:lnTo>
                  <a:lnTo>
                    <a:pt x="4534" y="4209"/>
                  </a:lnTo>
                  <a:lnTo>
                    <a:pt x="4526" y="4198"/>
                  </a:lnTo>
                  <a:lnTo>
                    <a:pt x="4517" y="4187"/>
                  </a:lnTo>
                  <a:lnTo>
                    <a:pt x="4507" y="4178"/>
                  </a:lnTo>
                  <a:lnTo>
                    <a:pt x="4497" y="4169"/>
                  </a:lnTo>
                  <a:lnTo>
                    <a:pt x="4487" y="4161"/>
                  </a:lnTo>
                  <a:lnTo>
                    <a:pt x="4476" y="4154"/>
                  </a:lnTo>
                  <a:lnTo>
                    <a:pt x="4456" y="4141"/>
                  </a:lnTo>
                  <a:lnTo>
                    <a:pt x="4434" y="4132"/>
                  </a:lnTo>
                  <a:lnTo>
                    <a:pt x="4413" y="4125"/>
                  </a:lnTo>
                  <a:lnTo>
                    <a:pt x="4393" y="4120"/>
                  </a:lnTo>
                  <a:lnTo>
                    <a:pt x="4376" y="4117"/>
                  </a:lnTo>
                  <a:lnTo>
                    <a:pt x="4362" y="4115"/>
                  </a:lnTo>
                  <a:lnTo>
                    <a:pt x="4351" y="4113"/>
                  </a:lnTo>
                  <a:lnTo>
                    <a:pt x="4340" y="4113"/>
                  </a:lnTo>
                  <a:lnTo>
                    <a:pt x="3884" y="4113"/>
                  </a:lnTo>
                  <a:lnTo>
                    <a:pt x="3884" y="3884"/>
                  </a:lnTo>
                  <a:lnTo>
                    <a:pt x="6397" y="3884"/>
                  </a:lnTo>
                  <a:lnTo>
                    <a:pt x="6421" y="3884"/>
                  </a:lnTo>
                  <a:lnTo>
                    <a:pt x="6444" y="3882"/>
                  </a:lnTo>
                  <a:lnTo>
                    <a:pt x="6466" y="3879"/>
                  </a:lnTo>
                  <a:lnTo>
                    <a:pt x="6489" y="3875"/>
                  </a:lnTo>
                  <a:lnTo>
                    <a:pt x="6511" y="3870"/>
                  </a:lnTo>
                  <a:lnTo>
                    <a:pt x="6533" y="3863"/>
                  </a:lnTo>
                  <a:lnTo>
                    <a:pt x="6554" y="3856"/>
                  </a:lnTo>
                  <a:lnTo>
                    <a:pt x="6575" y="3848"/>
                  </a:lnTo>
                  <a:lnTo>
                    <a:pt x="6595" y="3839"/>
                  </a:lnTo>
                  <a:lnTo>
                    <a:pt x="6615" y="3829"/>
                  </a:lnTo>
                  <a:lnTo>
                    <a:pt x="6633" y="3818"/>
                  </a:lnTo>
                  <a:lnTo>
                    <a:pt x="6653" y="3806"/>
                  </a:lnTo>
                  <a:lnTo>
                    <a:pt x="6670" y="3793"/>
                  </a:lnTo>
                  <a:lnTo>
                    <a:pt x="6687" y="3779"/>
                  </a:lnTo>
                  <a:lnTo>
                    <a:pt x="6705" y="3765"/>
                  </a:lnTo>
                  <a:lnTo>
                    <a:pt x="6720" y="3750"/>
                  </a:lnTo>
                  <a:lnTo>
                    <a:pt x="6735" y="3734"/>
                  </a:lnTo>
                  <a:lnTo>
                    <a:pt x="6750" y="3717"/>
                  </a:lnTo>
                  <a:lnTo>
                    <a:pt x="6764" y="3700"/>
                  </a:lnTo>
                  <a:lnTo>
                    <a:pt x="6776" y="3682"/>
                  </a:lnTo>
                  <a:lnTo>
                    <a:pt x="6788" y="3664"/>
                  </a:lnTo>
                  <a:lnTo>
                    <a:pt x="6799" y="3644"/>
                  </a:lnTo>
                  <a:lnTo>
                    <a:pt x="6810" y="3625"/>
                  </a:lnTo>
                  <a:lnTo>
                    <a:pt x="6818" y="3605"/>
                  </a:lnTo>
                  <a:lnTo>
                    <a:pt x="6827" y="3584"/>
                  </a:lnTo>
                  <a:lnTo>
                    <a:pt x="6834" y="3563"/>
                  </a:lnTo>
                  <a:lnTo>
                    <a:pt x="6840" y="3541"/>
                  </a:lnTo>
                  <a:lnTo>
                    <a:pt x="6845" y="3519"/>
                  </a:lnTo>
                  <a:lnTo>
                    <a:pt x="6849" y="3497"/>
                  </a:lnTo>
                  <a:lnTo>
                    <a:pt x="6852" y="3474"/>
                  </a:lnTo>
                  <a:lnTo>
                    <a:pt x="6853" y="3451"/>
                  </a:lnTo>
                  <a:lnTo>
                    <a:pt x="6855" y="3428"/>
                  </a:lnTo>
                  <a:lnTo>
                    <a:pt x="6855" y="457"/>
                  </a:lnTo>
                  <a:lnTo>
                    <a:pt x="6853" y="433"/>
                  </a:lnTo>
                  <a:lnTo>
                    <a:pt x="6852" y="410"/>
                  </a:lnTo>
                  <a:lnTo>
                    <a:pt x="6849" y="388"/>
                  </a:lnTo>
                  <a:lnTo>
                    <a:pt x="6845" y="365"/>
                  </a:lnTo>
                  <a:lnTo>
                    <a:pt x="6840" y="343"/>
                  </a:lnTo>
                  <a:lnTo>
                    <a:pt x="6834" y="321"/>
                  </a:lnTo>
                  <a:lnTo>
                    <a:pt x="6827" y="300"/>
                  </a:lnTo>
                  <a:lnTo>
                    <a:pt x="6818" y="280"/>
                  </a:lnTo>
                  <a:lnTo>
                    <a:pt x="6810" y="259"/>
                  </a:lnTo>
                  <a:lnTo>
                    <a:pt x="6799" y="239"/>
                  </a:lnTo>
                  <a:lnTo>
                    <a:pt x="6788" y="221"/>
                  </a:lnTo>
                  <a:lnTo>
                    <a:pt x="6776" y="201"/>
                  </a:lnTo>
                  <a:lnTo>
                    <a:pt x="6764" y="184"/>
                  </a:lnTo>
                  <a:lnTo>
                    <a:pt x="6750" y="167"/>
                  </a:lnTo>
                  <a:lnTo>
                    <a:pt x="6735" y="149"/>
                  </a:lnTo>
                  <a:lnTo>
                    <a:pt x="6720" y="134"/>
                  </a:lnTo>
                  <a:lnTo>
                    <a:pt x="6705" y="118"/>
                  </a:lnTo>
                  <a:lnTo>
                    <a:pt x="6687" y="105"/>
                  </a:lnTo>
                  <a:lnTo>
                    <a:pt x="6670" y="91"/>
                  </a:lnTo>
                  <a:lnTo>
                    <a:pt x="6653" y="78"/>
                  </a:lnTo>
                  <a:lnTo>
                    <a:pt x="6633" y="67"/>
                  </a:lnTo>
                  <a:lnTo>
                    <a:pt x="6615" y="55"/>
                  </a:lnTo>
                  <a:lnTo>
                    <a:pt x="6595" y="45"/>
                  </a:lnTo>
                  <a:lnTo>
                    <a:pt x="6575" y="35"/>
                  </a:lnTo>
                  <a:lnTo>
                    <a:pt x="6554" y="27"/>
                  </a:lnTo>
                  <a:lnTo>
                    <a:pt x="6533" y="20"/>
                  </a:lnTo>
                  <a:lnTo>
                    <a:pt x="6511" y="15"/>
                  </a:lnTo>
                  <a:lnTo>
                    <a:pt x="6489" y="9"/>
                  </a:lnTo>
                  <a:lnTo>
                    <a:pt x="6466" y="5"/>
                  </a:lnTo>
                  <a:lnTo>
                    <a:pt x="6444" y="2"/>
                  </a:lnTo>
                  <a:lnTo>
                    <a:pt x="6421" y="1"/>
                  </a:lnTo>
                  <a:lnTo>
                    <a:pt x="6397" y="0"/>
                  </a:lnTo>
                  <a:close/>
                  <a:moveTo>
                    <a:pt x="6625" y="3428"/>
                  </a:moveTo>
                  <a:lnTo>
                    <a:pt x="6625" y="3428"/>
                  </a:lnTo>
                  <a:lnTo>
                    <a:pt x="6624" y="3451"/>
                  </a:lnTo>
                  <a:lnTo>
                    <a:pt x="6621" y="3474"/>
                  </a:lnTo>
                  <a:lnTo>
                    <a:pt x="6616" y="3496"/>
                  </a:lnTo>
                  <a:lnTo>
                    <a:pt x="6608" y="3517"/>
                  </a:lnTo>
                  <a:lnTo>
                    <a:pt x="6599" y="3536"/>
                  </a:lnTo>
                  <a:lnTo>
                    <a:pt x="6587" y="3555"/>
                  </a:lnTo>
                  <a:lnTo>
                    <a:pt x="6573" y="3573"/>
                  </a:lnTo>
                  <a:lnTo>
                    <a:pt x="6558" y="3589"/>
                  </a:lnTo>
                  <a:lnTo>
                    <a:pt x="6542" y="3604"/>
                  </a:lnTo>
                  <a:lnTo>
                    <a:pt x="6525" y="3617"/>
                  </a:lnTo>
                  <a:lnTo>
                    <a:pt x="6507" y="3628"/>
                  </a:lnTo>
                  <a:lnTo>
                    <a:pt x="6486" y="3638"/>
                  </a:lnTo>
                  <a:lnTo>
                    <a:pt x="6465" y="3646"/>
                  </a:lnTo>
                  <a:lnTo>
                    <a:pt x="6443" y="3651"/>
                  </a:lnTo>
                  <a:lnTo>
                    <a:pt x="6420" y="3655"/>
                  </a:lnTo>
                  <a:lnTo>
                    <a:pt x="6397" y="3656"/>
                  </a:lnTo>
                  <a:lnTo>
                    <a:pt x="456" y="3656"/>
                  </a:lnTo>
                  <a:lnTo>
                    <a:pt x="433" y="3655"/>
                  </a:lnTo>
                  <a:lnTo>
                    <a:pt x="410" y="3651"/>
                  </a:lnTo>
                  <a:lnTo>
                    <a:pt x="388" y="3646"/>
                  </a:lnTo>
                  <a:lnTo>
                    <a:pt x="368" y="3638"/>
                  </a:lnTo>
                  <a:lnTo>
                    <a:pt x="348" y="3628"/>
                  </a:lnTo>
                  <a:lnTo>
                    <a:pt x="330" y="3617"/>
                  </a:lnTo>
                  <a:lnTo>
                    <a:pt x="311" y="3604"/>
                  </a:lnTo>
                  <a:lnTo>
                    <a:pt x="295" y="3589"/>
                  </a:lnTo>
                  <a:lnTo>
                    <a:pt x="280" y="3573"/>
                  </a:lnTo>
                  <a:lnTo>
                    <a:pt x="267" y="3555"/>
                  </a:lnTo>
                  <a:lnTo>
                    <a:pt x="256" y="3536"/>
                  </a:lnTo>
                  <a:lnTo>
                    <a:pt x="247" y="3517"/>
                  </a:lnTo>
                  <a:lnTo>
                    <a:pt x="239" y="3496"/>
                  </a:lnTo>
                  <a:lnTo>
                    <a:pt x="233" y="3474"/>
                  </a:lnTo>
                  <a:lnTo>
                    <a:pt x="229" y="3451"/>
                  </a:lnTo>
                  <a:lnTo>
                    <a:pt x="228" y="3428"/>
                  </a:lnTo>
                  <a:lnTo>
                    <a:pt x="228" y="457"/>
                  </a:lnTo>
                  <a:lnTo>
                    <a:pt x="229" y="433"/>
                  </a:lnTo>
                  <a:lnTo>
                    <a:pt x="233" y="411"/>
                  </a:lnTo>
                  <a:lnTo>
                    <a:pt x="239" y="389"/>
                  </a:lnTo>
                  <a:lnTo>
                    <a:pt x="247" y="368"/>
                  </a:lnTo>
                  <a:lnTo>
                    <a:pt x="256" y="348"/>
                  </a:lnTo>
                  <a:lnTo>
                    <a:pt x="267" y="329"/>
                  </a:lnTo>
                  <a:lnTo>
                    <a:pt x="280" y="312"/>
                  </a:lnTo>
                  <a:lnTo>
                    <a:pt x="295" y="296"/>
                  </a:lnTo>
                  <a:lnTo>
                    <a:pt x="311" y="281"/>
                  </a:lnTo>
                  <a:lnTo>
                    <a:pt x="330" y="267"/>
                  </a:lnTo>
                  <a:lnTo>
                    <a:pt x="348" y="255"/>
                  </a:lnTo>
                  <a:lnTo>
                    <a:pt x="368" y="246"/>
                  </a:lnTo>
                  <a:lnTo>
                    <a:pt x="388" y="238"/>
                  </a:lnTo>
                  <a:lnTo>
                    <a:pt x="410" y="232"/>
                  </a:lnTo>
                  <a:lnTo>
                    <a:pt x="433" y="229"/>
                  </a:lnTo>
                  <a:lnTo>
                    <a:pt x="456" y="228"/>
                  </a:lnTo>
                  <a:lnTo>
                    <a:pt x="6397" y="228"/>
                  </a:lnTo>
                  <a:lnTo>
                    <a:pt x="6420" y="229"/>
                  </a:lnTo>
                  <a:lnTo>
                    <a:pt x="6443" y="232"/>
                  </a:lnTo>
                  <a:lnTo>
                    <a:pt x="6465" y="238"/>
                  </a:lnTo>
                  <a:lnTo>
                    <a:pt x="6486" y="246"/>
                  </a:lnTo>
                  <a:lnTo>
                    <a:pt x="6507" y="255"/>
                  </a:lnTo>
                  <a:lnTo>
                    <a:pt x="6525" y="267"/>
                  </a:lnTo>
                  <a:lnTo>
                    <a:pt x="6542" y="281"/>
                  </a:lnTo>
                  <a:lnTo>
                    <a:pt x="6558" y="296"/>
                  </a:lnTo>
                  <a:lnTo>
                    <a:pt x="6573" y="312"/>
                  </a:lnTo>
                  <a:lnTo>
                    <a:pt x="6587" y="329"/>
                  </a:lnTo>
                  <a:lnTo>
                    <a:pt x="6599" y="348"/>
                  </a:lnTo>
                  <a:lnTo>
                    <a:pt x="6608" y="368"/>
                  </a:lnTo>
                  <a:lnTo>
                    <a:pt x="6616" y="389"/>
                  </a:lnTo>
                  <a:lnTo>
                    <a:pt x="6621" y="411"/>
                  </a:lnTo>
                  <a:lnTo>
                    <a:pt x="6624" y="433"/>
                  </a:lnTo>
                  <a:lnTo>
                    <a:pt x="6625" y="457"/>
                  </a:lnTo>
                  <a:lnTo>
                    <a:pt x="6625" y="3428"/>
                  </a:lnTo>
                  <a:close/>
                </a:path>
              </a:pathLst>
            </a:custGeom>
            <a:solidFill>
              <a:srgbClr val="00B4A9"/>
            </a:solidFill>
            <a:ln w="19050">
              <a:solidFill>
                <a:srgbClr val="00B4A9"/>
              </a:solidFill>
            </a:ln>
          </p:spPr>
          <p:txBody>
            <a:bodyPr bIns="144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865">
        <p14:prism isInverted="1"/>
      </p:transition>
    </mc:Choice>
    <mc:Fallback>
      <p:transition spd="slow" advTm="28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-42001" y="958701"/>
            <a:ext cx="12276000" cy="8667"/>
          </a:xfrm>
          <a:prstGeom prst="line">
            <a:avLst/>
          </a:prstGeom>
          <a:ln w="76200">
            <a:solidFill>
              <a:srgbClr val="00B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KSO_Shape"/>
          <p:cNvSpPr/>
          <p:nvPr/>
        </p:nvSpPr>
        <p:spPr bwMode="auto">
          <a:xfrm>
            <a:off x="371322" y="273441"/>
            <a:ext cx="790728" cy="484980"/>
          </a:xfrm>
          <a:custGeom>
            <a:avLst/>
            <a:gdLst>
              <a:gd name="T0" fmla="*/ 2170982 w 2727325"/>
              <a:gd name="T1" fmla="*/ 1317981 h 1674813"/>
              <a:gd name="T2" fmla="*/ 2247564 w 2727325"/>
              <a:gd name="T3" fmla="*/ 1394626 h 1674813"/>
              <a:gd name="T4" fmla="*/ 2269490 w 2727325"/>
              <a:gd name="T5" fmla="*/ 1504666 h 1674813"/>
              <a:gd name="T6" fmla="*/ 2226909 w 2727325"/>
              <a:gd name="T7" fmla="*/ 1605800 h 1674813"/>
              <a:gd name="T8" fmla="*/ 2136981 w 2727325"/>
              <a:gd name="T9" fmla="*/ 1666226 h 1674813"/>
              <a:gd name="T10" fmla="*/ 2023856 w 2727325"/>
              <a:gd name="T11" fmla="*/ 1666226 h 1674813"/>
              <a:gd name="T12" fmla="*/ 1933928 w 2727325"/>
              <a:gd name="T13" fmla="*/ 1605800 h 1674813"/>
              <a:gd name="T14" fmla="*/ 1891983 w 2727325"/>
              <a:gd name="T15" fmla="*/ 1504666 h 1674813"/>
              <a:gd name="T16" fmla="*/ 1913591 w 2727325"/>
              <a:gd name="T17" fmla="*/ 1394626 h 1674813"/>
              <a:gd name="T18" fmla="*/ 1990173 w 2727325"/>
              <a:gd name="T19" fmla="*/ 1317981 h 1674813"/>
              <a:gd name="T20" fmla="*/ 578969 w 2727325"/>
              <a:gd name="T21" fmla="*/ 1295400 h 1674813"/>
              <a:gd name="T22" fmla="*/ 682561 w 2727325"/>
              <a:gd name="T23" fmla="*/ 1332610 h 1674813"/>
              <a:gd name="T24" fmla="*/ 747386 w 2727325"/>
              <a:gd name="T25" fmla="*/ 1419751 h 1674813"/>
              <a:gd name="T26" fmla="*/ 752788 w 2727325"/>
              <a:gd name="T27" fmla="*/ 1532653 h 1674813"/>
              <a:gd name="T28" fmla="*/ 696543 w 2727325"/>
              <a:gd name="T29" fmla="*/ 1625518 h 1674813"/>
              <a:gd name="T30" fmla="*/ 598035 w 2727325"/>
              <a:gd name="T31" fmla="*/ 1672905 h 1674813"/>
              <a:gd name="T32" fmla="*/ 486817 w 2727325"/>
              <a:gd name="T33" fmla="*/ 1656049 h 1674813"/>
              <a:gd name="T34" fmla="*/ 407058 w 2727325"/>
              <a:gd name="T35" fmla="*/ 1583538 h 1674813"/>
              <a:gd name="T36" fmla="*/ 379730 w 2727325"/>
              <a:gd name="T37" fmla="*/ 1475407 h 1674813"/>
              <a:gd name="T38" fmla="*/ 416909 w 2727325"/>
              <a:gd name="T39" fmla="*/ 1371410 h 1674813"/>
              <a:gd name="T40" fmla="*/ 503659 w 2727325"/>
              <a:gd name="T41" fmla="*/ 1306849 h 1674813"/>
              <a:gd name="T42" fmla="*/ 1493842 w 2727325"/>
              <a:gd name="T43" fmla="*/ 1149350 h 1674813"/>
              <a:gd name="T44" fmla="*/ 518739 w 2727325"/>
              <a:gd name="T45" fmla="*/ 309877 h 1674813"/>
              <a:gd name="T46" fmla="*/ 426186 w 2727325"/>
              <a:gd name="T47" fmla="*/ 354932 h 1674813"/>
              <a:gd name="T48" fmla="*/ 385932 w 2727325"/>
              <a:gd name="T49" fmla="*/ 433618 h 1674813"/>
              <a:gd name="T50" fmla="*/ 884770 w 2727325"/>
              <a:gd name="T51" fmla="*/ 635 h 1674813"/>
              <a:gd name="T52" fmla="*/ 956516 w 2727325"/>
              <a:gd name="T53" fmla="*/ 30487 h 1674813"/>
              <a:gd name="T54" fmla="*/ 999691 w 2727325"/>
              <a:gd name="T55" fmla="*/ 94635 h 1674813"/>
              <a:gd name="T56" fmla="*/ 2492402 w 2727325"/>
              <a:gd name="T57" fmla="*/ 148621 h 1674813"/>
              <a:gd name="T58" fmla="*/ 2591133 w 2727325"/>
              <a:gd name="T59" fmla="*/ 178790 h 1674813"/>
              <a:gd name="T60" fmla="*/ 2658118 w 2727325"/>
              <a:gd name="T61" fmla="*/ 240715 h 1674813"/>
              <a:gd name="T62" fmla="*/ 2713039 w 2727325"/>
              <a:gd name="T63" fmla="*/ 380126 h 1674813"/>
              <a:gd name="T64" fmla="*/ 2727007 w 2727325"/>
              <a:gd name="T65" fmla="*/ 1152445 h 1674813"/>
              <a:gd name="T66" fmla="*/ 2705103 w 2727325"/>
              <a:gd name="T67" fmla="*/ 1266768 h 1674813"/>
              <a:gd name="T68" fmla="*/ 2618753 w 2727325"/>
              <a:gd name="T69" fmla="*/ 1410943 h 1674813"/>
              <a:gd name="T70" fmla="*/ 2465101 w 2727325"/>
              <a:gd name="T71" fmla="*/ 1516375 h 1674813"/>
              <a:gd name="T72" fmla="*/ 2384422 w 2727325"/>
              <a:gd name="T73" fmla="*/ 1516666 h 1674813"/>
              <a:gd name="T74" fmla="*/ 2348490 w 2727325"/>
              <a:gd name="T75" fmla="*/ 1337144 h 1674813"/>
              <a:gd name="T76" fmla="*/ 2223203 w 2727325"/>
              <a:gd name="T77" fmla="*/ 1212177 h 1674813"/>
              <a:gd name="T78" fmla="*/ 2043223 w 2727325"/>
              <a:gd name="T79" fmla="*/ 1176019 h 1674813"/>
              <a:gd name="T80" fmla="*/ 1896207 w 2727325"/>
              <a:gd name="T81" fmla="*/ 1228978 h 1674813"/>
              <a:gd name="T82" fmla="*/ 1788270 w 2727325"/>
              <a:gd name="T83" fmla="*/ 1360133 h 1674813"/>
              <a:gd name="T84" fmla="*/ 1765302 w 2727325"/>
              <a:gd name="T85" fmla="*/ 1516666 h 1674813"/>
              <a:gd name="T86" fmla="*/ 870887 w 2727325"/>
              <a:gd name="T87" fmla="*/ 1407557 h 1674813"/>
              <a:gd name="T88" fmla="*/ 778671 w 2727325"/>
              <a:gd name="T89" fmla="*/ 1255313 h 1674813"/>
              <a:gd name="T90" fmla="*/ 617133 w 2727325"/>
              <a:gd name="T91" fmla="*/ 1178239 h 1674813"/>
              <a:gd name="T92" fmla="*/ 434927 w 2727325"/>
              <a:gd name="T93" fmla="*/ 1205199 h 1674813"/>
              <a:gd name="T94" fmla="*/ 303916 w 2727325"/>
              <a:gd name="T95" fmla="*/ 1324140 h 1674813"/>
              <a:gd name="T96" fmla="*/ 259080 w 2727325"/>
              <a:gd name="T97" fmla="*/ 1500807 h 1674813"/>
              <a:gd name="T98" fmla="*/ 119366 w 2727325"/>
              <a:gd name="T99" fmla="*/ 1422058 h 1674813"/>
              <a:gd name="T100" fmla="*/ 20635 w 2727325"/>
              <a:gd name="T101" fmla="*/ 1261687 h 1674813"/>
              <a:gd name="T102" fmla="*/ 149525 w 2727325"/>
              <a:gd name="T103" fmla="*/ 516997 h 1674813"/>
              <a:gd name="T104" fmla="*/ 213335 w 2727325"/>
              <a:gd name="T105" fmla="*/ 374092 h 1674813"/>
              <a:gd name="T106" fmla="*/ 299050 w 2727325"/>
              <a:gd name="T107" fmla="*/ 269613 h 1674813"/>
              <a:gd name="T108" fmla="*/ 401908 w 2727325"/>
              <a:gd name="T109" fmla="*/ 200066 h 1674813"/>
              <a:gd name="T110" fmla="*/ 589529 w 2727325"/>
              <a:gd name="T111" fmla="*/ 149256 h 1674813"/>
              <a:gd name="T112" fmla="*/ 743816 w 2727325"/>
              <a:gd name="T113" fmla="*/ 88601 h 1674813"/>
              <a:gd name="T114" fmla="*/ 789848 w 2727325"/>
              <a:gd name="T115" fmla="*/ 26676 h 1674813"/>
              <a:gd name="T116" fmla="*/ 863817 w 2727325"/>
              <a:gd name="T117" fmla="*/ 0 h 1674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7325" h="1674813">
                <a:moveTo>
                  <a:pt x="2070886" y="1295400"/>
                </a:moveTo>
                <a:lnTo>
                  <a:pt x="2080419" y="1295400"/>
                </a:lnTo>
                <a:lnTo>
                  <a:pt x="2090269" y="1295400"/>
                </a:lnTo>
                <a:lnTo>
                  <a:pt x="2099802" y="1296036"/>
                </a:lnTo>
                <a:lnTo>
                  <a:pt x="2109335" y="1297308"/>
                </a:lnTo>
                <a:lnTo>
                  <a:pt x="2118551" y="1298899"/>
                </a:lnTo>
                <a:lnTo>
                  <a:pt x="2128084" y="1301125"/>
                </a:lnTo>
                <a:lnTo>
                  <a:pt x="2136981" y="1303669"/>
                </a:lnTo>
                <a:lnTo>
                  <a:pt x="2145561" y="1306849"/>
                </a:lnTo>
                <a:lnTo>
                  <a:pt x="2154141" y="1310030"/>
                </a:lnTo>
                <a:lnTo>
                  <a:pt x="2163038" y="1314164"/>
                </a:lnTo>
                <a:lnTo>
                  <a:pt x="2170982" y="1317981"/>
                </a:lnTo>
                <a:lnTo>
                  <a:pt x="2178609" y="1322751"/>
                </a:lnTo>
                <a:lnTo>
                  <a:pt x="2186553" y="1327840"/>
                </a:lnTo>
                <a:lnTo>
                  <a:pt x="2193861" y="1332610"/>
                </a:lnTo>
                <a:lnTo>
                  <a:pt x="2201170" y="1338653"/>
                </a:lnTo>
                <a:lnTo>
                  <a:pt x="2208161" y="1344695"/>
                </a:lnTo>
                <a:lnTo>
                  <a:pt x="2214834" y="1350738"/>
                </a:lnTo>
                <a:lnTo>
                  <a:pt x="2220871" y="1357099"/>
                </a:lnTo>
                <a:lnTo>
                  <a:pt x="2226909" y="1364413"/>
                </a:lnTo>
                <a:lnTo>
                  <a:pt x="2232629" y="1371410"/>
                </a:lnTo>
                <a:lnTo>
                  <a:pt x="2237713" y="1378725"/>
                </a:lnTo>
                <a:lnTo>
                  <a:pt x="2242797" y="1386676"/>
                </a:lnTo>
                <a:lnTo>
                  <a:pt x="2247564" y="1394626"/>
                </a:lnTo>
                <a:lnTo>
                  <a:pt x="2251377" y="1402577"/>
                </a:lnTo>
                <a:lnTo>
                  <a:pt x="2255508" y="1411164"/>
                </a:lnTo>
                <a:lnTo>
                  <a:pt x="2258686" y="1419751"/>
                </a:lnTo>
                <a:lnTo>
                  <a:pt x="2261863" y="1428656"/>
                </a:lnTo>
                <a:lnTo>
                  <a:pt x="2264405" y="1437561"/>
                </a:lnTo>
                <a:lnTo>
                  <a:pt x="2266630" y="1446784"/>
                </a:lnTo>
                <a:lnTo>
                  <a:pt x="2267901" y="1456325"/>
                </a:lnTo>
                <a:lnTo>
                  <a:pt x="2269490" y="1465548"/>
                </a:lnTo>
                <a:lnTo>
                  <a:pt x="2270125" y="1475407"/>
                </a:lnTo>
                <a:lnTo>
                  <a:pt x="2270125" y="1484948"/>
                </a:lnTo>
                <a:lnTo>
                  <a:pt x="2270125" y="1494807"/>
                </a:lnTo>
                <a:lnTo>
                  <a:pt x="2269490" y="1504666"/>
                </a:lnTo>
                <a:lnTo>
                  <a:pt x="2267901" y="1513889"/>
                </a:lnTo>
                <a:lnTo>
                  <a:pt x="2266630" y="1523430"/>
                </a:lnTo>
                <a:lnTo>
                  <a:pt x="2264405" y="1532653"/>
                </a:lnTo>
                <a:lnTo>
                  <a:pt x="2261863" y="1541558"/>
                </a:lnTo>
                <a:lnTo>
                  <a:pt x="2258686" y="1550144"/>
                </a:lnTo>
                <a:lnTo>
                  <a:pt x="2255508" y="1559049"/>
                </a:lnTo>
                <a:lnTo>
                  <a:pt x="2251377" y="1567318"/>
                </a:lnTo>
                <a:lnTo>
                  <a:pt x="2247564" y="1575587"/>
                </a:lnTo>
                <a:lnTo>
                  <a:pt x="2242797" y="1583538"/>
                </a:lnTo>
                <a:lnTo>
                  <a:pt x="2237713" y="1591489"/>
                </a:lnTo>
                <a:lnTo>
                  <a:pt x="2232629" y="1598485"/>
                </a:lnTo>
                <a:lnTo>
                  <a:pt x="2226909" y="1605800"/>
                </a:lnTo>
                <a:lnTo>
                  <a:pt x="2220871" y="1612479"/>
                </a:lnTo>
                <a:lnTo>
                  <a:pt x="2214834" y="1619476"/>
                </a:lnTo>
                <a:lnTo>
                  <a:pt x="2208161" y="1625518"/>
                </a:lnTo>
                <a:lnTo>
                  <a:pt x="2201170" y="1631561"/>
                </a:lnTo>
                <a:lnTo>
                  <a:pt x="2193861" y="1636967"/>
                </a:lnTo>
                <a:lnTo>
                  <a:pt x="2186553" y="1642374"/>
                </a:lnTo>
                <a:lnTo>
                  <a:pt x="2178609" y="1647462"/>
                </a:lnTo>
                <a:lnTo>
                  <a:pt x="2170982" y="1651915"/>
                </a:lnTo>
                <a:lnTo>
                  <a:pt x="2163038" y="1656049"/>
                </a:lnTo>
                <a:lnTo>
                  <a:pt x="2154141" y="1660184"/>
                </a:lnTo>
                <a:lnTo>
                  <a:pt x="2145561" y="1663364"/>
                </a:lnTo>
                <a:lnTo>
                  <a:pt x="2136981" y="1666226"/>
                </a:lnTo>
                <a:lnTo>
                  <a:pt x="2128084" y="1669089"/>
                </a:lnTo>
                <a:lnTo>
                  <a:pt x="2118551" y="1670997"/>
                </a:lnTo>
                <a:lnTo>
                  <a:pt x="2109335" y="1672905"/>
                </a:lnTo>
                <a:lnTo>
                  <a:pt x="2099802" y="1673859"/>
                </a:lnTo>
                <a:lnTo>
                  <a:pt x="2090269" y="1674495"/>
                </a:lnTo>
                <a:lnTo>
                  <a:pt x="2080419" y="1674813"/>
                </a:lnTo>
                <a:lnTo>
                  <a:pt x="2070886" y="1674495"/>
                </a:lnTo>
                <a:lnTo>
                  <a:pt x="2061035" y="1673859"/>
                </a:lnTo>
                <a:lnTo>
                  <a:pt x="2051820" y="1672905"/>
                </a:lnTo>
                <a:lnTo>
                  <a:pt x="2042287" y="1670997"/>
                </a:lnTo>
                <a:lnTo>
                  <a:pt x="2033072" y="1669089"/>
                </a:lnTo>
                <a:lnTo>
                  <a:pt x="2023856" y="1666226"/>
                </a:lnTo>
                <a:lnTo>
                  <a:pt x="2015277" y="1663364"/>
                </a:lnTo>
                <a:lnTo>
                  <a:pt x="2006697" y="1660184"/>
                </a:lnTo>
                <a:lnTo>
                  <a:pt x="1998435" y="1656049"/>
                </a:lnTo>
                <a:lnTo>
                  <a:pt x="1990173" y="1651915"/>
                </a:lnTo>
                <a:lnTo>
                  <a:pt x="1982229" y="1647462"/>
                </a:lnTo>
                <a:lnTo>
                  <a:pt x="1974285" y="1642374"/>
                </a:lnTo>
                <a:lnTo>
                  <a:pt x="1967294" y="1636967"/>
                </a:lnTo>
                <a:lnTo>
                  <a:pt x="1959985" y="1631561"/>
                </a:lnTo>
                <a:lnTo>
                  <a:pt x="1952994" y="1625518"/>
                </a:lnTo>
                <a:lnTo>
                  <a:pt x="1946321" y="1619476"/>
                </a:lnTo>
                <a:lnTo>
                  <a:pt x="1940284" y="1612479"/>
                </a:lnTo>
                <a:lnTo>
                  <a:pt x="1933928" y="1605800"/>
                </a:lnTo>
                <a:lnTo>
                  <a:pt x="1928526" y="1598485"/>
                </a:lnTo>
                <a:lnTo>
                  <a:pt x="1923124" y="1591489"/>
                </a:lnTo>
                <a:lnTo>
                  <a:pt x="1918040" y="1583538"/>
                </a:lnTo>
                <a:lnTo>
                  <a:pt x="1913591" y="1575587"/>
                </a:lnTo>
                <a:lnTo>
                  <a:pt x="1909460" y="1567318"/>
                </a:lnTo>
                <a:lnTo>
                  <a:pt x="1905647" y="1559049"/>
                </a:lnTo>
                <a:lnTo>
                  <a:pt x="1902470" y="1550144"/>
                </a:lnTo>
                <a:lnTo>
                  <a:pt x="1899610" y="1541558"/>
                </a:lnTo>
                <a:lnTo>
                  <a:pt x="1896750" y="1532653"/>
                </a:lnTo>
                <a:lnTo>
                  <a:pt x="1894843" y="1523430"/>
                </a:lnTo>
                <a:lnTo>
                  <a:pt x="1892937" y="1513889"/>
                </a:lnTo>
                <a:lnTo>
                  <a:pt x="1891983" y="1504666"/>
                </a:lnTo>
                <a:lnTo>
                  <a:pt x="1891348" y="1494807"/>
                </a:lnTo>
                <a:lnTo>
                  <a:pt x="1890712" y="1484948"/>
                </a:lnTo>
                <a:lnTo>
                  <a:pt x="1891348" y="1475407"/>
                </a:lnTo>
                <a:lnTo>
                  <a:pt x="1891983" y="1465548"/>
                </a:lnTo>
                <a:lnTo>
                  <a:pt x="1892937" y="1456325"/>
                </a:lnTo>
                <a:lnTo>
                  <a:pt x="1894843" y="1446784"/>
                </a:lnTo>
                <a:lnTo>
                  <a:pt x="1896750" y="1437561"/>
                </a:lnTo>
                <a:lnTo>
                  <a:pt x="1899610" y="1428656"/>
                </a:lnTo>
                <a:lnTo>
                  <a:pt x="1902470" y="1419751"/>
                </a:lnTo>
                <a:lnTo>
                  <a:pt x="1905647" y="1411164"/>
                </a:lnTo>
                <a:lnTo>
                  <a:pt x="1909460" y="1402577"/>
                </a:lnTo>
                <a:lnTo>
                  <a:pt x="1913591" y="1394626"/>
                </a:lnTo>
                <a:lnTo>
                  <a:pt x="1918040" y="1386676"/>
                </a:lnTo>
                <a:lnTo>
                  <a:pt x="1923124" y="1378725"/>
                </a:lnTo>
                <a:lnTo>
                  <a:pt x="1928526" y="1371410"/>
                </a:lnTo>
                <a:lnTo>
                  <a:pt x="1933928" y="1364413"/>
                </a:lnTo>
                <a:lnTo>
                  <a:pt x="1940284" y="1357099"/>
                </a:lnTo>
                <a:lnTo>
                  <a:pt x="1946321" y="1350738"/>
                </a:lnTo>
                <a:lnTo>
                  <a:pt x="1952994" y="1344695"/>
                </a:lnTo>
                <a:lnTo>
                  <a:pt x="1959985" y="1338653"/>
                </a:lnTo>
                <a:lnTo>
                  <a:pt x="1967294" y="1332610"/>
                </a:lnTo>
                <a:lnTo>
                  <a:pt x="1974285" y="1327840"/>
                </a:lnTo>
                <a:lnTo>
                  <a:pt x="1982229" y="1322751"/>
                </a:lnTo>
                <a:lnTo>
                  <a:pt x="1990173" y="1317981"/>
                </a:lnTo>
                <a:lnTo>
                  <a:pt x="1998435" y="1314164"/>
                </a:lnTo>
                <a:lnTo>
                  <a:pt x="2006697" y="1310030"/>
                </a:lnTo>
                <a:lnTo>
                  <a:pt x="2015277" y="1306849"/>
                </a:lnTo>
                <a:lnTo>
                  <a:pt x="2023856" y="1303669"/>
                </a:lnTo>
                <a:lnTo>
                  <a:pt x="2033072" y="1301125"/>
                </a:lnTo>
                <a:lnTo>
                  <a:pt x="2042287" y="1298899"/>
                </a:lnTo>
                <a:lnTo>
                  <a:pt x="2051820" y="1297308"/>
                </a:lnTo>
                <a:lnTo>
                  <a:pt x="2061035" y="1296036"/>
                </a:lnTo>
                <a:lnTo>
                  <a:pt x="2070886" y="1295400"/>
                </a:lnTo>
                <a:close/>
                <a:moveTo>
                  <a:pt x="559268" y="1295400"/>
                </a:moveTo>
                <a:lnTo>
                  <a:pt x="569437" y="1295400"/>
                </a:lnTo>
                <a:lnTo>
                  <a:pt x="578969" y="1295400"/>
                </a:lnTo>
                <a:lnTo>
                  <a:pt x="588502" y="1296036"/>
                </a:lnTo>
                <a:lnTo>
                  <a:pt x="598035" y="1297308"/>
                </a:lnTo>
                <a:lnTo>
                  <a:pt x="607568" y="1298899"/>
                </a:lnTo>
                <a:lnTo>
                  <a:pt x="616466" y="1301125"/>
                </a:lnTo>
                <a:lnTo>
                  <a:pt x="625363" y="1303669"/>
                </a:lnTo>
                <a:lnTo>
                  <a:pt x="634579" y="1306849"/>
                </a:lnTo>
                <a:lnTo>
                  <a:pt x="643158" y="1310030"/>
                </a:lnTo>
                <a:lnTo>
                  <a:pt x="651420" y="1314164"/>
                </a:lnTo>
                <a:lnTo>
                  <a:pt x="659682" y="1317981"/>
                </a:lnTo>
                <a:lnTo>
                  <a:pt x="667626" y="1322751"/>
                </a:lnTo>
                <a:lnTo>
                  <a:pt x="674935" y="1327840"/>
                </a:lnTo>
                <a:lnTo>
                  <a:pt x="682561" y="1332610"/>
                </a:lnTo>
                <a:lnTo>
                  <a:pt x="689870" y="1338653"/>
                </a:lnTo>
                <a:lnTo>
                  <a:pt x="696543" y="1344695"/>
                </a:lnTo>
                <a:lnTo>
                  <a:pt x="703216" y="1350738"/>
                </a:lnTo>
                <a:lnTo>
                  <a:pt x="709571" y="1357099"/>
                </a:lnTo>
                <a:lnTo>
                  <a:pt x="715291" y="1364413"/>
                </a:lnTo>
                <a:lnTo>
                  <a:pt x="721011" y="1371410"/>
                </a:lnTo>
                <a:lnTo>
                  <a:pt x="726413" y="1378725"/>
                </a:lnTo>
                <a:lnTo>
                  <a:pt x="731180" y="1386676"/>
                </a:lnTo>
                <a:lnTo>
                  <a:pt x="735946" y="1394626"/>
                </a:lnTo>
                <a:lnTo>
                  <a:pt x="740077" y="1402577"/>
                </a:lnTo>
                <a:lnTo>
                  <a:pt x="743890" y="1411164"/>
                </a:lnTo>
                <a:lnTo>
                  <a:pt x="747386" y="1419751"/>
                </a:lnTo>
                <a:lnTo>
                  <a:pt x="750246" y="1428656"/>
                </a:lnTo>
                <a:lnTo>
                  <a:pt x="752788" y="1437561"/>
                </a:lnTo>
                <a:lnTo>
                  <a:pt x="755012" y="1446784"/>
                </a:lnTo>
                <a:lnTo>
                  <a:pt x="756919" y="1456325"/>
                </a:lnTo>
                <a:lnTo>
                  <a:pt x="757872" y="1465548"/>
                </a:lnTo>
                <a:lnTo>
                  <a:pt x="758507" y="1475407"/>
                </a:lnTo>
                <a:lnTo>
                  <a:pt x="758825" y="1484948"/>
                </a:lnTo>
                <a:lnTo>
                  <a:pt x="758507" y="1494807"/>
                </a:lnTo>
                <a:lnTo>
                  <a:pt x="757872" y="1504666"/>
                </a:lnTo>
                <a:lnTo>
                  <a:pt x="756919" y="1513889"/>
                </a:lnTo>
                <a:lnTo>
                  <a:pt x="755012" y="1523430"/>
                </a:lnTo>
                <a:lnTo>
                  <a:pt x="752788" y="1532653"/>
                </a:lnTo>
                <a:lnTo>
                  <a:pt x="750246" y="1541558"/>
                </a:lnTo>
                <a:lnTo>
                  <a:pt x="747386" y="1550144"/>
                </a:lnTo>
                <a:lnTo>
                  <a:pt x="743890" y="1559049"/>
                </a:lnTo>
                <a:lnTo>
                  <a:pt x="740077" y="1567318"/>
                </a:lnTo>
                <a:lnTo>
                  <a:pt x="735946" y="1575587"/>
                </a:lnTo>
                <a:lnTo>
                  <a:pt x="731180" y="1583538"/>
                </a:lnTo>
                <a:lnTo>
                  <a:pt x="726413" y="1591489"/>
                </a:lnTo>
                <a:lnTo>
                  <a:pt x="721011" y="1598485"/>
                </a:lnTo>
                <a:lnTo>
                  <a:pt x="715291" y="1605800"/>
                </a:lnTo>
                <a:lnTo>
                  <a:pt x="709571" y="1612479"/>
                </a:lnTo>
                <a:lnTo>
                  <a:pt x="703216" y="1619476"/>
                </a:lnTo>
                <a:lnTo>
                  <a:pt x="696543" y="1625518"/>
                </a:lnTo>
                <a:lnTo>
                  <a:pt x="689870" y="1631561"/>
                </a:lnTo>
                <a:lnTo>
                  <a:pt x="682561" y="1636967"/>
                </a:lnTo>
                <a:lnTo>
                  <a:pt x="674935" y="1642374"/>
                </a:lnTo>
                <a:lnTo>
                  <a:pt x="667626" y="1647462"/>
                </a:lnTo>
                <a:lnTo>
                  <a:pt x="659682" y="1651915"/>
                </a:lnTo>
                <a:lnTo>
                  <a:pt x="651420" y="1656049"/>
                </a:lnTo>
                <a:lnTo>
                  <a:pt x="643158" y="1660184"/>
                </a:lnTo>
                <a:lnTo>
                  <a:pt x="634579" y="1663364"/>
                </a:lnTo>
                <a:lnTo>
                  <a:pt x="625363" y="1666226"/>
                </a:lnTo>
                <a:lnTo>
                  <a:pt x="616466" y="1669089"/>
                </a:lnTo>
                <a:lnTo>
                  <a:pt x="607568" y="1670997"/>
                </a:lnTo>
                <a:lnTo>
                  <a:pt x="598035" y="1672905"/>
                </a:lnTo>
                <a:lnTo>
                  <a:pt x="588502" y="1673859"/>
                </a:lnTo>
                <a:lnTo>
                  <a:pt x="578969" y="1674495"/>
                </a:lnTo>
                <a:lnTo>
                  <a:pt x="569437" y="1674813"/>
                </a:lnTo>
                <a:lnTo>
                  <a:pt x="559268" y="1674495"/>
                </a:lnTo>
                <a:lnTo>
                  <a:pt x="549735" y="1673859"/>
                </a:lnTo>
                <a:lnTo>
                  <a:pt x="540202" y="1672905"/>
                </a:lnTo>
                <a:lnTo>
                  <a:pt x="530669" y="1670997"/>
                </a:lnTo>
                <a:lnTo>
                  <a:pt x="521772" y="1669089"/>
                </a:lnTo>
                <a:lnTo>
                  <a:pt x="512874" y="1666226"/>
                </a:lnTo>
                <a:lnTo>
                  <a:pt x="503659" y="1663364"/>
                </a:lnTo>
                <a:lnTo>
                  <a:pt x="495079" y="1660184"/>
                </a:lnTo>
                <a:lnTo>
                  <a:pt x="486817" y="1656049"/>
                </a:lnTo>
                <a:lnTo>
                  <a:pt x="478555" y="1651915"/>
                </a:lnTo>
                <a:lnTo>
                  <a:pt x="470611" y="1647462"/>
                </a:lnTo>
                <a:lnTo>
                  <a:pt x="462985" y="1642374"/>
                </a:lnTo>
                <a:lnTo>
                  <a:pt x="455676" y="1636967"/>
                </a:lnTo>
                <a:lnTo>
                  <a:pt x="448368" y="1631561"/>
                </a:lnTo>
                <a:lnTo>
                  <a:pt x="441377" y="1625518"/>
                </a:lnTo>
                <a:lnTo>
                  <a:pt x="435021" y="1619476"/>
                </a:lnTo>
                <a:lnTo>
                  <a:pt x="428666" y="1612479"/>
                </a:lnTo>
                <a:lnTo>
                  <a:pt x="422946" y="1605800"/>
                </a:lnTo>
                <a:lnTo>
                  <a:pt x="416909" y="1598485"/>
                </a:lnTo>
                <a:lnTo>
                  <a:pt x="411507" y="1591489"/>
                </a:lnTo>
                <a:lnTo>
                  <a:pt x="407058" y="1583538"/>
                </a:lnTo>
                <a:lnTo>
                  <a:pt x="402291" y="1575587"/>
                </a:lnTo>
                <a:lnTo>
                  <a:pt x="397843" y="1567318"/>
                </a:lnTo>
                <a:lnTo>
                  <a:pt x="394347" y="1559049"/>
                </a:lnTo>
                <a:lnTo>
                  <a:pt x="390852" y="1550144"/>
                </a:lnTo>
                <a:lnTo>
                  <a:pt x="387992" y="1541558"/>
                </a:lnTo>
                <a:lnTo>
                  <a:pt x="385450" y="1532653"/>
                </a:lnTo>
                <a:lnTo>
                  <a:pt x="383225" y="1523430"/>
                </a:lnTo>
                <a:lnTo>
                  <a:pt x="381319" y="1513889"/>
                </a:lnTo>
                <a:lnTo>
                  <a:pt x="380366" y="1504666"/>
                </a:lnTo>
                <a:lnTo>
                  <a:pt x="379730" y="1494807"/>
                </a:lnTo>
                <a:lnTo>
                  <a:pt x="379412" y="1484948"/>
                </a:lnTo>
                <a:lnTo>
                  <a:pt x="379730" y="1475407"/>
                </a:lnTo>
                <a:lnTo>
                  <a:pt x="380366" y="1465548"/>
                </a:lnTo>
                <a:lnTo>
                  <a:pt x="381319" y="1456325"/>
                </a:lnTo>
                <a:lnTo>
                  <a:pt x="383225" y="1446784"/>
                </a:lnTo>
                <a:lnTo>
                  <a:pt x="385450" y="1437561"/>
                </a:lnTo>
                <a:lnTo>
                  <a:pt x="387992" y="1428656"/>
                </a:lnTo>
                <a:lnTo>
                  <a:pt x="390852" y="1419751"/>
                </a:lnTo>
                <a:lnTo>
                  <a:pt x="394347" y="1411164"/>
                </a:lnTo>
                <a:lnTo>
                  <a:pt x="397843" y="1402577"/>
                </a:lnTo>
                <a:lnTo>
                  <a:pt x="402291" y="1394626"/>
                </a:lnTo>
                <a:lnTo>
                  <a:pt x="407058" y="1386676"/>
                </a:lnTo>
                <a:lnTo>
                  <a:pt x="411507" y="1378725"/>
                </a:lnTo>
                <a:lnTo>
                  <a:pt x="416909" y="1371410"/>
                </a:lnTo>
                <a:lnTo>
                  <a:pt x="422946" y="1364413"/>
                </a:lnTo>
                <a:lnTo>
                  <a:pt x="428666" y="1357099"/>
                </a:lnTo>
                <a:lnTo>
                  <a:pt x="435021" y="1350738"/>
                </a:lnTo>
                <a:lnTo>
                  <a:pt x="441377" y="1344695"/>
                </a:lnTo>
                <a:lnTo>
                  <a:pt x="448368" y="1338653"/>
                </a:lnTo>
                <a:lnTo>
                  <a:pt x="455676" y="1332610"/>
                </a:lnTo>
                <a:lnTo>
                  <a:pt x="462985" y="1327840"/>
                </a:lnTo>
                <a:lnTo>
                  <a:pt x="470611" y="1322751"/>
                </a:lnTo>
                <a:lnTo>
                  <a:pt x="478555" y="1317981"/>
                </a:lnTo>
                <a:lnTo>
                  <a:pt x="486817" y="1314164"/>
                </a:lnTo>
                <a:lnTo>
                  <a:pt x="495079" y="1310030"/>
                </a:lnTo>
                <a:lnTo>
                  <a:pt x="503659" y="1306849"/>
                </a:lnTo>
                <a:lnTo>
                  <a:pt x="512874" y="1303669"/>
                </a:lnTo>
                <a:lnTo>
                  <a:pt x="521772" y="1301125"/>
                </a:lnTo>
                <a:lnTo>
                  <a:pt x="530669" y="1298899"/>
                </a:lnTo>
                <a:lnTo>
                  <a:pt x="540202" y="1297308"/>
                </a:lnTo>
                <a:lnTo>
                  <a:pt x="549735" y="1296036"/>
                </a:lnTo>
                <a:lnTo>
                  <a:pt x="559268" y="1295400"/>
                </a:lnTo>
                <a:close/>
                <a:moveTo>
                  <a:pt x="1493842" y="393700"/>
                </a:moveTo>
                <a:lnTo>
                  <a:pt x="1493842" y="648756"/>
                </a:lnTo>
                <a:lnTo>
                  <a:pt x="1238250" y="648756"/>
                </a:lnTo>
                <a:lnTo>
                  <a:pt x="1238250" y="894295"/>
                </a:lnTo>
                <a:lnTo>
                  <a:pt x="1493842" y="894295"/>
                </a:lnTo>
                <a:lnTo>
                  <a:pt x="1493842" y="1149350"/>
                </a:lnTo>
                <a:lnTo>
                  <a:pt x="1740214" y="1149350"/>
                </a:lnTo>
                <a:lnTo>
                  <a:pt x="1740214" y="894295"/>
                </a:lnTo>
                <a:lnTo>
                  <a:pt x="1995488" y="894295"/>
                </a:lnTo>
                <a:lnTo>
                  <a:pt x="1995488" y="648756"/>
                </a:lnTo>
                <a:lnTo>
                  <a:pt x="1740214" y="648756"/>
                </a:lnTo>
                <a:lnTo>
                  <a:pt x="1740214" y="393700"/>
                </a:lnTo>
                <a:lnTo>
                  <a:pt x="1493842" y="393700"/>
                </a:lnTo>
                <a:close/>
                <a:moveTo>
                  <a:pt x="554872" y="306387"/>
                </a:moveTo>
                <a:lnTo>
                  <a:pt x="544412" y="306705"/>
                </a:lnTo>
                <a:lnTo>
                  <a:pt x="532368" y="307974"/>
                </a:lnTo>
                <a:lnTo>
                  <a:pt x="525395" y="308926"/>
                </a:lnTo>
                <a:lnTo>
                  <a:pt x="518739" y="309877"/>
                </a:lnTo>
                <a:lnTo>
                  <a:pt x="511131" y="311464"/>
                </a:lnTo>
                <a:lnTo>
                  <a:pt x="503524" y="313367"/>
                </a:lnTo>
                <a:lnTo>
                  <a:pt x="495600" y="315271"/>
                </a:lnTo>
                <a:lnTo>
                  <a:pt x="487676" y="317809"/>
                </a:lnTo>
                <a:lnTo>
                  <a:pt x="479752" y="320665"/>
                </a:lnTo>
                <a:lnTo>
                  <a:pt x="471511" y="324155"/>
                </a:lnTo>
                <a:lnTo>
                  <a:pt x="463587" y="327963"/>
                </a:lnTo>
                <a:lnTo>
                  <a:pt x="455980" y="332405"/>
                </a:lnTo>
                <a:lnTo>
                  <a:pt x="448056" y="336846"/>
                </a:lnTo>
                <a:lnTo>
                  <a:pt x="440449" y="342240"/>
                </a:lnTo>
                <a:lnTo>
                  <a:pt x="433159" y="348586"/>
                </a:lnTo>
                <a:lnTo>
                  <a:pt x="426186" y="354932"/>
                </a:lnTo>
                <a:lnTo>
                  <a:pt x="419213" y="362229"/>
                </a:lnTo>
                <a:lnTo>
                  <a:pt x="412873" y="370161"/>
                </a:lnTo>
                <a:lnTo>
                  <a:pt x="406851" y="378728"/>
                </a:lnTo>
                <a:lnTo>
                  <a:pt x="401146" y="387929"/>
                </a:lnTo>
                <a:lnTo>
                  <a:pt x="398610" y="393006"/>
                </a:lnTo>
                <a:lnTo>
                  <a:pt x="396708" y="398400"/>
                </a:lnTo>
                <a:lnTo>
                  <a:pt x="394490" y="403476"/>
                </a:lnTo>
                <a:lnTo>
                  <a:pt x="392271" y="409187"/>
                </a:lnTo>
                <a:lnTo>
                  <a:pt x="390369" y="414898"/>
                </a:lnTo>
                <a:lnTo>
                  <a:pt x="388784" y="420927"/>
                </a:lnTo>
                <a:lnTo>
                  <a:pt x="386883" y="427272"/>
                </a:lnTo>
                <a:lnTo>
                  <a:pt x="385932" y="433618"/>
                </a:lnTo>
                <a:lnTo>
                  <a:pt x="369450" y="491364"/>
                </a:lnTo>
                <a:lnTo>
                  <a:pt x="298450" y="771525"/>
                </a:lnTo>
                <a:lnTo>
                  <a:pt x="335535" y="771525"/>
                </a:lnTo>
                <a:lnTo>
                  <a:pt x="858838" y="771525"/>
                </a:lnTo>
                <a:lnTo>
                  <a:pt x="858838" y="306387"/>
                </a:lnTo>
                <a:lnTo>
                  <a:pt x="569769" y="306387"/>
                </a:lnTo>
                <a:lnTo>
                  <a:pt x="562796" y="306387"/>
                </a:lnTo>
                <a:lnTo>
                  <a:pt x="554872" y="306387"/>
                </a:lnTo>
                <a:close/>
                <a:moveTo>
                  <a:pt x="863817" y="0"/>
                </a:moveTo>
                <a:lnTo>
                  <a:pt x="870801" y="0"/>
                </a:lnTo>
                <a:lnTo>
                  <a:pt x="877786" y="0"/>
                </a:lnTo>
                <a:lnTo>
                  <a:pt x="884770" y="635"/>
                </a:lnTo>
                <a:lnTo>
                  <a:pt x="891119" y="1588"/>
                </a:lnTo>
                <a:lnTo>
                  <a:pt x="898103" y="2541"/>
                </a:lnTo>
                <a:lnTo>
                  <a:pt x="904452" y="4446"/>
                </a:lnTo>
                <a:lnTo>
                  <a:pt x="910802" y="6034"/>
                </a:lnTo>
                <a:lnTo>
                  <a:pt x="917151" y="7939"/>
                </a:lnTo>
                <a:lnTo>
                  <a:pt x="923183" y="10480"/>
                </a:lnTo>
                <a:lnTo>
                  <a:pt x="929215" y="13338"/>
                </a:lnTo>
                <a:lnTo>
                  <a:pt x="934929" y="16196"/>
                </a:lnTo>
                <a:lnTo>
                  <a:pt x="940643" y="19372"/>
                </a:lnTo>
                <a:lnTo>
                  <a:pt x="946040" y="23183"/>
                </a:lnTo>
                <a:lnTo>
                  <a:pt x="951437" y="26676"/>
                </a:lnTo>
                <a:lnTo>
                  <a:pt x="956516" y="30487"/>
                </a:lnTo>
                <a:lnTo>
                  <a:pt x="961596" y="34932"/>
                </a:lnTo>
                <a:lnTo>
                  <a:pt x="966358" y="39696"/>
                </a:lnTo>
                <a:lnTo>
                  <a:pt x="970485" y="44142"/>
                </a:lnTo>
                <a:lnTo>
                  <a:pt x="974929" y="48905"/>
                </a:lnTo>
                <a:lnTo>
                  <a:pt x="978739" y="53986"/>
                </a:lnTo>
                <a:lnTo>
                  <a:pt x="982866" y="59385"/>
                </a:lnTo>
                <a:lnTo>
                  <a:pt x="986040" y="64784"/>
                </a:lnTo>
                <a:lnTo>
                  <a:pt x="989215" y="70500"/>
                </a:lnTo>
                <a:lnTo>
                  <a:pt x="992707" y="76216"/>
                </a:lnTo>
                <a:lnTo>
                  <a:pt x="994929" y="82250"/>
                </a:lnTo>
                <a:lnTo>
                  <a:pt x="997469" y="88601"/>
                </a:lnTo>
                <a:lnTo>
                  <a:pt x="999691" y="94635"/>
                </a:lnTo>
                <a:lnTo>
                  <a:pt x="1001596" y="100986"/>
                </a:lnTo>
                <a:lnTo>
                  <a:pt x="1002866" y="107655"/>
                </a:lnTo>
                <a:lnTo>
                  <a:pt x="1004136" y="114324"/>
                </a:lnTo>
                <a:lnTo>
                  <a:pt x="1005088" y="121310"/>
                </a:lnTo>
                <a:lnTo>
                  <a:pt x="1005406" y="127979"/>
                </a:lnTo>
                <a:lnTo>
                  <a:pt x="1005723" y="134966"/>
                </a:lnTo>
                <a:lnTo>
                  <a:pt x="1005723" y="146398"/>
                </a:lnTo>
                <a:lnTo>
                  <a:pt x="2451767" y="146398"/>
                </a:lnTo>
                <a:lnTo>
                  <a:pt x="2462243" y="146715"/>
                </a:lnTo>
                <a:lnTo>
                  <a:pt x="2472720" y="147033"/>
                </a:lnTo>
                <a:lnTo>
                  <a:pt x="2482879" y="147986"/>
                </a:lnTo>
                <a:lnTo>
                  <a:pt x="2492402" y="148621"/>
                </a:lnTo>
                <a:lnTo>
                  <a:pt x="2502244" y="149891"/>
                </a:lnTo>
                <a:lnTo>
                  <a:pt x="2511133" y="151479"/>
                </a:lnTo>
                <a:lnTo>
                  <a:pt x="2520339" y="152749"/>
                </a:lnTo>
                <a:lnTo>
                  <a:pt x="2529228" y="154972"/>
                </a:lnTo>
                <a:lnTo>
                  <a:pt x="2537799" y="157195"/>
                </a:lnTo>
                <a:lnTo>
                  <a:pt x="2546053" y="159418"/>
                </a:lnTo>
                <a:lnTo>
                  <a:pt x="2553990" y="162276"/>
                </a:lnTo>
                <a:lnTo>
                  <a:pt x="2561927" y="165134"/>
                </a:lnTo>
                <a:lnTo>
                  <a:pt x="2569546" y="168310"/>
                </a:lnTo>
                <a:lnTo>
                  <a:pt x="2577165" y="171486"/>
                </a:lnTo>
                <a:lnTo>
                  <a:pt x="2584149" y="175296"/>
                </a:lnTo>
                <a:lnTo>
                  <a:pt x="2591133" y="178790"/>
                </a:lnTo>
                <a:lnTo>
                  <a:pt x="2597800" y="183235"/>
                </a:lnTo>
                <a:lnTo>
                  <a:pt x="2604467" y="187046"/>
                </a:lnTo>
                <a:lnTo>
                  <a:pt x="2610499" y="191810"/>
                </a:lnTo>
                <a:lnTo>
                  <a:pt x="2616531" y="196256"/>
                </a:lnTo>
                <a:lnTo>
                  <a:pt x="2622562" y="201019"/>
                </a:lnTo>
                <a:lnTo>
                  <a:pt x="2628277" y="206100"/>
                </a:lnTo>
                <a:lnTo>
                  <a:pt x="2633673" y="211499"/>
                </a:lnTo>
                <a:lnTo>
                  <a:pt x="2639070" y="216897"/>
                </a:lnTo>
                <a:lnTo>
                  <a:pt x="2644150" y="222614"/>
                </a:lnTo>
                <a:lnTo>
                  <a:pt x="2649229" y="228330"/>
                </a:lnTo>
                <a:lnTo>
                  <a:pt x="2653991" y="234363"/>
                </a:lnTo>
                <a:lnTo>
                  <a:pt x="2658118" y="240715"/>
                </a:lnTo>
                <a:lnTo>
                  <a:pt x="2662880" y="247066"/>
                </a:lnTo>
                <a:lnTo>
                  <a:pt x="2667007" y="253417"/>
                </a:lnTo>
                <a:lnTo>
                  <a:pt x="2671134" y="260404"/>
                </a:lnTo>
                <a:lnTo>
                  <a:pt x="2674943" y="267390"/>
                </a:lnTo>
                <a:lnTo>
                  <a:pt x="2678753" y="274377"/>
                </a:lnTo>
                <a:lnTo>
                  <a:pt x="2681928" y="281681"/>
                </a:lnTo>
                <a:lnTo>
                  <a:pt x="2688912" y="296606"/>
                </a:lnTo>
                <a:lnTo>
                  <a:pt x="2694626" y="312167"/>
                </a:lnTo>
                <a:lnTo>
                  <a:pt x="2700023" y="328363"/>
                </a:lnTo>
                <a:lnTo>
                  <a:pt x="2705103" y="345194"/>
                </a:lnTo>
                <a:lnTo>
                  <a:pt x="2709229" y="362660"/>
                </a:lnTo>
                <a:lnTo>
                  <a:pt x="2713039" y="380126"/>
                </a:lnTo>
                <a:lnTo>
                  <a:pt x="2716214" y="398545"/>
                </a:lnTo>
                <a:lnTo>
                  <a:pt x="2719071" y="417281"/>
                </a:lnTo>
                <a:lnTo>
                  <a:pt x="2721293" y="436335"/>
                </a:lnTo>
                <a:lnTo>
                  <a:pt x="2723198" y="456024"/>
                </a:lnTo>
                <a:lnTo>
                  <a:pt x="2724785" y="475713"/>
                </a:lnTo>
                <a:lnTo>
                  <a:pt x="2725738" y="496355"/>
                </a:lnTo>
                <a:lnTo>
                  <a:pt x="2726690" y="516997"/>
                </a:lnTo>
                <a:lnTo>
                  <a:pt x="2727007" y="537638"/>
                </a:lnTo>
                <a:lnTo>
                  <a:pt x="2727325" y="558915"/>
                </a:lnTo>
                <a:lnTo>
                  <a:pt x="2727325" y="1132121"/>
                </a:lnTo>
                <a:lnTo>
                  <a:pt x="2727325" y="1142283"/>
                </a:lnTo>
                <a:lnTo>
                  <a:pt x="2727007" y="1152445"/>
                </a:lnTo>
                <a:lnTo>
                  <a:pt x="2726373" y="1161972"/>
                </a:lnTo>
                <a:lnTo>
                  <a:pt x="2725420" y="1172134"/>
                </a:lnTo>
                <a:lnTo>
                  <a:pt x="2724468" y="1181979"/>
                </a:lnTo>
                <a:lnTo>
                  <a:pt x="2722881" y="1191505"/>
                </a:lnTo>
                <a:lnTo>
                  <a:pt x="2721611" y="1201350"/>
                </a:lnTo>
                <a:lnTo>
                  <a:pt x="2719706" y="1210877"/>
                </a:lnTo>
                <a:lnTo>
                  <a:pt x="2717801" y="1220404"/>
                </a:lnTo>
                <a:lnTo>
                  <a:pt x="2715896" y="1229613"/>
                </a:lnTo>
                <a:lnTo>
                  <a:pt x="2713357" y="1239140"/>
                </a:lnTo>
                <a:lnTo>
                  <a:pt x="2710817" y="1248350"/>
                </a:lnTo>
                <a:lnTo>
                  <a:pt x="2707960" y="1257242"/>
                </a:lnTo>
                <a:lnTo>
                  <a:pt x="2705103" y="1266768"/>
                </a:lnTo>
                <a:lnTo>
                  <a:pt x="2701928" y="1275660"/>
                </a:lnTo>
                <a:lnTo>
                  <a:pt x="2698119" y="1284235"/>
                </a:lnTo>
                <a:lnTo>
                  <a:pt x="2694626" y="1293444"/>
                </a:lnTo>
                <a:lnTo>
                  <a:pt x="2691134" y="1302018"/>
                </a:lnTo>
                <a:lnTo>
                  <a:pt x="2687007" y="1310593"/>
                </a:lnTo>
                <a:lnTo>
                  <a:pt x="2682880" y="1318849"/>
                </a:lnTo>
                <a:lnTo>
                  <a:pt x="2673674" y="1335363"/>
                </a:lnTo>
                <a:lnTo>
                  <a:pt x="2664150" y="1351558"/>
                </a:lnTo>
                <a:lnTo>
                  <a:pt x="2653673" y="1367437"/>
                </a:lnTo>
                <a:lnTo>
                  <a:pt x="2642880" y="1382680"/>
                </a:lnTo>
                <a:lnTo>
                  <a:pt x="2630816" y="1396970"/>
                </a:lnTo>
                <a:lnTo>
                  <a:pt x="2618753" y="1410943"/>
                </a:lnTo>
                <a:lnTo>
                  <a:pt x="2605737" y="1424598"/>
                </a:lnTo>
                <a:lnTo>
                  <a:pt x="2592086" y="1437619"/>
                </a:lnTo>
                <a:lnTo>
                  <a:pt x="2578117" y="1449686"/>
                </a:lnTo>
                <a:lnTo>
                  <a:pt x="2563514" y="1461436"/>
                </a:lnTo>
                <a:lnTo>
                  <a:pt x="2548276" y="1472233"/>
                </a:lnTo>
                <a:lnTo>
                  <a:pt x="2532403" y="1482395"/>
                </a:lnTo>
                <a:lnTo>
                  <a:pt x="2516212" y="1492240"/>
                </a:lnTo>
                <a:lnTo>
                  <a:pt x="2499704" y="1500814"/>
                </a:lnTo>
                <a:lnTo>
                  <a:pt x="2491450" y="1505260"/>
                </a:lnTo>
                <a:lnTo>
                  <a:pt x="2482879" y="1509071"/>
                </a:lnTo>
                <a:lnTo>
                  <a:pt x="2473989" y="1512882"/>
                </a:lnTo>
                <a:lnTo>
                  <a:pt x="2465101" y="1516375"/>
                </a:lnTo>
                <a:lnTo>
                  <a:pt x="2456211" y="1519551"/>
                </a:lnTo>
                <a:lnTo>
                  <a:pt x="2447323" y="1522726"/>
                </a:lnTo>
                <a:lnTo>
                  <a:pt x="2438116" y="1525902"/>
                </a:lnTo>
                <a:lnTo>
                  <a:pt x="2428910" y="1528442"/>
                </a:lnTo>
                <a:lnTo>
                  <a:pt x="2420021" y="1530983"/>
                </a:lnTo>
                <a:lnTo>
                  <a:pt x="2410497" y="1533523"/>
                </a:lnTo>
                <a:lnTo>
                  <a:pt x="2400973" y="1535746"/>
                </a:lnTo>
                <a:lnTo>
                  <a:pt x="2391449" y="1537652"/>
                </a:lnTo>
                <a:lnTo>
                  <a:pt x="2381925" y="1539240"/>
                </a:lnTo>
                <a:lnTo>
                  <a:pt x="2381197" y="1539358"/>
                </a:lnTo>
                <a:lnTo>
                  <a:pt x="2382196" y="1532525"/>
                </a:lnTo>
                <a:lnTo>
                  <a:pt x="2384422" y="1516666"/>
                </a:lnTo>
                <a:lnTo>
                  <a:pt x="2385694" y="1500807"/>
                </a:lnTo>
                <a:lnTo>
                  <a:pt x="2386012" y="1484948"/>
                </a:lnTo>
                <a:lnTo>
                  <a:pt x="2385694" y="1469089"/>
                </a:lnTo>
                <a:lnTo>
                  <a:pt x="2384422" y="1453548"/>
                </a:lnTo>
                <a:lnTo>
                  <a:pt x="2382196" y="1437689"/>
                </a:lnTo>
                <a:lnTo>
                  <a:pt x="2379970" y="1422465"/>
                </a:lnTo>
                <a:lnTo>
                  <a:pt x="2376155" y="1407557"/>
                </a:lnTo>
                <a:lnTo>
                  <a:pt x="2372021" y="1392650"/>
                </a:lnTo>
                <a:lnTo>
                  <a:pt x="2367251" y="1378377"/>
                </a:lnTo>
                <a:lnTo>
                  <a:pt x="2361527" y="1364421"/>
                </a:lnTo>
                <a:lnTo>
                  <a:pt x="2355485" y="1350466"/>
                </a:lnTo>
                <a:lnTo>
                  <a:pt x="2348490" y="1337144"/>
                </a:lnTo>
                <a:lnTo>
                  <a:pt x="2340858" y="1324140"/>
                </a:lnTo>
                <a:lnTo>
                  <a:pt x="2332908" y="1311453"/>
                </a:lnTo>
                <a:lnTo>
                  <a:pt x="2324005" y="1299400"/>
                </a:lnTo>
                <a:lnTo>
                  <a:pt x="2315101" y="1287665"/>
                </a:lnTo>
                <a:lnTo>
                  <a:pt x="2305244" y="1276246"/>
                </a:lnTo>
                <a:lnTo>
                  <a:pt x="2294750" y="1265463"/>
                </a:lnTo>
                <a:lnTo>
                  <a:pt x="2283938" y="1255313"/>
                </a:lnTo>
                <a:lnTo>
                  <a:pt x="2272809" y="1245480"/>
                </a:lnTo>
                <a:lnTo>
                  <a:pt x="2261043" y="1236600"/>
                </a:lnTo>
                <a:lnTo>
                  <a:pt x="2248642" y="1227401"/>
                </a:lnTo>
                <a:lnTo>
                  <a:pt x="2236240" y="1219789"/>
                </a:lnTo>
                <a:lnTo>
                  <a:pt x="2223203" y="1212177"/>
                </a:lnTo>
                <a:lnTo>
                  <a:pt x="2209848" y="1205199"/>
                </a:lnTo>
                <a:lnTo>
                  <a:pt x="2195856" y="1199173"/>
                </a:lnTo>
                <a:lnTo>
                  <a:pt x="2181865" y="1193464"/>
                </a:lnTo>
                <a:lnTo>
                  <a:pt x="2167237" y="1188706"/>
                </a:lnTo>
                <a:lnTo>
                  <a:pt x="2152610" y="1184583"/>
                </a:lnTo>
                <a:lnTo>
                  <a:pt x="2137347" y="1180777"/>
                </a:lnTo>
                <a:lnTo>
                  <a:pt x="2122401" y="1178239"/>
                </a:lnTo>
                <a:lnTo>
                  <a:pt x="2106502" y="1176019"/>
                </a:lnTo>
                <a:lnTo>
                  <a:pt x="2090921" y="1175067"/>
                </a:lnTo>
                <a:lnTo>
                  <a:pt x="2074703" y="1174750"/>
                </a:lnTo>
                <a:lnTo>
                  <a:pt x="2058804" y="1175067"/>
                </a:lnTo>
                <a:lnTo>
                  <a:pt x="2043223" y="1176019"/>
                </a:lnTo>
                <a:lnTo>
                  <a:pt x="2027641" y="1178239"/>
                </a:lnTo>
                <a:lnTo>
                  <a:pt x="2012060" y="1180777"/>
                </a:lnTo>
                <a:lnTo>
                  <a:pt x="1997114" y="1184583"/>
                </a:lnTo>
                <a:lnTo>
                  <a:pt x="1982169" y="1188706"/>
                </a:lnTo>
                <a:lnTo>
                  <a:pt x="1967860" y="1193464"/>
                </a:lnTo>
                <a:lnTo>
                  <a:pt x="1965908" y="1194260"/>
                </a:lnTo>
                <a:lnTo>
                  <a:pt x="1960017" y="1196269"/>
                </a:lnTo>
                <a:lnTo>
                  <a:pt x="1946684" y="1201668"/>
                </a:lnTo>
                <a:lnTo>
                  <a:pt x="1933350" y="1207384"/>
                </a:lnTo>
                <a:lnTo>
                  <a:pt x="1920652" y="1214370"/>
                </a:lnTo>
                <a:lnTo>
                  <a:pt x="1908271" y="1221357"/>
                </a:lnTo>
                <a:lnTo>
                  <a:pt x="1896207" y="1228978"/>
                </a:lnTo>
                <a:lnTo>
                  <a:pt x="1884461" y="1237235"/>
                </a:lnTo>
                <a:lnTo>
                  <a:pt x="1873032" y="1246127"/>
                </a:lnTo>
                <a:lnTo>
                  <a:pt x="1862238" y="1255654"/>
                </a:lnTo>
                <a:lnTo>
                  <a:pt x="1851762" y="1265498"/>
                </a:lnTo>
                <a:lnTo>
                  <a:pt x="1842238" y="1275660"/>
                </a:lnTo>
                <a:lnTo>
                  <a:pt x="1832714" y="1286458"/>
                </a:lnTo>
                <a:lnTo>
                  <a:pt x="1823825" y="1297890"/>
                </a:lnTo>
                <a:lnTo>
                  <a:pt x="1815571" y="1309640"/>
                </a:lnTo>
                <a:lnTo>
                  <a:pt x="1807952" y="1321707"/>
                </a:lnTo>
                <a:lnTo>
                  <a:pt x="1800651" y="1334410"/>
                </a:lnTo>
                <a:lnTo>
                  <a:pt x="1793984" y="1346795"/>
                </a:lnTo>
                <a:lnTo>
                  <a:pt x="1788270" y="1360133"/>
                </a:lnTo>
                <a:lnTo>
                  <a:pt x="1782873" y="1373788"/>
                </a:lnTo>
                <a:lnTo>
                  <a:pt x="1778111" y="1387443"/>
                </a:lnTo>
                <a:lnTo>
                  <a:pt x="1774301" y="1401734"/>
                </a:lnTo>
                <a:lnTo>
                  <a:pt x="1770492" y="1416024"/>
                </a:lnTo>
                <a:lnTo>
                  <a:pt x="1767952" y="1430632"/>
                </a:lnTo>
                <a:lnTo>
                  <a:pt x="1767227" y="1437601"/>
                </a:lnTo>
                <a:lnTo>
                  <a:pt x="1767210" y="1437689"/>
                </a:lnTo>
                <a:lnTo>
                  <a:pt x="1765302" y="1453548"/>
                </a:lnTo>
                <a:lnTo>
                  <a:pt x="1764030" y="1469089"/>
                </a:lnTo>
                <a:lnTo>
                  <a:pt x="1763712" y="1484948"/>
                </a:lnTo>
                <a:lnTo>
                  <a:pt x="1764030" y="1500807"/>
                </a:lnTo>
                <a:lnTo>
                  <a:pt x="1765302" y="1516666"/>
                </a:lnTo>
                <a:lnTo>
                  <a:pt x="1767210" y="1532525"/>
                </a:lnTo>
                <a:lnTo>
                  <a:pt x="1769487" y="1544638"/>
                </a:lnTo>
                <a:lnTo>
                  <a:pt x="875287" y="1544638"/>
                </a:lnTo>
                <a:lnTo>
                  <a:pt x="877564" y="1532525"/>
                </a:lnTo>
                <a:lnTo>
                  <a:pt x="879154" y="1516666"/>
                </a:lnTo>
                <a:lnTo>
                  <a:pt x="880426" y="1500807"/>
                </a:lnTo>
                <a:lnTo>
                  <a:pt x="881062" y="1484948"/>
                </a:lnTo>
                <a:lnTo>
                  <a:pt x="880426" y="1469089"/>
                </a:lnTo>
                <a:lnTo>
                  <a:pt x="879154" y="1453548"/>
                </a:lnTo>
                <a:lnTo>
                  <a:pt x="877564" y="1437689"/>
                </a:lnTo>
                <a:lnTo>
                  <a:pt x="874702" y="1422465"/>
                </a:lnTo>
                <a:lnTo>
                  <a:pt x="870887" y="1407557"/>
                </a:lnTo>
                <a:lnTo>
                  <a:pt x="867071" y="1392650"/>
                </a:lnTo>
                <a:lnTo>
                  <a:pt x="861983" y="1378377"/>
                </a:lnTo>
                <a:lnTo>
                  <a:pt x="856577" y="1364421"/>
                </a:lnTo>
                <a:lnTo>
                  <a:pt x="850218" y="1350466"/>
                </a:lnTo>
                <a:lnTo>
                  <a:pt x="843222" y="1337144"/>
                </a:lnTo>
                <a:lnTo>
                  <a:pt x="835590" y="1324140"/>
                </a:lnTo>
                <a:lnTo>
                  <a:pt x="827640" y="1311453"/>
                </a:lnTo>
                <a:lnTo>
                  <a:pt x="819055" y="1299400"/>
                </a:lnTo>
                <a:lnTo>
                  <a:pt x="809833" y="1287665"/>
                </a:lnTo>
                <a:lnTo>
                  <a:pt x="799976" y="1276246"/>
                </a:lnTo>
                <a:lnTo>
                  <a:pt x="789482" y="1265463"/>
                </a:lnTo>
                <a:lnTo>
                  <a:pt x="778671" y="1255313"/>
                </a:lnTo>
                <a:lnTo>
                  <a:pt x="767541" y="1245480"/>
                </a:lnTo>
                <a:lnTo>
                  <a:pt x="756093" y="1236600"/>
                </a:lnTo>
                <a:lnTo>
                  <a:pt x="744010" y="1227401"/>
                </a:lnTo>
                <a:lnTo>
                  <a:pt x="731290" y="1219789"/>
                </a:lnTo>
                <a:lnTo>
                  <a:pt x="717935" y="1212177"/>
                </a:lnTo>
                <a:lnTo>
                  <a:pt x="704580" y="1205199"/>
                </a:lnTo>
                <a:lnTo>
                  <a:pt x="690906" y="1199173"/>
                </a:lnTo>
                <a:lnTo>
                  <a:pt x="676915" y="1193464"/>
                </a:lnTo>
                <a:lnTo>
                  <a:pt x="661969" y="1188706"/>
                </a:lnTo>
                <a:lnTo>
                  <a:pt x="647342" y="1184583"/>
                </a:lnTo>
                <a:lnTo>
                  <a:pt x="632715" y="1180777"/>
                </a:lnTo>
                <a:lnTo>
                  <a:pt x="617133" y="1178239"/>
                </a:lnTo>
                <a:lnTo>
                  <a:pt x="601552" y="1176019"/>
                </a:lnTo>
                <a:lnTo>
                  <a:pt x="585653" y="1175067"/>
                </a:lnTo>
                <a:lnTo>
                  <a:pt x="570071" y="1174750"/>
                </a:lnTo>
                <a:lnTo>
                  <a:pt x="553854" y="1175067"/>
                </a:lnTo>
                <a:lnTo>
                  <a:pt x="537955" y="1176019"/>
                </a:lnTo>
                <a:lnTo>
                  <a:pt x="522373" y="1178239"/>
                </a:lnTo>
                <a:lnTo>
                  <a:pt x="506792" y="1180777"/>
                </a:lnTo>
                <a:lnTo>
                  <a:pt x="492164" y="1184583"/>
                </a:lnTo>
                <a:lnTo>
                  <a:pt x="477219" y="1188706"/>
                </a:lnTo>
                <a:lnTo>
                  <a:pt x="462592" y="1193464"/>
                </a:lnTo>
                <a:lnTo>
                  <a:pt x="448600" y="1199173"/>
                </a:lnTo>
                <a:lnTo>
                  <a:pt x="434927" y="1205199"/>
                </a:lnTo>
                <a:lnTo>
                  <a:pt x="421571" y="1212177"/>
                </a:lnTo>
                <a:lnTo>
                  <a:pt x="408534" y="1219789"/>
                </a:lnTo>
                <a:lnTo>
                  <a:pt x="395497" y="1227401"/>
                </a:lnTo>
                <a:lnTo>
                  <a:pt x="383731" y="1236600"/>
                </a:lnTo>
                <a:lnTo>
                  <a:pt x="371966" y="1245480"/>
                </a:lnTo>
                <a:lnTo>
                  <a:pt x="360836" y="1255313"/>
                </a:lnTo>
                <a:lnTo>
                  <a:pt x="350024" y="1265463"/>
                </a:lnTo>
                <a:lnTo>
                  <a:pt x="339531" y="1276246"/>
                </a:lnTo>
                <a:lnTo>
                  <a:pt x="329673" y="1287665"/>
                </a:lnTo>
                <a:lnTo>
                  <a:pt x="320452" y="1299400"/>
                </a:lnTo>
                <a:lnTo>
                  <a:pt x="311866" y="1311453"/>
                </a:lnTo>
                <a:lnTo>
                  <a:pt x="303916" y="1324140"/>
                </a:lnTo>
                <a:lnTo>
                  <a:pt x="296285" y="1337144"/>
                </a:lnTo>
                <a:lnTo>
                  <a:pt x="289289" y="1350466"/>
                </a:lnTo>
                <a:lnTo>
                  <a:pt x="282929" y="1364421"/>
                </a:lnTo>
                <a:lnTo>
                  <a:pt x="277523" y="1378377"/>
                </a:lnTo>
                <a:lnTo>
                  <a:pt x="272436" y="1392650"/>
                </a:lnTo>
                <a:lnTo>
                  <a:pt x="268620" y="1407557"/>
                </a:lnTo>
                <a:lnTo>
                  <a:pt x="264804" y="1422465"/>
                </a:lnTo>
                <a:lnTo>
                  <a:pt x="261942" y="1437689"/>
                </a:lnTo>
                <a:lnTo>
                  <a:pt x="260352" y="1453548"/>
                </a:lnTo>
                <a:lnTo>
                  <a:pt x="259080" y="1469089"/>
                </a:lnTo>
                <a:lnTo>
                  <a:pt x="258762" y="1484948"/>
                </a:lnTo>
                <a:lnTo>
                  <a:pt x="259080" y="1500807"/>
                </a:lnTo>
                <a:lnTo>
                  <a:pt x="260239" y="1515247"/>
                </a:lnTo>
                <a:lnTo>
                  <a:pt x="248891" y="1510659"/>
                </a:lnTo>
                <a:lnTo>
                  <a:pt x="234605" y="1503990"/>
                </a:lnTo>
                <a:lnTo>
                  <a:pt x="220320" y="1497003"/>
                </a:lnTo>
                <a:lnTo>
                  <a:pt x="206669" y="1489382"/>
                </a:lnTo>
                <a:lnTo>
                  <a:pt x="193018" y="1481125"/>
                </a:lnTo>
                <a:lnTo>
                  <a:pt x="179684" y="1472551"/>
                </a:lnTo>
                <a:lnTo>
                  <a:pt x="166986" y="1463341"/>
                </a:lnTo>
                <a:lnTo>
                  <a:pt x="154605" y="1453814"/>
                </a:lnTo>
                <a:lnTo>
                  <a:pt x="142224" y="1443652"/>
                </a:lnTo>
                <a:lnTo>
                  <a:pt x="130795" y="1433173"/>
                </a:lnTo>
                <a:lnTo>
                  <a:pt x="119366" y="1422058"/>
                </a:lnTo>
                <a:lnTo>
                  <a:pt x="108573" y="1410943"/>
                </a:lnTo>
                <a:lnTo>
                  <a:pt x="98096" y="1399193"/>
                </a:lnTo>
                <a:lnTo>
                  <a:pt x="87938" y="1386808"/>
                </a:lnTo>
                <a:lnTo>
                  <a:pt x="78731" y="1374423"/>
                </a:lnTo>
                <a:lnTo>
                  <a:pt x="69525" y="1361403"/>
                </a:lnTo>
                <a:lnTo>
                  <a:pt x="60953" y="1348065"/>
                </a:lnTo>
                <a:lnTo>
                  <a:pt x="53017" y="1334727"/>
                </a:lnTo>
                <a:lnTo>
                  <a:pt x="45397" y="1320755"/>
                </a:lnTo>
                <a:lnTo>
                  <a:pt x="38413" y="1306147"/>
                </a:lnTo>
                <a:lnTo>
                  <a:pt x="31747" y="1291856"/>
                </a:lnTo>
                <a:lnTo>
                  <a:pt x="26032" y="1276931"/>
                </a:lnTo>
                <a:lnTo>
                  <a:pt x="20635" y="1261687"/>
                </a:lnTo>
                <a:lnTo>
                  <a:pt x="16191" y="1246127"/>
                </a:lnTo>
                <a:lnTo>
                  <a:pt x="11746" y="1230884"/>
                </a:lnTo>
                <a:lnTo>
                  <a:pt x="8254" y="1215005"/>
                </a:lnTo>
                <a:lnTo>
                  <a:pt x="5397" y="1198809"/>
                </a:lnTo>
                <a:lnTo>
                  <a:pt x="3175" y="1182296"/>
                </a:lnTo>
                <a:lnTo>
                  <a:pt x="1270" y="1165783"/>
                </a:lnTo>
                <a:lnTo>
                  <a:pt x="318" y="1149269"/>
                </a:lnTo>
                <a:lnTo>
                  <a:pt x="0" y="1132121"/>
                </a:lnTo>
                <a:lnTo>
                  <a:pt x="137462" y="558915"/>
                </a:lnTo>
                <a:lnTo>
                  <a:pt x="141271" y="544625"/>
                </a:lnTo>
                <a:lnTo>
                  <a:pt x="145398" y="530652"/>
                </a:lnTo>
                <a:lnTo>
                  <a:pt x="149525" y="516997"/>
                </a:lnTo>
                <a:lnTo>
                  <a:pt x="153970" y="503659"/>
                </a:lnTo>
                <a:lnTo>
                  <a:pt x="158414" y="490321"/>
                </a:lnTo>
                <a:lnTo>
                  <a:pt x="163176" y="477301"/>
                </a:lnTo>
                <a:lnTo>
                  <a:pt x="168256" y="464598"/>
                </a:lnTo>
                <a:lnTo>
                  <a:pt x="173018" y="452531"/>
                </a:lnTo>
                <a:lnTo>
                  <a:pt x="178414" y="440463"/>
                </a:lnTo>
                <a:lnTo>
                  <a:pt x="183811" y="428713"/>
                </a:lnTo>
                <a:lnTo>
                  <a:pt x="189843" y="417281"/>
                </a:lnTo>
                <a:lnTo>
                  <a:pt x="195240" y="406166"/>
                </a:lnTo>
                <a:lnTo>
                  <a:pt x="201272" y="395369"/>
                </a:lnTo>
                <a:lnTo>
                  <a:pt x="207304" y="384572"/>
                </a:lnTo>
                <a:lnTo>
                  <a:pt x="213335" y="374092"/>
                </a:lnTo>
                <a:lnTo>
                  <a:pt x="220002" y="363930"/>
                </a:lnTo>
                <a:lnTo>
                  <a:pt x="226351" y="354403"/>
                </a:lnTo>
                <a:lnTo>
                  <a:pt x="232701" y="344559"/>
                </a:lnTo>
                <a:lnTo>
                  <a:pt x="239685" y="335349"/>
                </a:lnTo>
                <a:lnTo>
                  <a:pt x="246669" y="326140"/>
                </a:lnTo>
                <a:lnTo>
                  <a:pt x="253653" y="317566"/>
                </a:lnTo>
                <a:lnTo>
                  <a:pt x="260955" y="308991"/>
                </a:lnTo>
                <a:lnTo>
                  <a:pt x="268574" y="300735"/>
                </a:lnTo>
                <a:lnTo>
                  <a:pt x="275558" y="292478"/>
                </a:lnTo>
                <a:lnTo>
                  <a:pt x="283177" y="284856"/>
                </a:lnTo>
                <a:lnTo>
                  <a:pt x="291114" y="276917"/>
                </a:lnTo>
                <a:lnTo>
                  <a:pt x="299050" y="269613"/>
                </a:lnTo>
                <a:lnTo>
                  <a:pt x="306987" y="262627"/>
                </a:lnTo>
                <a:lnTo>
                  <a:pt x="314924" y="255640"/>
                </a:lnTo>
                <a:lnTo>
                  <a:pt x="323178" y="249289"/>
                </a:lnTo>
                <a:lnTo>
                  <a:pt x="331432" y="242938"/>
                </a:lnTo>
                <a:lnTo>
                  <a:pt x="340003" y="236586"/>
                </a:lnTo>
                <a:lnTo>
                  <a:pt x="348257" y="230870"/>
                </a:lnTo>
                <a:lnTo>
                  <a:pt x="356829" y="225154"/>
                </a:lnTo>
                <a:lnTo>
                  <a:pt x="366035" y="219438"/>
                </a:lnTo>
                <a:lnTo>
                  <a:pt x="374607" y="214357"/>
                </a:lnTo>
                <a:lnTo>
                  <a:pt x="383496" y="209276"/>
                </a:lnTo>
                <a:lnTo>
                  <a:pt x="392385" y="204195"/>
                </a:lnTo>
                <a:lnTo>
                  <a:pt x="401908" y="200066"/>
                </a:lnTo>
                <a:lnTo>
                  <a:pt x="410797" y="195303"/>
                </a:lnTo>
                <a:lnTo>
                  <a:pt x="420321" y="191492"/>
                </a:lnTo>
                <a:lnTo>
                  <a:pt x="429528" y="187046"/>
                </a:lnTo>
                <a:lnTo>
                  <a:pt x="439369" y="183553"/>
                </a:lnTo>
                <a:lnTo>
                  <a:pt x="448576" y="179742"/>
                </a:lnTo>
                <a:lnTo>
                  <a:pt x="467941" y="173391"/>
                </a:lnTo>
                <a:lnTo>
                  <a:pt x="487623" y="167357"/>
                </a:lnTo>
                <a:lnTo>
                  <a:pt x="507624" y="162276"/>
                </a:lnTo>
                <a:lnTo>
                  <a:pt x="527624" y="157830"/>
                </a:lnTo>
                <a:lnTo>
                  <a:pt x="548259" y="154337"/>
                </a:lnTo>
                <a:lnTo>
                  <a:pt x="568577" y="151479"/>
                </a:lnTo>
                <a:lnTo>
                  <a:pt x="589529" y="149256"/>
                </a:lnTo>
                <a:lnTo>
                  <a:pt x="610799" y="147986"/>
                </a:lnTo>
                <a:lnTo>
                  <a:pt x="631434" y="146715"/>
                </a:lnTo>
                <a:lnTo>
                  <a:pt x="653022" y="146398"/>
                </a:lnTo>
                <a:lnTo>
                  <a:pt x="735880" y="146398"/>
                </a:lnTo>
                <a:lnTo>
                  <a:pt x="735880" y="134966"/>
                </a:lnTo>
                <a:lnTo>
                  <a:pt x="735880" y="127979"/>
                </a:lnTo>
                <a:lnTo>
                  <a:pt x="736514" y="121310"/>
                </a:lnTo>
                <a:lnTo>
                  <a:pt x="737149" y="114324"/>
                </a:lnTo>
                <a:lnTo>
                  <a:pt x="738419" y="107655"/>
                </a:lnTo>
                <a:lnTo>
                  <a:pt x="739689" y="100986"/>
                </a:lnTo>
                <a:lnTo>
                  <a:pt x="741911" y="94635"/>
                </a:lnTo>
                <a:lnTo>
                  <a:pt x="743816" y="88601"/>
                </a:lnTo>
                <a:lnTo>
                  <a:pt x="746356" y="82250"/>
                </a:lnTo>
                <a:lnTo>
                  <a:pt x="749213" y="76216"/>
                </a:lnTo>
                <a:lnTo>
                  <a:pt x="752070" y="70500"/>
                </a:lnTo>
                <a:lnTo>
                  <a:pt x="755245" y="64784"/>
                </a:lnTo>
                <a:lnTo>
                  <a:pt x="758737" y="59385"/>
                </a:lnTo>
                <a:lnTo>
                  <a:pt x="762546" y="53986"/>
                </a:lnTo>
                <a:lnTo>
                  <a:pt x="766356" y="48905"/>
                </a:lnTo>
                <a:lnTo>
                  <a:pt x="770800" y="44142"/>
                </a:lnTo>
                <a:lnTo>
                  <a:pt x="775245" y="39696"/>
                </a:lnTo>
                <a:lnTo>
                  <a:pt x="780007" y="34932"/>
                </a:lnTo>
                <a:lnTo>
                  <a:pt x="784769" y="30487"/>
                </a:lnTo>
                <a:lnTo>
                  <a:pt x="789848" y="26676"/>
                </a:lnTo>
                <a:lnTo>
                  <a:pt x="795245" y="23183"/>
                </a:lnTo>
                <a:lnTo>
                  <a:pt x="800642" y="19372"/>
                </a:lnTo>
                <a:lnTo>
                  <a:pt x="806356" y="16196"/>
                </a:lnTo>
                <a:lnTo>
                  <a:pt x="812071" y="13338"/>
                </a:lnTo>
                <a:lnTo>
                  <a:pt x="818102" y="10480"/>
                </a:lnTo>
                <a:lnTo>
                  <a:pt x="824134" y="7939"/>
                </a:lnTo>
                <a:lnTo>
                  <a:pt x="830484" y="6034"/>
                </a:lnTo>
                <a:lnTo>
                  <a:pt x="836833" y="4446"/>
                </a:lnTo>
                <a:lnTo>
                  <a:pt x="843500" y="2541"/>
                </a:lnTo>
                <a:lnTo>
                  <a:pt x="850166" y="1588"/>
                </a:lnTo>
                <a:lnTo>
                  <a:pt x="857150" y="635"/>
                </a:lnTo>
                <a:lnTo>
                  <a:pt x="863817" y="0"/>
                </a:lnTo>
                <a:close/>
              </a:path>
            </a:pathLst>
          </a:custGeom>
          <a:solidFill>
            <a:srgbClr val="00B4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1702" y="216287"/>
            <a:ext cx="4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500" dirty="0" smtClean="0">
                <a:latin typeface="微软雅黑" pitchFamily="34" charset="-122"/>
                <a:ea typeface="微软雅黑" pitchFamily="34" charset="-122"/>
              </a:rPr>
              <a:t>点击输入你的标题</a:t>
            </a:r>
            <a:endParaRPr lang="zh-CN" altLang="en-US" sz="3200" b="1" spc="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03651" y="2418883"/>
            <a:ext cx="3111673" cy="3111673"/>
            <a:chOff x="4503651" y="2418883"/>
            <a:chExt cx="3111673" cy="3111673"/>
          </a:xfrm>
        </p:grpSpPr>
        <p:grpSp>
          <p:nvGrpSpPr>
            <p:cNvPr id="28" name="组合 27"/>
            <p:cNvGrpSpPr/>
            <p:nvPr/>
          </p:nvGrpSpPr>
          <p:grpSpPr>
            <a:xfrm rot="2689063">
              <a:off x="4682331" y="2599944"/>
              <a:ext cx="2754312" cy="2749550"/>
              <a:chOff x="4513263" y="2497138"/>
              <a:chExt cx="2754312" cy="2749550"/>
            </a:xfrm>
          </p:grpSpPr>
          <p:sp>
            <p:nvSpPr>
              <p:cNvPr id="30" name="MH_Other_1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4513263" y="3059113"/>
                <a:ext cx="800100" cy="1631950"/>
              </a:xfrm>
              <a:custGeom>
                <a:avLst/>
                <a:gdLst>
                  <a:gd name="T0" fmla="*/ 2147483646 w 558"/>
                  <a:gd name="T1" fmla="*/ 2147483646 h 1136"/>
                  <a:gd name="T2" fmla="*/ 0 w 558"/>
                  <a:gd name="T3" fmla="*/ 2147483646 h 1136"/>
                  <a:gd name="T4" fmla="*/ 2147483646 w 558"/>
                  <a:gd name="T5" fmla="*/ 2147483646 h 1136"/>
                  <a:gd name="T6" fmla="*/ 2147483646 w 558"/>
                  <a:gd name="T7" fmla="*/ 2147483646 h 1136"/>
                  <a:gd name="T8" fmla="*/ 2147483646 w 558"/>
                  <a:gd name="T9" fmla="*/ 2147483646 h 1136"/>
                  <a:gd name="T10" fmla="*/ 2147483646 w 558"/>
                  <a:gd name="T11" fmla="*/ 2147483646 h 1136"/>
                  <a:gd name="T12" fmla="*/ 2147483646 w 558"/>
                  <a:gd name="T13" fmla="*/ 2147483646 h 1136"/>
                  <a:gd name="T14" fmla="*/ 2147483646 w 558"/>
                  <a:gd name="T15" fmla="*/ 2147483646 h 1136"/>
                  <a:gd name="T16" fmla="*/ 2147483646 w 558"/>
                  <a:gd name="T17" fmla="*/ 2147483646 h 1136"/>
                  <a:gd name="T18" fmla="*/ 2147483646 w 558"/>
                  <a:gd name="T19" fmla="*/ 2147483646 h 1136"/>
                  <a:gd name="T20" fmla="*/ 2147483646 w 558"/>
                  <a:gd name="T21" fmla="*/ 2147483646 h 1136"/>
                  <a:gd name="T22" fmla="*/ 2147483646 w 558"/>
                  <a:gd name="T23" fmla="*/ 2147483646 h 1136"/>
                  <a:gd name="T24" fmla="*/ 2147483646 w 558"/>
                  <a:gd name="T25" fmla="*/ 2147483646 h 1136"/>
                  <a:gd name="T26" fmla="*/ 2147483646 w 558"/>
                  <a:gd name="T27" fmla="*/ 2147483646 h 1136"/>
                  <a:gd name="T28" fmla="*/ 2147483646 w 558"/>
                  <a:gd name="T29" fmla="*/ 2147483646 h 1136"/>
                  <a:gd name="T30" fmla="*/ 2147483646 w 558"/>
                  <a:gd name="T31" fmla="*/ 2147483646 h 1136"/>
                  <a:gd name="T32" fmla="*/ 2147483646 w 558"/>
                  <a:gd name="T33" fmla="*/ 2147483646 h 1136"/>
                  <a:gd name="T34" fmla="*/ 2147483646 w 558"/>
                  <a:gd name="T35" fmla="*/ 2147483646 h 1136"/>
                  <a:gd name="T36" fmla="*/ 2147483646 w 558"/>
                  <a:gd name="T37" fmla="*/ 2147483646 h 1136"/>
                  <a:gd name="T38" fmla="*/ 2147483646 w 558"/>
                  <a:gd name="T39" fmla="*/ 2147483646 h 1136"/>
                  <a:gd name="T40" fmla="*/ 2147483646 w 558"/>
                  <a:gd name="T41" fmla="*/ 2147483646 h 1136"/>
                  <a:gd name="T42" fmla="*/ 2147483646 w 558"/>
                  <a:gd name="T43" fmla="*/ 2147483646 h 1136"/>
                  <a:gd name="T44" fmla="*/ 2147483646 w 558"/>
                  <a:gd name="T45" fmla="*/ 2147483646 h 1136"/>
                  <a:gd name="T46" fmla="*/ 2147483646 w 558"/>
                  <a:gd name="T47" fmla="*/ 2147483646 h 1136"/>
                  <a:gd name="T48" fmla="*/ 2147483646 w 558"/>
                  <a:gd name="T49" fmla="*/ 2147483646 h 1136"/>
                  <a:gd name="T50" fmla="*/ 2147483646 w 558"/>
                  <a:gd name="T51" fmla="*/ 2147483646 h 1136"/>
                  <a:gd name="T52" fmla="*/ 2147483646 w 558"/>
                  <a:gd name="T53" fmla="*/ 2147483646 h 1136"/>
                  <a:gd name="T54" fmla="*/ 2147483646 w 558"/>
                  <a:gd name="T55" fmla="*/ 2147483646 h 1136"/>
                  <a:gd name="T56" fmla="*/ 2147483646 w 558"/>
                  <a:gd name="T57" fmla="*/ 2147483646 h 1136"/>
                  <a:gd name="T58" fmla="*/ 2147483646 w 558"/>
                  <a:gd name="T59" fmla="*/ 2147483646 h 1136"/>
                  <a:gd name="T60" fmla="*/ 2147483646 w 558"/>
                  <a:gd name="T61" fmla="*/ 2147483646 h 1136"/>
                  <a:gd name="T62" fmla="*/ 2147483646 w 558"/>
                  <a:gd name="T63" fmla="*/ 2147483646 h 1136"/>
                  <a:gd name="T64" fmla="*/ 2147483646 w 558"/>
                  <a:gd name="T65" fmla="*/ 2147483646 h 1136"/>
                  <a:gd name="T66" fmla="*/ 2147483646 w 558"/>
                  <a:gd name="T67" fmla="*/ 2147483646 h 1136"/>
                  <a:gd name="T68" fmla="*/ 2147483646 w 558"/>
                  <a:gd name="T69" fmla="*/ 2147483646 h 1136"/>
                  <a:gd name="T70" fmla="*/ 2147483646 w 558"/>
                  <a:gd name="T71" fmla="*/ 2147483646 h 1136"/>
                  <a:gd name="T72" fmla="*/ 2147483646 w 558"/>
                  <a:gd name="T73" fmla="*/ 2147483646 h 1136"/>
                  <a:gd name="T74" fmla="*/ 2147483646 w 558"/>
                  <a:gd name="T75" fmla="*/ 2147483646 h 1136"/>
                  <a:gd name="T76" fmla="*/ 2147483646 w 558"/>
                  <a:gd name="T77" fmla="*/ 2147483646 h 1136"/>
                  <a:gd name="T78" fmla="*/ 2147483646 w 558"/>
                  <a:gd name="T79" fmla="*/ 0 h 1136"/>
                  <a:gd name="T80" fmla="*/ 2147483646 w 558"/>
                  <a:gd name="T81" fmla="*/ 0 h 1136"/>
                  <a:gd name="T82" fmla="*/ 2147483646 w 558"/>
                  <a:gd name="T83" fmla="*/ 2147483646 h 1136"/>
                  <a:gd name="T84" fmla="*/ 2147483646 w 558"/>
                  <a:gd name="T85" fmla="*/ 2147483646 h 1136"/>
                  <a:gd name="T86" fmla="*/ 2147483646 w 558"/>
                  <a:gd name="T87" fmla="*/ 2147483646 h 1136"/>
                  <a:gd name="T88" fmla="*/ 2147483646 w 558"/>
                  <a:gd name="T89" fmla="*/ 2147483646 h 1136"/>
                  <a:gd name="T90" fmla="*/ 2147483646 w 558"/>
                  <a:gd name="T91" fmla="*/ 2147483646 h 1136"/>
                  <a:gd name="T92" fmla="*/ 2147483646 w 558"/>
                  <a:gd name="T93" fmla="*/ 2147483646 h 1136"/>
                  <a:gd name="T94" fmla="*/ 2147483646 w 558"/>
                  <a:gd name="T95" fmla="*/ 2147483646 h 1136"/>
                  <a:gd name="T96" fmla="*/ 2147483646 w 558"/>
                  <a:gd name="T97" fmla="*/ 2147483646 h 1136"/>
                  <a:gd name="T98" fmla="*/ 2147483646 w 558"/>
                  <a:gd name="T99" fmla="*/ 2147483646 h 1136"/>
                  <a:gd name="T100" fmla="*/ 2147483646 w 558"/>
                  <a:gd name="T101" fmla="*/ 2147483646 h 1136"/>
                  <a:gd name="T102" fmla="*/ 2147483646 w 558"/>
                  <a:gd name="T103" fmla="*/ 2147483646 h 1136"/>
                  <a:gd name="T104" fmla="*/ 2147483646 w 558"/>
                  <a:gd name="T105" fmla="*/ 2147483646 h 1136"/>
                  <a:gd name="T106" fmla="*/ 2147483646 w 558"/>
                  <a:gd name="T107" fmla="*/ 2147483646 h 1136"/>
                  <a:gd name="T108" fmla="*/ 2147483646 w 558"/>
                  <a:gd name="T109" fmla="*/ 2147483646 h 1136"/>
                  <a:gd name="T110" fmla="*/ 2147483646 w 558"/>
                  <a:gd name="T111" fmla="*/ 2147483646 h 1136"/>
                  <a:gd name="T112" fmla="*/ 2147483646 w 558"/>
                  <a:gd name="T113" fmla="*/ 2147483646 h 1136"/>
                  <a:gd name="T114" fmla="*/ 2147483646 w 558"/>
                  <a:gd name="T115" fmla="*/ 2147483646 h 11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58" h="1136">
                    <a:moveTo>
                      <a:pt x="132" y="474"/>
                    </a:moveTo>
                    <a:lnTo>
                      <a:pt x="0" y="576"/>
                    </a:lnTo>
                    <a:lnTo>
                      <a:pt x="132" y="678"/>
                    </a:lnTo>
                    <a:lnTo>
                      <a:pt x="138" y="710"/>
                    </a:lnTo>
                    <a:lnTo>
                      <a:pt x="144" y="742"/>
                    </a:lnTo>
                    <a:lnTo>
                      <a:pt x="150" y="774"/>
                    </a:lnTo>
                    <a:lnTo>
                      <a:pt x="158" y="806"/>
                    </a:lnTo>
                    <a:lnTo>
                      <a:pt x="168" y="836"/>
                    </a:lnTo>
                    <a:lnTo>
                      <a:pt x="178" y="866"/>
                    </a:lnTo>
                    <a:lnTo>
                      <a:pt x="190" y="896"/>
                    </a:lnTo>
                    <a:lnTo>
                      <a:pt x="202" y="926"/>
                    </a:lnTo>
                    <a:lnTo>
                      <a:pt x="216" y="954"/>
                    </a:lnTo>
                    <a:lnTo>
                      <a:pt x="232" y="982"/>
                    </a:lnTo>
                    <a:lnTo>
                      <a:pt x="264" y="1036"/>
                    </a:lnTo>
                    <a:lnTo>
                      <a:pt x="300" y="1088"/>
                    </a:lnTo>
                    <a:lnTo>
                      <a:pt x="342" y="1136"/>
                    </a:lnTo>
                    <a:lnTo>
                      <a:pt x="544" y="934"/>
                    </a:lnTo>
                    <a:lnTo>
                      <a:pt x="514" y="896"/>
                    </a:lnTo>
                    <a:lnTo>
                      <a:pt x="488" y="856"/>
                    </a:lnTo>
                    <a:lnTo>
                      <a:pt x="466" y="814"/>
                    </a:lnTo>
                    <a:lnTo>
                      <a:pt x="448" y="770"/>
                    </a:lnTo>
                    <a:lnTo>
                      <a:pt x="432" y="724"/>
                    </a:lnTo>
                    <a:lnTo>
                      <a:pt x="422" y="676"/>
                    </a:lnTo>
                    <a:lnTo>
                      <a:pt x="414" y="626"/>
                    </a:lnTo>
                    <a:lnTo>
                      <a:pt x="412" y="576"/>
                    </a:lnTo>
                    <a:lnTo>
                      <a:pt x="412" y="550"/>
                    </a:lnTo>
                    <a:lnTo>
                      <a:pt x="414" y="522"/>
                    </a:lnTo>
                    <a:lnTo>
                      <a:pt x="418" y="496"/>
                    </a:lnTo>
                    <a:lnTo>
                      <a:pt x="422" y="470"/>
                    </a:lnTo>
                    <a:lnTo>
                      <a:pt x="428" y="446"/>
                    </a:lnTo>
                    <a:lnTo>
                      <a:pt x="434" y="420"/>
                    </a:lnTo>
                    <a:lnTo>
                      <a:pt x="450" y="372"/>
                    </a:lnTo>
                    <a:lnTo>
                      <a:pt x="472" y="326"/>
                    </a:lnTo>
                    <a:lnTo>
                      <a:pt x="496" y="282"/>
                    </a:lnTo>
                    <a:lnTo>
                      <a:pt x="526" y="240"/>
                    </a:lnTo>
                    <a:lnTo>
                      <a:pt x="558" y="202"/>
                    </a:lnTo>
                    <a:lnTo>
                      <a:pt x="356" y="0"/>
                    </a:lnTo>
                    <a:lnTo>
                      <a:pt x="334" y="24"/>
                    </a:lnTo>
                    <a:lnTo>
                      <a:pt x="312" y="50"/>
                    </a:lnTo>
                    <a:lnTo>
                      <a:pt x="292" y="76"/>
                    </a:lnTo>
                    <a:lnTo>
                      <a:pt x="274" y="102"/>
                    </a:lnTo>
                    <a:lnTo>
                      <a:pt x="254" y="130"/>
                    </a:lnTo>
                    <a:lnTo>
                      <a:pt x="238" y="158"/>
                    </a:lnTo>
                    <a:lnTo>
                      <a:pt x="222" y="188"/>
                    </a:lnTo>
                    <a:lnTo>
                      <a:pt x="208" y="216"/>
                    </a:lnTo>
                    <a:lnTo>
                      <a:pt x="194" y="246"/>
                    </a:lnTo>
                    <a:lnTo>
                      <a:pt x="182" y="278"/>
                    </a:lnTo>
                    <a:lnTo>
                      <a:pt x="170" y="310"/>
                    </a:lnTo>
                    <a:lnTo>
                      <a:pt x="160" y="342"/>
                    </a:lnTo>
                    <a:lnTo>
                      <a:pt x="152" y="374"/>
                    </a:lnTo>
                    <a:lnTo>
                      <a:pt x="144" y="408"/>
                    </a:lnTo>
                    <a:lnTo>
                      <a:pt x="138" y="440"/>
                    </a:lnTo>
                    <a:lnTo>
                      <a:pt x="132" y="474"/>
                    </a:lnTo>
                    <a:close/>
                  </a:path>
                </a:pathLst>
              </a:custGeom>
              <a:solidFill>
                <a:srgbClr val="00B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MH_Other_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5046664" y="4445000"/>
                <a:ext cx="1684337" cy="801688"/>
              </a:xfrm>
              <a:custGeom>
                <a:avLst/>
                <a:gdLst>
                  <a:gd name="T0" fmla="*/ 0 w 1172"/>
                  <a:gd name="T1" fmla="*/ 2147483646 h 558"/>
                  <a:gd name="T2" fmla="*/ 2147483646 w 1172"/>
                  <a:gd name="T3" fmla="*/ 2147483646 h 558"/>
                  <a:gd name="T4" fmla="*/ 2147483646 w 1172"/>
                  <a:gd name="T5" fmla="*/ 2147483646 h 558"/>
                  <a:gd name="T6" fmla="*/ 2147483646 w 1172"/>
                  <a:gd name="T7" fmla="*/ 2147483646 h 558"/>
                  <a:gd name="T8" fmla="*/ 2147483646 w 1172"/>
                  <a:gd name="T9" fmla="*/ 2147483646 h 558"/>
                  <a:gd name="T10" fmla="*/ 2147483646 w 1172"/>
                  <a:gd name="T11" fmla="*/ 2147483646 h 558"/>
                  <a:gd name="T12" fmla="*/ 2147483646 w 1172"/>
                  <a:gd name="T13" fmla="*/ 2147483646 h 558"/>
                  <a:gd name="T14" fmla="*/ 2147483646 w 1172"/>
                  <a:gd name="T15" fmla="*/ 2147483646 h 558"/>
                  <a:gd name="T16" fmla="*/ 2147483646 w 1172"/>
                  <a:gd name="T17" fmla="*/ 2147483646 h 558"/>
                  <a:gd name="T18" fmla="*/ 2147483646 w 1172"/>
                  <a:gd name="T19" fmla="*/ 2147483646 h 558"/>
                  <a:gd name="T20" fmla="*/ 2147483646 w 1172"/>
                  <a:gd name="T21" fmla="*/ 2147483646 h 558"/>
                  <a:gd name="T22" fmla="*/ 2147483646 w 1172"/>
                  <a:gd name="T23" fmla="*/ 2147483646 h 558"/>
                  <a:gd name="T24" fmla="*/ 2147483646 w 1172"/>
                  <a:gd name="T25" fmla="*/ 2147483646 h 558"/>
                  <a:gd name="T26" fmla="*/ 2147483646 w 1172"/>
                  <a:gd name="T27" fmla="*/ 2147483646 h 558"/>
                  <a:gd name="T28" fmla="*/ 2147483646 w 1172"/>
                  <a:gd name="T29" fmla="*/ 2147483646 h 558"/>
                  <a:gd name="T30" fmla="*/ 2147483646 w 1172"/>
                  <a:gd name="T31" fmla="*/ 2147483646 h 558"/>
                  <a:gd name="T32" fmla="*/ 2147483646 w 1172"/>
                  <a:gd name="T33" fmla="*/ 2147483646 h 558"/>
                  <a:gd name="T34" fmla="*/ 2147483646 w 1172"/>
                  <a:gd name="T35" fmla="*/ 2147483646 h 558"/>
                  <a:gd name="T36" fmla="*/ 2147483646 w 1172"/>
                  <a:gd name="T37" fmla="*/ 2147483646 h 558"/>
                  <a:gd name="T38" fmla="*/ 2147483646 w 1172"/>
                  <a:gd name="T39" fmla="*/ 2147483646 h 558"/>
                  <a:gd name="T40" fmla="*/ 2147483646 w 1172"/>
                  <a:gd name="T41" fmla="*/ 2147483646 h 558"/>
                  <a:gd name="T42" fmla="*/ 2147483646 w 1172"/>
                  <a:gd name="T43" fmla="*/ 2147483646 h 558"/>
                  <a:gd name="T44" fmla="*/ 2147483646 w 1172"/>
                  <a:gd name="T45" fmla="*/ 2147483646 h 558"/>
                  <a:gd name="T46" fmla="*/ 2147483646 w 1172"/>
                  <a:gd name="T47" fmla="*/ 2147483646 h 558"/>
                  <a:gd name="T48" fmla="*/ 2147483646 w 1172"/>
                  <a:gd name="T49" fmla="*/ 2147483646 h 558"/>
                  <a:gd name="T50" fmla="*/ 2147483646 w 1172"/>
                  <a:gd name="T51" fmla="*/ 2147483646 h 558"/>
                  <a:gd name="T52" fmla="*/ 2147483646 w 1172"/>
                  <a:gd name="T53" fmla="*/ 2147483646 h 558"/>
                  <a:gd name="T54" fmla="*/ 2147483646 w 1172"/>
                  <a:gd name="T55" fmla="*/ 2147483646 h 558"/>
                  <a:gd name="T56" fmla="*/ 2147483646 w 1172"/>
                  <a:gd name="T57" fmla="*/ 2147483646 h 558"/>
                  <a:gd name="T58" fmla="*/ 2147483646 w 1172"/>
                  <a:gd name="T59" fmla="*/ 2147483646 h 558"/>
                  <a:gd name="T60" fmla="*/ 2147483646 w 1172"/>
                  <a:gd name="T61" fmla="*/ 2147483646 h 558"/>
                  <a:gd name="T62" fmla="*/ 2147483646 w 1172"/>
                  <a:gd name="T63" fmla="*/ 2147483646 h 558"/>
                  <a:gd name="T64" fmla="*/ 2147483646 w 1172"/>
                  <a:gd name="T65" fmla="*/ 2147483646 h 558"/>
                  <a:gd name="T66" fmla="*/ 2147483646 w 1172"/>
                  <a:gd name="T67" fmla="*/ 0 h 5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72" h="558">
                    <a:moveTo>
                      <a:pt x="202" y="0"/>
                    </a:moveTo>
                    <a:lnTo>
                      <a:pt x="0" y="202"/>
                    </a:lnTo>
                    <a:lnTo>
                      <a:pt x="24" y="226"/>
                    </a:lnTo>
                    <a:lnTo>
                      <a:pt x="50" y="250"/>
                    </a:lnTo>
                    <a:lnTo>
                      <a:pt x="78" y="272"/>
                    </a:lnTo>
                    <a:lnTo>
                      <a:pt x="106" y="292"/>
                    </a:lnTo>
                    <a:lnTo>
                      <a:pt x="134" y="312"/>
                    </a:lnTo>
                    <a:lnTo>
                      <a:pt x="164" y="332"/>
                    </a:lnTo>
                    <a:lnTo>
                      <a:pt x="194" y="348"/>
                    </a:lnTo>
                    <a:lnTo>
                      <a:pt x="226" y="364"/>
                    </a:lnTo>
                    <a:lnTo>
                      <a:pt x="258" y="380"/>
                    </a:lnTo>
                    <a:lnTo>
                      <a:pt x="290" y="394"/>
                    </a:lnTo>
                    <a:lnTo>
                      <a:pt x="324" y="406"/>
                    </a:lnTo>
                    <a:lnTo>
                      <a:pt x="358" y="416"/>
                    </a:lnTo>
                    <a:lnTo>
                      <a:pt x="392" y="426"/>
                    </a:lnTo>
                    <a:lnTo>
                      <a:pt x="426" y="434"/>
                    </a:lnTo>
                    <a:lnTo>
                      <a:pt x="462" y="440"/>
                    </a:lnTo>
                    <a:lnTo>
                      <a:pt x="498" y="446"/>
                    </a:lnTo>
                    <a:lnTo>
                      <a:pt x="586" y="558"/>
                    </a:lnTo>
                    <a:lnTo>
                      <a:pt x="670" y="448"/>
                    </a:lnTo>
                    <a:lnTo>
                      <a:pt x="706" y="444"/>
                    </a:lnTo>
                    <a:lnTo>
                      <a:pt x="742" y="438"/>
                    </a:lnTo>
                    <a:lnTo>
                      <a:pt x="776" y="432"/>
                    </a:lnTo>
                    <a:lnTo>
                      <a:pt x="812" y="422"/>
                    </a:lnTo>
                    <a:lnTo>
                      <a:pt x="846" y="412"/>
                    </a:lnTo>
                    <a:lnTo>
                      <a:pt x="878" y="402"/>
                    </a:lnTo>
                    <a:lnTo>
                      <a:pt x="912" y="390"/>
                    </a:lnTo>
                    <a:lnTo>
                      <a:pt x="944" y="376"/>
                    </a:lnTo>
                    <a:lnTo>
                      <a:pt x="974" y="360"/>
                    </a:lnTo>
                    <a:lnTo>
                      <a:pt x="1006" y="344"/>
                    </a:lnTo>
                    <a:lnTo>
                      <a:pt x="1034" y="326"/>
                    </a:lnTo>
                    <a:lnTo>
                      <a:pt x="1064" y="308"/>
                    </a:lnTo>
                    <a:lnTo>
                      <a:pt x="1092" y="288"/>
                    </a:lnTo>
                    <a:lnTo>
                      <a:pt x="1120" y="268"/>
                    </a:lnTo>
                    <a:lnTo>
                      <a:pt x="1146" y="246"/>
                    </a:lnTo>
                    <a:lnTo>
                      <a:pt x="1172" y="222"/>
                    </a:lnTo>
                    <a:lnTo>
                      <a:pt x="970" y="20"/>
                    </a:lnTo>
                    <a:lnTo>
                      <a:pt x="930" y="52"/>
                    </a:lnTo>
                    <a:lnTo>
                      <a:pt x="890" y="80"/>
                    </a:lnTo>
                    <a:lnTo>
                      <a:pt x="846" y="106"/>
                    </a:lnTo>
                    <a:lnTo>
                      <a:pt x="800" y="126"/>
                    </a:lnTo>
                    <a:lnTo>
                      <a:pt x="752" y="144"/>
                    </a:lnTo>
                    <a:lnTo>
                      <a:pt x="726" y="150"/>
                    </a:lnTo>
                    <a:lnTo>
                      <a:pt x="700" y="156"/>
                    </a:lnTo>
                    <a:lnTo>
                      <a:pt x="676" y="160"/>
                    </a:lnTo>
                    <a:lnTo>
                      <a:pt x="648" y="162"/>
                    </a:lnTo>
                    <a:lnTo>
                      <a:pt x="622" y="164"/>
                    </a:lnTo>
                    <a:lnTo>
                      <a:pt x="596" y="166"/>
                    </a:lnTo>
                    <a:lnTo>
                      <a:pt x="566" y="164"/>
                    </a:lnTo>
                    <a:lnTo>
                      <a:pt x="538" y="162"/>
                    </a:lnTo>
                    <a:lnTo>
                      <a:pt x="510" y="158"/>
                    </a:lnTo>
                    <a:lnTo>
                      <a:pt x="482" y="154"/>
                    </a:lnTo>
                    <a:lnTo>
                      <a:pt x="456" y="148"/>
                    </a:lnTo>
                    <a:lnTo>
                      <a:pt x="430" y="140"/>
                    </a:lnTo>
                    <a:lnTo>
                      <a:pt x="404" y="132"/>
                    </a:lnTo>
                    <a:lnTo>
                      <a:pt x="378" y="122"/>
                    </a:lnTo>
                    <a:lnTo>
                      <a:pt x="354" y="110"/>
                    </a:lnTo>
                    <a:lnTo>
                      <a:pt x="330" y="98"/>
                    </a:lnTo>
                    <a:lnTo>
                      <a:pt x="306" y="84"/>
                    </a:lnTo>
                    <a:lnTo>
                      <a:pt x="284" y="70"/>
                    </a:lnTo>
                    <a:lnTo>
                      <a:pt x="262" y="54"/>
                    </a:lnTo>
                    <a:lnTo>
                      <a:pt x="240" y="36"/>
                    </a:lnTo>
                    <a:lnTo>
                      <a:pt x="220" y="2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0B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MH_Other_3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5078414" y="2497138"/>
                <a:ext cx="1641475" cy="804862"/>
              </a:xfrm>
              <a:custGeom>
                <a:avLst/>
                <a:gdLst>
                  <a:gd name="T0" fmla="*/ 2147483646 w 1142"/>
                  <a:gd name="T1" fmla="*/ 0 h 560"/>
                  <a:gd name="T2" fmla="*/ 2147483646 w 1142"/>
                  <a:gd name="T3" fmla="*/ 2147483646 h 560"/>
                  <a:gd name="T4" fmla="*/ 2147483646 w 1142"/>
                  <a:gd name="T5" fmla="*/ 2147483646 h 560"/>
                  <a:gd name="T6" fmla="*/ 2147483646 w 1142"/>
                  <a:gd name="T7" fmla="*/ 2147483646 h 560"/>
                  <a:gd name="T8" fmla="*/ 2147483646 w 1142"/>
                  <a:gd name="T9" fmla="*/ 2147483646 h 560"/>
                  <a:gd name="T10" fmla="*/ 2147483646 w 1142"/>
                  <a:gd name="T11" fmla="*/ 2147483646 h 560"/>
                  <a:gd name="T12" fmla="*/ 2147483646 w 1142"/>
                  <a:gd name="T13" fmla="*/ 2147483646 h 560"/>
                  <a:gd name="T14" fmla="*/ 2147483646 w 1142"/>
                  <a:gd name="T15" fmla="*/ 2147483646 h 560"/>
                  <a:gd name="T16" fmla="*/ 2147483646 w 1142"/>
                  <a:gd name="T17" fmla="*/ 2147483646 h 560"/>
                  <a:gd name="T18" fmla="*/ 2147483646 w 1142"/>
                  <a:gd name="T19" fmla="*/ 2147483646 h 560"/>
                  <a:gd name="T20" fmla="*/ 2147483646 w 1142"/>
                  <a:gd name="T21" fmla="*/ 2147483646 h 560"/>
                  <a:gd name="T22" fmla="*/ 2147483646 w 1142"/>
                  <a:gd name="T23" fmla="*/ 2147483646 h 560"/>
                  <a:gd name="T24" fmla="*/ 2147483646 w 1142"/>
                  <a:gd name="T25" fmla="*/ 2147483646 h 560"/>
                  <a:gd name="T26" fmla="*/ 2147483646 w 1142"/>
                  <a:gd name="T27" fmla="*/ 2147483646 h 560"/>
                  <a:gd name="T28" fmla="*/ 2147483646 w 1142"/>
                  <a:gd name="T29" fmla="*/ 2147483646 h 560"/>
                  <a:gd name="T30" fmla="*/ 2147483646 w 1142"/>
                  <a:gd name="T31" fmla="*/ 2147483646 h 560"/>
                  <a:gd name="T32" fmla="*/ 2147483646 w 1142"/>
                  <a:gd name="T33" fmla="*/ 2147483646 h 560"/>
                  <a:gd name="T34" fmla="*/ 2147483646 w 1142"/>
                  <a:gd name="T35" fmla="*/ 2147483646 h 560"/>
                  <a:gd name="T36" fmla="*/ 0 w 1142"/>
                  <a:gd name="T37" fmla="*/ 2147483646 h 560"/>
                  <a:gd name="T38" fmla="*/ 2147483646 w 1142"/>
                  <a:gd name="T39" fmla="*/ 2147483646 h 560"/>
                  <a:gd name="T40" fmla="*/ 2147483646 w 1142"/>
                  <a:gd name="T41" fmla="*/ 2147483646 h 560"/>
                  <a:gd name="T42" fmla="*/ 2147483646 w 1142"/>
                  <a:gd name="T43" fmla="*/ 2147483646 h 560"/>
                  <a:gd name="T44" fmla="*/ 2147483646 w 1142"/>
                  <a:gd name="T45" fmla="*/ 2147483646 h 560"/>
                  <a:gd name="T46" fmla="*/ 2147483646 w 1142"/>
                  <a:gd name="T47" fmla="*/ 2147483646 h 560"/>
                  <a:gd name="T48" fmla="*/ 2147483646 w 1142"/>
                  <a:gd name="T49" fmla="*/ 2147483646 h 560"/>
                  <a:gd name="T50" fmla="*/ 2147483646 w 1142"/>
                  <a:gd name="T51" fmla="*/ 2147483646 h 560"/>
                  <a:gd name="T52" fmla="*/ 2147483646 w 1142"/>
                  <a:gd name="T53" fmla="*/ 2147483646 h 560"/>
                  <a:gd name="T54" fmla="*/ 2147483646 w 1142"/>
                  <a:gd name="T55" fmla="*/ 2147483646 h 560"/>
                  <a:gd name="T56" fmla="*/ 2147483646 w 1142"/>
                  <a:gd name="T57" fmla="*/ 2147483646 h 560"/>
                  <a:gd name="T58" fmla="*/ 2147483646 w 1142"/>
                  <a:gd name="T59" fmla="*/ 2147483646 h 560"/>
                  <a:gd name="T60" fmla="*/ 2147483646 w 1142"/>
                  <a:gd name="T61" fmla="*/ 2147483646 h 560"/>
                  <a:gd name="T62" fmla="*/ 2147483646 w 1142"/>
                  <a:gd name="T63" fmla="*/ 2147483646 h 560"/>
                  <a:gd name="T64" fmla="*/ 2147483646 w 1142"/>
                  <a:gd name="T65" fmla="*/ 2147483646 h 560"/>
                  <a:gd name="T66" fmla="*/ 2147483646 w 1142"/>
                  <a:gd name="T67" fmla="*/ 2147483646 h 560"/>
                  <a:gd name="T68" fmla="*/ 2147483646 w 1142"/>
                  <a:gd name="T69" fmla="*/ 2147483646 h 560"/>
                  <a:gd name="T70" fmla="*/ 2147483646 w 1142"/>
                  <a:gd name="T71" fmla="*/ 2147483646 h 560"/>
                  <a:gd name="T72" fmla="*/ 2147483646 w 1142"/>
                  <a:gd name="T73" fmla="*/ 2147483646 h 560"/>
                  <a:gd name="T74" fmla="*/ 2147483646 w 1142"/>
                  <a:gd name="T75" fmla="*/ 2147483646 h 560"/>
                  <a:gd name="T76" fmla="*/ 2147483646 w 1142"/>
                  <a:gd name="T77" fmla="*/ 2147483646 h 560"/>
                  <a:gd name="T78" fmla="*/ 2147483646 w 1142"/>
                  <a:gd name="T79" fmla="*/ 2147483646 h 560"/>
                  <a:gd name="T80" fmla="*/ 2147483646 w 1142"/>
                  <a:gd name="T81" fmla="*/ 2147483646 h 560"/>
                  <a:gd name="T82" fmla="*/ 2147483646 w 1142"/>
                  <a:gd name="T83" fmla="*/ 2147483646 h 560"/>
                  <a:gd name="T84" fmla="*/ 2147483646 w 1142"/>
                  <a:gd name="T85" fmla="*/ 2147483646 h 560"/>
                  <a:gd name="T86" fmla="*/ 2147483646 w 1142"/>
                  <a:gd name="T87" fmla="*/ 2147483646 h 560"/>
                  <a:gd name="T88" fmla="*/ 2147483646 w 1142"/>
                  <a:gd name="T89" fmla="*/ 2147483646 h 560"/>
                  <a:gd name="T90" fmla="*/ 2147483646 w 1142"/>
                  <a:gd name="T91" fmla="*/ 2147483646 h 560"/>
                  <a:gd name="T92" fmla="*/ 2147483646 w 1142"/>
                  <a:gd name="T93" fmla="*/ 2147483646 h 560"/>
                  <a:gd name="T94" fmla="*/ 2147483646 w 1142"/>
                  <a:gd name="T95" fmla="*/ 2147483646 h 560"/>
                  <a:gd name="T96" fmla="*/ 2147483646 w 1142"/>
                  <a:gd name="T97" fmla="*/ 2147483646 h 560"/>
                  <a:gd name="T98" fmla="*/ 2147483646 w 1142"/>
                  <a:gd name="T99" fmla="*/ 2147483646 h 560"/>
                  <a:gd name="T100" fmla="*/ 2147483646 w 1142"/>
                  <a:gd name="T101" fmla="*/ 2147483646 h 560"/>
                  <a:gd name="T102" fmla="*/ 2147483646 w 1142"/>
                  <a:gd name="T103" fmla="*/ 2147483646 h 560"/>
                  <a:gd name="T104" fmla="*/ 2147483646 w 1142"/>
                  <a:gd name="T105" fmla="*/ 2147483646 h 560"/>
                  <a:gd name="T106" fmla="*/ 2147483646 w 1142"/>
                  <a:gd name="T107" fmla="*/ 2147483646 h 560"/>
                  <a:gd name="T108" fmla="*/ 2147483646 w 1142"/>
                  <a:gd name="T109" fmla="*/ 2147483646 h 560"/>
                  <a:gd name="T110" fmla="*/ 2147483646 w 1142"/>
                  <a:gd name="T111" fmla="*/ 2147483646 h 560"/>
                  <a:gd name="T112" fmla="*/ 2147483646 w 1142"/>
                  <a:gd name="T113" fmla="*/ 2147483646 h 560"/>
                  <a:gd name="T114" fmla="*/ 2147483646 w 1142"/>
                  <a:gd name="T115" fmla="*/ 2147483646 h 560"/>
                  <a:gd name="T116" fmla="*/ 2147483646 w 1142"/>
                  <a:gd name="T117" fmla="*/ 2147483646 h 560"/>
                  <a:gd name="T118" fmla="*/ 2147483646 w 1142"/>
                  <a:gd name="T119" fmla="*/ 2147483646 h 560"/>
                  <a:gd name="T120" fmla="*/ 2147483646 w 1142"/>
                  <a:gd name="T121" fmla="*/ 2147483646 h 560"/>
                  <a:gd name="T122" fmla="*/ 2147483646 w 1142"/>
                  <a:gd name="T123" fmla="*/ 0 h 5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42" h="560">
                    <a:moveTo>
                      <a:pt x="572" y="0"/>
                    </a:moveTo>
                    <a:lnTo>
                      <a:pt x="470" y="132"/>
                    </a:lnTo>
                    <a:lnTo>
                      <a:pt x="436" y="138"/>
                    </a:lnTo>
                    <a:lnTo>
                      <a:pt x="402" y="144"/>
                    </a:lnTo>
                    <a:lnTo>
                      <a:pt x="370" y="152"/>
                    </a:lnTo>
                    <a:lnTo>
                      <a:pt x="338" y="162"/>
                    </a:lnTo>
                    <a:lnTo>
                      <a:pt x="306" y="172"/>
                    </a:lnTo>
                    <a:lnTo>
                      <a:pt x="274" y="184"/>
                    </a:lnTo>
                    <a:lnTo>
                      <a:pt x="244" y="196"/>
                    </a:lnTo>
                    <a:lnTo>
                      <a:pt x="214" y="210"/>
                    </a:lnTo>
                    <a:lnTo>
                      <a:pt x="184" y="224"/>
                    </a:lnTo>
                    <a:lnTo>
                      <a:pt x="156" y="240"/>
                    </a:lnTo>
                    <a:lnTo>
                      <a:pt x="128" y="258"/>
                    </a:lnTo>
                    <a:lnTo>
                      <a:pt x="100" y="276"/>
                    </a:lnTo>
                    <a:lnTo>
                      <a:pt x="74" y="296"/>
                    </a:lnTo>
                    <a:lnTo>
                      <a:pt x="48" y="316"/>
                    </a:lnTo>
                    <a:lnTo>
                      <a:pt x="24" y="336"/>
                    </a:lnTo>
                    <a:lnTo>
                      <a:pt x="0" y="358"/>
                    </a:lnTo>
                    <a:lnTo>
                      <a:pt x="202" y="560"/>
                    </a:lnTo>
                    <a:lnTo>
                      <a:pt x="240" y="528"/>
                    </a:lnTo>
                    <a:lnTo>
                      <a:pt x="282" y="498"/>
                    </a:lnTo>
                    <a:lnTo>
                      <a:pt x="328" y="472"/>
                    </a:lnTo>
                    <a:lnTo>
                      <a:pt x="350" y="462"/>
                    </a:lnTo>
                    <a:lnTo>
                      <a:pt x="374" y="450"/>
                    </a:lnTo>
                    <a:lnTo>
                      <a:pt x="398" y="442"/>
                    </a:lnTo>
                    <a:lnTo>
                      <a:pt x="424" y="434"/>
                    </a:lnTo>
                    <a:lnTo>
                      <a:pt x="448" y="426"/>
                    </a:lnTo>
                    <a:lnTo>
                      <a:pt x="474" y="422"/>
                    </a:lnTo>
                    <a:lnTo>
                      <a:pt x="500" y="416"/>
                    </a:lnTo>
                    <a:lnTo>
                      <a:pt x="528" y="414"/>
                    </a:lnTo>
                    <a:lnTo>
                      <a:pt x="554" y="412"/>
                    </a:lnTo>
                    <a:lnTo>
                      <a:pt x="582" y="410"/>
                    </a:lnTo>
                    <a:lnTo>
                      <a:pt x="632" y="414"/>
                    </a:lnTo>
                    <a:lnTo>
                      <a:pt x="682" y="420"/>
                    </a:lnTo>
                    <a:lnTo>
                      <a:pt x="730" y="430"/>
                    </a:lnTo>
                    <a:lnTo>
                      <a:pt x="776" y="446"/>
                    </a:lnTo>
                    <a:lnTo>
                      <a:pt x="820" y="464"/>
                    </a:lnTo>
                    <a:lnTo>
                      <a:pt x="862" y="486"/>
                    </a:lnTo>
                    <a:lnTo>
                      <a:pt x="902" y="512"/>
                    </a:lnTo>
                    <a:lnTo>
                      <a:pt x="940" y="542"/>
                    </a:lnTo>
                    <a:lnTo>
                      <a:pt x="1142" y="340"/>
                    </a:lnTo>
                    <a:lnTo>
                      <a:pt x="1118" y="318"/>
                    </a:lnTo>
                    <a:lnTo>
                      <a:pt x="1092" y="298"/>
                    </a:lnTo>
                    <a:lnTo>
                      <a:pt x="1066" y="280"/>
                    </a:lnTo>
                    <a:lnTo>
                      <a:pt x="1040" y="262"/>
                    </a:lnTo>
                    <a:lnTo>
                      <a:pt x="1012" y="244"/>
                    </a:lnTo>
                    <a:lnTo>
                      <a:pt x="984" y="228"/>
                    </a:lnTo>
                    <a:lnTo>
                      <a:pt x="956" y="212"/>
                    </a:lnTo>
                    <a:lnTo>
                      <a:pt x="926" y="198"/>
                    </a:lnTo>
                    <a:lnTo>
                      <a:pt x="896" y="186"/>
                    </a:lnTo>
                    <a:lnTo>
                      <a:pt x="866" y="174"/>
                    </a:lnTo>
                    <a:lnTo>
                      <a:pt x="834" y="164"/>
                    </a:lnTo>
                    <a:lnTo>
                      <a:pt x="802" y="154"/>
                    </a:lnTo>
                    <a:lnTo>
                      <a:pt x="770" y="146"/>
                    </a:lnTo>
                    <a:lnTo>
                      <a:pt x="738" y="140"/>
                    </a:lnTo>
                    <a:lnTo>
                      <a:pt x="704" y="134"/>
                    </a:lnTo>
                    <a:lnTo>
                      <a:pt x="672" y="130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00B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MH_Other_4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6462713" y="3028951"/>
                <a:ext cx="804862" cy="1692275"/>
              </a:xfrm>
              <a:custGeom>
                <a:avLst/>
                <a:gdLst>
                  <a:gd name="T0" fmla="*/ 2147483646 w 560"/>
                  <a:gd name="T1" fmla="*/ 2147483646 h 1178"/>
                  <a:gd name="T2" fmla="*/ 2147483646 w 560"/>
                  <a:gd name="T3" fmla="*/ 2147483646 h 1178"/>
                  <a:gd name="T4" fmla="*/ 2147483646 w 560"/>
                  <a:gd name="T5" fmla="*/ 2147483646 h 1178"/>
                  <a:gd name="T6" fmla="*/ 2147483646 w 560"/>
                  <a:gd name="T7" fmla="*/ 2147483646 h 1178"/>
                  <a:gd name="T8" fmla="*/ 2147483646 w 560"/>
                  <a:gd name="T9" fmla="*/ 2147483646 h 1178"/>
                  <a:gd name="T10" fmla="*/ 2147483646 w 560"/>
                  <a:gd name="T11" fmla="*/ 2147483646 h 1178"/>
                  <a:gd name="T12" fmla="*/ 2147483646 w 560"/>
                  <a:gd name="T13" fmla="*/ 2147483646 h 1178"/>
                  <a:gd name="T14" fmla="*/ 2147483646 w 560"/>
                  <a:gd name="T15" fmla="*/ 2147483646 h 1178"/>
                  <a:gd name="T16" fmla="*/ 2147483646 w 560"/>
                  <a:gd name="T17" fmla="*/ 0 h 1178"/>
                  <a:gd name="T18" fmla="*/ 0 w 560"/>
                  <a:gd name="T19" fmla="*/ 2147483646 h 1178"/>
                  <a:gd name="T20" fmla="*/ 2147483646 w 560"/>
                  <a:gd name="T21" fmla="*/ 2147483646 h 1178"/>
                  <a:gd name="T22" fmla="*/ 2147483646 w 560"/>
                  <a:gd name="T23" fmla="*/ 2147483646 h 1178"/>
                  <a:gd name="T24" fmla="*/ 2147483646 w 560"/>
                  <a:gd name="T25" fmla="*/ 2147483646 h 1178"/>
                  <a:gd name="T26" fmla="*/ 2147483646 w 560"/>
                  <a:gd name="T27" fmla="*/ 2147483646 h 1178"/>
                  <a:gd name="T28" fmla="*/ 2147483646 w 560"/>
                  <a:gd name="T29" fmla="*/ 2147483646 h 1178"/>
                  <a:gd name="T30" fmla="*/ 2147483646 w 560"/>
                  <a:gd name="T31" fmla="*/ 2147483646 h 1178"/>
                  <a:gd name="T32" fmla="*/ 2147483646 w 560"/>
                  <a:gd name="T33" fmla="*/ 2147483646 h 1178"/>
                  <a:gd name="T34" fmla="*/ 2147483646 w 560"/>
                  <a:gd name="T35" fmla="*/ 2147483646 h 1178"/>
                  <a:gd name="T36" fmla="*/ 2147483646 w 560"/>
                  <a:gd name="T37" fmla="*/ 2147483646 h 1178"/>
                  <a:gd name="T38" fmla="*/ 2147483646 w 560"/>
                  <a:gd name="T39" fmla="*/ 2147483646 h 1178"/>
                  <a:gd name="T40" fmla="*/ 2147483646 w 560"/>
                  <a:gd name="T41" fmla="*/ 2147483646 h 1178"/>
                  <a:gd name="T42" fmla="*/ 2147483646 w 560"/>
                  <a:gd name="T43" fmla="*/ 2147483646 h 1178"/>
                  <a:gd name="T44" fmla="*/ 2147483646 w 560"/>
                  <a:gd name="T45" fmla="*/ 2147483646 h 1178"/>
                  <a:gd name="T46" fmla="*/ 2147483646 w 560"/>
                  <a:gd name="T47" fmla="*/ 2147483646 h 1178"/>
                  <a:gd name="T48" fmla="*/ 2147483646 w 560"/>
                  <a:gd name="T49" fmla="*/ 2147483646 h 1178"/>
                  <a:gd name="T50" fmla="*/ 2147483646 w 560"/>
                  <a:gd name="T51" fmla="*/ 2147483646 h 1178"/>
                  <a:gd name="T52" fmla="*/ 2147483646 w 560"/>
                  <a:gd name="T53" fmla="*/ 2147483646 h 1178"/>
                  <a:gd name="T54" fmla="*/ 2147483646 w 560"/>
                  <a:gd name="T55" fmla="*/ 2147483646 h 1178"/>
                  <a:gd name="T56" fmla="*/ 2147483646 w 560"/>
                  <a:gd name="T57" fmla="*/ 2147483646 h 1178"/>
                  <a:gd name="T58" fmla="*/ 2147483646 w 560"/>
                  <a:gd name="T59" fmla="*/ 2147483646 h 1178"/>
                  <a:gd name="T60" fmla="*/ 2147483646 w 560"/>
                  <a:gd name="T61" fmla="*/ 2147483646 h 1178"/>
                  <a:gd name="T62" fmla="*/ 2147483646 w 560"/>
                  <a:gd name="T63" fmla="*/ 2147483646 h 1178"/>
                  <a:gd name="T64" fmla="*/ 2147483646 w 560"/>
                  <a:gd name="T65" fmla="*/ 2147483646 h 1178"/>
                  <a:gd name="T66" fmla="*/ 2147483646 w 560"/>
                  <a:gd name="T67" fmla="*/ 2147483646 h 1178"/>
                  <a:gd name="T68" fmla="*/ 2147483646 w 560"/>
                  <a:gd name="T69" fmla="*/ 2147483646 h 11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0" h="1178">
                    <a:moveTo>
                      <a:pt x="446" y="510"/>
                    </a:moveTo>
                    <a:lnTo>
                      <a:pt x="446" y="510"/>
                    </a:lnTo>
                    <a:lnTo>
                      <a:pt x="442" y="472"/>
                    </a:lnTo>
                    <a:lnTo>
                      <a:pt x="436" y="436"/>
                    </a:lnTo>
                    <a:lnTo>
                      <a:pt x="428" y="400"/>
                    </a:lnTo>
                    <a:lnTo>
                      <a:pt x="418" y="366"/>
                    </a:lnTo>
                    <a:lnTo>
                      <a:pt x="408" y="330"/>
                    </a:lnTo>
                    <a:lnTo>
                      <a:pt x="396" y="296"/>
                    </a:lnTo>
                    <a:lnTo>
                      <a:pt x="382" y="262"/>
                    </a:lnTo>
                    <a:lnTo>
                      <a:pt x="366" y="230"/>
                    </a:lnTo>
                    <a:lnTo>
                      <a:pt x="350" y="198"/>
                    </a:lnTo>
                    <a:lnTo>
                      <a:pt x="332" y="168"/>
                    </a:lnTo>
                    <a:lnTo>
                      <a:pt x="314" y="136"/>
                    </a:lnTo>
                    <a:lnTo>
                      <a:pt x="294" y="108"/>
                    </a:lnTo>
                    <a:lnTo>
                      <a:pt x="272" y="80"/>
                    </a:lnTo>
                    <a:lnTo>
                      <a:pt x="250" y="52"/>
                    </a:lnTo>
                    <a:lnTo>
                      <a:pt x="226" y="26"/>
                    </a:lnTo>
                    <a:lnTo>
                      <a:pt x="202" y="0"/>
                    </a:lnTo>
                    <a:lnTo>
                      <a:pt x="0" y="202"/>
                    </a:lnTo>
                    <a:lnTo>
                      <a:pt x="18" y="220"/>
                    </a:lnTo>
                    <a:lnTo>
                      <a:pt x="36" y="240"/>
                    </a:lnTo>
                    <a:lnTo>
                      <a:pt x="54" y="262"/>
                    </a:lnTo>
                    <a:lnTo>
                      <a:pt x="68" y="284"/>
                    </a:lnTo>
                    <a:lnTo>
                      <a:pt x="84" y="306"/>
                    </a:lnTo>
                    <a:lnTo>
                      <a:pt x="96" y="330"/>
                    </a:lnTo>
                    <a:lnTo>
                      <a:pt x="110" y="354"/>
                    </a:lnTo>
                    <a:lnTo>
                      <a:pt x="120" y="378"/>
                    </a:lnTo>
                    <a:lnTo>
                      <a:pt x="130" y="404"/>
                    </a:lnTo>
                    <a:lnTo>
                      <a:pt x="140" y="430"/>
                    </a:lnTo>
                    <a:lnTo>
                      <a:pt x="148" y="456"/>
                    </a:lnTo>
                    <a:lnTo>
                      <a:pt x="154" y="484"/>
                    </a:lnTo>
                    <a:lnTo>
                      <a:pt x="158" y="510"/>
                    </a:lnTo>
                    <a:lnTo>
                      <a:pt x="162" y="538"/>
                    </a:lnTo>
                    <a:lnTo>
                      <a:pt x="164" y="568"/>
                    </a:lnTo>
                    <a:lnTo>
                      <a:pt x="164" y="596"/>
                    </a:lnTo>
                    <a:lnTo>
                      <a:pt x="164" y="624"/>
                    </a:lnTo>
                    <a:lnTo>
                      <a:pt x="162" y="650"/>
                    </a:lnTo>
                    <a:lnTo>
                      <a:pt x="158" y="676"/>
                    </a:lnTo>
                    <a:lnTo>
                      <a:pt x="154" y="704"/>
                    </a:lnTo>
                    <a:lnTo>
                      <a:pt x="148" y="730"/>
                    </a:lnTo>
                    <a:lnTo>
                      <a:pt x="142" y="754"/>
                    </a:lnTo>
                    <a:lnTo>
                      <a:pt x="134" y="780"/>
                    </a:lnTo>
                    <a:lnTo>
                      <a:pt x="124" y="804"/>
                    </a:lnTo>
                    <a:lnTo>
                      <a:pt x="114" y="828"/>
                    </a:lnTo>
                    <a:lnTo>
                      <a:pt x="104" y="850"/>
                    </a:lnTo>
                    <a:lnTo>
                      <a:pt x="78" y="894"/>
                    </a:lnTo>
                    <a:lnTo>
                      <a:pt x="48" y="936"/>
                    </a:lnTo>
                    <a:lnTo>
                      <a:pt x="14" y="976"/>
                    </a:lnTo>
                    <a:lnTo>
                      <a:pt x="216" y="1178"/>
                    </a:lnTo>
                    <a:lnTo>
                      <a:pt x="240" y="1152"/>
                    </a:lnTo>
                    <a:lnTo>
                      <a:pt x="262" y="1126"/>
                    </a:lnTo>
                    <a:lnTo>
                      <a:pt x="282" y="1100"/>
                    </a:lnTo>
                    <a:lnTo>
                      <a:pt x="302" y="1072"/>
                    </a:lnTo>
                    <a:lnTo>
                      <a:pt x="322" y="1042"/>
                    </a:lnTo>
                    <a:lnTo>
                      <a:pt x="340" y="1014"/>
                    </a:lnTo>
                    <a:lnTo>
                      <a:pt x="356" y="984"/>
                    </a:lnTo>
                    <a:lnTo>
                      <a:pt x="372" y="952"/>
                    </a:lnTo>
                    <a:lnTo>
                      <a:pt x="386" y="920"/>
                    </a:lnTo>
                    <a:lnTo>
                      <a:pt x="398" y="888"/>
                    </a:lnTo>
                    <a:lnTo>
                      <a:pt x="410" y="856"/>
                    </a:lnTo>
                    <a:lnTo>
                      <a:pt x="420" y="822"/>
                    </a:lnTo>
                    <a:lnTo>
                      <a:pt x="428" y="788"/>
                    </a:lnTo>
                    <a:lnTo>
                      <a:pt x="436" y="752"/>
                    </a:lnTo>
                    <a:lnTo>
                      <a:pt x="442" y="718"/>
                    </a:lnTo>
                    <a:lnTo>
                      <a:pt x="446" y="682"/>
                    </a:lnTo>
                    <a:lnTo>
                      <a:pt x="560" y="596"/>
                    </a:lnTo>
                    <a:lnTo>
                      <a:pt x="446" y="510"/>
                    </a:lnTo>
                    <a:close/>
                  </a:path>
                </a:pathLst>
              </a:custGeom>
              <a:solidFill>
                <a:srgbClr val="00B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4503651" y="2418883"/>
              <a:ext cx="3111673" cy="3111673"/>
            </a:xfrm>
            <a:prstGeom prst="ellipse">
              <a:avLst/>
            </a:prstGeom>
            <a:noFill/>
            <a:ln w="57150">
              <a:solidFill>
                <a:srgbClr val="00B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72957" y="3682331"/>
              <a:ext cx="1562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黑体" pitchFamily="49" charset="-122"/>
                  <a:ea typeface="黑体" pitchFamily="49" charset="-122"/>
                </a:rPr>
                <a:t>小标题</a:t>
              </a:r>
              <a:endParaRPr lang="zh-CN" altLang="en-US" sz="32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172462" y="2215480"/>
            <a:ext cx="1965713" cy="1314451"/>
            <a:chOff x="1253220" y="3753886"/>
            <a:chExt cx="1965713" cy="1314451"/>
          </a:xfrm>
        </p:grpSpPr>
        <p:sp>
          <p:nvSpPr>
            <p:cNvPr id="37" name="MH_SubTitle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227561" y="2215480"/>
            <a:ext cx="1965713" cy="1314451"/>
            <a:chOff x="1253220" y="3753886"/>
            <a:chExt cx="1965713" cy="1314451"/>
          </a:xfrm>
        </p:grpSpPr>
        <p:sp>
          <p:nvSpPr>
            <p:cNvPr id="40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209171" y="4572397"/>
            <a:ext cx="1965713" cy="1314451"/>
            <a:chOff x="1253220" y="3753886"/>
            <a:chExt cx="1965713" cy="1314451"/>
          </a:xfrm>
        </p:grpSpPr>
        <p:sp>
          <p:nvSpPr>
            <p:cNvPr id="59" name="MH_SubTitle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944622" y="4629944"/>
            <a:ext cx="1965713" cy="1314451"/>
            <a:chOff x="1253220" y="3753886"/>
            <a:chExt cx="1965713" cy="1314451"/>
          </a:xfrm>
        </p:grpSpPr>
        <p:sp>
          <p:nvSpPr>
            <p:cNvPr id="62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sz="1400" dirty="0">
                  <a:latin typeface="黑体" pitchFamily="49" charset="-122"/>
                  <a:ea typeface="黑体" pitchFamily="49" charset="-122"/>
                </a:rPr>
                <a:t>点击此处输入文字 </a:t>
              </a:r>
              <a:r>
                <a:rPr sz="1400">
                  <a:latin typeface="黑体" pitchFamily="49" charset="-122"/>
                  <a:ea typeface="黑体" pitchFamily="49" charset="-122"/>
                </a:rPr>
                <a:t>https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://</a:t>
              </a:r>
              <a:r>
                <a:rPr lang="en-US" sz="1400" smtClean="0">
                  <a:latin typeface="黑体" pitchFamily="49" charset="-122"/>
                  <a:ea typeface="黑体" pitchFamily="49" charset="-122"/>
                </a:rPr>
                <a:t>xnwe.taobao.com</a:t>
              </a:r>
              <a:r>
                <a:rPr sz="1400" smtClean="0">
                  <a:latin typeface="黑体" pitchFamily="49" charset="-122"/>
                  <a:ea typeface="黑体" pitchFamily="49" charset="-122"/>
                </a:rPr>
                <a:t>/</a:t>
              </a:r>
              <a:endParaRPr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368652" y="37538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点击输入标题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16">
        <p14:prism isInverted="1"/>
      </p:transition>
    </mc:Choice>
    <mc:Fallback>
      <p:transition spd="slow" advTm="3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71116084806"/>
  <p:tag name="MH_LIBRARY" val="GRAPHIC"/>
  <p:tag name="MH_ORDER" val="文本框 13"/>
</p:tagLst>
</file>

<file path=ppt/tags/tag10.xml><?xml version="1.0" encoding="utf-8"?>
<p:tagLst xmlns:p="http://schemas.openxmlformats.org/presentationml/2006/main">
  <p:tag name="MH" val="20171116085515"/>
  <p:tag name="MH_LIBRARY" val="GRAPHIC"/>
  <p:tag name="MH_ORDER" val="Rectangle 21"/>
</p:tagLst>
</file>

<file path=ppt/tags/tag100.xml><?xml version="1.0" encoding="utf-8"?>
<p:tagLst xmlns:p="http://schemas.openxmlformats.org/presentationml/2006/main">
  <p:tag name="MH" val="20171116155105"/>
  <p:tag name="MH_LIBRARY" val="GRAPHIC"/>
  <p:tag name="MH_TYPE" val="SubTitle"/>
  <p:tag name="MH_ORDER" val="2"/>
</p:tagLst>
</file>

<file path=ppt/tags/tag101.xml><?xml version="1.0" encoding="utf-8"?>
<p:tagLst xmlns:p="http://schemas.openxmlformats.org/presentationml/2006/main">
  <p:tag name="MH" val="20171116155105"/>
  <p:tag name="MH_LIBRARY" val="GRAPHIC"/>
  <p:tag name="MH_TYPE" val="Other"/>
  <p:tag name="MH_ORDER" val="5"/>
</p:tagLst>
</file>

<file path=ppt/tags/tag102.xml><?xml version="1.0" encoding="utf-8"?>
<p:tagLst xmlns:p="http://schemas.openxmlformats.org/presentationml/2006/main">
  <p:tag name="MH" val="20171116155105"/>
  <p:tag name="MH_LIBRARY" val="GRAPHIC"/>
  <p:tag name="MH_TYPE" val="Other"/>
  <p:tag name="MH_ORDER" val="6"/>
</p:tagLst>
</file>

<file path=ppt/tags/tag103.xml><?xml version="1.0" encoding="utf-8"?>
<p:tagLst xmlns:p="http://schemas.openxmlformats.org/presentationml/2006/main">
  <p:tag name="MH" val="20171116155105"/>
  <p:tag name="MH_LIBRARY" val="GRAPHIC"/>
  <p:tag name="MH_TYPE" val="SubTitle"/>
  <p:tag name="MH_ORDER" val="4"/>
</p:tagLst>
</file>

<file path=ppt/tags/tag104.xml><?xml version="1.0" encoding="utf-8"?>
<p:tagLst xmlns:p="http://schemas.openxmlformats.org/presentationml/2006/main">
  <p:tag name="MH" val="20171116155105"/>
  <p:tag name="MH_LIBRARY" val="GRAPHIC"/>
  <p:tag name="MH_TYPE" val="Other"/>
  <p:tag name="MH_ORDER" val="7"/>
</p:tagLst>
</file>

<file path=ppt/tags/tag105.xml><?xml version="1.0" encoding="utf-8"?>
<p:tagLst xmlns:p="http://schemas.openxmlformats.org/presentationml/2006/main">
  <p:tag name="MH" val="20171116155105"/>
  <p:tag name="MH_LIBRARY" val="GRAPHIC"/>
  <p:tag name="MH_TYPE" val="Other"/>
  <p:tag name="MH_ORDER" val="8"/>
</p:tagLst>
</file>

<file path=ppt/tags/tag106.xml><?xml version="1.0" encoding="utf-8"?>
<p:tagLst xmlns:p="http://schemas.openxmlformats.org/presentationml/2006/main">
  <p:tag name="MH" val="20171116155105"/>
  <p:tag name="MH_LIBRARY" val="GRAPHIC"/>
  <p:tag name="MH_TYPE" val="SubTitle"/>
  <p:tag name="MH_ORDER" val="3"/>
</p:tagLst>
</file>

<file path=ppt/tags/tag107.xml><?xml version="1.0" encoding="utf-8"?>
<p:tagLst xmlns:p="http://schemas.openxmlformats.org/presentationml/2006/main">
  <p:tag name="MH" val="20171116155105"/>
  <p:tag name="MH_LIBRARY" val="GRAPHIC"/>
  <p:tag name="MH_TYPE" val="Other"/>
  <p:tag name="MH_ORDER" val="9"/>
</p:tagLst>
</file>

<file path=ppt/tags/tag108.xml><?xml version="1.0" encoding="utf-8"?>
<p:tagLst xmlns:p="http://schemas.openxmlformats.org/presentationml/2006/main">
  <p:tag name="MH" val="20171116155105"/>
  <p:tag name="MH_LIBRARY" val="GRAPHIC"/>
  <p:tag name="MH_TYPE" val="Title"/>
  <p:tag name="MH_ORDER" val="1"/>
</p:tagLst>
</file>

<file path=ppt/tags/tag109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1.xml><?xml version="1.0" encoding="utf-8"?>
<p:tagLst xmlns:p="http://schemas.openxmlformats.org/presentationml/2006/main">
  <p:tag name="MH" val="20171116085515"/>
  <p:tag name="MH_LIBRARY" val="GRAPHIC"/>
  <p:tag name="MH_ORDER" val="Straight Connector 22"/>
</p:tagLst>
</file>

<file path=ppt/tags/tag110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11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12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13.xml><?xml version="1.0" encoding="utf-8"?>
<p:tagLst xmlns:p="http://schemas.openxmlformats.org/presentationml/2006/main">
  <p:tag name="MH" val="20171116155654"/>
  <p:tag name="MH_LIBRARY" val="GRAPHIC"/>
  <p:tag name="MH_TYPE" val="Other"/>
  <p:tag name="MH_ORDER" val="1"/>
</p:tagLst>
</file>

<file path=ppt/tags/tag114.xml><?xml version="1.0" encoding="utf-8"?>
<p:tagLst xmlns:p="http://schemas.openxmlformats.org/presentationml/2006/main">
  <p:tag name="MH" val="20171116155654"/>
  <p:tag name="MH_LIBRARY" val="GRAPHIC"/>
  <p:tag name="MH_TYPE" val="Other"/>
  <p:tag name="MH_ORDER" val="2"/>
</p:tagLst>
</file>

<file path=ppt/tags/tag115.xml><?xml version="1.0" encoding="utf-8"?>
<p:tagLst xmlns:p="http://schemas.openxmlformats.org/presentationml/2006/main">
  <p:tag name="MH" val="20171116155654"/>
  <p:tag name="MH_LIBRARY" val="GRAPHIC"/>
  <p:tag name="MH_TYPE" val="Other"/>
  <p:tag name="MH_ORDER" val="3"/>
</p:tagLst>
</file>

<file path=ppt/tags/tag116.xml><?xml version="1.0" encoding="utf-8"?>
<p:tagLst xmlns:p="http://schemas.openxmlformats.org/presentationml/2006/main">
  <p:tag name="MH" val="20171116155654"/>
  <p:tag name="MH_LIBRARY" val="GRAPHIC"/>
  <p:tag name="MH_TYPE" val="Other"/>
  <p:tag name="MH_ORDER" val="4"/>
</p:tagLst>
</file>

<file path=ppt/tags/tag117.xml><?xml version="1.0" encoding="utf-8"?>
<p:tagLst xmlns:p="http://schemas.openxmlformats.org/presentationml/2006/main">
  <p:tag name="MH" val="20171116155654"/>
  <p:tag name="MH_LIBRARY" val="GRAPHIC"/>
  <p:tag name="MH_TYPE" val="Other"/>
  <p:tag name="MH_ORDER" val="5"/>
</p:tagLst>
</file>

<file path=ppt/tags/tag118.xml><?xml version="1.0" encoding="utf-8"?>
<p:tagLst xmlns:p="http://schemas.openxmlformats.org/presentationml/2006/main">
  <p:tag name="MH" val="20171116155654"/>
  <p:tag name="MH_LIBRARY" val="GRAPHIC"/>
  <p:tag name="MH_TYPE" val="Other"/>
  <p:tag name="MH_ORDER" val="6"/>
</p:tagLst>
</file>

<file path=ppt/tags/tag119.xml><?xml version="1.0" encoding="utf-8"?>
<p:tagLst xmlns:p="http://schemas.openxmlformats.org/presentationml/2006/main">
  <p:tag name="MH" val="20171116155654"/>
  <p:tag name="MH_LIBRARY" val="GRAPHIC"/>
  <p:tag name="MH_TYPE" val="Other"/>
  <p:tag name="MH_ORDER" val="7"/>
</p:tagLst>
</file>

<file path=ppt/tags/tag12.xml><?xml version="1.0" encoding="utf-8"?>
<p:tagLst xmlns:p="http://schemas.openxmlformats.org/presentationml/2006/main">
  <p:tag name="MH" val="20171116085515"/>
  <p:tag name="MH_LIBRARY" val="GRAPHIC"/>
  <p:tag name="MH_ORDER" val="Straight Connector 18"/>
</p:tagLst>
</file>

<file path=ppt/tags/tag120.xml><?xml version="1.0" encoding="utf-8"?>
<p:tagLst xmlns:p="http://schemas.openxmlformats.org/presentationml/2006/main">
  <p:tag name="MH" val="20171116155654"/>
  <p:tag name="MH_LIBRARY" val="GRAPHIC"/>
  <p:tag name="MH_TYPE" val="Other"/>
  <p:tag name="MH_ORDER" val="8"/>
</p:tagLst>
</file>

<file path=ppt/tags/tag121.xml><?xml version="1.0" encoding="utf-8"?>
<p:tagLst xmlns:p="http://schemas.openxmlformats.org/presentationml/2006/main">
  <p:tag name="MH" val="20171116155654"/>
  <p:tag name="MH_LIBRARY" val="GRAPHIC"/>
  <p:tag name="MH_TYPE" val="Other"/>
  <p:tag name="MH_ORDER" val="9"/>
</p:tagLst>
</file>

<file path=ppt/tags/tag122.xml><?xml version="1.0" encoding="utf-8"?>
<p:tagLst xmlns:p="http://schemas.openxmlformats.org/presentationml/2006/main">
  <p:tag name="MH" val="20171116155654"/>
  <p:tag name="MH_LIBRARY" val="GRAPHIC"/>
  <p:tag name="MH_TYPE" val="Other"/>
  <p:tag name="MH_ORDER" val="10"/>
</p:tagLst>
</file>

<file path=ppt/tags/tag123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24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25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26.xml><?xml version="1.0" encoding="utf-8"?>
<p:tagLst xmlns:p="http://schemas.openxmlformats.org/presentationml/2006/main">
  <p:tag name="TIMING" val="|4.3"/>
</p:tagLst>
</file>

<file path=ppt/tags/tag13.xml><?xml version="1.0" encoding="utf-8"?>
<p:tagLst xmlns:p="http://schemas.openxmlformats.org/presentationml/2006/main">
  <p:tag name="MH" val="20171116085515"/>
  <p:tag name="MH_LIBRARY" val="GRAPHIC"/>
  <p:tag name="MH_ORDER" val="Rectangle 44"/>
</p:tagLst>
</file>

<file path=ppt/tags/tag14.xml><?xml version="1.0" encoding="utf-8"?>
<p:tagLst xmlns:p="http://schemas.openxmlformats.org/presentationml/2006/main">
  <p:tag name="MH" val="20171116085515"/>
  <p:tag name="MH_LIBRARY" val="GRAPHIC"/>
  <p:tag name="MH_ORDER" val="TextBox 27"/>
</p:tagLst>
</file>

<file path=ppt/tags/tag15.xml><?xml version="1.0" encoding="utf-8"?>
<p:tagLst xmlns:p="http://schemas.openxmlformats.org/presentationml/2006/main">
  <p:tag name="MH" val="20171116085515"/>
  <p:tag name="MH_LIBRARY" val="GRAPHIC"/>
  <p:tag name="MH_ORDER" val="Rectangle 29"/>
</p:tagLst>
</file>

<file path=ppt/tags/tag16.xml><?xml version="1.0" encoding="utf-8"?>
<p:tagLst xmlns:p="http://schemas.openxmlformats.org/presentationml/2006/main">
  <p:tag name="MH" val="20171116085515"/>
  <p:tag name="MH_LIBRARY" val="GRAPHIC"/>
  <p:tag name="MH_ORDER" val="Straight Connector 30"/>
</p:tagLst>
</file>

<file path=ppt/tags/tag17.xml><?xml version="1.0" encoding="utf-8"?>
<p:tagLst xmlns:p="http://schemas.openxmlformats.org/presentationml/2006/main">
  <p:tag name="MH" val="20171116085515"/>
  <p:tag name="MH_LIBRARY" val="GRAPHIC"/>
  <p:tag name="MH_ORDER" val="Straight Connector 26"/>
</p:tagLst>
</file>

<file path=ppt/tags/tag18.xml><?xml version="1.0" encoding="utf-8"?>
<p:tagLst xmlns:p="http://schemas.openxmlformats.org/presentationml/2006/main">
  <p:tag name="MH" val="20171116085515"/>
  <p:tag name="MH_LIBRARY" val="GRAPHIC"/>
  <p:tag name="MH_ORDER" val="Rectangle 45"/>
</p:tagLst>
</file>

<file path=ppt/tags/tag19.xml><?xml version="1.0" encoding="utf-8"?>
<p:tagLst xmlns:p="http://schemas.openxmlformats.org/presentationml/2006/main">
  <p:tag name="MH" val="20171116085515"/>
  <p:tag name="MH_LIBRARY" val="GRAPHIC"/>
  <p:tag name="MH_ORDER" val="TextBox 34"/>
</p:tagLst>
</file>

<file path=ppt/tags/tag2.xml><?xml version="1.0" encoding="utf-8"?>
<p:tagLst xmlns:p="http://schemas.openxmlformats.org/presentationml/2006/main">
  <p:tag name="MH" val="20171116084806"/>
  <p:tag name="MH_LIBRARY" val="GRAPHIC"/>
  <p:tag name="MH_ORDER" val="Freeform 52"/>
</p:tagLst>
</file>

<file path=ppt/tags/tag20.xml><?xml version="1.0" encoding="utf-8"?>
<p:tagLst xmlns:p="http://schemas.openxmlformats.org/presentationml/2006/main">
  <p:tag name="MH" val="20171116085515"/>
  <p:tag name="MH_LIBRARY" val="GRAPHIC"/>
  <p:tag name="MH_ORDER" val="Rectangle 36"/>
</p:tagLst>
</file>

<file path=ppt/tags/tag21.xml><?xml version="1.0" encoding="utf-8"?>
<p:tagLst xmlns:p="http://schemas.openxmlformats.org/presentationml/2006/main">
  <p:tag name="MH" val="20171116085515"/>
  <p:tag name="MH_LIBRARY" val="GRAPHIC"/>
  <p:tag name="MH_ORDER" val="Straight Connector 37"/>
</p:tagLst>
</file>

<file path=ppt/tags/tag22.xml><?xml version="1.0" encoding="utf-8"?>
<p:tagLst xmlns:p="http://schemas.openxmlformats.org/presentationml/2006/main">
  <p:tag name="MH" val="20171116085515"/>
  <p:tag name="MH_LIBRARY" val="GRAPHIC"/>
  <p:tag name="MH_ORDER" val="Straight Connector 33"/>
</p:tagLst>
</file>

<file path=ppt/tags/tag23.xml><?xml version="1.0" encoding="utf-8"?>
<p:tagLst xmlns:p="http://schemas.openxmlformats.org/presentationml/2006/main">
  <p:tag name="MH" val="20171116085515"/>
  <p:tag name="MH_LIBRARY" val="GRAPHIC"/>
  <p:tag name="MH_ORDER" val="Rectangle 46"/>
</p:tagLst>
</file>

<file path=ppt/tags/tag24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5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6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9.xml><?xml version="1.0" encoding="utf-8"?>
<p:tagLst xmlns:p="http://schemas.openxmlformats.org/presentationml/2006/main">
  <p:tag name="MH" val="20171112125426"/>
  <p:tag name="MH_LIBRARY" val="GRAPHIC"/>
  <p:tag name="MH_TYPE" val="Text"/>
  <p:tag name="MH_ORDER" val="1"/>
</p:tagLst>
</file>

<file path=ppt/tags/tag3.xml><?xml version="1.0" encoding="utf-8"?>
<p:tagLst xmlns:p="http://schemas.openxmlformats.org/presentationml/2006/main">
  <p:tag name="MH" val="20171116084806"/>
  <p:tag name="MH_LIBRARY" val="GRAPHIC"/>
  <p:tag name="MH_ORDER" val="Freeform 50"/>
</p:tagLst>
</file>

<file path=ppt/tags/tag30.xml><?xml version="1.0" encoding="utf-8"?>
<p:tagLst xmlns:p="http://schemas.openxmlformats.org/presentationml/2006/main">
  <p:tag name="MH" val="20171112125426"/>
  <p:tag name="MH_LIBRARY" val="GRAPHIC"/>
  <p:tag name="MH_TYPE" val="Text"/>
  <p:tag name="MH_ORDER" val="2"/>
</p:tagLst>
</file>

<file path=ppt/tags/tag31.xml><?xml version="1.0" encoding="utf-8"?>
<p:tagLst xmlns:p="http://schemas.openxmlformats.org/presentationml/2006/main">
  <p:tag name="MH" val="20171112125426"/>
  <p:tag name="MH_LIBRARY" val="GRAPHIC"/>
  <p:tag name="MH_TYPE" val="Text"/>
  <p:tag name="MH_ORDER" val="3"/>
</p:tagLst>
</file>

<file path=ppt/tags/tag32.xml><?xml version="1.0" encoding="utf-8"?>
<p:tagLst xmlns:p="http://schemas.openxmlformats.org/presentationml/2006/main">
  <p:tag name="MH" val="20171112125426"/>
  <p:tag name="MH_LIBRARY" val="GRAPHIC"/>
  <p:tag name="MH_TYPE" val="Text"/>
  <p:tag name="MH_ORDER" val="4"/>
</p:tagLst>
</file>

<file path=ppt/tags/tag33.xml><?xml version="1.0" encoding="utf-8"?>
<p:tagLst xmlns:p="http://schemas.openxmlformats.org/presentationml/2006/main">
  <p:tag name="MH" val="20171112125426"/>
  <p:tag name="MH_LIBRARY" val="GRAPHIC"/>
  <p:tag name="MH_TYPE" val="Other"/>
  <p:tag name="MH_ORDER" val="6"/>
</p:tagLst>
</file>

<file path=ppt/tags/tag34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35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36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3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3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39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71116085515"/>
  <p:tag name="MH_LIBRARY" val="GRAPHIC"/>
  <p:tag name="MH_ORDER" val="TextBox 11"/>
</p:tagLst>
</file>

<file path=ppt/tags/tag40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41.xml><?xml version="1.0" encoding="utf-8"?>
<p:tagLst xmlns:p="http://schemas.openxmlformats.org/presentationml/2006/main">
  <p:tag name="TIMING" val="|1"/>
</p:tagLst>
</file>

<file path=ppt/tags/tag42.xml><?xml version="1.0" encoding="utf-8"?>
<p:tagLst xmlns:p="http://schemas.openxmlformats.org/presentationml/2006/main">
  <p:tag name="MH" val="20171116104759"/>
  <p:tag name="MH_LIBRARY" val="GRAPHIC"/>
  <p:tag name="MH_TYPE" val="Other"/>
  <p:tag name="MH_ORDER" val="1"/>
</p:tagLst>
</file>

<file path=ppt/tags/tag43.xml><?xml version="1.0" encoding="utf-8"?>
<p:tagLst xmlns:p="http://schemas.openxmlformats.org/presentationml/2006/main">
  <p:tag name="MH" val="20171116104759"/>
  <p:tag name="MH_LIBRARY" val="GRAPHIC"/>
  <p:tag name="MH_TYPE" val="Other"/>
  <p:tag name="MH_ORDER" val="2"/>
</p:tagLst>
</file>

<file path=ppt/tags/tag44.xml><?xml version="1.0" encoding="utf-8"?>
<p:tagLst xmlns:p="http://schemas.openxmlformats.org/presentationml/2006/main">
  <p:tag name="MH" val="20171116104759"/>
  <p:tag name="MH_LIBRARY" val="GRAPHIC"/>
  <p:tag name="MH_TYPE" val="Other"/>
  <p:tag name="MH_ORDER" val="3"/>
</p:tagLst>
</file>

<file path=ppt/tags/tag45.xml><?xml version="1.0" encoding="utf-8"?>
<p:tagLst xmlns:p="http://schemas.openxmlformats.org/presentationml/2006/main">
  <p:tag name="MH" val="20171116104759"/>
  <p:tag name="MH_LIBRARY" val="GRAPHIC"/>
  <p:tag name="MH_TYPE" val="Other"/>
  <p:tag name="MH_ORDER" val="4"/>
</p:tagLst>
</file>

<file path=ppt/tags/tag46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4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4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49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71116085515"/>
  <p:tag name="MH_LIBRARY" val="GRAPHIC"/>
  <p:tag name="MH_ORDER" val="Rectangle 13"/>
</p:tagLst>
</file>

<file path=ppt/tags/tag50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51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52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53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54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55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56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5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5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59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6.xml><?xml version="1.0" encoding="utf-8"?>
<p:tagLst xmlns:p="http://schemas.openxmlformats.org/presentationml/2006/main">
  <p:tag name="MH" val="20171116085515"/>
  <p:tag name="MH_LIBRARY" val="GRAPHIC"/>
  <p:tag name="MH_ORDER" val="Straight Connector 14"/>
</p:tagLst>
</file>

<file path=ppt/tags/tag60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61.xml><?xml version="1.0" encoding="utf-8"?>
<p:tagLst xmlns:p="http://schemas.openxmlformats.org/presentationml/2006/main">
  <p:tag name="MH" val="20171116152412"/>
  <p:tag name="MH_LIBRARY" val="GRAPHIC"/>
  <p:tag name="MH_TYPE" val="Picture"/>
  <p:tag name="MH_ORDER" val="1"/>
</p:tagLst>
</file>

<file path=ppt/tags/tag62.xml><?xml version="1.0" encoding="utf-8"?>
<p:tagLst xmlns:p="http://schemas.openxmlformats.org/presentationml/2006/main">
  <p:tag name="MH" val="20171116152412"/>
  <p:tag name="MH_LIBRARY" val="GRAPHIC"/>
  <p:tag name="MH_TYPE" val="Picture"/>
  <p:tag name="MH_ORDER" val="2"/>
</p:tagLst>
</file>

<file path=ppt/tags/tag63.xml><?xml version="1.0" encoding="utf-8"?>
<p:tagLst xmlns:p="http://schemas.openxmlformats.org/presentationml/2006/main">
  <p:tag name="MH" val="20171116152412"/>
  <p:tag name="MH_LIBRARY" val="GRAPHIC"/>
  <p:tag name="MH_TYPE" val="Picture"/>
  <p:tag name="MH_ORDER" val="3"/>
</p:tagLst>
</file>

<file path=ppt/tags/tag64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65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66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6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6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69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71116085515"/>
  <p:tag name="MH_LIBRARY" val="GRAPHIC"/>
  <p:tag name="MH_ORDER" val="Straight Connector 10"/>
</p:tagLst>
</file>

<file path=ppt/tags/tag70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71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72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73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74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75.xml><?xml version="1.0" encoding="utf-8"?>
<p:tagLst xmlns:p="http://schemas.openxmlformats.org/presentationml/2006/main">
  <p:tag name="MH" val="20171116153140"/>
  <p:tag name="MH_LIBRARY" val="GRAPHIC"/>
  <p:tag name="MH_TYPE" val="Text"/>
  <p:tag name="MH_ORDER" val="1"/>
</p:tagLst>
</file>

<file path=ppt/tags/tag76.xml><?xml version="1.0" encoding="utf-8"?>
<p:tagLst xmlns:p="http://schemas.openxmlformats.org/presentationml/2006/main">
  <p:tag name="MH" val="20171116153140"/>
  <p:tag name="MH_LIBRARY" val="GRAPHIC"/>
  <p:tag name="MH_TYPE" val="Other"/>
  <p:tag name="MH_ORDER" val="1"/>
</p:tagLst>
</file>

<file path=ppt/tags/tag77.xml><?xml version="1.0" encoding="utf-8"?>
<p:tagLst xmlns:p="http://schemas.openxmlformats.org/presentationml/2006/main">
  <p:tag name="MH" val="20171116153140"/>
  <p:tag name="MH_LIBRARY" val="GRAPHIC"/>
  <p:tag name="MH_TYPE" val="SubTitle"/>
  <p:tag name="MH_ORDER" val="1"/>
</p:tagLst>
</file>

<file path=ppt/tags/tag78.xml><?xml version="1.0" encoding="utf-8"?>
<p:tagLst xmlns:p="http://schemas.openxmlformats.org/presentationml/2006/main">
  <p:tag name="MH" val="20171116153140"/>
  <p:tag name="MH_LIBRARY" val="GRAPHIC"/>
  <p:tag name="MH_TYPE" val="Text"/>
  <p:tag name="MH_ORDER" val="2"/>
</p:tagLst>
</file>

<file path=ppt/tags/tag79.xml><?xml version="1.0" encoding="utf-8"?>
<p:tagLst xmlns:p="http://schemas.openxmlformats.org/presentationml/2006/main">
  <p:tag name="MH" val="20171116153140"/>
  <p:tag name="MH_LIBRARY" val="GRAPHIC"/>
  <p:tag name="MH_TYPE" val="Other"/>
  <p:tag name="MH_ORDER" val="2"/>
</p:tagLst>
</file>

<file path=ppt/tags/tag8.xml><?xml version="1.0" encoding="utf-8"?>
<p:tagLst xmlns:p="http://schemas.openxmlformats.org/presentationml/2006/main">
  <p:tag name="MH" val="20171116085515"/>
  <p:tag name="MH_LIBRARY" val="GRAPHIC"/>
  <p:tag name="MH_ORDER" val="Rectangle 43"/>
</p:tagLst>
</file>

<file path=ppt/tags/tag80.xml><?xml version="1.0" encoding="utf-8"?>
<p:tagLst xmlns:p="http://schemas.openxmlformats.org/presentationml/2006/main">
  <p:tag name="MH" val="20171116153140"/>
  <p:tag name="MH_LIBRARY" val="GRAPHIC"/>
  <p:tag name="MH_TYPE" val="SubTitle"/>
  <p:tag name="MH_ORDER" val="2"/>
</p:tagLst>
</file>

<file path=ppt/tags/tag81.xml><?xml version="1.0" encoding="utf-8"?>
<p:tagLst xmlns:p="http://schemas.openxmlformats.org/presentationml/2006/main">
  <p:tag name="MH" val="20171116153140"/>
  <p:tag name="MH_LIBRARY" val="GRAPHIC"/>
  <p:tag name="MH_TYPE" val="Text"/>
  <p:tag name="MH_ORDER" val="3"/>
</p:tagLst>
</file>

<file path=ppt/tags/tag82.xml><?xml version="1.0" encoding="utf-8"?>
<p:tagLst xmlns:p="http://schemas.openxmlformats.org/presentationml/2006/main">
  <p:tag name="MH" val="20171116153140"/>
  <p:tag name="MH_LIBRARY" val="GRAPHIC"/>
  <p:tag name="MH_TYPE" val="Other"/>
  <p:tag name="MH_ORDER" val="3"/>
</p:tagLst>
</file>

<file path=ppt/tags/tag83.xml><?xml version="1.0" encoding="utf-8"?>
<p:tagLst xmlns:p="http://schemas.openxmlformats.org/presentationml/2006/main">
  <p:tag name="MH" val="20171116153140"/>
  <p:tag name="MH_LIBRARY" val="GRAPHIC"/>
  <p:tag name="MH_TYPE" val="SubTitle"/>
  <p:tag name="MH_ORDER" val="3"/>
</p:tagLst>
</file>

<file path=ppt/tags/tag84.xml><?xml version="1.0" encoding="utf-8"?>
<p:tagLst xmlns:p="http://schemas.openxmlformats.org/presentationml/2006/main">
  <p:tag name="MH" val="20171116153140"/>
  <p:tag name="MH_LIBRARY" val="GRAPHIC"/>
  <p:tag name="MH_TYPE" val="Text"/>
  <p:tag name="MH_ORDER" val="4"/>
</p:tagLst>
</file>

<file path=ppt/tags/tag85.xml><?xml version="1.0" encoding="utf-8"?>
<p:tagLst xmlns:p="http://schemas.openxmlformats.org/presentationml/2006/main">
  <p:tag name="MH" val="20171116153140"/>
  <p:tag name="MH_LIBRARY" val="GRAPHIC"/>
  <p:tag name="MH_TYPE" val="Other"/>
  <p:tag name="MH_ORDER" val="4"/>
</p:tagLst>
</file>

<file path=ppt/tags/tag86.xml><?xml version="1.0" encoding="utf-8"?>
<p:tagLst xmlns:p="http://schemas.openxmlformats.org/presentationml/2006/main">
  <p:tag name="MH" val="20171116153140"/>
  <p:tag name="MH_LIBRARY" val="GRAPHIC"/>
  <p:tag name="MH_TYPE" val="SubTitle"/>
  <p:tag name="MH_ORDER" val="4"/>
</p:tagLst>
</file>

<file path=ppt/tags/tag87.xml><?xml version="1.0" encoding="utf-8"?>
<p:tagLst xmlns:p="http://schemas.openxmlformats.org/presentationml/2006/main">
  <p:tag name="MH" val="20171116153140"/>
  <p:tag name="MH_LIBRARY" val="GRAPHIC"/>
  <p:tag name="MH_TYPE" val="Other"/>
  <p:tag name="MH_ORDER" val="5"/>
</p:tagLst>
</file>

<file path=ppt/tags/tag8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89.xml><?xml version="1.0" encoding="utf-8"?>
<p:tagLst xmlns:p="http://schemas.openxmlformats.org/presentationml/2006/main">
  <p:tag name="MH" val="20171116154437"/>
  <p:tag name="MH_LIBRARY" val="GRAPHIC"/>
  <p:tag name="MH_TYPE" val="SubTitle"/>
  <p:tag name="MH_ORDER" val="1"/>
</p:tagLst>
</file>

<file path=ppt/tags/tag9.xml><?xml version="1.0" encoding="utf-8"?>
<p:tagLst xmlns:p="http://schemas.openxmlformats.org/presentationml/2006/main">
  <p:tag name="MH" val="20171116085515"/>
  <p:tag name="MH_LIBRARY" val="GRAPHIC"/>
  <p:tag name="MH_ORDER" val="TextBox 19"/>
</p:tagLst>
</file>

<file path=ppt/tags/tag90.xml><?xml version="1.0" encoding="utf-8"?>
<p:tagLst xmlns:p="http://schemas.openxmlformats.org/presentationml/2006/main">
  <p:tag name="MH" val="20171116154437"/>
  <p:tag name="MH_LIBRARY" val="GRAPHIC"/>
  <p:tag name="MH_TYPE" val="SubTitle"/>
  <p:tag name="MH_ORDER" val="2"/>
</p:tagLst>
</file>

<file path=ppt/tags/tag91.xml><?xml version="1.0" encoding="utf-8"?>
<p:tagLst xmlns:p="http://schemas.openxmlformats.org/presentationml/2006/main">
  <p:tag name="MH" val="20171116154437"/>
  <p:tag name="MH_LIBRARY" val="GRAPHIC"/>
  <p:tag name="MH_TYPE" val="SubTitle"/>
  <p:tag name="MH_ORDER" val="4"/>
</p:tagLst>
</file>

<file path=ppt/tags/tag92.xml><?xml version="1.0" encoding="utf-8"?>
<p:tagLst xmlns:p="http://schemas.openxmlformats.org/presentationml/2006/main">
  <p:tag name="MH" val="20171116154437"/>
  <p:tag name="MH_LIBRARY" val="GRAPHIC"/>
  <p:tag name="MH_TYPE" val="SubTitle"/>
  <p:tag name="MH_ORDER" val="3"/>
</p:tagLst>
</file>

<file path=ppt/tags/tag93.xml><?xml version="1.0" encoding="utf-8"?>
<p:tagLst xmlns:p="http://schemas.openxmlformats.org/presentationml/2006/main">
  <p:tag name="MH" val="20171116154437"/>
  <p:tag name="MH_LIBRARY" val="GRAPHIC"/>
  <p:tag name="MH_TYPE" val="Title"/>
  <p:tag name="MH_ORDER" val="1"/>
</p:tagLst>
</file>

<file path=ppt/tags/tag94.xml><?xml version="1.0" encoding="utf-8"?>
<p:tagLst xmlns:p="http://schemas.openxmlformats.org/presentationml/2006/main">
  <p:tag name="TIMING" val="|0.9"/>
</p:tagLst>
</file>

<file path=ppt/tags/tag95.xml><?xml version="1.0" encoding="utf-8"?>
<p:tagLst xmlns:p="http://schemas.openxmlformats.org/presentationml/2006/main">
  <p:tag name="MH" val="20171116155105"/>
  <p:tag name="MH_LIBRARY" val="GRAPHIC"/>
  <p:tag name="MH_TYPE" val="Other"/>
  <p:tag name="MH_ORDER" val="1"/>
</p:tagLst>
</file>

<file path=ppt/tags/tag96.xml><?xml version="1.0" encoding="utf-8"?>
<p:tagLst xmlns:p="http://schemas.openxmlformats.org/presentationml/2006/main">
  <p:tag name="MH" val="20171116155105"/>
  <p:tag name="MH_LIBRARY" val="GRAPHIC"/>
  <p:tag name="MH_TYPE" val="Other"/>
  <p:tag name="MH_ORDER" val="2"/>
</p:tagLst>
</file>

<file path=ppt/tags/tag97.xml><?xml version="1.0" encoding="utf-8"?>
<p:tagLst xmlns:p="http://schemas.openxmlformats.org/presentationml/2006/main">
  <p:tag name="MH" val="20171116155105"/>
  <p:tag name="MH_LIBRARY" val="GRAPHIC"/>
  <p:tag name="MH_TYPE" val="SubTitle"/>
  <p:tag name="MH_ORDER" val="1"/>
</p:tagLst>
</file>

<file path=ppt/tags/tag98.xml><?xml version="1.0" encoding="utf-8"?>
<p:tagLst xmlns:p="http://schemas.openxmlformats.org/presentationml/2006/main">
  <p:tag name="MH" val="20171116155105"/>
  <p:tag name="MH_LIBRARY" val="GRAPHIC"/>
  <p:tag name="MH_TYPE" val="Other"/>
  <p:tag name="MH_ORDER" val="3"/>
</p:tagLst>
</file>

<file path=ppt/tags/tag99.xml><?xml version="1.0" encoding="utf-8"?>
<p:tagLst xmlns:p="http://schemas.openxmlformats.org/presentationml/2006/main">
  <p:tag name="MH" val="20171116155105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夏雨家 https://xnwe.taobao.com/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JisuOffice Show</Application>
  <AppVersion>12.000</AppVersion>
  <Characters>0</Characters>
  <CharactersWithSpaces>0</CharactersWithSpaces>
  <DocSecurity>0</DocSecurity>
  <HyperlinksChanged>false</HyperlinksChanged>
  <Lines>0</Lines>
  <LinksUpToDate>false</LinksUpToDate>
  <Pages>25</Pages>
  <Paragraphs>366</Paragraphs>
  <Words>2779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u</dc:creator>
  <cp:lastModifiedBy>Administrator</cp:lastModifiedBy>
  <dc:title>绿色通用医疗救护汇报PPT模板</dc:title>
  <dcterms:modified xsi:type="dcterms:W3CDTF">2019-01-08T06:58:38Z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2052-1.2.5.490</vt:lpwstr>
  </property>
</Properties>
</file>